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0693400" cy="6483350"/>
  <p:notesSz cx="10693400" cy="6483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009838"/>
            <a:ext cx="9089390" cy="1361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630676"/>
            <a:ext cx="7485380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491170"/>
            <a:ext cx="4651629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491170"/>
            <a:ext cx="4651629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2003" cy="6479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59334"/>
            <a:ext cx="9624060" cy="10373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91170"/>
            <a:ext cx="9624060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6029515"/>
            <a:ext cx="3421888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6029515"/>
            <a:ext cx="2459482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6029515"/>
            <a:ext cx="2459482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22" Type="http://schemas.openxmlformats.org/officeDocument/2006/relationships/image" Target="../media/image36.png"/><Relationship Id="rId23" Type="http://schemas.openxmlformats.org/officeDocument/2006/relationships/image" Target="../media/image37.png"/><Relationship Id="rId24" Type="http://schemas.openxmlformats.org/officeDocument/2006/relationships/image" Target="../media/image38.png"/><Relationship Id="rId25" Type="http://schemas.openxmlformats.org/officeDocument/2006/relationships/image" Target="../media/image39.png"/><Relationship Id="rId26" Type="http://schemas.openxmlformats.org/officeDocument/2006/relationships/image" Target="../media/image40.png"/><Relationship Id="rId27" Type="http://schemas.openxmlformats.org/officeDocument/2006/relationships/image" Target="../media/image41.png"/><Relationship Id="rId28" Type="http://schemas.openxmlformats.org/officeDocument/2006/relationships/image" Target="../media/image42.png"/><Relationship Id="rId29" Type="http://schemas.openxmlformats.org/officeDocument/2006/relationships/image" Target="../media/image43.png"/><Relationship Id="rId30" Type="http://schemas.openxmlformats.org/officeDocument/2006/relationships/image" Target="../media/image44.png"/><Relationship Id="rId31" Type="http://schemas.openxmlformats.org/officeDocument/2006/relationships/image" Target="../media/image45.png"/><Relationship Id="rId32" Type="http://schemas.openxmlformats.org/officeDocument/2006/relationships/image" Target="../media/image46.png"/><Relationship Id="rId33" Type="http://schemas.openxmlformats.org/officeDocument/2006/relationships/image" Target="../media/image47.png"/><Relationship Id="rId34" Type="http://schemas.openxmlformats.org/officeDocument/2006/relationships/image" Target="../media/image48.png"/><Relationship Id="rId35" Type="http://schemas.openxmlformats.org/officeDocument/2006/relationships/image" Target="../media/image49.png"/><Relationship Id="rId36" Type="http://schemas.openxmlformats.org/officeDocument/2006/relationships/image" Target="../media/image50.png"/><Relationship Id="rId37" Type="http://schemas.openxmlformats.org/officeDocument/2006/relationships/image" Target="../media/image51.png"/><Relationship Id="rId38" Type="http://schemas.openxmlformats.org/officeDocument/2006/relationships/image" Target="../media/image52.png"/><Relationship Id="rId39" Type="http://schemas.openxmlformats.org/officeDocument/2006/relationships/image" Target="../media/image53.png"/><Relationship Id="rId40" Type="http://schemas.openxmlformats.org/officeDocument/2006/relationships/image" Target="../media/image54.png"/><Relationship Id="rId41" Type="http://schemas.openxmlformats.org/officeDocument/2006/relationships/image" Target="../media/image55.png"/><Relationship Id="rId42" Type="http://schemas.openxmlformats.org/officeDocument/2006/relationships/image" Target="../media/image56.png"/><Relationship Id="rId43" Type="http://schemas.openxmlformats.org/officeDocument/2006/relationships/image" Target="../media/image57.png"/><Relationship Id="rId44" Type="http://schemas.openxmlformats.org/officeDocument/2006/relationships/image" Target="../media/image58.png"/><Relationship Id="rId45" Type="http://schemas.openxmlformats.org/officeDocument/2006/relationships/image" Target="../media/image59.png"/><Relationship Id="rId46" Type="http://schemas.openxmlformats.org/officeDocument/2006/relationships/image" Target="../media/image60.png"/><Relationship Id="rId47" Type="http://schemas.openxmlformats.org/officeDocument/2006/relationships/image" Target="../media/image61.png"/><Relationship Id="rId48" Type="http://schemas.openxmlformats.org/officeDocument/2006/relationships/image" Target="../media/image62.png"/><Relationship Id="rId49" Type="http://schemas.openxmlformats.org/officeDocument/2006/relationships/image" Target="../media/image63.png"/><Relationship Id="rId50" Type="http://schemas.openxmlformats.org/officeDocument/2006/relationships/image" Target="../media/image64.png"/><Relationship Id="rId51" Type="http://schemas.openxmlformats.org/officeDocument/2006/relationships/image" Target="../media/image65.png"/><Relationship Id="rId52" Type="http://schemas.openxmlformats.org/officeDocument/2006/relationships/image" Target="../media/image66.png"/><Relationship Id="rId53" Type="http://schemas.openxmlformats.org/officeDocument/2006/relationships/image" Target="../media/image67.png"/><Relationship Id="rId54" Type="http://schemas.openxmlformats.org/officeDocument/2006/relationships/image" Target="../media/image68.png"/><Relationship Id="rId55" Type="http://schemas.openxmlformats.org/officeDocument/2006/relationships/image" Target="../media/image69.png"/><Relationship Id="rId56" Type="http://schemas.openxmlformats.org/officeDocument/2006/relationships/image" Target="../media/image70.png"/><Relationship Id="rId57" Type="http://schemas.openxmlformats.org/officeDocument/2006/relationships/image" Target="../media/image71.png"/><Relationship Id="rId58" Type="http://schemas.openxmlformats.org/officeDocument/2006/relationships/image" Target="../media/image72.png"/><Relationship Id="rId59" Type="http://schemas.openxmlformats.org/officeDocument/2006/relationships/image" Target="../media/image73.png"/><Relationship Id="rId60" Type="http://schemas.openxmlformats.org/officeDocument/2006/relationships/image" Target="../media/image74.png"/><Relationship Id="rId61" Type="http://schemas.openxmlformats.org/officeDocument/2006/relationships/image" Target="../media/image75.png"/><Relationship Id="rId62" Type="http://schemas.openxmlformats.org/officeDocument/2006/relationships/image" Target="../media/image76.png"/><Relationship Id="rId63" Type="http://schemas.openxmlformats.org/officeDocument/2006/relationships/image" Target="../media/image77.png"/><Relationship Id="rId64" Type="http://schemas.openxmlformats.org/officeDocument/2006/relationships/image" Target="../media/image78.png"/><Relationship Id="rId65" Type="http://schemas.openxmlformats.org/officeDocument/2006/relationships/image" Target="../media/image79.png"/><Relationship Id="rId66" Type="http://schemas.openxmlformats.org/officeDocument/2006/relationships/image" Target="../media/image80.png"/><Relationship Id="rId67" Type="http://schemas.openxmlformats.org/officeDocument/2006/relationships/image" Target="../media/image81.png"/><Relationship Id="rId68" Type="http://schemas.openxmlformats.org/officeDocument/2006/relationships/image" Target="../media/image82.png"/><Relationship Id="rId69" Type="http://schemas.openxmlformats.org/officeDocument/2006/relationships/image" Target="../media/image83.png"/><Relationship Id="rId70" Type="http://schemas.openxmlformats.org/officeDocument/2006/relationships/image" Target="../media/image84.png"/><Relationship Id="rId71" Type="http://schemas.openxmlformats.org/officeDocument/2006/relationships/image" Target="../media/image85.png"/><Relationship Id="rId72" Type="http://schemas.openxmlformats.org/officeDocument/2006/relationships/image" Target="../media/image86.png"/><Relationship Id="rId73" Type="http://schemas.openxmlformats.org/officeDocument/2006/relationships/image" Target="../media/image87.png"/><Relationship Id="rId74" Type="http://schemas.openxmlformats.org/officeDocument/2006/relationships/image" Target="../media/image88.png"/><Relationship Id="rId75" Type="http://schemas.openxmlformats.org/officeDocument/2006/relationships/image" Target="../media/image89.png"/><Relationship Id="rId76" Type="http://schemas.openxmlformats.org/officeDocument/2006/relationships/image" Target="../media/image90.png"/><Relationship Id="rId77" Type="http://schemas.openxmlformats.org/officeDocument/2006/relationships/image" Target="../media/image91.png"/><Relationship Id="rId78" Type="http://schemas.openxmlformats.org/officeDocument/2006/relationships/image" Target="../media/image92.png"/><Relationship Id="rId79" Type="http://schemas.openxmlformats.org/officeDocument/2006/relationships/image" Target="../media/image93.png"/><Relationship Id="rId80" Type="http://schemas.openxmlformats.org/officeDocument/2006/relationships/image" Target="../media/image9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jpg"/><Relationship Id="rId11" Type="http://schemas.openxmlformats.org/officeDocument/2006/relationships/image" Target="../media/image10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Relationship Id="rId11" Type="http://schemas.openxmlformats.org/officeDocument/2006/relationships/image" Target="../media/image114.png"/><Relationship Id="rId12" Type="http://schemas.openxmlformats.org/officeDocument/2006/relationships/image" Target="../media/image115.png"/><Relationship Id="rId13" Type="http://schemas.openxmlformats.org/officeDocument/2006/relationships/image" Target="../media/image116.png"/><Relationship Id="rId14" Type="http://schemas.openxmlformats.org/officeDocument/2006/relationships/image" Target="../media/image117.png"/><Relationship Id="rId15" Type="http://schemas.openxmlformats.org/officeDocument/2006/relationships/image" Target="../media/image118.png"/><Relationship Id="rId16" Type="http://schemas.openxmlformats.org/officeDocument/2006/relationships/image" Target="../media/image119.png"/><Relationship Id="rId17" Type="http://schemas.openxmlformats.org/officeDocument/2006/relationships/image" Target="../media/image120.png"/><Relationship Id="rId18" Type="http://schemas.openxmlformats.org/officeDocument/2006/relationships/image" Target="../media/image121.png"/><Relationship Id="rId19" Type="http://schemas.openxmlformats.org/officeDocument/2006/relationships/image" Target="../media/image122.png"/><Relationship Id="rId20" Type="http://schemas.openxmlformats.org/officeDocument/2006/relationships/image" Target="../media/image123.png"/><Relationship Id="rId21" Type="http://schemas.openxmlformats.org/officeDocument/2006/relationships/image" Target="../media/image124.png"/><Relationship Id="rId22" Type="http://schemas.openxmlformats.org/officeDocument/2006/relationships/image" Target="../media/image125.png"/><Relationship Id="rId23" Type="http://schemas.openxmlformats.org/officeDocument/2006/relationships/image" Target="../media/image126.png"/><Relationship Id="rId24" Type="http://schemas.openxmlformats.org/officeDocument/2006/relationships/image" Target="../media/image127.png"/><Relationship Id="rId25" Type="http://schemas.openxmlformats.org/officeDocument/2006/relationships/image" Target="../media/image128.png"/><Relationship Id="rId26" Type="http://schemas.openxmlformats.org/officeDocument/2006/relationships/image" Target="../media/image129.png"/><Relationship Id="rId27" Type="http://schemas.openxmlformats.org/officeDocument/2006/relationships/image" Target="../media/image130.png"/><Relationship Id="rId28" Type="http://schemas.openxmlformats.org/officeDocument/2006/relationships/image" Target="../media/image131.png"/><Relationship Id="rId29" Type="http://schemas.openxmlformats.org/officeDocument/2006/relationships/image" Target="../media/image132.png"/><Relationship Id="rId30" Type="http://schemas.openxmlformats.org/officeDocument/2006/relationships/image" Target="../media/image133.png"/><Relationship Id="rId31" Type="http://schemas.openxmlformats.org/officeDocument/2006/relationships/image" Target="../media/image134.png"/><Relationship Id="rId32" Type="http://schemas.openxmlformats.org/officeDocument/2006/relationships/image" Target="../media/image135.png"/><Relationship Id="rId33" Type="http://schemas.openxmlformats.org/officeDocument/2006/relationships/image" Target="../media/image136.png"/><Relationship Id="rId34" Type="http://schemas.openxmlformats.org/officeDocument/2006/relationships/image" Target="../media/image137.png"/><Relationship Id="rId35" Type="http://schemas.openxmlformats.org/officeDocument/2006/relationships/image" Target="../media/image138.png"/><Relationship Id="rId36" Type="http://schemas.openxmlformats.org/officeDocument/2006/relationships/image" Target="../media/image139.png"/><Relationship Id="rId37" Type="http://schemas.openxmlformats.org/officeDocument/2006/relationships/image" Target="../media/image140.png"/><Relationship Id="rId38" Type="http://schemas.openxmlformats.org/officeDocument/2006/relationships/image" Target="../media/image141.png"/><Relationship Id="rId39" Type="http://schemas.openxmlformats.org/officeDocument/2006/relationships/image" Target="../media/image142.png"/><Relationship Id="rId40" Type="http://schemas.openxmlformats.org/officeDocument/2006/relationships/image" Target="../media/image14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image" Target="../media/image151.png"/><Relationship Id="rId10" Type="http://schemas.openxmlformats.org/officeDocument/2006/relationships/image" Target="../media/image152.png"/><Relationship Id="rId11" Type="http://schemas.openxmlformats.org/officeDocument/2006/relationships/image" Target="../media/image15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6492" y="3806349"/>
            <a:ext cx="2849829" cy="221888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79061" y="778078"/>
            <a:ext cx="1426210" cy="344170"/>
            <a:chOff x="779061" y="778078"/>
            <a:chExt cx="1426210" cy="344170"/>
          </a:xfrm>
        </p:grpSpPr>
        <p:sp>
          <p:nvSpPr>
            <p:cNvPr id="4" name="object 4" descr=""/>
            <p:cNvSpPr/>
            <p:nvPr/>
          </p:nvSpPr>
          <p:spPr>
            <a:xfrm>
              <a:off x="779061" y="778078"/>
              <a:ext cx="1426210" cy="344170"/>
            </a:xfrm>
            <a:custGeom>
              <a:avLst/>
              <a:gdLst/>
              <a:ahLst/>
              <a:cxnLst/>
              <a:rect l="l" t="t" r="r" b="b"/>
              <a:pathLst>
                <a:path w="1426210" h="344169">
                  <a:moveTo>
                    <a:pt x="126467" y="0"/>
                  </a:moveTo>
                  <a:lnTo>
                    <a:pt x="110582" y="3196"/>
                  </a:lnTo>
                  <a:lnTo>
                    <a:pt x="97611" y="11912"/>
                  </a:lnTo>
                  <a:lnTo>
                    <a:pt x="88865" y="24838"/>
                  </a:lnTo>
                  <a:lnTo>
                    <a:pt x="85658" y="40665"/>
                  </a:lnTo>
                  <a:lnTo>
                    <a:pt x="88865" y="56491"/>
                  </a:lnTo>
                  <a:lnTo>
                    <a:pt x="97611" y="69418"/>
                  </a:lnTo>
                  <a:lnTo>
                    <a:pt x="110582" y="78134"/>
                  </a:lnTo>
                  <a:lnTo>
                    <a:pt x="126467" y="81330"/>
                  </a:lnTo>
                  <a:lnTo>
                    <a:pt x="142354" y="78134"/>
                  </a:lnTo>
                  <a:lnTo>
                    <a:pt x="155329" y="69418"/>
                  </a:lnTo>
                  <a:lnTo>
                    <a:pt x="164077" y="56491"/>
                  </a:lnTo>
                  <a:lnTo>
                    <a:pt x="167285" y="40665"/>
                  </a:lnTo>
                  <a:lnTo>
                    <a:pt x="164077" y="24838"/>
                  </a:lnTo>
                  <a:lnTo>
                    <a:pt x="155329" y="11912"/>
                  </a:lnTo>
                  <a:lnTo>
                    <a:pt x="142354" y="3196"/>
                  </a:lnTo>
                  <a:lnTo>
                    <a:pt x="126467" y="0"/>
                  </a:lnTo>
                  <a:close/>
                </a:path>
                <a:path w="1426210" h="344169">
                  <a:moveTo>
                    <a:pt x="568815" y="256933"/>
                  </a:moveTo>
                  <a:lnTo>
                    <a:pt x="558909" y="279095"/>
                  </a:lnTo>
                  <a:lnTo>
                    <a:pt x="564183" y="283060"/>
                  </a:lnTo>
                  <a:lnTo>
                    <a:pt x="570328" y="286612"/>
                  </a:lnTo>
                  <a:lnTo>
                    <a:pt x="610844" y="297208"/>
                  </a:lnTo>
                  <a:lnTo>
                    <a:pt x="619691" y="297522"/>
                  </a:lnTo>
                  <a:lnTo>
                    <a:pt x="627679" y="297208"/>
                  </a:lnTo>
                  <a:lnTo>
                    <a:pt x="628894" y="297208"/>
                  </a:lnTo>
                  <a:lnTo>
                    <a:pt x="666346" y="284194"/>
                  </a:lnTo>
                  <a:lnTo>
                    <a:pt x="675810" y="273824"/>
                  </a:lnTo>
                  <a:lnTo>
                    <a:pt x="619691" y="273824"/>
                  </a:lnTo>
                  <a:lnTo>
                    <a:pt x="612756" y="273529"/>
                  </a:lnTo>
                  <a:lnTo>
                    <a:pt x="573818" y="260488"/>
                  </a:lnTo>
                  <a:lnTo>
                    <a:pt x="568815" y="256933"/>
                  </a:lnTo>
                  <a:close/>
                </a:path>
                <a:path w="1426210" h="344169">
                  <a:moveTo>
                    <a:pt x="624314" y="139547"/>
                  </a:moveTo>
                  <a:lnTo>
                    <a:pt x="583516" y="149024"/>
                  </a:lnTo>
                  <a:lnTo>
                    <a:pt x="562211" y="176923"/>
                  </a:lnTo>
                  <a:lnTo>
                    <a:pt x="562211" y="195491"/>
                  </a:lnTo>
                  <a:lnTo>
                    <a:pt x="594616" y="224564"/>
                  </a:lnTo>
                  <a:lnTo>
                    <a:pt x="625635" y="232867"/>
                  </a:lnTo>
                  <a:lnTo>
                    <a:pt x="632239" y="234696"/>
                  </a:lnTo>
                  <a:lnTo>
                    <a:pt x="641929" y="237921"/>
                  </a:lnTo>
                  <a:lnTo>
                    <a:pt x="645929" y="240144"/>
                  </a:lnTo>
                  <a:lnTo>
                    <a:pt x="652241" y="245846"/>
                  </a:lnTo>
                  <a:lnTo>
                    <a:pt x="653816" y="249466"/>
                  </a:lnTo>
                  <a:lnTo>
                    <a:pt x="653816" y="259854"/>
                  </a:lnTo>
                  <a:lnTo>
                    <a:pt x="627414" y="273529"/>
                  </a:lnTo>
                  <a:lnTo>
                    <a:pt x="626615" y="273529"/>
                  </a:lnTo>
                  <a:lnTo>
                    <a:pt x="619691" y="273824"/>
                  </a:lnTo>
                  <a:lnTo>
                    <a:pt x="675810" y="273824"/>
                  </a:lnTo>
                  <a:lnTo>
                    <a:pt x="679698" y="268046"/>
                  </a:lnTo>
                  <a:lnTo>
                    <a:pt x="681972" y="260488"/>
                  </a:lnTo>
                  <a:lnTo>
                    <a:pt x="682010" y="241935"/>
                  </a:lnTo>
                  <a:lnTo>
                    <a:pt x="679394" y="234035"/>
                  </a:lnTo>
                  <a:lnTo>
                    <a:pt x="669104" y="222478"/>
                  </a:lnTo>
                  <a:lnTo>
                    <a:pt x="668980" y="222338"/>
                  </a:lnTo>
                  <a:lnTo>
                    <a:pt x="618802" y="204851"/>
                  </a:lnTo>
                  <a:lnTo>
                    <a:pt x="612198" y="203022"/>
                  </a:lnTo>
                  <a:lnTo>
                    <a:pt x="602508" y="199809"/>
                  </a:lnTo>
                  <a:lnTo>
                    <a:pt x="598507" y="197612"/>
                  </a:lnTo>
                  <a:lnTo>
                    <a:pt x="592195" y="192062"/>
                  </a:lnTo>
                  <a:lnTo>
                    <a:pt x="590621" y="188468"/>
                  </a:lnTo>
                  <a:lnTo>
                    <a:pt x="590621" y="177800"/>
                  </a:lnTo>
                  <a:lnTo>
                    <a:pt x="624098" y="163245"/>
                  </a:lnTo>
                  <a:lnTo>
                    <a:pt x="671508" y="163245"/>
                  </a:lnTo>
                  <a:lnTo>
                    <a:pt x="675622" y="153149"/>
                  </a:lnTo>
                  <a:lnTo>
                    <a:pt x="638293" y="140423"/>
                  </a:lnTo>
                  <a:lnTo>
                    <a:pt x="631328" y="139766"/>
                  </a:lnTo>
                  <a:lnTo>
                    <a:pt x="624314" y="139547"/>
                  </a:lnTo>
                  <a:close/>
                </a:path>
                <a:path w="1426210" h="344169">
                  <a:moveTo>
                    <a:pt x="671508" y="163245"/>
                  </a:moveTo>
                  <a:lnTo>
                    <a:pt x="630994" y="163245"/>
                  </a:lnTo>
                  <a:lnTo>
                    <a:pt x="638106" y="164261"/>
                  </a:lnTo>
                  <a:lnTo>
                    <a:pt x="652800" y="168363"/>
                  </a:lnTo>
                  <a:lnTo>
                    <a:pt x="659848" y="171361"/>
                  </a:lnTo>
                  <a:lnTo>
                    <a:pt x="666592" y="175310"/>
                  </a:lnTo>
                  <a:lnTo>
                    <a:pt x="671508" y="163245"/>
                  </a:lnTo>
                  <a:close/>
                </a:path>
                <a:path w="1426210" h="344169">
                  <a:moveTo>
                    <a:pt x="1312285" y="141732"/>
                  </a:moveTo>
                  <a:lnTo>
                    <a:pt x="1288727" y="141732"/>
                  </a:lnTo>
                  <a:lnTo>
                    <a:pt x="1288727" y="295325"/>
                  </a:lnTo>
                  <a:lnTo>
                    <a:pt x="1317137" y="295325"/>
                  </a:lnTo>
                  <a:lnTo>
                    <a:pt x="1317137" y="191325"/>
                  </a:lnTo>
                  <a:lnTo>
                    <a:pt x="1352820" y="191325"/>
                  </a:lnTo>
                  <a:lnTo>
                    <a:pt x="1312285" y="141732"/>
                  </a:lnTo>
                  <a:close/>
                </a:path>
                <a:path w="1426210" h="344169">
                  <a:moveTo>
                    <a:pt x="1352820" y="191325"/>
                  </a:moveTo>
                  <a:lnTo>
                    <a:pt x="1317137" y="191325"/>
                  </a:lnTo>
                  <a:lnTo>
                    <a:pt x="1402138" y="295325"/>
                  </a:lnTo>
                  <a:lnTo>
                    <a:pt x="1425696" y="295325"/>
                  </a:lnTo>
                  <a:lnTo>
                    <a:pt x="1425696" y="245745"/>
                  </a:lnTo>
                  <a:lnTo>
                    <a:pt x="1397299" y="245745"/>
                  </a:lnTo>
                  <a:lnTo>
                    <a:pt x="1352820" y="191325"/>
                  </a:lnTo>
                  <a:close/>
                </a:path>
                <a:path w="1426210" h="344169">
                  <a:moveTo>
                    <a:pt x="1425696" y="141732"/>
                  </a:moveTo>
                  <a:lnTo>
                    <a:pt x="1397299" y="141732"/>
                  </a:lnTo>
                  <a:lnTo>
                    <a:pt x="1397299" y="245745"/>
                  </a:lnTo>
                  <a:lnTo>
                    <a:pt x="1425696" y="245745"/>
                  </a:lnTo>
                  <a:lnTo>
                    <a:pt x="1425696" y="141732"/>
                  </a:lnTo>
                  <a:close/>
                </a:path>
                <a:path w="1426210" h="344169">
                  <a:moveTo>
                    <a:pt x="1102634" y="141732"/>
                  </a:moveTo>
                  <a:lnTo>
                    <a:pt x="1074453" y="141732"/>
                  </a:lnTo>
                  <a:lnTo>
                    <a:pt x="1005085" y="295325"/>
                  </a:lnTo>
                  <a:lnTo>
                    <a:pt x="1034587" y="295325"/>
                  </a:lnTo>
                  <a:lnTo>
                    <a:pt x="1049789" y="259778"/>
                  </a:lnTo>
                  <a:lnTo>
                    <a:pt x="1156123" y="259778"/>
                  </a:lnTo>
                  <a:lnTo>
                    <a:pt x="1145983" y="237401"/>
                  </a:lnTo>
                  <a:lnTo>
                    <a:pt x="1059467" y="237401"/>
                  </a:lnTo>
                  <a:lnTo>
                    <a:pt x="1088321" y="170268"/>
                  </a:lnTo>
                  <a:lnTo>
                    <a:pt x="1115564" y="170268"/>
                  </a:lnTo>
                  <a:lnTo>
                    <a:pt x="1102634" y="141732"/>
                  </a:lnTo>
                  <a:close/>
                </a:path>
                <a:path w="1426210" h="344169">
                  <a:moveTo>
                    <a:pt x="1156123" y="259778"/>
                  </a:moveTo>
                  <a:lnTo>
                    <a:pt x="1126865" y="259778"/>
                  </a:lnTo>
                  <a:lnTo>
                    <a:pt x="1142271" y="295325"/>
                  </a:lnTo>
                  <a:lnTo>
                    <a:pt x="1172230" y="295325"/>
                  </a:lnTo>
                  <a:lnTo>
                    <a:pt x="1156123" y="259778"/>
                  </a:lnTo>
                  <a:close/>
                </a:path>
                <a:path w="1426210" h="344169">
                  <a:moveTo>
                    <a:pt x="1115564" y="170268"/>
                  </a:moveTo>
                  <a:lnTo>
                    <a:pt x="1088321" y="170268"/>
                  </a:lnTo>
                  <a:lnTo>
                    <a:pt x="1117391" y="237401"/>
                  </a:lnTo>
                  <a:lnTo>
                    <a:pt x="1145983" y="237401"/>
                  </a:lnTo>
                  <a:lnTo>
                    <a:pt x="1115564" y="170268"/>
                  </a:lnTo>
                  <a:close/>
                </a:path>
                <a:path w="1426210" h="344169">
                  <a:moveTo>
                    <a:pt x="865017" y="165874"/>
                  </a:moveTo>
                  <a:lnTo>
                    <a:pt x="836391" y="165874"/>
                  </a:lnTo>
                  <a:lnTo>
                    <a:pt x="836391" y="295325"/>
                  </a:lnTo>
                  <a:lnTo>
                    <a:pt x="865017" y="295325"/>
                  </a:lnTo>
                  <a:lnTo>
                    <a:pt x="865017" y="165874"/>
                  </a:lnTo>
                  <a:close/>
                </a:path>
                <a:path w="1426210" h="344169">
                  <a:moveTo>
                    <a:pt x="916109" y="141732"/>
                  </a:moveTo>
                  <a:lnTo>
                    <a:pt x="785299" y="141732"/>
                  </a:lnTo>
                  <a:lnTo>
                    <a:pt x="785299" y="165874"/>
                  </a:lnTo>
                  <a:lnTo>
                    <a:pt x="916109" y="165874"/>
                  </a:lnTo>
                  <a:lnTo>
                    <a:pt x="916109" y="141732"/>
                  </a:lnTo>
                  <a:close/>
                </a:path>
                <a:path w="1426210" h="344169">
                  <a:moveTo>
                    <a:pt x="125479" y="93506"/>
                  </a:moveTo>
                  <a:lnTo>
                    <a:pt x="11123" y="191820"/>
                  </a:lnTo>
                  <a:lnTo>
                    <a:pt x="0" y="218541"/>
                  </a:lnTo>
                  <a:lnTo>
                    <a:pt x="694" y="225756"/>
                  </a:lnTo>
                  <a:lnTo>
                    <a:pt x="98643" y="332486"/>
                  </a:lnTo>
                  <a:lnTo>
                    <a:pt x="125479" y="343554"/>
                  </a:lnTo>
                  <a:lnTo>
                    <a:pt x="139759" y="340787"/>
                  </a:lnTo>
                  <a:lnTo>
                    <a:pt x="152316" y="332486"/>
                  </a:lnTo>
                  <a:lnTo>
                    <a:pt x="198642" y="286334"/>
                  </a:lnTo>
                  <a:lnTo>
                    <a:pt x="125488" y="286334"/>
                  </a:lnTo>
                  <a:lnTo>
                    <a:pt x="57445" y="218541"/>
                  </a:lnTo>
                  <a:lnTo>
                    <a:pt x="125488" y="150749"/>
                  </a:lnTo>
                  <a:lnTo>
                    <a:pt x="198646" y="150749"/>
                  </a:lnTo>
                  <a:lnTo>
                    <a:pt x="152316" y="104584"/>
                  </a:lnTo>
                  <a:lnTo>
                    <a:pt x="139759" y="96276"/>
                  </a:lnTo>
                  <a:lnTo>
                    <a:pt x="125479" y="93506"/>
                  </a:lnTo>
                  <a:close/>
                </a:path>
                <a:path w="1426210" h="344169">
                  <a:moveTo>
                    <a:pt x="266551" y="218541"/>
                  </a:moveTo>
                  <a:lnTo>
                    <a:pt x="193536" y="218541"/>
                  </a:lnTo>
                  <a:lnTo>
                    <a:pt x="125488" y="286334"/>
                  </a:lnTo>
                  <a:lnTo>
                    <a:pt x="198642" y="286334"/>
                  </a:lnTo>
                  <a:lnTo>
                    <a:pt x="266551" y="218541"/>
                  </a:lnTo>
                  <a:close/>
                </a:path>
                <a:path w="1426210" h="344169">
                  <a:moveTo>
                    <a:pt x="198646" y="150749"/>
                  </a:moveTo>
                  <a:lnTo>
                    <a:pt x="125488" y="150749"/>
                  </a:lnTo>
                  <a:lnTo>
                    <a:pt x="141213" y="166433"/>
                  </a:lnTo>
                  <a:lnTo>
                    <a:pt x="149322" y="173028"/>
                  </a:lnTo>
                  <a:lnTo>
                    <a:pt x="158315" y="177744"/>
                  </a:lnTo>
                  <a:lnTo>
                    <a:pt x="167901" y="180576"/>
                  </a:lnTo>
                  <a:lnTo>
                    <a:pt x="177789" y="181521"/>
                  </a:lnTo>
                  <a:lnTo>
                    <a:pt x="187660" y="180576"/>
                  </a:lnTo>
                  <a:lnTo>
                    <a:pt x="197236" y="177744"/>
                  </a:lnTo>
                  <a:lnTo>
                    <a:pt x="206224" y="173028"/>
                  </a:lnTo>
                  <a:lnTo>
                    <a:pt x="214330" y="166433"/>
                  </a:lnTo>
                  <a:lnTo>
                    <a:pt x="198646" y="150749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72601" y="778078"/>
              <a:ext cx="266700" cy="344170"/>
            </a:xfrm>
            <a:custGeom>
              <a:avLst/>
              <a:gdLst/>
              <a:ahLst/>
              <a:cxnLst/>
              <a:rect l="l" t="t" r="r" b="b"/>
              <a:pathLst>
                <a:path w="266700" h="344169">
                  <a:moveTo>
                    <a:pt x="141883" y="0"/>
                  </a:moveTo>
                  <a:lnTo>
                    <a:pt x="125996" y="3196"/>
                  </a:lnTo>
                  <a:lnTo>
                    <a:pt x="113023" y="11912"/>
                  </a:lnTo>
                  <a:lnTo>
                    <a:pt x="104276" y="24838"/>
                  </a:lnTo>
                  <a:lnTo>
                    <a:pt x="101069" y="40665"/>
                  </a:lnTo>
                  <a:lnTo>
                    <a:pt x="104276" y="56491"/>
                  </a:lnTo>
                  <a:lnTo>
                    <a:pt x="113023" y="69418"/>
                  </a:lnTo>
                  <a:lnTo>
                    <a:pt x="125996" y="78134"/>
                  </a:lnTo>
                  <a:lnTo>
                    <a:pt x="141883" y="81330"/>
                  </a:lnTo>
                  <a:lnTo>
                    <a:pt x="157768" y="78134"/>
                  </a:lnTo>
                  <a:lnTo>
                    <a:pt x="170739" y="69418"/>
                  </a:lnTo>
                  <a:lnTo>
                    <a:pt x="179485" y="56491"/>
                  </a:lnTo>
                  <a:lnTo>
                    <a:pt x="182692" y="40665"/>
                  </a:lnTo>
                  <a:lnTo>
                    <a:pt x="179485" y="24838"/>
                  </a:lnTo>
                  <a:lnTo>
                    <a:pt x="170739" y="11912"/>
                  </a:lnTo>
                  <a:lnTo>
                    <a:pt x="157768" y="3196"/>
                  </a:lnTo>
                  <a:lnTo>
                    <a:pt x="141883" y="0"/>
                  </a:lnTo>
                  <a:close/>
                </a:path>
                <a:path w="266700" h="344169">
                  <a:moveTo>
                    <a:pt x="88869" y="255676"/>
                  </a:moveTo>
                  <a:lnTo>
                    <a:pt x="78996" y="256621"/>
                  </a:lnTo>
                  <a:lnTo>
                    <a:pt x="69419" y="259453"/>
                  </a:lnTo>
                  <a:lnTo>
                    <a:pt x="60430" y="264168"/>
                  </a:lnTo>
                  <a:lnTo>
                    <a:pt x="52368" y="270764"/>
                  </a:lnTo>
                  <a:lnTo>
                    <a:pt x="114206" y="332486"/>
                  </a:lnTo>
                  <a:lnTo>
                    <a:pt x="126755" y="340787"/>
                  </a:lnTo>
                  <a:lnTo>
                    <a:pt x="141033" y="343554"/>
                  </a:lnTo>
                  <a:lnTo>
                    <a:pt x="155310" y="340787"/>
                  </a:lnTo>
                  <a:lnTo>
                    <a:pt x="167857" y="332486"/>
                  </a:lnTo>
                  <a:lnTo>
                    <a:pt x="214180" y="286334"/>
                  </a:lnTo>
                  <a:lnTo>
                    <a:pt x="141029" y="286334"/>
                  </a:lnTo>
                  <a:lnTo>
                    <a:pt x="125423" y="270764"/>
                  </a:lnTo>
                  <a:lnTo>
                    <a:pt x="117303" y="264168"/>
                  </a:lnTo>
                  <a:lnTo>
                    <a:pt x="108308" y="259453"/>
                  </a:lnTo>
                  <a:lnTo>
                    <a:pt x="98732" y="256621"/>
                  </a:lnTo>
                  <a:lnTo>
                    <a:pt x="88869" y="255676"/>
                  </a:lnTo>
                  <a:close/>
                </a:path>
                <a:path w="266700" h="344169">
                  <a:moveTo>
                    <a:pt x="214606" y="151168"/>
                  </a:moveTo>
                  <a:lnTo>
                    <a:pt x="141461" y="151168"/>
                  </a:lnTo>
                  <a:lnTo>
                    <a:pt x="209076" y="218541"/>
                  </a:lnTo>
                  <a:lnTo>
                    <a:pt x="141029" y="286334"/>
                  </a:lnTo>
                  <a:lnTo>
                    <a:pt x="214180" y="286334"/>
                  </a:lnTo>
                  <a:lnTo>
                    <a:pt x="255404" y="245262"/>
                  </a:lnTo>
                  <a:lnTo>
                    <a:pt x="260264" y="239333"/>
                  </a:lnTo>
                  <a:lnTo>
                    <a:pt x="263731" y="232759"/>
                  </a:lnTo>
                  <a:lnTo>
                    <a:pt x="265808" y="225756"/>
                  </a:lnTo>
                  <a:lnTo>
                    <a:pt x="266500" y="218541"/>
                  </a:lnTo>
                  <a:lnTo>
                    <a:pt x="265808" y="211326"/>
                  </a:lnTo>
                  <a:lnTo>
                    <a:pt x="263731" y="204323"/>
                  </a:lnTo>
                  <a:lnTo>
                    <a:pt x="260264" y="197749"/>
                  </a:lnTo>
                  <a:lnTo>
                    <a:pt x="255404" y="191820"/>
                  </a:lnTo>
                  <a:lnTo>
                    <a:pt x="214606" y="151168"/>
                  </a:lnTo>
                  <a:close/>
                </a:path>
                <a:path w="266700" h="344169">
                  <a:moveTo>
                    <a:pt x="141033" y="93506"/>
                  </a:moveTo>
                  <a:lnTo>
                    <a:pt x="126755" y="96276"/>
                  </a:lnTo>
                  <a:lnTo>
                    <a:pt x="114206" y="104584"/>
                  </a:lnTo>
                  <a:lnTo>
                    <a:pt x="23792" y="194678"/>
                  </a:lnTo>
                  <a:lnTo>
                    <a:pt x="16959" y="201637"/>
                  </a:lnTo>
                  <a:lnTo>
                    <a:pt x="0" y="218541"/>
                  </a:lnTo>
                  <a:lnTo>
                    <a:pt x="73007" y="218541"/>
                  </a:lnTo>
                  <a:lnTo>
                    <a:pt x="111674" y="179997"/>
                  </a:lnTo>
                  <a:lnTo>
                    <a:pt x="119423" y="172915"/>
                  </a:lnTo>
                  <a:lnTo>
                    <a:pt x="126971" y="165749"/>
                  </a:lnTo>
                  <a:lnTo>
                    <a:pt x="134317" y="158499"/>
                  </a:lnTo>
                  <a:lnTo>
                    <a:pt x="141461" y="151168"/>
                  </a:lnTo>
                  <a:lnTo>
                    <a:pt x="214606" y="151168"/>
                  </a:lnTo>
                  <a:lnTo>
                    <a:pt x="167857" y="104584"/>
                  </a:lnTo>
                  <a:lnTo>
                    <a:pt x="155310" y="96276"/>
                  </a:lnTo>
                  <a:lnTo>
                    <a:pt x="141033" y="9350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760741" y="1805596"/>
            <a:ext cx="1089660" cy="426084"/>
            <a:chOff x="760741" y="1805596"/>
            <a:chExt cx="1089660" cy="426084"/>
          </a:xfrm>
        </p:grpSpPr>
        <p:sp>
          <p:nvSpPr>
            <p:cNvPr id="7" name="object 7" descr=""/>
            <p:cNvSpPr/>
            <p:nvPr/>
          </p:nvSpPr>
          <p:spPr>
            <a:xfrm>
              <a:off x="760741" y="1805596"/>
              <a:ext cx="264795" cy="332105"/>
            </a:xfrm>
            <a:custGeom>
              <a:avLst/>
              <a:gdLst/>
              <a:ahLst/>
              <a:cxnLst/>
              <a:rect l="l" t="t" r="r" b="b"/>
              <a:pathLst>
                <a:path w="264794" h="332105">
                  <a:moveTo>
                    <a:pt x="171338" y="0"/>
                  </a:moveTo>
                  <a:lnTo>
                    <a:pt x="129089" y="4456"/>
                  </a:lnTo>
                  <a:lnTo>
                    <a:pt x="89144" y="18027"/>
                  </a:lnTo>
                  <a:lnTo>
                    <a:pt x="53883" y="41016"/>
                  </a:lnTo>
                  <a:lnTo>
                    <a:pt x="25685" y="73725"/>
                  </a:lnTo>
                  <a:lnTo>
                    <a:pt x="6931" y="116459"/>
                  </a:lnTo>
                  <a:lnTo>
                    <a:pt x="0" y="169519"/>
                  </a:lnTo>
                  <a:lnTo>
                    <a:pt x="6841" y="220143"/>
                  </a:lnTo>
                  <a:lnTo>
                    <a:pt x="25721" y="260996"/>
                  </a:lnTo>
                  <a:lnTo>
                    <a:pt x="54169" y="292330"/>
                  </a:lnTo>
                  <a:lnTo>
                    <a:pt x="89719" y="314398"/>
                  </a:lnTo>
                  <a:lnTo>
                    <a:pt x="129902" y="327453"/>
                  </a:lnTo>
                  <a:lnTo>
                    <a:pt x="172248" y="331749"/>
                  </a:lnTo>
                  <a:lnTo>
                    <a:pt x="197083" y="330403"/>
                  </a:lnTo>
                  <a:lnTo>
                    <a:pt x="220893" y="326451"/>
                  </a:lnTo>
                  <a:lnTo>
                    <a:pt x="243507" y="320021"/>
                  </a:lnTo>
                  <a:lnTo>
                    <a:pt x="264754" y="311238"/>
                  </a:lnTo>
                  <a:lnTo>
                    <a:pt x="264754" y="244259"/>
                  </a:lnTo>
                  <a:lnTo>
                    <a:pt x="248476" y="255691"/>
                  </a:lnTo>
                  <a:lnTo>
                    <a:pt x="228867" y="263964"/>
                  </a:lnTo>
                  <a:lnTo>
                    <a:pt x="206695" y="268992"/>
                  </a:lnTo>
                  <a:lnTo>
                    <a:pt x="182728" y="270687"/>
                  </a:lnTo>
                  <a:lnTo>
                    <a:pt x="141625" y="264749"/>
                  </a:lnTo>
                  <a:lnTo>
                    <a:pt x="105434" y="246421"/>
                  </a:lnTo>
                  <a:lnTo>
                    <a:pt x="79752" y="214934"/>
                  </a:lnTo>
                  <a:lnTo>
                    <a:pt x="70175" y="169519"/>
                  </a:lnTo>
                  <a:lnTo>
                    <a:pt x="79879" y="120013"/>
                  </a:lnTo>
                  <a:lnTo>
                    <a:pt x="105433" y="86188"/>
                  </a:lnTo>
                  <a:lnTo>
                    <a:pt x="141496" y="66803"/>
                  </a:lnTo>
                  <a:lnTo>
                    <a:pt x="182728" y="60617"/>
                  </a:lnTo>
                  <a:lnTo>
                    <a:pt x="204801" y="62289"/>
                  </a:lnTo>
                  <a:lnTo>
                    <a:pt x="226020" y="67163"/>
                  </a:lnTo>
                  <a:lnTo>
                    <a:pt x="245530" y="75029"/>
                  </a:lnTo>
                  <a:lnTo>
                    <a:pt x="262475" y="85674"/>
                  </a:lnTo>
                  <a:lnTo>
                    <a:pt x="262475" y="20510"/>
                  </a:lnTo>
                  <a:lnTo>
                    <a:pt x="241186" y="11540"/>
                  </a:lnTo>
                  <a:lnTo>
                    <a:pt x="218616" y="5130"/>
                  </a:lnTo>
                  <a:lnTo>
                    <a:pt x="195191" y="1283"/>
                  </a:lnTo>
                  <a:lnTo>
                    <a:pt x="171338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748" y="1905850"/>
              <a:ext cx="221170" cy="231495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314399" y="1905850"/>
              <a:ext cx="535940" cy="325755"/>
            </a:xfrm>
            <a:custGeom>
              <a:avLst/>
              <a:gdLst/>
              <a:ahLst/>
              <a:cxnLst/>
              <a:rect l="l" t="t" r="r" b="b"/>
              <a:pathLst>
                <a:path w="535939" h="325755">
                  <a:moveTo>
                    <a:pt x="241973" y="115747"/>
                  </a:moveTo>
                  <a:lnTo>
                    <a:pt x="235051" y="72491"/>
                  </a:lnTo>
                  <a:lnTo>
                    <a:pt x="216166" y="38277"/>
                  </a:lnTo>
                  <a:lnTo>
                    <a:pt x="181216" y="9702"/>
                  </a:lnTo>
                  <a:lnTo>
                    <a:pt x="177266" y="8877"/>
                  </a:lnTo>
                  <a:lnTo>
                    <a:pt x="177266" y="115747"/>
                  </a:lnTo>
                  <a:lnTo>
                    <a:pt x="173355" y="139928"/>
                  </a:lnTo>
                  <a:lnTo>
                    <a:pt x="162052" y="159791"/>
                  </a:lnTo>
                  <a:lnTo>
                    <a:pt x="144005" y="173240"/>
                  </a:lnTo>
                  <a:lnTo>
                    <a:pt x="119849" y="178181"/>
                  </a:lnTo>
                  <a:lnTo>
                    <a:pt x="100431" y="175183"/>
                  </a:lnTo>
                  <a:lnTo>
                    <a:pt x="84188" y="167132"/>
                  </a:lnTo>
                  <a:lnTo>
                    <a:pt x="71526" y="155498"/>
                  </a:lnTo>
                  <a:lnTo>
                    <a:pt x="62890" y="141719"/>
                  </a:lnTo>
                  <a:lnTo>
                    <a:pt x="62890" y="89776"/>
                  </a:lnTo>
                  <a:lnTo>
                    <a:pt x="71526" y="76009"/>
                  </a:lnTo>
                  <a:lnTo>
                    <a:pt x="84188" y="64376"/>
                  </a:lnTo>
                  <a:lnTo>
                    <a:pt x="100431" y="56324"/>
                  </a:lnTo>
                  <a:lnTo>
                    <a:pt x="119849" y="53314"/>
                  </a:lnTo>
                  <a:lnTo>
                    <a:pt x="144005" y="58267"/>
                  </a:lnTo>
                  <a:lnTo>
                    <a:pt x="162052" y="71716"/>
                  </a:lnTo>
                  <a:lnTo>
                    <a:pt x="173355" y="91579"/>
                  </a:lnTo>
                  <a:lnTo>
                    <a:pt x="177266" y="115747"/>
                  </a:lnTo>
                  <a:lnTo>
                    <a:pt x="177266" y="8877"/>
                  </a:lnTo>
                  <a:lnTo>
                    <a:pt x="135343" y="0"/>
                  </a:lnTo>
                  <a:lnTo>
                    <a:pt x="107759" y="3225"/>
                  </a:lnTo>
                  <a:lnTo>
                    <a:pt x="85610" y="11798"/>
                  </a:lnTo>
                  <a:lnTo>
                    <a:pt x="68503" y="24041"/>
                  </a:lnTo>
                  <a:lnTo>
                    <a:pt x="56057" y="38277"/>
                  </a:lnTo>
                  <a:lnTo>
                    <a:pt x="56057" y="6388"/>
                  </a:lnTo>
                  <a:lnTo>
                    <a:pt x="0" y="6388"/>
                  </a:lnTo>
                  <a:lnTo>
                    <a:pt x="0" y="325361"/>
                  </a:lnTo>
                  <a:lnTo>
                    <a:pt x="63347" y="325361"/>
                  </a:lnTo>
                  <a:lnTo>
                    <a:pt x="63347" y="201866"/>
                  </a:lnTo>
                  <a:lnTo>
                    <a:pt x="75679" y="213042"/>
                  </a:lnTo>
                  <a:lnTo>
                    <a:pt x="91643" y="222491"/>
                  </a:lnTo>
                  <a:lnTo>
                    <a:pt x="111467" y="229057"/>
                  </a:lnTo>
                  <a:lnTo>
                    <a:pt x="135343" y="231495"/>
                  </a:lnTo>
                  <a:lnTo>
                    <a:pt x="181216" y="221805"/>
                  </a:lnTo>
                  <a:lnTo>
                    <a:pt x="207035" y="201866"/>
                  </a:lnTo>
                  <a:lnTo>
                    <a:pt x="214630" y="196011"/>
                  </a:lnTo>
                  <a:lnTo>
                    <a:pt x="224472" y="178181"/>
                  </a:lnTo>
                  <a:lnTo>
                    <a:pt x="235051" y="159016"/>
                  </a:lnTo>
                  <a:lnTo>
                    <a:pt x="241973" y="115747"/>
                  </a:lnTo>
                  <a:close/>
                </a:path>
                <a:path w="535939" h="325755">
                  <a:moveTo>
                    <a:pt x="535889" y="176809"/>
                  </a:moveTo>
                  <a:lnTo>
                    <a:pt x="503085" y="176809"/>
                  </a:lnTo>
                  <a:lnTo>
                    <a:pt x="503085" y="54686"/>
                  </a:lnTo>
                  <a:lnTo>
                    <a:pt x="503085" y="6388"/>
                  </a:lnTo>
                  <a:lnTo>
                    <a:pt x="440194" y="6388"/>
                  </a:lnTo>
                  <a:lnTo>
                    <a:pt x="440194" y="54686"/>
                  </a:lnTo>
                  <a:lnTo>
                    <a:pt x="440194" y="176809"/>
                  </a:lnTo>
                  <a:lnTo>
                    <a:pt x="356806" y="176809"/>
                  </a:lnTo>
                  <a:lnTo>
                    <a:pt x="367309" y="149974"/>
                  </a:lnTo>
                  <a:lnTo>
                    <a:pt x="374573" y="121742"/>
                  </a:lnTo>
                  <a:lnTo>
                    <a:pt x="379107" y="90500"/>
                  </a:lnTo>
                  <a:lnTo>
                    <a:pt x="381342" y="55765"/>
                  </a:lnTo>
                  <a:lnTo>
                    <a:pt x="381419" y="54686"/>
                  </a:lnTo>
                  <a:lnTo>
                    <a:pt x="440194" y="54686"/>
                  </a:lnTo>
                  <a:lnTo>
                    <a:pt x="440194" y="6388"/>
                  </a:lnTo>
                  <a:lnTo>
                    <a:pt x="323088" y="6388"/>
                  </a:lnTo>
                  <a:lnTo>
                    <a:pt x="322402" y="54686"/>
                  </a:lnTo>
                  <a:lnTo>
                    <a:pt x="322389" y="55765"/>
                  </a:lnTo>
                  <a:lnTo>
                    <a:pt x="317550" y="100317"/>
                  </a:lnTo>
                  <a:lnTo>
                    <a:pt x="307505" y="140512"/>
                  </a:lnTo>
                  <a:lnTo>
                    <a:pt x="291185" y="176809"/>
                  </a:lnTo>
                  <a:lnTo>
                    <a:pt x="260654" y="176809"/>
                  </a:lnTo>
                  <a:lnTo>
                    <a:pt x="260654" y="282981"/>
                  </a:lnTo>
                  <a:lnTo>
                    <a:pt x="318985" y="282981"/>
                  </a:lnTo>
                  <a:lnTo>
                    <a:pt x="318985" y="225107"/>
                  </a:lnTo>
                  <a:lnTo>
                    <a:pt x="477558" y="225107"/>
                  </a:lnTo>
                  <a:lnTo>
                    <a:pt x="477558" y="282981"/>
                  </a:lnTo>
                  <a:lnTo>
                    <a:pt x="535889" y="282981"/>
                  </a:lnTo>
                  <a:lnTo>
                    <a:pt x="535889" y="225107"/>
                  </a:lnTo>
                  <a:lnTo>
                    <a:pt x="535889" y="176809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889480" y="1905850"/>
            <a:ext cx="489584" cy="283210"/>
            <a:chOff x="1889480" y="1905850"/>
            <a:chExt cx="489584" cy="283210"/>
          </a:xfrm>
        </p:grpSpPr>
        <p:sp>
          <p:nvSpPr>
            <p:cNvPr id="11" name="object 11" descr=""/>
            <p:cNvSpPr/>
            <p:nvPr/>
          </p:nvSpPr>
          <p:spPr>
            <a:xfrm>
              <a:off x="1889480" y="1911806"/>
              <a:ext cx="245745" cy="276860"/>
            </a:xfrm>
            <a:custGeom>
              <a:avLst/>
              <a:gdLst/>
              <a:ahLst/>
              <a:cxnLst/>
              <a:rect l="l" t="t" r="r" b="b"/>
              <a:pathLst>
                <a:path w="245744" h="276860">
                  <a:moveTo>
                    <a:pt x="245618" y="167640"/>
                  </a:moveTo>
                  <a:lnTo>
                    <a:pt x="212801" y="167640"/>
                  </a:lnTo>
                  <a:lnTo>
                    <a:pt x="212801" y="166370"/>
                  </a:lnTo>
                  <a:lnTo>
                    <a:pt x="212801" y="0"/>
                  </a:lnTo>
                  <a:lnTo>
                    <a:pt x="149466" y="0"/>
                  </a:lnTo>
                  <a:lnTo>
                    <a:pt x="149466" y="166370"/>
                  </a:lnTo>
                  <a:lnTo>
                    <a:pt x="63334" y="166370"/>
                  </a:lnTo>
                  <a:lnTo>
                    <a:pt x="63334" y="0"/>
                  </a:lnTo>
                  <a:lnTo>
                    <a:pt x="0" y="0"/>
                  </a:lnTo>
                  <a:lnTo>
                    <a:pt x="0" y="166370"/>
                  </a:lnTo>
                  <a:lnTo>
                    <a:pt x="0" y="167640"/>
                  </a:lnTo>
                  <a:lnTo>
                    <a:pt x="0" y="219710"/>
                  </a:lnTo>
                  <a:lnTo>
                    <a:pt x="187286" y="219710"/>
                  </a:lnTo>
                  <a:lnTo>
                    <a:pt x="187286" y="276860"/>
                  </a:lnTo>
                  <a:lnTo>
                    <a:pt x="245618" y="276860"/>
                  </a:lnTo>
                  <a:lnTo>
                    <a:pt x="245618" y="219710"/>
                  </a:lnTo>
                  <a:lnTo>
                    <a:pt x="245618" y="16764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7425" y="1905850"/>
              <a:ext cx="221174" cy="231495"/>
            </a:xfrm>
            <a:prstGeom prst="rect">
              <a:avLst/>
            </a:prstGeom>
          </p:spPr>
        </p:pic>
      </p:grpSp>
      <p:sp>
        <p:nvSpPr>
          <p:cNvPr id="13" name="object 13" descr=""/>
          <p:cNvSpPr/>
          <p:nvPr/>
        </p:nvSpPr>
        <p:spPr>
          <a:xfrm>
            <a:off x="2519235" y="1905850"/>
            <a:ext cx="842010" cy="231775"/>
          </a:xfrm>
          <a:custGeom>
            <a:avLst/>
            <a:gdLst/>
            <a:ahLst/>
            <a:cxnLst/>
            <a:rect l="l" t="t" r="r" b="b"/>
            <a:pathLst>
              <a:path w="842010" h="231775">
                <a:moveTo>
                  <a:pt x="317169" y="5956"/>
                </a:moveTo>
                <a:lnTo>
                  <a:pt x="254279" y="5956"/>
                </a:lnTo>
                <a:lnTo>
                  <a:pt x="254279" y="172326"/>
                </a:lnTo>
                <a:lnTo>
                  <a:pt x="190030" y="172326"/>
                </a:lnTo>
                <a:lnTo>
                  <a:pt x="190030" y="5956"/>
                </a:lnTo>
                <a:lnTo>
                  <a:pt x="127139" y="5956"/>
                </a:lnTo>
                <a:lnTo>
                  <a:pt x="127139" y="172326"/>
                </a:lnTo>
                <a:lnTo>
                  <a:pt x="63347" y="172326"/>
                </a:lnTo>
                <a:lnTo>
                  <a:pt x="63347" y="5956"/>
                </a:lnTo>
                <a:lnTo>
                  <a:pt x="0" y="5956"/>
                </a:lnTo>
                <a:lnTo>
                  <a:pt x="0" y="172326"/>
                </a:lnTo>
                <a:lnTo>
                  <a:pt x="0" y="225666"/>
                </a:lnTo>
                <a:lnTo>
                  <a:pt x="317169" y="225666"/>
                </a:lnTo>
                <a:lnTo>
                  <a:pt x="317169" y="172326"/>
                </a:lnTo>
                <a:lnTo>
                  <a:pt x="317169" y="5956"/>
                </a:lnTo>
                <a:close/>
              </a:path>
              <a:path w="842010" h="231775">
                <a:moveTo>
                  <a:pt x="593763" y="181368"/>
                </a:moveTo>
                <a:lnTo>
                  <a:pt x="589661" y="182727"/>
                </a:lnTo>
                <a:lnTo>
                  <a:pt x="585558" y="183184"/>
                </a:lnTo>
                <a:lnTo>
                  <a:pt x="573709" y="183184"/>
                </a:lnTo>
                <a:lnTo>
                  <a:pt x="566420" y="179997"/>
                </a:lnTo>
                <a:lnTo>
                  <a:pt x="566420" y="129413"/>
                </a:lnTo>
                <a:lnTo>
                  <a:pt x="566420" y="98882"/>
                </a:lnTo>
                <a:lnTo>
                  <a:pt x="566191" y="97523"/>
                </a:lnTo>
                <a:lnTo>
                  <a:pt x="558838" y="53060"/>
                </a:lnTo>
                <a:lnTo>
                  <a:pt x="558698" y="52857"/>
                </a:lnTo>
                <a:lnTo>
                  <a:pt x="537248" y="22453"/>
                </a:lnTo>
                <a:lnTo>
                  <a:pt x="503351" y="5334"/>
                </a:lnTo>
                <a:lnTo>
                  <a:pt x="458876" y="0"/>
                </a:lnTo>
                <a:lnTo>
                  <a:pt x="433908" y="1447"/>
                </a:lnTo>
                <a:lnTo>
                  <a:pt x="410514" y="5080"/>
                </a:lnTo>
                <a:lnTo>
                  <a:pt x="390118" y="9817"/>
                </a:lnTo>
                <a:lnTo>
                  <a:pt x="374129" y="14579"/>
                </a:lnTo>
                <a:lnTo>
                  <a:pt x="374129" y="69265"/>
                </a:lnTo>
                <a:lnTo>
                  <a:pt x="390639" y="63246"/>
                </a:lnTo>
                <a:lnTo>
                  <a:pt x="409257" y="57988"/>
                </a:lnTo>
                <a:lnTo>
                  <a:pt x="429679" y="54279"/>
                </a:lnTo>
                <a:lnTo>
                  <a:pt x="451586" y="52857"/>
                </a:lnTo>
                <a:lnTo>
                  <a:pt x="474040" y="55562"/>
                </a:lnTo>
                <a:lnTo>
                  <a:pt x="490410" y="63246"/>
                </a:lnTo>
                <a:lnTo>
                  <a:pt x="490245" y="63246"/>
                </a:lnTo>
                <a:lnTo>
                  <a:pt x="499833" y="74790"/>
                </a:lnTo>
                <a:lnTo>
                  <a:pt x="503085" y="89776"/>
                </a:lnTo>
                <a:lnTo>
                  <a:pt x="503085" y="97523"/>
                </a:lnTo>
                <a:lnTo>
                  <a:pt x="503085" y="134429"/>
                </a:lnTo>
                <a:lnTo>
                  <a:pt x="503085" y="168605"/>
                </a:lnTo>
                <a:lnTo>
                  <a:pt x="491731" y="176771"/>
                </a:lnTo>
                <a:lnTo>
                  <a:pt x="479666" y="182283"/>
                </a:lnTo>
                <a:lnTo>
                  <a:pt x="467004" y="185407"/>
                </a:lnTo>
                <a:lnTo>
                  <a:pt x="453872" y="186385"/>
                </a:lnTo>
                <a:lnTo>
                  <a:pt x="440448" y="184492"/>
                </a:lnTo>
                <a:lnTo>
                  <a:pt x="429602" y="179095"/>
                </a:lnTo>
                <a:lnTo>
                  <a:pt x="422338" y="170611"/>
                </a:lnTo>
                <a:lnTo>
                  <a:pt x="419696" y="159486"/>
                </a:lnTo>
                <a:lnTo>
                  <a:pt x="423608" y="145376"/>
                </a:lnTo>
                <a:lnTo>
                  <a:pt x="433984" y="136080"/>
                </a:lnTo>
                <a:lnTo>
                  <a:pt x="448437" y="131076"/>
                </a:lnTo>
                <a:lnTo>
                  <a:pt x="447662" y="131076"/>
                </a:lnTo>
                <a:lnTo>
                  <a:pt x="465721" y="129413"/>
                </a:lnTo>
                <a:lnTo>
                  <a:pt x="475780" y="129882"/>
                </a:lnTo>
                <a:lnTo>
                  <a:pt x="485762" y="131076"/>
                </a:lnTo>
                <a:lnTo>
                  <a:pt x="495058" y="132689"/>
                </a:lnTo>
                <a:lnTo>
                  <a:pt x="503085" y="134429"/>
                </a:lnTo>
                <a:lnTo>
                  <a:pt x="503085" y="97523"/>
                </a:lnTo>
                <a:lnTo>
                  <a:pt x="491401" y="95173"/>
                </a:lnTo>
                <a:lnTo>
                  <a:pt x="491617" y="95173"/>
                </a:lnTo>
                <a:lnTo>
                  <a:pt x="477786" y="93192"/>
                </a:lnTo>
                <a:lnTo>
                  <a:pt x="464375" y="92011"/>
                </a:lnTo>
                <a:lnTo>
                  <a:pt x="451142" y="91592"/>
                </a:lnTo>
                <a:lnTo>
                  <a:pt x="417652" y="95173"/>
                </a:lnTo>
                <a:lnTo>
                  <a:pt x="386651" y="107213"/>
                </a:lnTo>
                <a:lnTo>
                  <a:pt x="363855" y="129667"/>
                </a:lnTo>
                <a:lnTo>
                  <a:pt x="354990" y="164503"/>
                </a:lnTo>
                <a:lnTo>
                  <a:pt x="361175" y="193243"/>
                </a:lnTo>
                <a:lnTo>
                  <a:pt x="377875" y="214236"/>
                </a:lnTo>
                <a:lnTo>
                  <a:pt x="402272" y="227126"/>
                </a:lnTo>
                <a:lnTo>
                  <a:pt x="431546" y="231495"/>
                </a:lnTo>
                <a:lnTo>
                  <a:pt x="454494" y="229666"/>
                </a:lnTo>
                <a:lnTo>
                  <a:pt x="475056" y="224383"/>
                </a:lnTo>
                <a:lnTo>
                  <a:pt x="493560" y="215925"/>
                </a:lnTo>
                <a:lnTo>
                  <a:pt x="510374" y="204609"/>
                </a:lnTo>
                <a:lnTo>
                  <a:pt x="518617" y="215379"/>
                </a:lnTo>
                <a:lnTo>
                  <a:pt x="529564" y="223075"/>
                </a:lnTo>
                <a:lnTo>
                  <a:pt x="542988" y="227685"/>
                </a:lnTo>
                <a:lnTo>
                  <a:pt x="558673" y="229209"/>
                </a:lnTo>
                <a:lnTo>
                  <a:pt x="567931" y="228727"/>
                </a:lnTo>
                <a:lnTo>
                  <a:pt x="577075" y="227393"/>
                </a:lnTo>
                <a:lnTo>
                  <a:pt x="585774" y="225374"/>
                </a:lnTo>
                <a:lnTo>
                  <a:pt x="593763" y="222834"/>
                </a:lnTo>
                <a:lnTo>
                  <a:pt x="593763" y="204609"/>
                </a:lnTo>
                <a:lnTo>
                  <a:pt x="593763" y="186385"/>
                </a:lnTo>
                <a:lnTo>
                  <a:pt x="593763" y="183184"/>
                </a:lnTo>
                <a:lnTo>
                  <a:pt x="593763" y="181368"/>
                </a:lnTo>
                <a:close/>
              </a:path>
              <a:path w="842010" h="231775">
                <a:moveTo>
                  <a:pt x="841667" y="225107"/>
                </a:moveTo>
                <a:lnTo>
                  <a:pt x="758266" y="114833"/>
                </a:lnTo>
                <a:lnTo>
                  <a:pt x="837107" y="6388"/>
                </a:lnTo>
                <a:lnTo>
                  <a:pt x="765568" y="6388"/>
                </a:lnTo>
                <a:lnTo>
                  <a:pt x="721817" y="71996"/>
                </a:lnTo>
                <a:lnTo>
                  <a:pt x="677151" y="6388"/>
                </a:lnTo>
                <a:lnTo>
                  <a:pt x="605612" y="6388"/>
                </a:lnTo>
                <a:lnTo>
                  <a:pt x="684898" y="114833"/>
                </a:lnTo>
                <a:lnTo>
                  <a:pt x="601510" y="225107"/>
                </a:lnTo>
                <a:lnTo>
                  <a:pt x="673061" y="225107"/>
                </a:lnTo>
                <a:lnTo>
                  <a:pt x="721817" y="158127"/>
                </a:lnTo>
                <a:lnTo>
                  <a:pt x="770115" y="225107"/>
                </a:lnTo>
                <a:lnTo>
                  <a:pt x="841667" y="22510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368637" y="1911806"/>
            <a:ext cx="537845" cy="219710"/>
          </a:xfrm>
          <a:custGeom>
            <a:avLst/>
            <a:gdLst/>
            <a:ahLst/>
            <a:cxnLst/>
            <a:rect l="l" t="t" r="r" b="b"/>
            <a:pathLst>
              <a:path w="537845" h="219710">
                <a:moveTo>
                  <a:pt x="202336" y="0"/>
                </a:moveTo>
                <a:lnTo>
                  <a:pt x="0" y="0"/>
                </a:lnTo>
                <a:lnTo>
                  <a:pt x="0" y="53340"/>
                </a:lnTo>
                <a:lnTo>
                  <a:pt x="69723" y="53340"/>
                </a:lnTo>
                <a:lnTo>
                  <a:pt x="69723" y="219710"/>
                </a:lnTo>
                <a:lnTo>
                  <a:pt x="132613" y="219710"/>
                </a:lnTo>
                <a:lnTo>
                  <a:pt x="132613" y="53340"/>
                </a:lnTo>
                <a:lnTo>
                  <a:pt x="202336" y="53340"/>
                </a:lnTo>
                <a:lnTo>
                  <a:pt x="202336" y="0"/>
                </a:lnTo>
                <a:close/>
              </a:path>
              <a:path w="537845" h="219710">
                <a:moveTo>
                  <a:pt x="438835" y="143967"/>
                </a:moveTo>
                <a:lnTo>
                  <a:pt x="433095" y="114541"/>
                </a:lnTo>
                <a:lnTo>
                  <a:pt x="432955" y="114350"/>
                </a:lnTo>
                <a:lnTo>
                  <a:pt x="416153" y="90665"/>
                </a:lnTo>
                <a:lnTo>
                  <a:pt x="388454" y="74637"/>
                </a:lnTo>
                <a:lnTo>
                  <a:pt x="373672" y="72364"/>
                </a:lnTo>
                <a:lnTo>
                  <a:pt x="373672" y="143967"/>
                </a:lnTo>
                <a:lnTo>
                  <a:pt x="371132" y="156476"/>
                </a:lnTo>
                <a:lnTo>
                  <a:pt x="363689" y="165785"/>
                </a:lnTo>
                <a:lnTo>
                  <a:pt x="351548" y="171589"/>
                </a:lnTo>
                <a:lnTo>
                  <a:pt x="334937" y="173583"/>
                </a:lnTo>
                <a:lnTo>
                  <a:pt x="299389" y="173583"/>
                </a:lnTo>
                <a:lnTo>
                  <a:pt x="299389" y="114350"/>
                </a:lnTo>
                <a:lnTo>
                  <a:pt x="334937" y="114350"/>
                </a:lnTo>
                <a:lnTo>
                  <a:pt x="351548" y="116357"/>
                </a:lnTo>
                <a:lnTo>
                  <a:pt x="363689" y="122161"/>
                </a:lnTo>
                <a:lnTo>
                  <a:pt x="371132" y="131470"/>
                </a:lnTo>
                <a:lnTo>
                  <a:pt x="373672" y="143967"/>
                </a:lnTo>
                <a:lnTo>
                  <a:pt x="373672" y="72364"/>
                </a:lnTo>
                <a:lnTo>
                  <a:pt x="350431" y="68783"/>
                </a:lnTo>
                <a:lnTo>
                  <a:pt x="299847" y="68783"/>
                </a:lnTo>
                <a:lnTo>
                  <a:pt x="299847" y="431"/>
                </a:lnTo>
                <a:lnTo>
                  <a:pt x="236512" y="431"/>
                </a:lnTo>
                <a:lnTo>
                  <a:pt x="236512" y="219151"/>
                </a:lnTo>
                <a:lnTo>
                  <a:pt x="350431" y="219151"/>
                </a:lnTo>
                <a:lnTo>
                  <a:pt x="388454" y="213309"/>
                </a:lnTo>
                <a:lnTo>
                  <a:pt x="416153" y="197281"/>
                </a:lnTo>
                <a:lnTo>
                  <a:pt x="432955" y="173583"/>
                </a:lnTo>
                <a:lnTo>
                  <a:pt x="433095" y="173405"/>
                </a:lnTo>
                <a:lnTo>
                  <a:pt x="438835" y="143967"/>
                </a:lnTo>
                <a:close/>
              </a:path>
              <a:path w="537845" h="219710">
                <a:moveTo>
                  <a:pt x="537718" y="431"/>
                </a:moveTo>
                <a:lnTo>
                  <a:pt x="474383" y="431"/>
                </a:lnTo>
                <a:lnTo>
                  <a:pt x="474383" y="219151"/>
                </a:lnTo>
                <a:lnTo>
                  <a:pt x="537718" y="219151"/>
                </a:lnTo>
                <a:lnTo>
                  <a:pt x="537718" y="431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33779" y="91097"/>
            <a:ext cx="9906635" cy="6047105"/>
            <a:chOff x="133779" y="91097"/>
            <a:chExt cx="9906635" cy="60471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779" y="719264"/>
              <a:ext cx="4158665" cy="415866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6032" y="1748177"/>
              <a:ext cx="1487531" cy="168267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7040" y="2038443"/>
              <a:ext cx="4099636" cy="409963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1080" y="3705643"/>
              <a:ext cx="1098423" cy="79415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217733" y="3312680"/>
              <a:ext cx="1262380" cy="326390"/>
            </a:xfrm>
            <a:custGeom>
              <a:avLst/>
              <a:gdLst/>
              <a:ahLst/>
              <a:cxnLst/>
              <a:rect l="l" t="t" r="r" b="b"/>
              <a:pathLst>
                <a:path w="1262379" h="326389">
                  <a:moveTo>
                    <a:pt x="80302" y="0"/>
                  </a:moveTo>
                  <a:lnTo>
                    <a:pt x="0" y="0"/>
                  </a:lnTo>
                  <a:lnTo>
                    <a:pt x="0" y="204406"/>
                  </a:lnTo>
                  <a:lnTo>
                    <a:pt x="80302" y="204406"/>
                  </a:lnTo>
                  <a:lnTo>
                    <a:pt x="80302" y="0"/>
                  </a:lnTo>
                  <a:close/>
                </a:path>
                <a:path w="1262379" h="326389">
                  <a:moveTo>
                    <a:pt x="1155877" y="285534"/>
                  </a:moveTo>
                  <a:lnTo>
                    <a:pt x="1149286" y="278968"/>
                  </a:lnTo>
                  <a:lnTo>
                    <a:pt x="1133144" y="278968"/>
                  </a:lnTo>
                  <a:lnTo>
                    <a:pt x="1126553" y="285534"/>
                  </a:lnTo>
                  <a:lnTo>
                    <a:pt x="1126553" y="301688"/>
                  </a:lnTo>
                  <a:lnTo>
                    <a:pt x="1133144" y="308254"/>
                  </a:lnTo>
                  <a:lnTo>
                    <a:pt x="1141222" y="308254"/>
                  </a:lnTo>
                  <a:lnTo>
                    <a:pt x="1149286" y="308254"/>
                  </a:lnTo>
                  <a:lnTo>
                    <a:pt x="1155877" y="301688"/>
                  </a:lnTo>
                  <a:lnTo>
                    <a:pt x="1155877" y="285534"/>
                  </a:lnTo>
                  <a:close/>
                </a:path>
                <a:path w="1262379" h="326389">
                  <a:moveTo>
                    <a:pt x="1155877" y="192544"/>
                  </a:moveTo>
                  <a:lnTo>
                    <a:pt x="1149286" y="185978"/>
                  </a:lnTo>
                  <a:lnTo>
                    <a:pt x="1133144" y="185978"/>
                  </a:lnTo>
                  <a:lnTo>
                    <a:pt x="1126553" y="192544"/>
                  </a:lnTo>
                  <a:lnTo>
                    <a:pt x="1126553" y="208699"/>
                  </a:lnTo>
                  <a:lnTo>
                    <a:pt x="1133144" y="215265"/>
                  </a:lnTo>
                  <a:lnTo>
                    <a:pt x="1141222" y="215265"/>
                  </a:lnTo>
                  <a:lnTo>
                    <a:pt x="1149286" y="215265"/>
                  </a:lnTo>
                  <a:lnTo>
                    <a:pt x="1155877" y="208699"/>
                  </a:lnTo>
                  <a:lnTo>
                    <a:pt x="1155877" y="192544"/>
                  </a:lnTo>
                  <a:close/>
                </a:path>
                <a:path w="1262379" h="326389">
                  <a:moveTo>
                    <a:pt x="1155877" y="99555"/>
                  </a:moveTo>
                  <a:lnTo>
                    <a:pt x="1149286" y="92989"/>
                  </a:lnTo>
                  <a:lnTo>
                    <a:pt x="1133144" y="92989"/>
                  </a:lnTo>
                  <a:lnTo>
                    <a:pt x="1126553" y="99555"/>
                  </a:lnTo>
                  <a:lnTo>
                    <a:pt x="1126553" y="115709"/>
                  </a:lnTo>
                  <a:lnTo>
                    <a:pt x="1133144" y="122288"/>
                  </a:lnTo>
                  <a:lnTo>
                    <a:pt x="1141222" y="122288"/>
                  </a:lnTo>
                  <a:lnTo>
                    <a:pt x="1149286" y="122288"/>
                  </a:lnTo>
                  <a:lnTo>
                    <a:pt x="1155877" y="115709"/>
                  </a:lnTo>
                  <a:lnTo>
                    <a:pt x="1155877" y="99555"/>
                  </a:lnTo>
                  <a:close/>
                </a:path>
                <a:path w="1262379" h="326389">
                  <a:moveTo>
                    <a:pt x="1155877" y="6565"/>
                  </a:moveTo>
                  <a:lnTo>
                    <a:pt x="1149286" y="0"/>
                  </a:lnTo>
                  <a:lnTo>
                    <a:pt x="1133144" y="0"/>
                  </a:lnTo>
                  <a:lnTo>
                    <a:pt x="1126553" y="6565"/>
                  </a:lnTo>
                  <a:lnTo>
                    <a:pt x="1126553" y="22733"/>
                  </a:lnTo>
                  <a:lnTo>
                    <a:pt x="1133144" y="29298"/>
                  </a:lnTo>
                  <a:lnTo>
                    <a:pt x="1141222" y="29298"/>
                  </a:lnTo>
                  <a:lnTo>
                    <a:pt x="1149286" y="29298"/>
                  </a:lnTo>
                  <a:lnTo>
                    <a:pt x="1155877" y="22733"/>
                  </a:lnTo>
                  <a:lnTo>
                    <a:pt x="1155877" y="6565"/>
                  </a:lnTo>
                  <a:close/>
                </a:path>
                <a:path w="1262379" h="326389">
                  <a:moveTo>
                    <a:pt x="1261770" y="298373"/>
                  </a:moveTo>
                  <a:lnTo>
                    <a:pt x="1259560" y="287477"/>
                  </a:lnTo>
                  <a:lnTo>
                    <a:pt x="1253566" y="278574"/>
                  </a:lnTo>
                  <a:lnTo>
                    <a:pt x="1244650" y="272580"/>
                  </a:lnTo>
                  <a:lnTo>
                    <a:pt x="1233741" y="270370"/>
                  </a:lnTo>
                  <a:lnTo>
                    <a:pt x="1222844" y="272580"/>
                  </a:lnTo>
                  <a:lnTo>
                    <a:pt x="1213942" y="278574"/>
                  </a:lnTo>
                  <a:lnTo>
                    <a:pt x="1207947" y="287477"/>
                  </a:lnTo>
                  <a:lnTo>
                    <a:pt x="1205750" y="298373"/>
                  </a:lnTo>
                  <a:lnTo>
                    <a:pt x="1207947" y="309283"/>
                  </a:lnTo>
                  <a:lnTo>
                    <a:pt x="1213942" y="318185"/>
                  </a:lnTo>
                  <a:lnTo>
                    <a:pt x="1222844" y="324192"/>
                  </a:lnTo>
                  <a:lnTo>
                    <a:pt x="1233741" y="326390"/>
                  </a:lnTo>
                  <a:lnTo>
                    <a:pt x="1244650" y="324192"/>
                  </a:lnTo>
                  <a:lnTo>
                    <a:pt x="1253566" y="318185"/>
                  </a:lnTo>
                  <a:lnTo>
                    <a:pt x="1259560" y="309283"/>
                  </a:lnTo>
                  <a:lnTo>
                    <a:pt x="1261770" y="298373"/>
                  </a:lnTo>
                  <a:close/>
                </a:path>
                <a:path w="1262379" h="326389">
                  <a:moveTo>
                    <a:pt x="1261770" y="208254"/>
                  </a:moveTo>
                  <a:lnTo>
                    <a:pt x="1259560" y="197358"/>
                  </a:lnTo>
                  <a:lnTo>
                    <a:pt x="1253566" y="188455"/>
                  </a:lnTo>
                  <a:lnTo>
                    <a:pt x="1244650" y="182448"/>
                  </a:lnTo>
                  <a:lnTo>
                    <a:pt x="1233741" y="180238"/>
                  </a:lnTo>
                  <a:lnTo>
                    <a:pt x="1222844" y="182448"/>
                  </a:lnTo>
                  <a:lnTo>
                    <a:pt x="1213942" y="188455"/>
                  </a:lnTo>
                  <a:lnTo>
                    <a:pt x="1207947" y="197358"/>
                  </a:lnTo>
                  <a:lnTo>
                    <a:pt x="1205750" y="208254"/>
                  </a:lnTo>
                  <a:lnTo>
                    <a:pt x="1207947" y="219151"/>
                  </a:lnTo>
                  <a:lnTo>
                    <a:pt x="1213942" y="228053"/>
                  </a:lnTo>
                  <a:lnTo>
                    <a:pt x="1222844" y="234061"/>
                  </a:lnTo>
                  <a:lnTo>
                    <a:pt x="1233741" y="236258"/>
                  </a:lnTo>
                  <a:lnTo>
                    <a:pt x="1244650" y="234061"/>
                  </a:lnTo>
                  <a:lnTo>
                    <a:pt x="1253566" y="228053"/>
                  </a:lnTo>
                  <a:lnTo>
                    <a:pt x="1259560" y="219151"/>
                  </a:lnTo>
                  <a:lnTo>
                    <a:pt x="1261770" y="208254"/>
                  </a:lnTo>
                  <a:close/>
                </a:path>
                <a:path w="1262379" h="326389">
                  <a:moveTo>
                    <a:pt x="1261770" y="118135"/>
                  </a:moveTo>
                  <a:lnTo>
                    <a:pt x="1259560" y="107238"/>
                  </a:lnTo>
                  <a:lnTo>
                    <a:pt x="1253566" y="98336"/>
                  </a:lnTo>
                  <a:lnTo>
                    <a:pt x="1244650" y="92329"/>
                  </a:lnTo>
                  <a:lnTo>
                    <a:pt x="1233741" y="90119"/>
                  </a:lnTo>
                  <a:lnTo>
                    <a:pt x="1222844" y="92329"/>
                  </a:lnTo>
                  <a:lnTo>
                    <a:pt x="1213942" y="98336"/>
                  </a:lnTo>
                  <a:lnTo>
                    <a:pt x="1207947" y="107238"/>
                  </a:lnTo>
                  <a:lnTo>
                    <a:pt x="1205750" y="118135"/>
                  </a:lnTo>
                  <a:lnTo>
                    <a:pt x="1207947" y="129044"/>
                  </a:lnTo>
                  <a:lnTo>
                    <a:pt x="1213942" y="137947"/>
                  </a:lnTo>
                  <a:lnTo>
                    <a:pt x="1222844" y="143941"/>
                  </a:lnTo>
                  <a:lnTo>
                    <a:pt x="1233741" y="146138"/>
                  </a:lnTo>
                  <a:lnTo>
                    <a:pt x="1244650" y="143941"/>
                  </a:lnTo>
                  <a:lnTo>
                    <a:pt x="1253566" y="137947"/>
                  </a:lnTo>
                  <a:lnTo>
                    <a:pt x="1259560" y="129044"/>
                  </a:lnTo>
                  <a:lnTo>
                    <a:pt x="1261770" y="118135"/>
                  </a:lnTo>
                  <a:close/>
                </a:path>
                <a:path w="1262379" h="326389">
                  <a:moveTo>
                    <a:pt x="1261770" y="28016"/>
                  </a:moveTo>
                  <a:lnTo>
                    <a:pt x="1259560" y="17119"/>
                  </a:lnTo>
                  <a:lnTo>
                    <a:pt x="1253566" y="8216"/>
                  </a:lnTo>
                  <a:lnTo>
                    <a:pt x="1244650" y="2209"/>
                  </a:lnTo>
                  <a:lnTo>
                    <a:pt x="1233741" y="0"/>
                  </a:lnTo>
                  <a:lnTo>
                    <a:pt x="1222844" y="2209"/>
                  </a:lnTo>
                  <a:lnTo>
                    <a:pt x="1213942" y="8216"/>
                  </a:lnTo>
                  <a:lnTo>
                    <a:pt x="1207947" y="17119"/>
                  </a:lnTo>
                  <a:lnTo>
                    <a:pt x="1205750" y="28016"/>
                  </a:lnTo>
                  <a:lnTo>
                    <a:pt x="1207947" y="38925"/>
                  </a:lnTo>
                  <a:lnTo>
                    <a:pt x="1213942" y="47828"/>
                  </a:lnTo>
                  <a:lnTo>
                    <a:pt x="1222844" y="53822"/>
                  </a:lnTo>
                  <a:lnTo>
                    <a:pt x="1233741" y="56019"/>
                  </a:lnTo>
                  <a:lnTo>
                    <a:pt x="1244650" y="53822"/>
                  </a:lnTo>
                  <a:lnTo>
                    <a:pt x="1253566" y="47828"/>
                  </a:lnTo>
                  <a:lnTo>
                    <a:pt x="1259560" y="38925"/>
                  </a:lnTo>
                  <a:lnTo>
                    <a:pt x="1261770" y="280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217767" y="4093806"/>
              <a:ext cx="80645" cy="406400"/>
            </a:xfrm>
            <a:custGeom>
              <a:avLst/>
              <a:gdLst/>
              <a:ahLst/>
              <a:cxnLst/>
              <a:rect l="l" t="t" r="r" b="b"/>
              <a:pathLst>
                <a:path w="80645" h="406400">
                  <a:moveTo>
                    <a:pt x="80305" y="0"/>
                  </a:moveTo>
                  <a:lnTo>
                    <a:pt x="80305" y="405982"/>
                  </a:lnTo>
                  <a:lnTo>
                    <a:pt x="0" y="405982"/>
                  </a:lnTo>
                  <a:lnTo>
                    <a:pt x="0" y="0"/>
                  </a:lnTo>
                  <a:lnTo>
                    <a:pt x="80305" y="0"/>
                  </a:lnTo>
                  <a:close/>
                </a:path>
              </a:pathLst>
            </a:custGeom>
            <a:ln w="495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217733" y="3574516"/>
              <a:ext cx="80645" cy="464820"/>
            </a:xfrm>
            <a:custGeom>
              <a:avLst/>
              <a:gdLst/>
              <a:ahLst/>
              <a:cxnLst/>
              <a:rect l="l" t="t" r="r" b="b"/>
              <a:pathLst>
                <a:path w="80645" h="464820">
                  <a:moveTo>
                    <a:pt x="80302" y="266712"/>
                  </a:moveTo>
                  <a:lnTo>
                    <a:pt x="0" y="266712"/>
                  </a:lnTo>
                  <a:lnTo>
                    <a:pt x="0" y="464273"/>
                  </a:lnTo>
                  <a:lnTo>
                    <a:pt x="80302" y="464273"/>
                  </a:lnTo>
                  <a:lnTo>
                    <a:pt x="80302" y="266712"/>
                  </a:lnTo>
                  <a:close/>
                </a:path>
                <a:path w="80645" h="464820">
                  <a:moveTo>
                    <a:pt x="80302" y="121335"/>
                  </a:moveTo>
                  <a:lnTo>
                    <a:pt x="0" y="121335"/>
                  </a:lnTo>
                  <a:lnTo>
                    <a:pt x="0" y="215633"/>
                  </a:lnTo>
                  <a:lnTo>
                    <a:pt x="80302" y="215633"/>
                  </a:lnTo>
                  <a:lnTo>
                    <a:pt x="80302" y="121335"/>
                  </a:lnTo>
                  <a:close/>
                </a:path>
                <a:path w="80645" h="464820">
                  <a:moveTo>
                    <a:pt x="80302" y="47155"/>
                  </a:moveTo>
                  <a:lnTo>
                    <a:pt x="0" y="47155"/>
                  </a:lnTo>
                  <a:lnTo>
                    <a:pt x="0" y="81953"/>
                  </a:lnTo>
                  <a:lnTo>
                    <a:pt x="80302" y="81953"/>
                  </a:lnTo>
                  <a:lnTo>
                    <a:pt x="80302" y="47155"/>
                  </a:lnTo>
                  <a:close/>
                </a:path>
                <a:path w="80645" h="464820">
                  <a:moveTo>
                    <a:pt x="80302" y="0"/>
                  </a:moveTo>
                  <a:lnTo>
                    <a:pt x="0" y="0"/>
                  </a:lnTo>
                  <a:lnTo>
                    <a:pt x="0" y="11493"/>
                  </a:lnTo>
                  <a:lnTo>
                    <a:pt x="80302" y="11493"/>
                  </a:lnTo>
                  <a:lnTo>
                    <a:pt x="80302" y="0"/>
                  </a:lnTo>
                  <a:close/>
                </a:path>
              </a:pathLst>
            </a:custGeom>
            <a:solidFill>
              <a:srgbClr val="EE52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575680" y="4295393"/>
              <a:ext cx="80645" cy="204470"/>
            </a:xfrm>
            <a:custGeom>
              <a:avLst/>
              <a:gdLst/>
              <a:ahLst/>
              <a:cxnLst/>
              <a:rect l="l" t="t" r="r" b="b"/>
              <a:pathLst>
                <a:path w="80645" h="204470">
                  <a:moveTo>
                    <a:pt x="80289" y="0"/>
                  </a:moveTo>
                  <a:lnTo>
                    <a:pt x="0" y="0"/>
                  </a:lnTo>
                  <a:lnTo>
                    <a:pt x="0" y="204406"/>
                  </a:lnTo>
                  <a:lnTo>
                    <a:pt x="80289" y="204406"/>
                  </a:lnTo>
                  <a:lnTo>
                    <a:pt x="802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575680" y="3781437"/>
              <a:ext cx="80645" cy="198120"/>
            </a:xfrm>
            <a:custGeom>
              <a:avLst/>
              <a:gdLst/>
              <a:ahLst/>
              <a:cxnLst/>
              <a:rect l="l" t="t" r="r" b="b"/>
              <a:pathLst>
                <a:path w="80645" h="198120">
                  <a:moveTo>
                    <a:pt x="80289" y="0"/>
                  </a:moveTo>
                  <a:lnTo>
                    <a:pt x="0" y="0"/>
                  </a:lnTo>
                  <a:lnTo>
                    <a:pt x="0" y="197573"/>
                  </a:lnTo>
                  <a:lnTo>
                    <a:pt x="80289" y="197573"/>
                  </a:lnTo>
                  <a:lnTo>
                    <a:pt x="80289" y="0"/>
                  </a:lnTo>
                  <a:close/>
                </a:path>
              </a:pathLst>
            </a:custGeom>
            <a:solidFill>
              <a:srgbClr val="EE52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575746" y="3315136"/>
              <a:ext cx="80645" cy="406400"/>
            </a:xfrm>
            <a:custGeom>
              <a:avLst/>
              <a:gdLst/>
              <a:ahLst/>
              <a:cxnLst/>
              <a:rect l="l" t="t" r="r" b="b"/>
              <a:pathLst>
                <a:path w="80645" h="406400">
                  <a:moveTo>
                    <a:pt x="80286" y="0"/>
                  </a:moveTo>
                  <a:lnTo>
                    <a:pt x="80286" y="405977"/>
                  </a:lnTo>
                  <a:lnTo>
                    <a:pt x="0" y="405977"/>
                  </a:lnTo>
                  <a:lnTo>
                    <a:pt x="0" y="0"/>
                  </a:lnTo>
                  <a:lnTo>
                    <a:pt x="80286" y="0"/>
                  </a:lnTo>
                  <a:close/>
                </a:path>
              </a:pathLst>
            </a:custGeom>
            <a:ln w="495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383684" y="3312680"/>
              <a:ext cx="1272540" cy="933450"/>
            </a:xfrm>
            <a:custGeom>
              <a:avLst/>
              <a:gdLst/>
              <a:ahLst/>
              <a:cxnLst/>
              <a:rect l="l" t="t" r="r" b="b"/>
              <a:pathLst>
                <a:path w="1272539" h="933450">
                  <a:moveTo>
                    <a:pt x="158838" y="52133"/>
                  </a:moveTo>
                  <a:lnTo>
                    <a:pt x="139280" y="19151"/>
                  </a:lnTo>
                  <a:lnTo>
                    <a:pt x="100634" y="1625"/>
                  </a:lnTo>
                  <a:lnTo>
                    <a:pt x="92100" y="520"/>
                  </a:lnTo>
                  <a:lnTo>
                    <a:pt x="94005" y="520"/>
                  </a:lnTo>
                  <a:lnTo>
                    <a:pt x="81305" y="0"/>
                  </a:lnTo>
                  <a:lnTo>
                    <a:pt x="70243" y="520"/>
                  </a:lnTo>
                  <a:lnTo>
                    <a:pt x="59677" y="2082"/>
                  </a:lnTo>
                  <a:lnTo>
                    <a:pt x="23431" y="18148"/>
                  </a:lnTo>
                  <a:lnTo>
                    <a:pt x="660" y="55067"/>
                  </a:lnTo>
                  <a:lnTo>
                    <a:pt x="0" y="63931"/>
                  </a:lnTo>
                  <a:lnTo>
                    <a:pt x="673" y="72669"/>
                  </a:lnTo>
                  <a:lnTo>
                    <a:pt x="23583" y="109423"/>
                  </a:lnTo>
                  <a:lnTo>
                    <a:pt x="59804" y="125615"/>
                  </a:lnTo>
                  <a:lnTo>
                    <a:pt x="71132" y="127304"/>
                  </a:lnTo>
                  <a:lnTo>
                    <a:pt x="72872" y="127304"/>
                  </a:lnTo>
                  <a:lnTo>
                    <a:pt x="81305" y="127698"/>
                  </a:lnTo>
                  <a:lnTo>
                    <a:pt x="125603" y="117779"/>
                  </a:lnTo>
                  <a:lnTo>
                    <a:pt x="149606" y="96723"/>
                  </a:lnTo>
                  <a:lnTo>
                    <a:pt x="153339" y="90512"/>
                  </a:lnTo>
                  <a:lnTo>
                    <a:pt x="156438" y="83451"/>
                  </a:lnTo>
                  <a:lnTo>
                    <a:pt x="158673" y="75895"/>
                  </a:lnTo>
                  <a:lnTo>
                    <a:pt x="116547" y="75895"/>
                  </a:lnTo>
                  <a:lnTo>
                    <a:pt x="113487" y="82562"/>
                  </a:lnTo>
                  <a:lnTo>
                    <a:pt x="108762" y="87706"/>
                  </a:lnTo>
                  <a:lnTo>
                    <a:pt x="95973" y="94919"/>
                  </a:lnTo>
                  <a:lnTo>
                    <a:pt x="89014" y="96723"/>
                  </a:lnTo>
                  <a:lnTo>
                    <a:pt x="74688" y="96723"/>
                  </a:lnTo>
                  <a:lnTo>
                    <a:pt x="42291" y="70713"/>
                  </a:lnTo>
                  <a:lnTo>
                    <a:pt x="42291" y="57162"/>
                  </a:lnTo>
                  <a:lnTo>
                    <a:pt x="75018" y="30988"/>
                  </a:lnTo>
                  <a:lnTo>
                    <a:pt x="86055" y="30988"/>
                  </a:lnTo>
                  <a:lnTo>
                    <a:pt x="116878" y="52133"/>
                  </a:lnTo>
                  <a:lnTo>
                    <a:pt x="158838" y="52133"/>
                  </a:lnTo>
                  <a:close/>
                </a:path>
                <a:path w="1272539" h="933450">
                  <a:moveTo>
                    <a:pt x="299148" y="32461"/>
                  </a:moveTo>
                  <a:lnTo>
                    <a:pt x="298996" y="3124"/>
                  </a:lnTo>
                  <a:lnTo>
                    <a:pt x="168998" y="3124"/>
                  </a:lnTo>
                  <a:lnTo>
                    <a:pt x="168998" y="124421"/>
                  </a:lnTo>
                  <a:lnTo>
                    <a:pt x="298996" y="124421"/>
                  </a:lnTo>
                  <a:lnTo>
                    <a:pt x="298996" y="95732"/>
                  </a:lnTo>
                  <a:lnTo>
                    <a:pt x="298996" y="95084"/>
                  </a:lnTo>
                  <a:lnTo>
                    <a:pt x="209486" y="95732"/>
                  </a:lnTo>
                  <a:lnTo>
                    <a:pt x="209486" y="77216"/>
                  </a:lnTo>
                  <a:lnTo>
                    <a:pt x="285216" y="77216"/>
                  </a:lnTo>
                  <a:lnTo>
                    <a:pt x="285216" y="48526"/>
                  </a:lnTo>
                  <a:lnTo>
                    <a:pt x="209486" y="48526"/>
                  </a:lnTo>
                  <a:lnTo>
                    <a:pt x="209486" y="32461"/>
                  </a:lnTo>
                  <a:lnTo>
                    <a:pt x="299148" y="32461"/>
                  </a:lnTo>
                  <a:close/>
                </a:path>
                <a:path w="1272539" h="933450">
                  <a:moveTo>
                    <a:pt x="453402" y="35471"/>
                  </a:moveTo>
                  <a:lnTo>
                    <a:pt x="452132" y="31369"/>
                  </a:lnTo>
                  <a:lnTo>
                    <a:pt x="451243" y="28448"/>
                  </a:lnTo>
                  <a:lnTo>
                    <a:pt x="442607" y="16319"/>
                  </a:lnTo>
                  <a:lnTo>
                    <a:pt x="436537" y="11582"/>
                  </a:lnTo>
                  <a:lnTo>
                    <a:pt x="428726" y="8204"/>
                  </a:lnTo>
                  <a:lnTo>
                    <a:pt x="422643" y="5981"/>
                  </a:lnTo>
                  <a:lnTo>
                    <a:pt x="417004" y="4622"/>
                  </a:lnTo>
                  <a:lnTo>
                    <a:pt x="417004" y="48310"/>
                  </a:lnTo>
                  <a:lnTo>
                    <a:pt x="416077" y="51206"/>
                  </a:lnTo>
                  <a:lnTo>
                    <a:pt x="412369" y="54698"/>
                  </a:lnTo>
                  <a:lnTo>
                    <a:pt x="410044" y="55740"/>
                  </a:lnTo>
                  <a:lnTo>
                    <a:pt x="404469" y="56400"/>
                  </a:lnTo>
                  <a:lnTo>
                    <a:pt x="400240" y="56553"/>
                  </a:lnTo>
                  <a:lnTo>
                    <a:pt x="350621" y="56553"/>
                  </a:lnTo>
                  <a:lnTo>
                    <a:pt x="350621" y="31369"/>
                  </a:lnTo>
                  <a:lnTo>
                    <a:pt x="404063" y="31369"/>
                  </a:lnTo>
                  <a:lnTo>
                    <a:pt x="410286" y="32296"/>
                  </a:lnTo>
                  <a:lnTo>
                    <a:pt x="410057" y="32296"/>
                  </a:lnTo>
                  <a:lnTo>
                    <a:pt x="412369" y="33388"/>
                  </a:lnTo>
                  <a:lnTo>
                    <a:pt x="416077" y="37109"/>
                  </a:lnTo>
                  <a:lnTo>
                    <a:pt x="416941" y="39928"/>
                  </a:lnTo>
                  <a:lnTo>
                    <a:pt x="417004" y="48310"/>
                  </a:lnTo>
                  <a:lnTo>
                    <a:pt x="417004" y="4622"/>
                  </a:lnTo>
                  <a:lnTo>
                    <a:pt x="416115" y="4394"/>
                  </a:lnTo>
                  <a:lnTo>
                    <a:pt x="409155" y="3441"/>
                  </a:lnTo>
                  <a:lnTo>
                    <a:pt x="401764" y="3124"/>
                  </a:lnTo>
                  <a:lnTo>
                    <a:pt x="310134" y="3124"/>
                  </a:lnTo>
                  <a:lnTo>
                    <a:pt x="310134" y="124421"/>
                  </a:lnTo>
                  <a:lnTo>
                    <a:pt x="350621" y="124421"/>
                  </a:lnTo>
                  <a:lnTo>
                    <a:pt x="350621" y="85242"/>
                  </a:lnTo>
                  <a:lnTo>
                    <a:pt x="403237" y="85242"/>
                  </a:lnTo>
                  <a:lnTo>
                    <a:pt x="439953" y="74510"/>
                  </a:lnTo>
                  <a:lnTo>
                    <a:pt x="451573" y="56553"/>
                  </a:lnTo>
                  <a:lnTo>
                    <a:pt x="452551" y="53390"/>
                  </a:lnTo>
                  <a:lnTo>
                    <a:pt x="453402" y="44107"/>
                  </a:lnTo>
                  <a:lnTo>
                    <a:pt x="453402" y="35471"/>
                  </a:lnTo>
                  <a:close/>
                </a:path>
                <a:path w="1272539" h="933450">
                  <a:moveTo>
                    <a:pt x="597814" y="94919"/>
                  </a:moveTo>
                  <a:lnTo>
                    <a:pt x="581583" y="94919"/>
                  </a:lnTo>
                  <a:lnTo>
                    <a:pt x="581469" y="32296"/>
                  </a:lnTo>
                  <a:lnTo>
                    <a:pt x="581418" y="3124"/>
                  </a:lnTo>
                  <a:lnTo>
                    <a:pt x="543877" y="3124"/>
                  </a:lnTo>
                  <a:lnTo>
                    <a:pt x="543877" y="32296"/>
                  </a:lnTo>
                  <a:lnTo>
                    <a:pt x="543877" y="94919"/>
                  </a:lnTo>
                  <a:lnTo>
                    <a:pt x="484060" y="94919"/>
                  </a:lnTo>
                  <a:lnTo>
                    <a:pt x="500557" y="55003"/>
                  </a:lnTo>
                  <a:lnTo>
                    <a:pt x="505980" y="32296"/>
                  </a:lnTo>
                  <a:lnTo>
                    <a:pt x="543877" y="32296"/>
                  </a:lnTo>
                  <a:lnTo>
                    <a:pt x="543877" y="3124"/>
                  </a:lnTo>
                  <a:lnTo>
                    <a:pt x="470776" y="3124"/>
                  </a:lnTo>
                  <a:lnTo>
                    <a:pt x="470712" y="5981"/>
                  </a:lnTo>
                  <a:lnTo>
                    <a:pt x="470585" y="11798"/>
                  </a:lnTo>
                  <a:lnTo>
                    <a:pt x="470052" y="20116"/>
                  </a:lnTo>
                  <a:lnTo>
                    <a:pt x="459625" y="64096"/>
                  </a:lnTo>
                  <a:lnTo>
                    <a:pt x="445363" y="94919"/>
                  </a:lnTo>
                  <a:lnTo>
                    <a:pt x="433235" y="94919"/>
                  </a:lnTo>
                  <a:lnTo>
                    <a:pt x="433235" y="140157"/>
                  </a:lnTo>
                  <a:lnTo>
                    <a:pt x="471106" y="140157"/>
                  </a:lnTo>
                  <a:lnTo>
                    <a:pt x="471106" y="124421"/>
                  </a:lnTo>
                  <a:lnTo>
                    <a:pt x="559943" y="124587"/>
                  </a:lnTo>
                  <a:lnTo>
                    <a:pt x="559943" y="140157"/>
                  </a:lnTo>
                  <a:lnTo>
                    <a:pt x="597814" y="140157"/>
                  </a:lnTo>
                  <a:lnTo>
                    <a:pt x="597814" y="124421"/>
                  </a:lnTo>
                  <a:lnTo>
                    <a:pt x="597814" y="94919"/>
                  </a:lnTo>
                  <a:close/>
                </a:path>
                <a:path w="1272539" h="933450">
                  <a:moveTo>
                    <a:pt x="774192" y="95237"/>
                  </a:moveTo>
                  <a:lnTo>
                    <a:pt x="754849" y="95237"/>
                  </a:lnTo>
                  <a:lnTo>
                    <a:pt x="754849" y="3124"/>
                  </a:lnTo>
                  <a:lnTo>
                    <a:pt x="714362" y="3124"/>
                  </a:lnTo>
                  <a:lnTo>
                    <a:pt x="714362" y="95237"/>
                  </a:lnTo>
                  <a:lnTo>
                    <a:pt x="647484" y="95237"/>
                  </a:lnTo>
                  <a:lnTo>
                    <a:pt x="647484" y="3124"/>
                  </a:lnTo>
                  <a:lnTo>
                    <a:pt x="606996" y="3124"/>
                  </a:lnTo>
                  <a:lnTo>
                    <a:pt x="606996" y="124421"/>
                  </a:lnTo>
                  <a:lnTo>
                    <a:pt x="733704" y="124421"/>
                  </a:lnTo>
                  <a:lnTo>
                    <a:pt x="733704" y="145732"/>
                  </a:lnTo>
                  <a:lnTo>
                    <a:pt x="774192" y="145732"/>
                  </a:lnTo>
                  <a:lnTo>
                    <a:pt x="774192" y="95237"/>
                  </a:lnTo>
                  <a:close/>
                </a:path>
                <a:path w="1272539" h="933450">
                  <a:moveTo>
                    <a:pt x="910729" y="32461"/>
                  </a:moveTo>
                  <a:lnTo>
                    <a:pt x="910577" y="3124"/>
                  </a:lnTo>
                  <a:lnTo>
                    <a:pt x="780580" y="3124"/>
                  </a:lnTo>
                  <a:lnTo>
                    <a:pt x="780580" y="124421"/>
                  </a:lnTo>
                  <a:lnTo>
                    <a:pt x="910577" y="124421"/>
                  </a:lnTo>
                  <a:lnTo>
                    <a:pt x="910577" y="95732"/>
                  </a:lnTo>
                  <a:lnTo>
                    <a:pt x="910577" y="95084"/>
                  </a:lnTo>
                  <a:lnTo>
                    <a:pt x="821067" y="95732"/>
                  </a:lnTo>
                  <a:lnTo>
                    <a:pt x="821067" y="77216"/>
                  </a:lnTo>
                  <a:lnTo>
                    <a:pt x="896797" y="77216"/>
                  </a:lnTo>
                  <a:lnTo>
                    <a:pt x="896797" y="48526"/>
                  </a:lnTo>
                  <a:lnTo>
                    <a:pt x="821067" y="48526"/>
                  </a:lnTo>
                  <a:lnTo>
                    <a:pt x="821067" y="32461"/>
                  </a:lnTo>
                  <a:lnTo>
                    <a:pt x="910729" y="32461"/>
                  </a:lnTo>
                  <a:close/>
                </a:path>
                <a:path w="1272539" h="933450">
                  <a:moveTo>
                    <a:pt x="1272286" y="921550"/>
                  </a:moveTo>
                  <a:lnTo>
                    <a:pt x="1191996" y="921550"/>
                  </a:lnTo>
                  <a:lnTo>
                    <a:pt x="1191996" y="933043"/>
                  </a:lnTo>
                  <a:lnTo>
                    <a:pt x="1272286" y="933043"/>
                  </a:lnTo>
                  <a:lnTo>
                    <a:pt x="1272286" y="921550"/>
                  </a:lnTo>
                  <a:close/>
                </a:path>
                <a:path w="1272539" h="933450">
                  <a:moveTo>
                    <a:pt x="1272286" y="851090"/>
                  </a:moveTo>
                  <a:lnTo>
                    <a:pt x="1191996" y="851090"/>
                  </a:lnTo>
                  <a:lnTo>
                    <a:pt x="1191996" y="885888"/>
                  </a:lnTo>
                  <a:lnTo>
                    <a:pt x="1272286" y="885888"/>
                  </a:lnTo>
                  <a:lnTo>
                    <a:pt x="1272286" y="851090"/>
                  </a:lnTo>
                  <a:close/>
                </a:path>
                <a:path w="1272539" h="933450">
                  <a:moveTo>
                    <a:pt x="1272286" y="717397"/>
                  </a:moveTo>
                  <a:lnTo>
                    <a:pt x="1191996" y="717397"/>
                  </a:lnTo>
                  <a:lnTo>
                    <a:pt x="1191996" y="811707"/>
                  </a:lnTo>
                  <a:lnTo>
                    <a:pt x="1272286" y="811707"/>
                  </a:lnTo>
                  <a:lnTo>
                    <a:pt x="1272286" y="717397"/>
                  </a:lnTo>
                  <a:close/>
                </a:path>
              </a:pathLst>
            </a:custGeom>
            <a:solidFill>
              <a:srgbClr val="EE52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386961" y="3499306"/>
              <a:ext cx="894715" cy="121920"/>
            </a:xfrm>
            <a:custGeom>
              <a:avLst/>
              <a:gdLst/>
              <a:ahLst/>
              <a:cxnLst/>
              <a:rect l="l" t="t" r="r" b="b"/>
              <a:pathLst>
                <a:path w="894714" h="121920">
                  <a:moveTo>
                    <a:pt x="132118" y="330"/>
                  </a:moveTo>
                  <a:lnTo>
                    <a:pt x="91795" y="330"/>
                  </a:lnTo>
                  <a:lnTo>
                    <a:pt x="91795" y="92456"/>
                  </a:lnTo>
                  <a:lnTo>
                    <a:pt x="132118" y="92456"/>
                  </a:lnTo>
                  <a:lnTo>
                    <a:pt x="132118" y="330"/>
                  </a:lnTo>
                  <a:close/>
                </a:path>
                <a:path w="894714" h="121920">
                  <a:moveTo>
                    <a:pt x="223913" y="92710"/>
                  </a:moveTo>
                  <a:lnTo>
                    <a:pt x="40487" y="92710"/>
                  </a:lnTo>
                  <a:lnTo>
                    <a:pt x="40487" y="0"/>
                  </a:lnTo>
                  <a:lnTo>
                    <a:pt x="0" y="0"/>
                  </a:lnTo>
                  <a:lnTo>
                    <a:pt x="0" y="92710"/>
                  </a:lnTo>
                  <a:lnTo>
                    <a:pt x="0" y="121920"/>
                  </a:lnTo>
                  <a:lnTo>
                    <a:pt x="223913" y="121920"/>
                  </a:lnTo>
                  <a:lnTo>
                    <a:pt x="223913" y="92710"/>
                  </a:lnTo>
                  <a:close/>
                </a:path>
                <a:path w="894714" h="121920">
                  <a:moveTo>
                    <a:pt x="223913" y="330"/>
                  </a:moveTo>
                  <a:lnTo>
                    <a:pt x="183591" y="330"/>
                  </a:lnTo>
                  <a:lnTo>
                    <a:pt x="183591" y="92456"/>
                  </a:lnTo>
                  <a:lnTo>
                    <a:pt x="223913" y="92456"/>
                  </a:lnTo>
                  <a:lnTo>
                    <a:pt x="223913" y="330"/>
                  </a:lnTo>
                  <a:close/>
                </a:path>
                <a:path w="894714" h="121920">
                  <a:moveTo>
                    <a:pt x="549287" y="330"/>
                  </a:moveTo>
                  <a:lnTo>
                    <a:pt x="503720" y="330"/>
                  </a:lnTo>
                  <a:lnTo>
                    <a:pt x="473887" y="38036"/>
                  </a:lnTo>
                  <a:lnTo>
                    <a:pt x="444055" y="330"/>
                  </a:lnTo>
                  <a:lnTo>
                    <a:pt x="398487" y="330"/>
                  </a:lnTo>
                  <a:lnTo>
                    <a:pt x="446024" y="61468"/>
                  </a:lnTo>
                  <a:lnTo>
                    <a:pt x="399745" y="120027"/>
                  </a:lnTo>
                  <a:lnTo>
                    <a:pt x="389331" y="100812"/>
                  </a:lnTo>
                  <a:lnTo>
                    <a:pt x="374497" y="73444"/>
                  </a:lnTo>
                  <a:lnTo>
                    <a:pt x="354952" y="37376"/>
                  </a:lnTo>
                  <a:lnTo>
                    <a:pt x="334886" y="330"/>
                  </a:lnTo>
                  <a:lnTo>
                    <a:pt x="333743" y="330"/>
                  </a:lnTo>
                  <a:lnTo>
                    <a:pt x="333743" y="73444"/>
                  </a:lnTo>
                  <a:lnTo>
                    <a:pt x="294563" y="73444"/>
                  </a:lnTo>
                  <a:lnTo>
                    <a:pt x="314236" y="37376"/>
                  </a:lnTo>
                  <a:lnTo>
                    <a:pt x="333743" y="73444"/>
                  </a:lnTo>
                  <a:lnTo>
                    <a:pt x="333743" y="330"/>
                  </a:lnTo>
                  <a:lnTo>
                    <a:pt x="293420" y="330"/>
                  </a:lnTo>
                  <a:lnTo>
                    <a:pt x="227685" y="121627"/>
                  </a:lnTo>
                  <a:lnTo>
                    <a:pt x="268503" y="121627"/>
                  </a:lnTo>
                  <a:lnTo>
                    <a:pt x="279806" y="100812"/>
                  </a:lnTo>
                  <a:lnTo>
                    <a:pt x="348488" y="100812"/>
                  </a:lnTo>
                  <a:lnTo>
                    <a:pt x="359803" y="121627"/>
                  </a:lnTo>
                  <a:lnTo>
                    <a:pt x="398487" y="121627"/>
                  </a:lnTo>
                  <a:lnTo>
                    <a:pt x="400621" y="121627"/>
                  </a:lnTo>
                  <a:lnTo>
                    <a:pt x="444055" y="121627"/>
                  </a:lnTo>
                  <a:lnTo>
                    <a:pt x="473887" y="84099"/>
                  </a:lnTo>
                  <a:lnTo>
                    <a:pt x="503720" y="121627"/>
                  </a:lnTo>
                  <a:lnTo>
                    <a:pt x="549287" y="121627"/>
                  </a:lnTo>
                  <a:lnTo>
                    <a:pt x="501916" y="61468"/>
                  </a:lnTo>
                  <a:lnTo>
                    <a:pt x="549287" y="330"/>
                  </a:lnTo>
                  <a:close/>
                </a:path>
                <a:path w="894714" h="121920">
                  <a:moveTo>
                    <a:pt x="697801" y="330"/>
                  </a:moveTo>
                  <a:lnTo>
                    <a:pt x="554532" y="330"/>
                  </a:lnTo>
                  <a:lnTo>
                    <a:pt x="554532" y="33108"/>
                  </a:lnTo>
                  <a:lnTo>
                    <a:pt x="554532" y="33286"/>
                  </a:lnTo>
                  <a:lnTo>
                    <a:pt x="606336" y="33286"/>
                  </a:lnTo>
                  <a:lnTo>
                    <a:pt x="606336" y="121627"/>
                  </a:lnTo>
                  <a:lnTo>
                    <a:pt x="646658" y="121627"/>
                  </a:lnTo>
                  <a:lnTo>
                    <a:pt x="646658" y="33286"/>
                  </a:lnTo>
                  <a:lnTo>
                    <a:pt x="697801" y="33286"/>
                  </a:lnTo>
                  <a:lnTo>
                    <a:pt x="697801" y="330"/>
                  </a:lnTo>
                  <a:close/>
                </a:path>
                <a:path w="894714" h="121920">
                  <a:moveTo>
                    <a:pt x="848614" y="70980"/>
                  </a:moveTo>
                  <a:lnTo>
                    <a:pt x="846836" y="64757"/>
                  </a:lnTo>
                  <a:lnTo>
                    <a:pt x="846747" y="64427"/>
                  </a:lnTo>
                  <a:lnTo>
                    <a:pt x="846455" y="63385"/>
                  </a:lnTo>
                  <a:lnTo>
                    <a:pt x="812063" y="39103"/>
                  </a:lnTo>
                  <a:lnTo>
                    <a:pt x="812063" y="75184"/>
                  </a:lnTo>
                  <a:lnTo>
                    <a:pt x="812063" y="86004"/>
                  </a:lnTo>
                  <a:lnTo>
                    <a:pt x="810387" y="90220"/>
                  </a:lnTo>
                  <a:lnTo>
                    <a:pt x="803719" y="94361"/>
                  </a:lnTo>
                  <a:lnTo>
                    <a:pt x="798664" y="95402"/>
                  </a:lnTo>
                  <a:lnTo>
                    <a:pt x="749274" y="95402"/>
                  </a:lnTo>
                  <a:lnTo>
                    <a:pt x="749274" y="64427"/>
                  </a:lnTo>
                  <a:lnTo>
                    <a:pt x="796594" y="64427"/>
                  </a:lnTo>
                  <a:lnTo>
                    <a:pt x="812063" y="75184"/>
                  </a:lnTo>
                  <a:lnTo>
                    <a:pt x="812063" y="39103"/>
                  </a:lnTo>
                  <a:lnTo>
                    <a:pt x="811403" y="38938"/>
                  </a:lnTo>
                  <a:lnTo>
                    <a:pt x="804354" y="38023"/>
                  </a:lnTo>
                  <a:lnTo>
                    <a:pt x="796810" y="37706"/>
                  </a:lnTo>
                  <a:lnTo>
                    <a:pt x="749274" y="37706"/>
                  </a:lnTo>
                  <a:lnTo>
                    <a:pt x="749274" y="330"/>
                  </a:lnTo>
                  <a:lnTo>
                    <a:pt x="708787" y="330"/>
                  </a:lnTo>
                  <a:lnTo>
                    <a:pt x="708787" y="121627"/>
                  </a:lnTo>
                  <a:lnTo>
                    <a:pt x="796975" y="121627"/>
                  </a:lnTo>
                  <a:lnTo>
                    <a:pt x="804367" y="121310"/>
                  </a:lnTo>
                  <a:lnTo>
                    <a:pt x="846455" y="95732"/>
                  </a:lnTo>
                  <a:lnTo>
                    <a:pt x="846543" y="95402"/>
                  </a:lnTo>
                  <a:lnTo>
                    <a:pt x="848614" y="88582"/>
                  </a:lnTo>
                  <a:lnTo>
                    <a:pt x="848614" y="70980"/>
                  </a:lnTo>
                  <a:close/>
                </a:path>
                <a:path w="894714" h="121920">
                  <a:moveTo>
                    <a:pt x="894664" y="330"/>
                  </a:moveTo>
                  <a:lnTo>
                    <a:pt x="854341" y="330"/>
                  </a:lnTo>
                  <a:lnTo>
                    <a:pt x="854341" y="121627"/>
                  </a:lnTo>
                  <a:lnTo>
                    <a:pt x="894664" y="121627"/>
                  </a:lnTo>
                  <a:lnTo>
                    <a:pt x="894664" y="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5712" y="975690"/>
              <a:ext cx="3754462" cy="460639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295363" y="2255938"/>
              <a:ext cx="1755139" cy="989330"/>
            </a:xfrm>
            <a:custGeom>
              <a:avLst/>
              <a:gdLst/>
              <a:ahLst/>
              <a:cxnLst/>
              <a:rect l="l" t="t" r="r" b="b"/>
              <a:pathLst>
                <a:path w="1755140" h="989330">
                  <a:moveTo>
                    <a:pt x="3187" y="191262"/>
                  </a:moveTo>
                  <a:lnTo>
                    <a:pt x="2133" y="190550"/>
                  </a:lnTo>
                  <a:lnTo>
                    <a:pt x="355" y="190550"/>
                  </a:lnTo>
                  <a:lnTo>
                    <a:pt x="228" y="190779"/>
                  </a:lnTo>
                  <a:lnTo>
                    <a:pt x="127" y="191020"/>
                  </a:lnTo>
                  <a:lnTo>
                    <a:pt x="0" y="191262"/>
                  </a:lnTo>
                  <a:lnTo>
                    <a:pt x="3187" y="191262"/>
                  </a:lnTo>
                  <a:close/>
                </a:path>
                <a:path w="1755140" h="989330">
                  <a:moveTo>
                    <a:pt x="127508" y="535178"/>
                  </a:moveTo>
                  <a:lnTo>
                    <a:pt x="127393" y="534225"/>
                  </a:lnTo>
                  <a:lnTo>
                    <a:pt x="127266" y="533285"/>
                  </a:lnTo>
                  <a:lnTo>
                    <a:pt x="127152" y="532345"/>
                  </a:lnTo>
                  <a:lnTo>
                    <a:pt x="126923" y="533044"/>
                  </a:lnTo>
                  <a:lnTo>
                    <a:pt x="126441" y="534466"/>
                  </a:lnTo>
                  <a:lnTo>
                    <a:pt x="125971" y="534695"/>
                  </a:lnTo>
                  <a:lnTo>
                    <a:pt x="125742" y="534822"/>
                  </a:lnTo>
                  <a:lnTo>
                    <a:pt x="126923" y="535051"/>
                  </a:lnTo>
                  <a:lnTo>
                    <a:pt x="127508" y="535178"/>
                  </a:lnTo>
                  <a:close/>
                </a:path>
                <a:path w="1755140" h="989330">
                  <a:moveTo>
                    <a:pt x="175323" y="386054"/>
                  </a:moveTo>
                  <a:lnTo>
                    <a:pt x="175094" y="385584"/>
                  </a:lnTo>
                  <a:lnTo>
                    <a:pt x="174612" y="384644"/>
                  </a:lnTo>
                  <a:lnTo>
                    <a:pt x="174256" y="384644"/>
                  </a:lnTo>
                  <a:lnTo>
                    <a:pt x="174675" y="385597"/>
                  </a:lnTo>
                  <a:lnTo>
                    <a:pt x="175323" y="386054"/>
                  </a:lnTo>
                  <a:close/>
                </a:path>
                <a:path w="1755140" h="989330">
                  <a:moveTo>
                    <a:pt x="185597" y="375081"/>
                  </a:moveTo>
                  <a:lnTo>
                    <a:pt x="185127" y="374726"/>
                  </a:lnTo>
                  <a:lnTo>
                    <a:pt x="184645" y="374370"/>
                  </a:lnTo>
                  <a:lnTo>
                    <a:pt x="184175" y="374015"/>
                  </a:lnTo>
                  <a:lnTo>
                    <a:pt x="183832" y="374015"/>
                  </a:lnTo>
                  <a:lnTo>
                    <a:pt x="183832" y="375437"/>
                  </a:lnTo>
                  <a:lnTo>
                    <a:pt x="184416" y="375666"/>
                  </a:lnTo>
                  <a:lnTo>
                    <a:pt x="185000" y="375907"/>
                  </a:lnTo>
                  <a:lnTo>
                    <a:pt x="185597" y="376148"/>
                  </a:lnTo>
                  <a:lnTo>
                    <a:pt x="185597" y="375081"/>
                  </a:lnTo>
                  <a:close/>
                </a:path>
                <a:path w="1755140" h="989330">
                  <a:moveTo>
                    <a:pt x="197980" y="146278"/>
                  </a:moveTo>
                  <a:lnTo>
                    <a:pt x="197751" y="146164"/>
                  </a:lnTo>
                  <a:lnTo>
                    <a:pt x="197523" y="146037"/>
                  </a:lnTo>
                  <a:lnTo>
                    <a:pt x="197281" y="145923"/>
                  </a:lnTo>
                  <a:lnTo>
                    <a:pt x="197167" y="146164"/>
                  </a:lnTo>
                  <a:lnTo>
                    <a:pt x="197040" y="146392"/>
                  </a:lnTo>
                  <a:lnTo>
                    <a:pt x="196926" y="146634"/>
                  </a:lnTo>
                  <a:lnTo>
                    <a:pt x="197281" y="146977"/>
                  </a:lnTo>
                  <a:lnTo>
                    <a:pt x="197637" y="147345"/>
                  </a:lnTo>
                  <a:lnTo>
                    <a:pt x="197980" y="147688"/>
                  </a:lnTo>
                  <a:lnTo>
                    <a:pt x="197980" y="146278"/>
                  </a:lnTo>
                  <a:close/>
                </a:path>
                <a:path w="1755140" h="989330">
                  <a:moveTo>
                    <a:pt x="218541" y="29756"/>
                  </a:moveTo>
                  <a:lnTo>
                    <a:pt x="217690" y="30302"/>
                  </a:lnTo>
                  <a:lnTo>
                    <a:pt x="217474" y="31521"/>
                  </a:lnTo>
                  <a:lnTo>
                    <a:pt x="218173" y="31521"/>
                  </a:lnTo>
                  <a:lnTo>
                    <a:pt x="218300" y="30924"/>
                  </a:lnTo>
                  <a:lnTo>
                    <a:pt x="218414" y="30340"/>
                  </a:lnTo>
                  <a:lnTo>
                    <a:pt x="218541" y="29756"/>
                  </a:lnTo>
                  <a:close/>
                </a:path>
                <a:path w="1755140" h="989330">
                  <a:moveTo>
                    <a:pt x="223494" y="15227"/>
                  </a:moveTo>
                  <a:lnTo>
                    <a:pt x="223367" y="14998"/>
                  </a:lnTo>
                  <a:lnTo>
                    <a:pt x="223266" y="14757"/>
                  </a:lnTo>
                  <a:lnTo>
                    <a:pt x="223139" y="14516"/>
                  </a:lnTo>
                  <a:lnTo>
                    <a:pt x="222783" y="14516"/>
                  </a:lnTo>
                  <a:lnTo>
                    <a:pt x="222554" y="14757"/>
                  </a:lnTo>
                  <a:lnTo>
                    <a:pt x="222313" y="14998"/>
                  </a:lnTo>
                  <a:lnTo>
                    <a:pt x="222072" y="15227"/>
                  </a:lnTo>
                  <a:lnTo>
                    <a:pt x="222554" y="15468"/>
                  </a:lnTo>
                  <a:lnTo>
                    <a:pt x="223024" y="15697"/>
                  </a:lnTo>
                  <a:lnTo>
                    <a:pt x="223494" y="15938"/>
                  </a:lnTo>
                  <a:lnTo>
                    <a:pt x="223494" y="15227"/>
                  </a:lnTo>
                  <a:close/>
                </a:path>
                <a:path w="1755140" h="989330">
                  <a:moveTo>
                    <a:pt x="228803" y="22669"/>
                  </a:moveTo>
                  <a:lnTo>
                    <a:pt x="228574" y="21958"/>
                  </a:lnTo>
                  <a:lnTo>
                    <a:pt x="228447" y="21602"/>
                  </a:lnTo>
                  <a:lnTo>
                    <a:pt x="227863" y="22186"/>
                  </a:lnTo>
                  <a:lnTo>
                    <a:pt x="227279" y="22783"/>
                  </a:lnTo>
                  <a:lnTo>
                    <a:pt x="226682" y="23368"/>
                  </a:lnTo>
                  <a:lnTo>
                    <a:pt x="226910" y="23495"/>
                  </a:lnTo>
                  <a:lnTo>
                    <a:pt x="227152" y="23609"/>
                  </a:lnTo>
                  <a:lnTo>
                    <a:pt x="227380" y="23723"/>
                  </a:lnTo>
                  <a:lnTo>
                    <a:pt x="228333" y="23025"/>
                  </a:lnTo>
                  <a:lnTo>
                    <a:pt x="228803" y="22669"/>
                  </a:lnTo>
                  <a:close/>
                </a:path>
                <a:path w="1755140" h="989330">
                  <a:moveTo>
                    <a:pt x="236550" y="82880"/>
                  </a:moveTo>
                  <a:lnTo>
                    <a:pt x="236334" y="82753"/>
                  </a:lnTo>
                  <a:lnTo>
                    <a:pt x="236245" y="82880"/>
                  </a:lnTo>
                  <a:lnTo>
                    <a:pt x="236550" y="82880"/>
                  </a:lnTo>
                  <a:close/>
                </a:path>
                <a:path w="1755140" h="989330">
                  <a:moveTo>
                    <a:pt x="248996" y="460082"/>
                  </a:moveTo>
                  <a:lnTo>
                    <a:pt x="248285" y="460324"/>
                  </a:lnTo>
                  <a:lnTo>
                    <a:pt x="247573" y="460552"/>
                  </a:lnTo>
                  <a:lnTo>
                    <a:pt x="246862" y="460794"/>
                  </a:lnTo>
                  <a:lnTo>
                    <a:pt x="246748" y="461035"/>
                  </a:lnTo>
                  <a:lnTo>
                    <a:pt x="246634" y="461264"/>
                  </a:lnTo>
                  <a:lnTo>
                    <a:pt x="246519" y="461505"/>
                  </a:lnTo>
                  <a:lnTo>
                    <a:pt x="247573" y="461505"/>
                  </a:lnTo>
                  <a:lnTo>
                    <a:pt x="248996" y="460082"/>
                  </a:lnTo>
                  <a:close/>
                </a:path>
                <a:path w="1755140" h="989330">
                  <a:moveTo>
                    <a:pt x="250761" y="458673"/>
                  </a:moveTo>
                  <a:lnTo>
                    <a:pt x="250126" y="459143"/>
                  </a:lnTo>
                  <a:lnTo>
                    <a:pt x="250558" y="459054"/>
                  </a:lnTo>
                  <a:lnTo>
                    <a:pt x="250418" y="459371"/>
                  </a:lnTo>
                  <a:lnTo>
                    <a:pt x="250532" y="459143"/>
                  </a:lnTo>
                  <a:lnTo>
                    <a:pt x="250647" y="458901"/>
                  </a:lnTo>
                  <a:lnTo>
                    <a:pt x="250761" y="458673"/>
                  </a:lnTo>
                  <a:close/>
                </a:path>
                <a:path w="1755140" h="989330">
                  <a:moveTo>
                    <a:pt x="252539" y="73672"/>
                  </a:moveTo>
                  <a:lnTo>
                    <a:pt x="252107" y="71729"/>
                  </a:lnTo>
                  <a:lnTo>
                    <a:pt x="250101" y="68821"/>
                  </a:lnTo>
                  <a:lnTo>
                    <a:pt x="248640" y="68351"/>
                  </a:lnTo>
                  <a:lnTo>
                    <a:pt x="250075" y="70878"/>
                  </a:lnTo>
                  <a:lnTo>
                    <a:pt x="250088" y="72148"/>
                  </a:lnTo>
                  <a:lnTo>
                    <a:pt x="252539" y="73672"/>
                  </a:lnTo>
                  <a:close/>
                </a:path>
                <a:path w="1755140" h="989330">
                  <a:moveTo>
                    <a:pt x="257136" y="455129"/>
                  </a:moveTo>
                  <a:lnTo>
                    <a:pt x="254825" y="455637"/>
                  </a:lnTo>
                  <a:lnTo>
                    <a:pt x="252514" y="456831"/>
                  </a:lnTo>
                  <a:lnTo>
                    <a:pt x="251117" y="458317"/>
                  </a:lnTo>
                  <a:lnTo>
                    <a:pt x="251828" y="458317"/>
                  </a:lnTo>
                  <a:lnTo>
                    <a:pt x="253593" y="457250"/>
                  </a:lnTo>
                  <a:lnTo>
                    <a:pt x="255371" y="456196"/>
                  </a:lnTo>
                  <a:lnTo>
                    <a:pt x="257136" y="455129"/>
                  </a:lnTo>
                  <a:close/>
                </a:path>
                <a:path w="1755140" h="989330">
                  <a:moveTo>
                    <a:pt x="274142" y="0"/>
                  </a:moveTo>
                  <a:lnTo>
                    <a:pt x="271297" y="0"/>
                  </a:lnTo>
                  <a:lnTo>
                    <a:pt x="270243" y="1066"/>
                  </a:lnTo>
                  <a:lnTo>
                    <a:pt x="270459" y="2108"/>
                  </a:lnTo>
                  <a:lnTo>
                    <a:pt x="270497" y="2311"/>
                  </a:lnTo>
                  <a:lnTo>
                    <a:pt x="270205" y="2108"/>
                  </a:lnTo>
                  <a:lnTo>
                    <a:pt x="270573" y="2654"/>
                  </a:lnTo>
                  <a:lnTo>
                    <a:pt x="271030" y="2654"/>
                  </a:lnTo>
                  <a:lnTo>
                    <a:pt x="271310" y="2832"/>
                  </a:lnTo>
                  <a:lnTo>
                    <a:pt x="274142" y="0"/>
                  </a:lnTo>
                  <a:close/>
                </a:path>
                <a:path w="1755140" h="989330">
                  <a:moveTo>
                    <a:pt x="371182" y="722185"/>
                  </a:moveTo>
                  <a:lnTo>
                    <a:pt x="370840" y="721118"/>
                  </a:lnTo>
                  <a:lnTo>
                    <a:pt x="370713" y="721474"/>
                  </a:lnTo>
                  <a:lnTo>
                    <a:pt x="370484" y="722185"/>
                  </a:lnTo>
                  <a:lnTo>
                    <a:pt x="371182" y="722185"/>
                  </a:lnTo>
                  <a:close/>
                </a:path>
                <a:path w="1755140" h="989330">
                  <a:moveTo>
                    <a:pt x="380758" y="733869"/>
                  </a:moveTo>
                  <a:lnTo>
                    <a:pt x="380377" y="733691"/>
                  </a:lnTo>
                  <a:lnTo>
                    <a:pt x="380047" y="733869"/>
                  </a:lnTo>
                  <a:lnTo>
                    <a:pt x="380758" y="733869"/>
                  </a:lnTo>
                  <a:close/>
                </a:path>
                <a:path w="1755140" h="989330">
                  <a:moveTo>
                    <a:pt x="384644" y="727494"/>
                  </a:moveTo>
                  <a:lnTo>
                    <a:pt x="383590" y="727494"/>
                  </a:lnTo>
                  <a:lnTo>
                    <a:pt x="384073" y="728510"/>
                  </a:lnTo>
                  <a:lnTo>
                    <a:pt x="383463" y="728408"/>
                  </a:lnTo>
                  <a:lnTo>
                    <a:pt x="384644" y="729272"/>
                  </a:lnTo>
                  <a:lnTo>
                    <a:pt x="384644" y="727494"/>
                  </a:lnTo>
                  <a:close/>
                </a:path>
                <a:path w="1755140" h="989330">
                  <a:moveTo>
                    <a:pt x="393141" y="740956"/>
                  </a:moveTo>
                  <a:lnTo>
                    <a:pt x="392912" y="740714"/>
                  </a:lnTo>
                  <a:lnTo>
                    <a:pt x="392442" y="740244"/>
                  </a:lnTo>
                  <a:lnTo>
                    <a:pt x="392087" y="740371"/>
                  </a:lnTo>
                  <a:lnTo>
                    <a:pt x="391375" y="740600"/>
                  </a:lnTo>
                  <a:lnTo>
                    <a:pt x="391261" y="740956"/>
                  </a:lnTo>
                  <a:lnTo>
                    <a:pt x="391134" y="741311"/>
                  </a:lnTo>
                  <a:lnTo>
                    <a:pt x="391020" y="741667"/>
                  </a:lnTo>
                  <a:lnTo>
                    <a:pt x="392087" y="741667"/>
                  </a:lnTo>
                  <a:lnTo>
                    <a:pt x="392442" y="741426"/>
                  </a:lnTo>
                  <a:lnTo>
                    <a:pt x="392798" y="741197"/>
                  </a:lnTo>
                  <a:lnTo>
                    <a:pt x="393141" y="740956"/>
                  </a:lnTo>
                  <a:close/>
                </a:path>
                <a:path w="1755140" h="989330">
                  <a:moveTo>
                    <a:pt x="394919" y="740244"/>
                  </a:moveTo>
                  <a:lnTo>
                    <a:pt x="393814" y="740943"/>
                  </a:lnTo>
                  <a:lnTo>
                    <a:pt x="393611" y="742238"/>
                  </a:lnTo>
                  <a:lnTo>
                    <a:pt x="393141" y="744499"/>
                  </a:lnTo>
                  <a:lnTo>
                    <a:pt x="393852" y="744499"/>
                  </a:lnTo>
                  <a:lnTo>
                    <a:pt x="394093" y="744029"/>
                  </a:lnTo>
                  <a:lnTo>
                    <a:pt x="394563" y="743077"/>
                  </a:lnTo>
                  <a:lnTo>
                    <a:pt x="394677" y="742137"/>
                  </a:lnTo>
                  <a:lnTo>
                    <a:pt x="394804" y="741197"/>
                  </a:lnTo>
                  <a:lnTo>
                    <a:pt x="394919" y="740244"/>
                  </a:lnTo>
                  <a:close/>
                </a:path>
                <a:path w="1755140" h="989330">
                  <a:moveTo>
                    <a:pt x="416166" y="38252"/>
                  </a:moveTo>
                  <a:lnTo>
                    <a:pt x="415810" y="38252"/>
                  </a:lnTo>
                  <a:lnTo>
                    <a:pt x="415467" y="38252"/>
                  </a:lnTo>
                  <a:lnTo>
                    <a:pt x="415467" y="40017"/>
                  </a:lnTo>
                  <a:lnTo>
                    <a:pt x="415696" y="39433"/>
                  </a:lnTo>
                  <a:lnTo>
                    <a:pt x="415937" y="38836"/>
                  </a:lnTo>
                  <a:lnTo>
                    <a:pt x="416166" y="38252"/>
                  </a:lnTo>
                  <a:close/>
                </a:path>
                <a:path w="1755140" h="989330">
                  <a:moveTo>
                    <a:pt x="510730" y="763270"/>
                  </a:moveTo>
                  <a:lnTo>
                    <a:pt x="510235" y="763981"/>
                  </a:lnTo>
                  <a:lnTo>
                    <a:pt x="510463" y="763816"/>
                  </a:lnTo>
                  <a:lnTo>
                    <a:pt x="510387" y="764336"/>
                  </a:lnTo>
                  <a:lnTo>
                    <a:pt x="510730" y="763270"/>
                  </a:lnTo>
                  <a:close/>
                </a:path>
                <a:path w="1755140" h="989330">
                  <a:moveTo>
                    <a:pt x="719709" y="270243"/>
                  </a:moveTo>
                  <a:lnTo>
                    <a:pt x="718997" y="270243"/>
                  </a:lnTo>
                  <a:lnTo>
                    <a:pt x="719112" y="270471"/>
                  </a:lnTo>
                  <a:lnTo>
                    <a:pt x="719239" y="270713"/>
                  </a:lnTo>
                  <a:lnTo>
                    <a:pt x="719353" y="270954"/>
                  </a:lnTo>
                  <a:lnTo>
                    <a:pt x="719480" y="270713"/>
                  </a:lnTo>
                  <a:lnTo>
                    <a:pt x="719582" y="270471"/>
                  </a:lnTo>
                  <a:lnTo>
                    <a:pt x="719709" y="270243"/>
                  </a:lnTo>
                  <a:close/>
                </a:path>
                <a:path w="1755140" h="989330">
                  <a:moveTo>
                    <a:pt x="760437" y="282282"/>
                  </a:moveTo>
                  <a:lnTo>
                    <a:pt x="759726" y="282282"/>
                  </a:lnTo>
                  <a:lnTo>
                    <a:pt x="759498" y="282752"/>
                  </a:lnTo>
                  <a:lnTo>
                    <a:pt x="759256" y="283222"/>
                  </a:lnTo>
                  <a:lnTo>
                    <a:pt x="759028" y="283705"/>
                  </a:lnTo>
                  <a:lnTo>
                    <a:pt x="760437" y="283705"/>
                  </a:lnTo>
                  <a:lnTo>
                    <a:pt x="760437" y="282282"/>
                  </a:lnTo>
                  <a:close/>
                </a:path>
                <a:path w="1755140" h="989330">
                  <a:moveTo>
                    <a:pt x="762558" y="293624"/>
                  </a:moveTo>
                  <a:lnTo>
                    <a:pt x="762101" y="293966"/>
                  </a:lnTo>
                  <a:lnTo>
                    <a:pt x="761619" y="294322"/>
                  </a:lnTo>
                  <a:lnTo>
                    <a:pt x="761149" y="294678"/>
                  </a:lnTo>
                  <a:lnTo>
                    <a:pt x="760920" y="294805"/>
                  </a:lnTo>
                  <a:lnTo>
                    <a:pt x="760437" y="295033"/>
                  </a:lnTo>
                  <a:lnTo>
                    <a:pt x="760793" y="295148"/>
                  </a:lnTo>
                  <a:lnTo>
                    <a:pt x="761149" y="295275"/>
                  </a:lnTo>
                  <a:lnTo>
                    <a:pt x="761504" y="295389"/>
                  </a:lnTo>
                  <a:lnTo>
                    <a:pt x="762165" y="294589"/>
                  </a:lnTo>
                  <a:lnTo>
                    <a:pt x="762165" y="294906"/>
                  </a:lnTo>
                  <a:lnTo>
                    <a:pt x="762558" y="293624"/>
                  </a:lnTo>
                  <a:close/>
                </a:path>
                <a:path w="1755140" h="989330">
                  <a:moveTo>
                    <a:pt x="764692" y="290423"/>
                  </a:moveTo>
                  <a:lnTo>
                    <a:pt x="761682" y="291147"/>
                  </a:lnTo>
                  <a:lnTo>
                    <a:pt x="759320" y="292341"/>
                  </a:lnTo>
                  <a:lnTo>
                    <a:pt x="757605" y="294322"/>
                  </a:lnTo>
                  <a:lnTo>
                    <a:pt x="758317" y="294322"/>
                  </a:lnTo>
                  <a:lnTo>
                    <a:pt x="764692" y="291846"/>
                  </a:lnTo>
                  <a:lnTo>
                    <a:pt x="764692" y="290423"/>
                  </a:lnTo>
                  <a:close/>
                </a:path>
                <a:path w="1755140" h="989330">
                  <a:moveTo>
                    <a:pt x="766114" y="283349"/>
                  </a:moveTo>
                  <a:lnTo>
                    <a:pt x="765924" y="283349"/>
                  </a:lnTo>
                  <a:lnTo>
                    <a:pt x="765784" y="283438"/>
                  </a:lnTo>
                  <a:lnTo>
                    <a:pt x="765619" y="283552"/>
                  </a:lnTo>
                  <a:lnTo>
                    <a:pt x="765784" y="283489"/>
                  </a:lnTo>
                  <a:lnTo>
                    <a:pt x="765949" y="283413"/>
                  </a:lnTo>
                  <a:lnTo>
                    <a:pt x="766114" y="283349"/>
                  </a:lnTo>
                  <a:close/>
                </a:path>
                <a:path w="1755140" h="989330">
                  <a:moveTo>
                    <a:pt x="769658" y="285470"/>
                  </a:moveTo>
                  <a:lnTo>
                    <a:pt x="768235" y="284759"/>
                  </a:lnTo>
                  <a:lnTo>
                    <a:pt x="765695" y="286664"/>
                  </a:lnTo>
                  <a:lnTo>
                    <a:pt x="762025" y="289483"/>
                  </a:lnTo>
                  <a:lnTo>
                    <a:pt x="758177" y="289483"/>
                  </a:lnTo>
                  <a:lnTo>
                    <a:pt x="762749" y="285470"/>
                  </a:lnTo>
                  <a:lnTo>
                    <a:pt x="765619" y="283552"/>
                  </a:lnTo>
                  <a:lnTo>
                    <a:pt x="756539" y="287337"/>
                  </a:lnTo>
                  <a:lnTo>
                    <a:pt x="756539" y="290080"/>
                  </a:lnTo>
                  <a:lnTo>
                    <a:pt x="756539" y="291604"/>
                  </a:lnTo>
                  <a:lnTo>
                    <a:pt x="756272" y="291604"/>
                  </a:lnTo>
                  <a:lnTo>
                    <a:pt x="754062" y="292557"/>
                  </a:lnTo>
                  <a:lnTo>
                    <a:pt x="753833" y="292557"/>
                  </a:lnTo>
                  <a:lnTo>
                    <a:pt x="754189" y="291604"/>
                  </a:lnTo>
                  <a:lnTo>
                    <a:pt x="754938" y="290080"/>
                  </a:lnTo>
                  <a:lnTo>
                    <a:pt x="756539" y="290080"/>
                  </a:lnTo>
                  <a:lnTo>
                    <a:pt x="756539" y="287337"/>
                  </a:lnTo>
                  <a:lnTo>
                    <a:pt x="753364" y="288658"/>
                  </a:lnTo>
                  <a:lnTo>
                    <a:pt x="754773" y="284048"/>
                  </a:lnTo>
                  <a:lnTo>
                    <a:pt x="754532" y="284048"/>
                  </a:lnTo>
                  <a:lnTo>
                    <a:pt x="751255" y="286435"/>
                  </a:lnTo>
                  <a:lnTo>
                    <a:pt x="750023" y="289483"/>
                  </a:lnTo>
                  <a:lnTo>
                    <a:pt x="750531" y="289483"/>
                  </a:lnTo>
                  <a:lnTo>
                    <a:pt x="745655" y="291604"/>
                  </a:lnTo>
                  <a:lnTo>
                    <a:pt x="745883" y="291604"/>
                  </a:lnTo>
                  <a:lnTo>
                    <a:pt x="745642" y="292557"/>
                  </a:lnTo>
                  <a:lnTo>
                    <a:pt x="745566" y="292912"/>
                  </a:lnTo>
                  <a:lnTo>
                    <a:pt x="748207" y="292557"/>
                  </a:lnTo>
                  <a:lnTo>
                    <a:pt x="748804" y="292557"/>
                  </a:lnTo>
                  <a:lnTo>
                    <a:pt x="749719" y="291134"/>
                  </a:lnTo>
                  <a:lnTo>
                    <a:pt x="749490" y="291134"/>
                  </a:lnTo>
                  <a:lnTo>
                    <a:pt x="752297" y="290080"/>
                  </a:lnTo>
                  <a:lnTo>
                    <a:pt x="752525" y="290080"/>
                  </a:lnTo>
                  <a:lnTo>
                    <a:pt x="752881" y="290423"/>
                  </a:lnTo>
                  <a:lnTo>
                    <a:pt x="753364" y="291134"/>
                  </a:lnTo>
                  <a:lnTo>
                    <a:pt x="749808" y="295389"/>
                  </a:lnTo>
                  <a:lnTo>
                    <a:pt x="749808" y="296456"/>
                  </a:lnTo>
                  <a:lnTo>
                    <a:pt x="753287" y="295148"/>
                  </a:lnTo>
                  <a:lnTo>
                    <a:pt x="758380" y="292557"/>
                  </a:lnTo>
                  <a:lnTo>
                    <a:pt x="767168" y="288086"/>
                  </a:lnTo>
                  <a:lnTo>
                    <a:pt x="768946" y="285470"/>
                  </a:lnTo>
                  <a:lnTo>
                    <a:pt x="769658" y="285470"/>
                  </a:lnTo>
                  <a:close/>
                </a:path>
                <a:path w="1755140" h="989330">
                  <a:moveTo>
                    <a:pt x="772833" y="286537"/>
                  </a:moveTo>
                  <a:lnTo>
                    <a:pt x="770597" y="287477"/>
                  </a:lnTo>
                  <a:lnTo>
                    <a:pt x="767740" y="288861"/>
                  </a:lnTo>
                  <a:lnTo>
                    <a:pt x="766457" y="290779"/>
                  </a:lnTo>
                  <a:lnTo>
                    <a:pt x="766318" y="291401"/>
                  </a:lnTo>
                  <a:lnTo>
                    <a:pt x="766267" y="291617"/>
                  </a:lnTo>
                  <a:lnTo>
                    <a:pt x="766076" y="291401"/>
                  </a:lnTo>
                  <a:lnTo>
                    <a:pt x="766229" y="291833"/>
                  </a:lnTo>
                  <a:lnTo>
                    <a:pt x="766470" y="291833"/>
                  </a:lnTo>
                  <a:lnTo>
                    <a:pt x="766813" y="292201"/>
                  </a:lnTo>
                  <a:lnTo>
                    <a:pt x="768794" y="289991"/>
                  </a:lnTo>
                  <a:lnTo>
                    <a:pt x="771461" y="289471"/>
                  </a:lnTo>
                  <a:lnTo>
                    <a:pt x="772833" y="286537"/>
                  </a:lnTo>
                  <a:close/>
                </a:path>
                <a:path w="1755140" h="989330">
                  <a:moveTo>
                    <a:pt x="773899" y="284403"/>
                  </a:moveTo>
                  <a:lnTo>
                    <a:pt x="773315" y="283933"/>
                  </a:lnTo>
                  <a:lnTo>
                    <a:pt x="772718" y="283464"/>
                  </a:lnTo>
                  <a:lnTo>
                    <a:pt x="772134" y="282994"/>
                  </a:lnTo>
                  <a:lnTo>
                    <a:pt x="770356" y="282994"/>
                  </a:lnTo>
                  <a:lnTo>
                    <a:pt x="770128" y="283464"/>
                  </a:lnTo>
                  <a:lnTo>
                    <a:pt x="770001" y="283705"/>
                  </a:lnTo>
                  <a:lnTo>
                    <a:pt x="771093" y="284861"/>
                  </a:lnTo>
                  <a:lnTo>
                    <a:pt x="771029" y="285203"/>
                  </a:lnTo>
                  <a:lnTo>
                    <a:pt x="773188" y="285470"/>
                  </a:lnTo>
                  <a:lnTo>
                    <a:pt x="773671" y="284759"/>
                  </a:lnTo>
                  <a:lnTo>
                    <a:pt x="773899" y="284403"/>
                  </a:lnTo>
                  <a:close/>
                </a:path>
                <a:path w="1755140" h="989330">
                  <a:moveTo>
                    <a:pt x="792670" y="317703"/>
                  </a:moveTo>
                  <a:lnTo>
                    <a:pt x="792086" y="317347"/>
                  </a:lnTo>
                  <a:lnTo>
                    <a:pt x="791489" y="316992"/>
                  </a:lnTo>
                  <a:lnTo>
                    <a:pt x="790905" y="316636"/>
                  </a:lnTo>
                  <a:lnTo>
                    <a:pt x="789482" y="316636"/>
                  </a:lnTo>
                  <a:lnTo>
                    <a:pt x="789482" y="316992"/>
                  </a:lnTo>
                  <a:lnTo>
                    <a:pt x="790308" y="317652"/>
                  </a:lnTo>
                  <a:lnTo>
                    <a:pt x="790994" y="317728"/>
                  </a:lnTo>
                  <a:lnTo>
                    <a:pt x="792670" y="317703"/>
                  </a:lnTo>
                  <a:close/>
                </a:path>
                <a:path w="1755140" h="989330">
                  <a:moveTo>
                    <a:pt x="807554" y="609904"/>
                  </a:moveTo>
                  <a:lnTo>
                    <a:pt x="806132" y="609904"/>
                  </a:lnTo>
                  <a:lnTo>
                    <a:pt x="806018" y="610146"/>
                  </a:lnTo>
                  <a:lnTo>
                    <a:pt x="805891" y="610374"/>
                  </a:lnTo>
                  <a:lnTo>
                    <a:pt x="805776" y="610616"/>
                  </a:lnTo>
                  <a:lnTo>
                    <a:pt x="806246" y="610857"/>
                  </a:lnTo>
                  <a:lnTo>
                    <a:pt x="806716" y="611085"/>
                  </a:lnTo>
                  <a:lnTo>
                    <a:pt x="807186" y="611327"/>
                  </a:lnTo>
                  <a:lnTo>
                    <a:pt x="807313" y="610857"/>
                  </a:lnTo>
                  <a:lnTo>
                    <a:pt x="807427" y="610374"/>
                  </a:lnTo>
                  <a:lnTo>
                    <a:pt x="807554" y="609904"/>
                  </a:lnTo>
                  <a:close/>
                </a:path>
                <a:path w="1755140" h="989330">
                  <a:moveTo>
                    <a:pt x="807897" y="614159"/>
                  </a:moveTo>
                  <a:lnTo>
                    <a:pt x="806716" y="612101"/>
                  </a:lnTo>
                  <a:lnTo>
                    <a:pt x="803871" y="612584"/>
                  </a:lnTo>
                  <a:lnTo>
                    <a:pt x="802589" y="612381"/>
                  </a:lnTo>
                  <a:lnTo>
                    <a:pt x="801878" y="612736"/>
                  </a:lnTo>
                  <a:lnTo>
                    <a:pt x="801751" y="612978"/>
                  </a:lnTo>
                  <a:lnTo>
                    <a:pt x="801649" y="613206"/>
                  </a:lnTo>
                  <a:lnTo>
                    <a:pt x="801522" y="613448"/>
                  </a:lnTo>
                  <a:lnTo>
                    <a:pt x="801522" y="613803"/>
                  </a:lnTo>
                  <a:lnTo>
                    <a:pt x="803656" y="613918"/>
                  </a:lnTo>
                  <a:lnTo>
                    <a:pt x="807897" y="614159"/>
                  </a:lnTo>
                  <a:close/>
                </a:path>
                <a:path w="1755140" h="989330">
                  <a:moveTo>
                    <a:pt x="813917" y="614514"/>
                  </a:moveTo>
                  <a:lnTo>
                    <a:pt x="812507" y="614387"/>
                  </a:lnTo>
                  <a:lnTo>
                    <a:pt x="809675" y="614159"/>
                  </a:lnTo>
                  <a:lnTo>
                    <a:pt x="809675" y="614514"/>
                  </a:lnTo>
                  <a:lnTo>
                    <a:pt x="809675" y="614870"/>
                  </a:lnTo>
                  <a:lnTo>
                    <a:pt x="812025" y="615099"/>
                  </a:lnTo>
                  <a:lnTo>
                    <a:pt x="813219" y="615226"/>
                  </a:lnTo>
                  <a:lnTo>
                    <a:pt x="813447" y="614984"/>
                  </a:lnTo>
                  <a:lnTo>
                    <a:pt x="813917" y="614514"/>
                  </a:lnTo>
                  <a:close/>
                </a:path>
                <a:path w="1755140" h="989330">
                  <a:moveTo>
                    <a:pt x="814273" y="275551"/>
                  </a:moveTo>
                  <a:lnTo>
                    <a:pt x="814044" y="273659"/>
                  </a:lnTo>
                  <a:lnTo>
                    <a:pt x="813917" y="272719"/>
                  </a:lnTo>
                  <a:lnTo>
                    <a:pt x="813689" y="272364"/>
                  </a:lnTo>
                  <a:lnTo>
                    <a:pt x="813447" y="272008"/>
                  </a:lnTo>
                  <a:lnTo>
                    <a:pt x="813219" y="271653"/>
                  </a:lnTo>
                  <a:lnTo>
                    <a:pt x="812152" y="271653"/>
                  </a:lnTo>
                  <a:lnTo>
                    <a:pt x="813574" y="274256"/>
                  </a:lnTo>
                  <a:lnTo>
                    <a:pt x="814273" y="275551"/>
                  </a:lnTo>
                  <a:close/>
                </a:path>
                <a:path w="1755140" h="989330">
                  <a:moveTo>
                    <a:pt x="814628" y="267411"/>
                  </a:moveTo>
                  <a:lnTo>
                    <a:pt x="814438" y="267208"/>
                  </a:lnTo>
                  <a:lnTo>
                    <a:pt x="813574" y="267055"/>
                  </a:lnTo>
                  <a:lnTo>
                    <a:pt x="813574" y="267411"/>
                  </a:lnTo>
                  <a:lnTo>
                    <a:pt x="814628" y="267411"/>
                  </a:lnTo>
                  <a:close/>
                </a:path>
                <a:path w="1755140" h="989330">
                  <a:moveTo>
                    <a:pt x="823836" y="285826"/>
                  </a:moveTo>
                  <a:lnTo>
                    <a:pt x="823074" y="285623"/>
                  </a:lnTo>
                  <a:lnTo>
                    <a:pt x="823391" y="285851"/>
                  </a:lnTo>
                  <a:lnTo>
                    <a:pt x="823125" y="286181"/>
                  </a:lnTo>
                  <a:lnTo>
                    <a:pt x="823366" y="286067"/>
                  </a:lnTo>
                  <a:lnTo>
                    <a:pt x="823607" y="285940"/>
                  </a:lnTo>
                  <a:lnTo>
                    <a:pt x="823836" y="285826"/>
                  </a:lnTo>
                  <a:close/>
                </a:path>
                <a:path w="1755140" h="989330">
                  <a:moveTo>
                    <a:pt x="824191" y="249694"/>
                  </a:moveTo>
                  <a:lnTo>
                    <a:pt x="822947" y="249948"/>
                  </a:lnTo>
                  <a:lnTo>
                    <a:pt x="823391" y="250075"/>
                  </a:lnTo>
                  <a:lnTo>
                    <a:pt x="823125" y="250405"/>
                  </a:lnTo>
                  <a:lnTo>
                    <a:pt x="823493" y="250164"/>
                  </a:lnTo>
                  <a:lnTo>
                    <a:pt x="823836" y="249936"/>
                  </a:lnTo>
                  <a:lnTo>
                    <a:pt x="824191" y="249694"/>
                  </a:lnTo>
                  <a:close/>
                </a:path>
                <a:path w="1755140" h="989330">
                  <a:moveTo>
                    <a:pt x="826668" y="611327"/>
                  </a:moveTo>
                  <a:lnTo>
                    <a:pt x="820648" y="611327"/>
                  </a:lnTo>
                  <a:lnTo>
                    <a:pt x="819937" y="612025"/>
                  </a:lnTo>
                  <a:lnTo>
                    <a:pt x="820889" y="612495"/>
                  </a:lnTo>
                  <a:lnTo>
                    <a:pt x="821829" y="612978"/>
                  </a:lnTo>
                  <a:lnTo>
                    <a:pt x="822782" y="613448"/>
                  </a:lnTo>
                  <a:lnTo>
                    <a:pt x="825373" y="612025"/>
                  </a:lnTo>
                  <a:lnTo>
                    <a:pt x="826668" y="611327"/>
                  </a:lnTo>
                  <a:close/>
                </a:path>
                <a:path w="1755140" h="989330">
                  <a:moveTo>
                    <a:pt x="828090" y="305308"/>
                  </a:moveTo>
                  <a:lnTo>
                    <a:pt x="825258" y="305308"/>
                  </a:lnTo>
                  <a:lnTo>
                    <a:pt x="825258" y="305663"/>
                  </a:lnTo>
                  <a:lnTo>
                    <a:pt x="826439" y="305892"/>
                  </a:lnTo>
                  <a:lnTo>
                    <a:pt x="827036" y="306019"/>
                  </a:lnTo>
                  <a:lnTo>
                    <a:pt x="827379" y="305777"/>
                  </a:lnTo>
                  <a:lnTo>
                    <a:pt x="827735" y="305536"/>
                  </a:lnTo>
                  <a:lnTo>
                    <a:pt x="828090" y="305308"/>
                  </a:lnTo>
                  <a:close/>
                </a:path>
                <a:path w="1755140" h="989330">
                  <a:moveTo>
                    <a:pt x="846505" y="327621"/>
                  </a:moveTo>
                  <a:lnTo>
                    <a:pt x="846201" y="328498"/>
                  </a:lnTo>
                  <a:lnTo>
                    <a:pt x="845566" y="328180"/>
                  </a:lnTo>
                  <a:lnTo>
                    <a:pt x="846505" y="328676"/>
                  </a:lnTo>
                  <a:lnTo>
                    <a:pt x="846505" y="327621"/>
                  </a:lnTo>
                  <a:close/>
                </a:path>
                <a:path w="1755140" h="989330">
                  <a:moveTo>
                    <a:pt x="876617" y="769289"/>
                  </a:moveTo>
                  <a:lnTo>
                    <a:pt x="875906" y="769289"/>
                  </a:lnTo>
                  <a:lnTo>
                    <a:pt x="876020" y="769531"/>
                  </a:lnTo>
                  <a:lnTo>
                    <a:pt x="876147" y="769759"/>
                  </a:lnTo>
                  <a:lnTo>
                    <a:pt x="876261" y="770001"/>
                  </a:lnTo>
                  <a:lnTo>
                    <a:pt x="876376" y="769759"/>
                  </a:lnTo>
                  <a:lnTo>
                    <a:pt x="876490" y="769531"/>
                  </a:lnTo>
                  <a:lnTo>
                    <a:pt x="876617" y="769289"/>
                  </a:lnTo>
                  <a:close/>
                </a:path>
                <a:path w="1755140" h="989330">
                  <a:moveTo>
                    <a:pt x="878027" y="941781"/>
                  </a:moveTo>
                  <a:lnTo>
                    <a:pt x="877798" y="941654"/>
                  </a:lnTo>
                  <a:lnTo>
                    <a:pt x="877557" y="941565"/>
                  </a:lnTo>
                  <a:lnTo>
                    <a:pt x="877316" y="941425"/>
                  </a:lnTo>
                  <a:lnTo>
                    <a:pt x="876757" y="942848"/>
                  </a:lnTo>
                  <a:lnTo>
                    <a:pt x="876427" y="943178"/>
                  </a:lnTo>
                  <a:lnTo>
                    <a:pt x="876973" y="943914"/>
                  </a:lnTo>
                  <a:lnTo>
                    <a:pt x="877671" y="942721"/>
                  </a:lnTo>
                  <a:lnTo>
                    <a:pt x="878027" y="942149"/>
                  </a:lnTo>
                  <a:lnTo>
                    <a:pt x="878027" y="941781"/>
                  </a:lnTo>
                  <a:close/>
                </a:path>
                <a:path w="1755140" h="989330">
                  <a:moveTo>
                    <a:pt x="894473" y="946404"/>
                  </a:moveTo>
                  <a:lnTo>
                    <a:pt x="894346" y="946340"/>
                  </a:lnTo>
                  <a:lnTo>
                    <a:pt x="894473" y="946404"/>
                  </a:lnTo>
                  <a:close/>
                </a:path>
                <a:path w="1755140" h="989330">
                  <a:moveTo>
                    <a:pt x="901395" y="682879"/>
                  </a:moveTo>
                  <a:lnTo>
                    <a:pt x="895896" y="689825"/>
                  </a:lnTo>
                  <a:lnTo>
                    <a:pt x="889698" y="696455"/>
                  </a:lnTo>
                  <a:lnTo>
                    <a:pt x="883412" y="703021"/>
                  </a:lnTo>
                  <a:lnTo>
                    <a:pt x="877671" y="709790"/>
                  </a:lnTo>
                  <a:lnTo>
                    <a:pt x="884008" y="705446"/>
                  </a:lnTo>
                  <a:lnTo>
                    <a:pt x="889647" y="699211"/>
                  </a:lnTo>
                  <a:lnTo>
                    <a:pt x="899287" y="686054"/>
                  </a:lnTo>
                  <a:lnTo>
                    <a:pt x="900023" y="685114"/>
                  </a:lnTo>
                  <a:lnTo>
                    <a:pt x="900671" y="683958"/>
                  </a:lnTo>
                  <a:lnTo>
                    <a:pt x="901395" y="682879"/>
                  </a:lnTo>
                  <a:close/>
                </a:path>
                <a:path w="1755140" h="989330">
                  <a:moveTo>
                    <a:pt x="914158" y="949579"/>
                  </a:moveTo>
                  <a:lnTo>
                    <a:pt x="912736" y="946391"/>
                  </a:lnTo>
                  <a:lnTo>
                    <a:pt x="906754" y="944613"/>
                  </a:lnTo>
                  <a:lnTo>
                    <a:pt x="900341" y="943102"/>
                  </a:lnTo>
                  <a:lnTo>
                    <a:pt x="894321" y="942848"/>
                  </a:lnTo>
                  <a:lnTo>
                    <a:pt x="894321" y="943190"/>
                  </a:lnTo>
                  <a:lnTo>
                    <a:pt x="897293" y="943952"/>
                  </a:lnTo>
                  <a:lnTo>
                    <a:pt x="899668" y="944067"/>
                  </a:lnTo>
                  <a:lnTo>
                    <a:pt x="902817" y="944968"/>
                  </a:lnTo>
                  <a:lnTo>
                    <a:pt x="903528" y="947089"/>
                  </a:lnTo>
                  <a:lnTo>
                    <a:pt x="903528" y="947458"/>
                  </a:lnTo>
                  <a:lnTo>
                    <a:pt x="900988" y="947928"/>
                  </a:lnTo>
                  <a:lnTo>
                    <a:pt x="898093" y="946696"/>
                  </a:lnTo>
                  <a:lnTo>
                    <a:pt x="894473" y="946404"/>
                  </a:lnTo>
                  <a:lnTo>
                    <a:pt x="897102" y="947826"/>
                  </a:lnTo>
                  <a:lnTo>
                    <a:pt x="901458" y="948982"/>
                  </a:lnTo>
                  <a:lnTo>
                    <a:pt x="903528" y="948156"/>
                  </a:lnTo>
                  <a:lnTo>
                    <a:pt x="904227" y="947483"/>
                  </a:lnTo>
                  <a:lnTo>
                    <a:pt x="903782" y="946607"/>
                  </a:lnTo>
                  <a:lnTo>
                    <a:pt x="903528" y="944968"/>
                  </a:lnTo>
                  <a:lnTo>
                    <a:pt x="908367" y="946416"/>
                  </a:lnTo>
                  <a:lnTo>
                    <a:pt x="910488" y="946848"/>
                  </a:lnTo>
                  <a:lnTo>
                    <a:pt x="914158" y="949579"/>
                  </a:lnTo>
                  <a:close/>
                </a:path>
                <a:path w="1755140" h="989330">
                  <a:moveTo>
                    <a:pt x="955243" y="970114"/>
                  </a:moveTo>
                  <a:lnTo>
                    <a:pt x="954887" y="970241"/>
                  </a:lnTo>
                  <a:lnTo>
                    <a:pt x="954532" y="970356"/>
                  </a:lnTo>
                  <a:lnTo>
                    <a:pt x="954176" y="970470"/>
                  </a:lnTo>
                  <a:lnTo>
                    <a:pt x="954176" y="970826"/>
                  </a:lnTo>
                  <a:lnTo>
                    <a:pt x="955243" y="970826"/>
                  </a:lnTo>
                  <a:lnTo>
                    <a:pt x="955243" y="970114"/>
                  </a:lnTo>
                  <a:close/>
                </a:path>
                <a:path w="1755140" h="989330">
                  <a:moveTo>
                    <a:pt x="996454" y="733450"/>
                  </a:moveTo>
                  <a:lnTo>
                    <a:pt x="995895" y="733501"/>
                  </a:lnTo>
                  <a:lnTo>
                    <a:pt x="995616" y="733513"/>
                  </a:lnTo>
                  <a:lnTo>
                    <a:pt x="996327" y="733513"/>
                  </a:lnTo>
                  <a:lnTo>
                    <a:pt x="996454" y="733450"/>
                  </a:lnTo>
                  <a:close/>
                </a:path>
                <a:path w="1755140" h="989330">
                  <a:moveTo>
                    <a:pt x="1001991" y="515340"/>
                  </a:moveTo>
                  <a:lnTo>
                    <a:pt x="1001649" y="515340"/>
                  </a:lnTo>
                  <a:lnTo>
                    <a:pt x="1001877" y="516051"/>
                  </a:lnTo>
                  <a:lnTo>
                    <a:pt x="1001991" y="516394"/>
                  </a:lnTo>
                  <a:lnTo>
                    <a:pt x="1001991" y="515340"/>
                  </a:lnTo>
                  <a:close/>
                </a:path>
                <a:path w="1755140" h="989330">
                  <a:moveTo>
                    <a:pt x="1033386" y="988517"/>
                  </a:moveTo>
                  <a:lnTo>
                    <a:pt x="1033005" y="988428"/>
                  </a:lnTo>
                  <a:lnTo>
                    <a:pt x="1032624" y="988326"/>
                  </a:lnTo>
                  <a:lnTo>
                    <a:pt x="1032256" y="988199"/>
                  </a:lnTo>
                  <a:lnTo>
                    <a:pt x="1032548" y="988428"/>
                  </a:lnTo>
                  <a:lnTo>
                    <a:pt x="1032852" y="988656"/>
                  </a:lnTo>
                  <a:lnTo>
                    <a:pt x="1033170" y="988885"/>
                  </a:lnTo>
                  <a:lnTo>
                    <a:pt x="1033310" y="988656"/>
                  </a:lnTo>
                  <a:lnTo>
                    <a:pt x="1033386" y="988517"/>
                  </a:lnTo>
                  <a:close/>
                </a:path>
                <a:path w="1755140" h="989330">
                  <a:moveTo>
                    <a:pt x="1050518" y="986409"/>
                  </a:moveTo>
                  <a:lnTo>
                    <a:pt x="1050480" y="986536"/>
                  </a:lnTo>
                  <a:lnTo>
                    <a:pt x="1050518" y="986409"/>
                  </a:lnTo>
                  <a:close/>
                </a:path>
                <a:path w="1755140" h="989330">
                  <a:moveTo>
                    <a:pt x="1107109" y="240106"/>
                  </a:moveTo>
                  <a:lnTo>
                    <a:pt x="1105992" y="240969"/>
                  </a:lnTo>
                  <a:lnTo>
                    <a:pt x="1104900" y="241960"/>
                  </a:lnTo>
                  <a:lnTo>
                    <a:pt x="1103871" y="243065"/>
                  </a:lnTo>
                  <a:lnTo>
                    <a:pt x="1105052" y="242227"/>
                  </a:lnTo>
                  <a:lnTo>
                    <a:pt x="1106081" y="241185"/>
                  </a:lnTo>
                  <a:lnTo>
                    <a:pt x="1107109" y="240106"/>
                  </a:lnTo>
                  <a:close/>
                </a:path>
                <a:path w="1755140" h="989330">
                  <a:moveTo>
                    <a:pt x="1127023" y="238366"/>
                  </a:moveTo>
                  <a:lnTo>
                    <a:pt x="1126401" y="237871"/>
                  </a:lnTo>
                  <a:lnTo>
                    <a:pt x="1125258" y="237655"/>
                  </a:lnTo>
                  <a:lnTo>
                    <a:pt x="1125258" y="238010"/>
                  </a:lnTo>
                  <a:lnTo>
                    <a:pt x="1125842" y="238125"/>
                  </a:lnTo>
                  <a:lnTo>
                    <a:pt x="1126439" y="238252"/>
                  </a:lnTo>
                  <a:lnTo>
                    <a:pt x="1127023" y="238366"/>
                  </a:lnTo>
                  <a:close/>
                </a:path>
                <a:path w="1755140" h="989330">
                  <a:moveTo>
                    <a:pt x="1134465" y="245097"/>
                  </a:moveTo>
                  <a:lnTo>
                    <a:pt x="1134021" y="245643"/>
                  </a:lnTo>
                  <a:lnTo>
                    <a:pt x="1133030" y="245846"/>
                  </a:lnTo>
                  <a:lnTo>
                    <a:pt x="1134110" y="246151"/>
                  </a:lnTo>
                  <a:lnTo>
                    <a:pt x="1134224" y="245808"/>
                  </a:lnTo>
                  <a:lnTo>
                    <a:pt x="1134338" y="245452"/>
                  </a:lnTo>
                  <a:lnTo>
                    <a:pt x="1134465" y="245097"/>
                  </a:lnTo>
                  <a:close/>
                </a:path>
                <a:path w="1755140" h="989330">
                  <a:moveTo>
                    <a:pt x="1136586" y="239776"/>
                  </a:moveTo>
                  <a:lnTo>
                    <a:pt x="1135227" y="238594"/>
                  </a:lnTo>
                  <a:lnTo>
                    <a:pt x="1132624" y="238506"/>
                  </a:lnTo>
                  <a:lnTo>
                    <a:pt x="1130566" y="238010"/>
                  </a:lnTo>
                  <a:lnTo>
                    <a:pt x="1128801" y="238010"/>
                  </a:lnTo>
                  <a:lnTo>
                    <a:pt x="1128801" y="238366"/>
                  </a:lnTo>
                  <a:lnTo>
                    <a:pt x="1136586" y="239776"/>
                  </a:lnTo>
                  <a:close/>
                </a:path>
                <a:path w="1755140" h="989330">
                  <a:moveTo>
                    <a:pt x="1138707" y="793026"/>
                  </a:moveTo>
                  <a:lnTo>
                    <a:pt x="1137564" y="793457"/>
                  </a:lnTo>
                  <a:lnTo>
                    <a:pt x="1137297" y="794791"/>
                  </a:lnTo>
                  <a:lnTo>
                    <a:pt x="1138008" y="794791"/>
                  </a:lnTo>
                  <a:lnTo>
                    <a:pt x="1138237" y="794207"/>
                  </a:lnTo>
                  <a:lnTo>
                    <a:pt x="1138478" y="793610"/>
                  </a:lnTo>
                  <a:lnTo>
                    <a:pt x="1138707" y="793026"/>
                  </a:lnTo>
                  <a:close/>
                </a:path>
                <a:path w="1755140" h="989330">
                  <a:moveTo>
                    <a:pt x="1222298" y="2120"/>
                  </a:moveTo>
                  <a:lnTo>
                    <a:pt x="1221066" y="1016"/>
                  </a:lnTo>
                  <a:lnTo>
                    <a:pt x="1218666" y="635"/>
                  </a:lnTo>
                  <a:lnTo>
                    <a:pt x="1216990" y="0"/>
                  </a:lnTo>
                  <a:lnTo>
                    <a:pt x="1216634" y="698"/>
                  </a:lnTo>
                  <a:lnTo>
                    <a:pt x="1217701" y="1549"/>
                  </a:lnTo>
                  <a:lnTo>
                    <a:pt x="1222298" y="2120"/>
                  </a:lnTo>
                  <a:close/>
                </a:path>
                <a:path w="1755140" h="989330">
                  <a:moveTo>
                    <a:pt x="1224419" y="13093"/>
                  </a:moveTo>
                  <a:lnTo>
                    <a:pt x="1217345" y="11684"/>
                  </a:lnTo>
                  <a:lnTo>
                    <a:pt x="1209636" y="9245"/>
                  </a:lnTo>
                  <a:lnTo>
                    <a:pt x="1201699" y="6426"/>
                  </a:lnTo>
                  <a:lnTo>
                    <a:pt x="1193520" y="4102"/>
                  </a:lnTo>
                  <a:lnTo>
                    <a:pt x="1185113" y="3175"/>
                  </a:lnTo>
                  <a:lnTo>
                    <a:pt x="1185113" y="3543"/>
                  </a:lnTo>
                  <a:lnTo>
                    <a:pt x="1194663" y="6235"/>
                  </a:lnTo>
                  <a:lnTo>
                    <a:pt x="1204036" y="9220"/>
                  </a:lnTo>
                  <a:lnTo>
                    <a:pt x="1213764" y="11747"/>
                  </a:lnTo>
                  <a:lnTo>
                    <a:pt x="1224419" y="13093"/>
                  </a:lnTo>
                  <a:close/>
                </a:path>
                <a:path w="1755140" h="989330">
                  <a:moveTo>
                    <a:pt x="1240917" y="814832"/>
                  </a:moveTo>
                  <a:lnTo>
                    <a:pt x="1237234" y="815263"/>
                  </a:lnTo>
                  <a:lnTo>
                    <a:pt x="1233424" y="816000"/>
                  </a:lnTo>
                  <a:lnTo>
                    <a:pt x="1229715" y="816889"/>
                  </a:lnTo>
                  <a:lnTo>
                    <a:pt x="1240917" y="814832"/>
                  </a:lnTo>
                  <a:close/>
                </a:path>
                <a:path w="1755140" h="989330">
                  <a:moveTo>
                    <a:pt x="1299552" y="847775"/>
                  </a:moveTo>
                  <a:lnTo>
                    <a:pt x="1298994" y="847242"/>
                  </a:lnTo>
                  <a:lnTo>
                    <a:pt x="1298397" y="846797"/>
                  </a:lnTo>
                  <a:lnTo>
                    <a:pt x="1297749" y="846505"/>
                  </a:lnTo>
                  <a:lnTo>
                    <a:pt x="1298257" y="847826"/>
                  </a:lnTo>
                  <a:lnTo>
                    <a:pt x="1298905" y="847636"/>
                  </a:lnTo>
                  <a:lnTo>
                    <a:pt x="1299552" y="847775"/>
                  </a:lnTo>
                  <a:close/>
                </a:path>
                <a:path w="1755140" h="989330">
                  <a:moveTo>
                    <a:pt x="1301000" y="849490"/>
                  </a:moveTo>
                  <a:lnTo>
                    <a:pt x="1300861" y="849210"/>
                  </a:lnTo>
                  <a:lnTo>
                    <a:pt x="1300734" y="848918"/>
                  </a:lnTo>
                  <a:lnTo>
                    <a:pt x="1300581" y="848626"/>
                  </a:lnTo>
                  <a:lnTo>
                    <a:pt x="1300251" y="848029"/>
                  </a:lnTo>
                  <a:lnTo>
                    <a:pt x="1299908" y="847852"/>
                  </a:lnTo>
                  <a:lnTo>
                    <a:pt x="1299552" y="847775"/>
                  </a:lnTo>
                  <a:lnTo>
                    <a:pt x="1300073" y="848271"/>
                  </a:lnTo>
                  <a:lnTo>
                    <a:pt x="1300543" y="848855"/>
                  </a:lnTo>
                  <a:lnTo>
                    <a:pt x="1301000" y="849490"/>
                  </a:lnTo>
                  <a:close/>
                </a:path>
                <a:path w="1755140" h="989330">
                  <a:moveTo>
                    <a:pt x="1364957" y="48336"/>
                  </a:moveTo>
                  <a:lnTo>
                    <a:pt x="1362798" y="47434"/>
                  </a:lnTo>
                  <a:lnTo>
                    <a:pt x="1362202" y="46393"/>
                  </a:lnTo>
                  <a:lnTo>
                    <a:pt x="1361859" y="46393"/>
                  </a:lnTo>
                  <a:lnTo>
                    <a:pt x="1361859" y="47802"/>
                  </a:lnTo>
                  <a:lnTo>
                    <a:pt x="1362798" y="48171"/>
                  </a:lnTo>
                  <a:lnTo>
                    <a:pt x="1363738" y="48514"/>
                  </a:lnTo>
                  <a:lnTo>
                    <a:pt x="1364691" y="48869"/>
                  </a:lnTo>
                  <a:lnTo>
                    <a:pt x="1364957" y="48336"/>
                  </a:lnTo>
                  <a:close/>
                </a:path>
                <a:path w="1755140" h="989330">
                  <a:moveTo>
                    <a:pt x="1378496" y="780262"/>
                  </a:moveTo>
                  <a:lnTo>
                    <a:pt x="1376641" y="780262"/>
                  </a:lnTo>
                  <a:lnTo>
                    <a:pt x="1375308" y="781329"/>
                  </a:lnTo>
                  <a:lnTo>
                    <a:pt x="1375651" y="782307"/>
                  </a:lnTo>
                  <a:lnTo>
                    <a:pt x="1375333" y="782104"/>
                  </a:lnTo>
                  <a:lnTo>
                    <a:pt x="1375765" y="782637"/>
                  </a:lnTo>
                  <a:lnTo>
                    <a:pt x="1376311" y="782713"/>
                  </a:lnTo>
                  <a:lnTo>
                    <a:pt x="1376375" y="781329"/>
                  </a:lnTo>
                  <a:lnTo>
                    <a:pt x="1378496" y="780262"/>
                  </a:lnTo>
                  <a:close/>
                </a:path>
                <a:path w="1755140" h="989330">
                  <a:moveTo>
                    <a:pt x="1388313" y="66230"/>
                  </a:moveTo>
                  <a:lnTo>
                    <a:pt x="1383855" y="62077"/>
                  </a:lnTo>
                  <a:lnTo>
                    <a:pt x="1380274" y="59842"/>
                  </a:lnTo>
                  <a:lnTo>
                    <a:pt x="1380274" y="60921"/>
                  </a:lnTo>
                  <a:lnTo>
                    <a:pt x="1383753" y="62496"/>
                  </a:lnTo>
                  <a:lnTo>
                    <a:pt x="1387157" y="66230"/>
                  </a:lnTo>
                  <a:lnTo>
                    <a:pt x="1388313" y="66230"/>
                  </a:lnTo>
                  <a:close/>
                </a:path>
                <a:path w="1755140" h="989330">
                  <a:moveTo>
                    <a:pt x="1389024" y="66230"/>
                  </a:moveTo>
                  <a:lnTo>
                    <a:pt x="1388313" y="66230"/>
                  </a:lnTo>
                  <a:lnTo>
                    <a:pt x="1388656" y="66548"/>
                  </a:lnTo>
                  <a:lnTo>
                    <a:pt x="1389024" y="66230"/>
                  </a:lnTo>
                  <a:close/>
                </a:path>
                <a:path w="1755140" h="989330">
                  <a:moveTo>
                    <a:pt x="1397266" y="70485"/>
                  </a:moveTo>
                  <a:lnTo>
                    <a:pt x="1395044" y="69608"/>
                  </a:lnTo>
                  <a:lnTo>
                    <a:pt x="1395044" y="68376"/>
                  </a:lnTo>
                  <a:lnTo>
                    <a:pt x="1392313" y="67995"/>
                  </a:lnTo>
                  <a:lnTo>
                    <a:pt x="1391831" y="66992"/>
                  </a:lnTo>
                  <a:lnTo>
                    <a:pt x="1391551" y="66725"/>
                  </a:lnTo>
                  <a:lnTo>
                    <a:pt x="1391958" y="65519"/>
                  </a:lnTo>
                  <a:lnTo>
                    <a:pt x="1392669" y="64465"/>
                  </a:lnTo>
                  <a:lnTo>
                    <a:pt x="1393774" y="65379"/>
                  </a:lnTo>
                  <a:lnTo>
                    <a:pt x="1394294" y="66230"/>
                  </a:lnTo>
                  <a:lnTo>
                    <a:pt x="1394396" y="66395"/>
                  </a:lnTo>
                  <a:lnTo>
                    <a:pt x="1395984" y="66992"/>
                  </a:lnTo>
                  <a:lnTo>
                    <a:pt x="1395717" y="66725"/>
                  </a:lnTo>
                  <a:lnTo>
                    <a:pt x="1394650" y="65024"/>
                  </a:lnTo>
                  <a:lnTo>
                    <a:pt x="1394066" y="64820"/>
                  </a:lnTo>
                  <a:lnTo>
                    <a:pt x="1393355" y="64465"/>
                  </a:lnTo>
                  <a:lnTo>
                    <a:pt x="1391958" y="63754"/>
                  </a:lnTo>
                  <a:lnTo>
                    <a:pt x="1389024" y="66230"/>
                  </a:lnTo>
                  <a:lnTo>
                    <a:pt x="1390535" y="66230"/>
                  </a:lnTo>
                  <a:lnTo>
                    <a:pt x="1389837" y="67652"/>
                  </a:lnTo>
                  <a:lnTo>
                    <a:pt x="1393037" y="68834"/>
                  </a:lnTo>
                  <a:lnTo>
                    <a:pt x="1393469" y="71539"/>
                  </a:lnTo>
                  <a:lnTo>
                    <a:pt x="1396555" y="72605"/>
                  </a:lnTo>
                  <a:lnTo>
                    <a:pt x="1397266" y="70485"/>
                  </a:lnTo>
                  <a:close/>
                </a:path>
                <a:path w="1755140" h="989330">
                  <a:moveTo>
                    <a:pt x="1398333" y="67995"/>
                  </a:moveTo>
                  <a:lnTo>
                    <a:pt x="1397863" y="67767"/>
                  </a:lnTo>
                  <a:lnTo>
                    <a:pt x="1397393" y="67525"/>
                  </a:lnTo>
                  <a:lnTo>
                    <a:pt x="1396911" y="67284"/>
                  </a:lnTo>
                  <a:lnTo>
                    <a:pt x="1397342" y="68249"/>
                  </a:lnTo>
                  <a:lnTo>
                    <a:pt x="1397977" y="68707"/>
                  </a:lnTo>
                  <a:lnTo>
                    <a:pt x="1398092" y="68478"/>
                  </a:lnTo>
                  <a:lnTo>
                    <a:pt x="1398219" y="68237"/>
                  </a:lnTo>
                  <a:lnTo>
                    <a:pt x="1398333" y="67995"/>
                  </a:lnTo>
                  <a:close/>
                </a:path>
                <a:path w="1755140" h="989330">
                  <a:moveTo>
                    <a:pt x="1400403" y="748817"/>
                  </a:moveTo>
                  <a:lnTo>
                    <a:pt x="1398778" y="751090"/>
                  </a:lnTo>
                  <a:lnTo>
                    <a:pt x="1395323" y="752944"/>
                  </a:lnTo>
                  <a:lnTo>
                    <a:pt x="1392313" y="753706"/>
                  </a:lnTo>
                  <a:lnTo>
                    <a:pt x="1391958" y="754418"/>
                  </a:lnTo>
                  <a:lnTo>
                    <a:pt x="1396911" y="753694"/>
                  </a:lnTo>
                  <a:lnTo>
                    <a:pt x="1398828" y="751293"/>
                  </a:lnTo>
                  <a:lnTo>
                    <a:pt x="1400403" y="748817"/>
                  </a:lnTo>
                  <a:close/>
                </a:path>
                <a:path w="1755140" h="989330">
                  <a:moveTo>
                    <a:pt x="1402232" y="76860"/>
                  </a:moveTo>
                  <a:lnTo>
                    <a:pt x="1400924" y="76034"/>
                  </a:lnTo>
                  <a:lnTo>
                    <a:pt x="1399628" y="75196"/>
                  </a:lnTo>
                  <a:lnTo>
                    <a:pt x="1398333" y="74383"/>
                  </a:lnTo>
                  <a:lnTo>
                    <a:pt x="1399374" y="75793"/>
                  </a:lnTo>
                  <a:lnTo>
                    <a:pt x="1400073" y="76479"/>
                  </a:lnTo>
                  <a:lnTo>
                    <a:pt x="1402232" y="76860"/>
                  </a:lnTo>
                  <a:close/>
                </a:path>
                <a:path w="1755140" h="989330">
                  <a:moveTo>
                    <a:pt x="1575777" y="636117"/>
                  </a:moveTo>
                  <a:lnTo>
                    <a:pt x="1575650" y="636117"/>
                  </a:lnTo>
                  <a:lnTo>
                    <a:pt x="1575676" y="636244"/>
                  </a:lnTo>
                  <a:lnTo>
                    <a:pt x="1575752" y="636498"/>
                  </a:lnTo>
                  <a:lnTo>
                    <a:pt x="1575777" y="636117"/>
                  </a:lnTo>
                  <a:close/>
                </a:path>
                <a:path w="1755140" h="989330">
                  <a:moveTo>
                    <a:pt x="1608251" y="254698"/>
                  </a:moveTo>
                  <a:lnTo>
                    <a:pt x="1607045" y="253746"/>
                  </a:lnTo>
                  <a:lnTo>
                    <a:pt x="1605902" y="252679"/>
                  </a:lnTo>
                  <a:lnTo>
                    <a:pt x="1604822" y="251472"/>
                  </a:lnTo>
                  <a:lnTo>
                    <a:pt x="1604111" y="251701"/>
                  </a:lnTo>
                  <a:lnTo>
                    <a:pt x="1603768" y="251828"/>
                  </a:lnTo>
                  <a:lnTo>
                    <a:pt x="1603057" y="251828"/>
                  </a:lnTo>
                  <a:lnTo>
                    <a:pt x="1604086" y="252755"/>
                  </a:lnTo>
                  <a:lnTo>
                    <a:pt x="1606219" y="253606"/>
                  </a:lnTo>
                  <a:lnTo>
                    <a:pt x="1608251" y="254698"/>
                  </a:lnTo>
                  <a:close/>
                </a:path>
                <a:path w="1755140" h="989330">
                  <a:moveTo>
                    <a:pt x="1611363" y="256832"/>
                  </a:moveTo>
                  <a:lnTo>
                    <a:pt x="1610499" y="256006"/>
                  </a:lnTo>
                  <a:lnTo>
                    <a:pt x="1609394" y="255320"/>
                  </a:lnTo>
                  <a:lnTo>
                    <a:pt x="1608251" y="254698"/>
                  </a:lnTo>
                  <a:lnTo>
                    <a:pt x="1609255" y="255498"/>
                  </a:lnTo>
                  <a:lnTo>
                    <a:pt x="1610296" y="256197"/>
                  </a:lnTo>
                  <a:lnTo>
                    <a:pt x="1611363" y="256832"/>
                  </a:lnTo>
                  <a:close/>
                </a:path>
                <a:path w="1755140" h="989330">
                  <a:moveTo>
                    <a:pt x="1754644" y="827024"/>
                  </a:moveTo>
                  <a:lnTo>
                    <a:pt x="1754289" y="827024"/>
                  </a:lnTo>
                  <a:lnTo>
                    <a:pt x="1754352" y="828027"/>
                  </a:lnTo>
                  <a:lnTo>
                    <a:pt x="1754644" y="828446"/>
                  </a:lnTo>
                  <a:lnTo>
                    <a:pt x="1754644" y="827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444118" y="2258415"/>
              <a:ext cx="1449070" cy="746125"/>
            </a:xfrm>
            <a:custGeom>
              <a:avLst/>
              <a:gdLst/>
              <a:ahLst/>
              <a:cxnLst/>
              <a:rect l="l" t="t" r="r" b="b"/>
              <a:pathLst>
                <a:path w="1449070" h="746125">
                  <a:moveTo>
                    <a:pt x="6832" y="184404"/>
                  </a:moveTo>
                  <a:lnTo>
                    <a:pt x="6692" y="184327"/>
                  </a:lnTo>
                  <a:lnTo>
                    <a:pt x="6527" y="184251"/>
                  </a:lnTo>
                  <a:lnTo>
                    <a:pt x="6375" y="184175"/>
                  </a:lnTo>
                  <a:lnTo>
                    <a:pt x="6223" y="184238"/>
                  </a:lnTo>
                  <a:lnTo>
                    <a:pt x="5892" y="184340"/>
                  </a:lnTo>
                  <a:lnTo>
                    <a:pt x="6210" y="184365"/>
                  </a:lnTo>
                  <a:lnTo>
                    <a:pt x="6515" y="184378"/>
                  </a:lnTo>
                  <a:lnTo>
                    <a:pt x="6832" y="184404"/>
                  </a:lnTo>
                  <a:close/>
                </a:path>
                <a:path w="1449070" h="746125">
                  <a:moveTo>
                    <a:pt x="7086" y="173202"/>
                  </a:moveTo>
                  <a:lnTo>
                    <a:pt x="6540" y="172974"/>
                  </a:lnTo>
                  <a:lnTo>
                    <a:pt x="1193" y="175818"/>
                  </a:lnTo>
                  <a:lnTo>
                    <a:pt x="0" y="177444"/>
                  </a:lnTo>
                  <a:lnTo>
                    <a:pt x="711" y="177444"/>
                  </a:lnTo>
                  <a:lnTo>
                    <a:pt x="6375" y="175323"/>
                  </a:lnTo>
                  <a:lnTo>
                    <a:pt x="7086" y="173202"/>
                  </a:lnTo>
                  <a:close/>
                </a:path>
                <a:path w="1449070" h="746125">
                  <a:moveTo>
                    <a:pt x="12395" y="10972"/>
                  </a:moveTo>
                  <a:lnTo>
                    <a:pt x="10985" y="10744"/>
                  </a:lnTo>
                  <a:lnTo>
                    <a:pt x="10274" y="10617"/>
                  </a:lnTo>
                  <a:lnTo>
                    <a:pt x="9690" y="11811"/>
                  </a:lnTo>
                  <a:lnTo>
                    <a:pt x="8496" y="14160"/>
                  </a:lnTo>
                  <a:lnTo>
                    <a:pt x="9207" y="14160"/>
                  </a:lnTo>
                  <a:lnTo>
                    <a:pt x="10871" y="13462"/>
                  </a:lnTo>
                  <a:lnTo>
                    <a:pt x="11696" y="13106"/>
                  </a:lnTo>
                  <a:lnTo>
                    <a:pt x="11925" y="12395"/>
                  </a:lnTo>
                  <a:lnTo>
                    <a:pt x="12166" y="11684"/>
                  </a:lnTo>
                  <a:lnTo>
                    <a:pt x="12395" y="10972"/>
                  </a:lnTo>
                  <a:close/>
                </a:path>
                <a:path w="1449070" h="746125">
                  <a:moveTo>
                    <a:pt x="15595" y="8140"/>
                  </a:moveTo>
                  <a:lnTo>
                    <a:pt x="13817" y="7797"/>
                  </a:lnTo>
                  <a:lnTo>
                    <a:pt x="13817" y="9207"/>
                  </a:lnTo>
                  <a:lnTo>
                    <a:pt x="14884" y="9207"/>
                  </a:lnTo>
                  <a:lnTo>
                    <a:pt x="15113" y="8851"/>
                  </a:lnTo>
                  <a:lnTo>
                    <a:pt x="15595" y="8140"/>
                  </a:lnTo>
                  <a:close/>
                </a:path>
                <a:path w="1449070" h="746125">
                  <a:moveTo>
                    <a:pt x="17716" y="7086"/>
                  </a:moveTo>
                  <a:lnTo>
                    <a:pt x="16294" y="7581"/>
                  </a:lnTo>
                  <a:lnTo>
                    <a:pt x="16522" y="7899"/>
                  </a:lnTo>
                  <a:lnTo>
                    <a:pt x="16294" y="8496"/>
                  </a:lnTo>
                  <a:lnTo>
                    <a:pt x="17233" y="7556"/>
                  </a:lnTo>
                  <a:lnTo>
                    <a:pt x="17716" y="7086"/>
                  </a:lnTo>
                  <a:close/>
                </a:path>
                <a:path w="1449070" h="746125">
                  <a:moveTo>
                    <a:pt x="23025" y="0"/>
                  </a:moveTo>
                  <a:lnTo>
                    <a:pt x="22390" y="469"/>
                  </a:lnTo>
                  <a:lnTo>
                    <a:pt x="22821" y="381"/>
                  </a:lnTo>
                  <a:lnTo>
                    <a:pt x="22910" y="241"/>
                  </a:lnTo>
                  <a:lnTo>
                    <a:pt x="23025" y="0"/>
                  </a:lnTo>
                  <a:close/>
                </a:path>
                <a:path w="1449070" h="746125">
                  <a:moveTo>
                    <a:pt x="49225" y="143802"/>
                  </a:moveTo>
                  <a:lnTo>
                    <a:pt x="48996" y="143687"/>
                  </a:lnTo>
                  <a:lnTo>
                    <a:pt x="48768" y="143560"/>
                  </a:lnTo>
                  <a:lnTo>
                    <a:pt x="48526" y="143446"/>
                  </a:lnTo>
                  <a:lnTo>
                    <a:pt x="48412" y="143687"/>
                  </a:lnTo>
                  <a:lnTo>
                    <a:pt x="48285" y="143916"/>
                  </a:lnTo>
                  <a:lnTo>
                    <a:pt x="48171" y="144157"/>
                  </a:lnTo>
                  <a:lnTo>
                    <a:pt x="48526" y="144500"/>
                  </a:lnTo>
                  <a:lnTo>
                    <a:pt x="48882" y="144868"/>
                  </a:lnTo>
                  <a:lnTo>
                    <a:pt x="49225" y="145211"/>
                  </a:lnTo>
                  <a:lnTo>
                    <a:pt x="49225" y="143802"/>
                  </a:lnTo>
                  <a:close/>
                </a:path>
                <a:path w="1449070" h="746125">
                  <a:moveTo>
                    <a:pt x="83235" y="220306"/>
                  </a:moveTo>
                  <a:lnTo>
                    <a:pt x="82169" y="219595"/>
                  </a:lnTo>
                  <a:lnTo>
                    <a:pt x="81470" y="222059"/>
                  </a:lnTo>
                  <a:lnTo>
                    <a:pt x="79603" y="230492"/>
                  </a:lnTo>
                  <a:lnTo>
                    <a:pt x="81470" y="233413"/>
                  </a:lnTo>
                  <a:lnTo>
                    <a:pt x="83235" y="220306"/>
                  </a:lnTo>
                  <a:close/>
                </a:path>
                <a:path w="1449070" h="746125">
                  <a:moveTo>
                    <a:pt x="89255" y="34353"/>
                  </a:moveTo>
                  <a:lnTo>
                    <a:pt x="88900" y="34594"/>
                  </a:lnTo>
                  <a:lnTo>
                    <a:pt x="88544" y="34823"/>
                  </a:lnTo>
                  <a:lnTo>
                    <a:pt x="88201" y="35064"/>
                  </a:lnTo>
                  <a:lnTo>
                    <a:pt x="88900" y="35064"/>
                  </a:lnTo>
                  <a:lnTo>
                    <a:pt x="89027" y="34823"/>
                  </a:lnTo>
                  <a:lnTo>
                    <a:pt x="89141" y="34594"/>
                  </a:lnTo>
                  <a:lnTo>
                    <a:pt x="89255" y="34353"/>
                  </a:lnTo>
                  <a:close/>
                </a:path>
                <a:path w="1449070" h="746125">
                  <a:moveTo>
                    <a:pt x="112991" y="6731"/>
                  </a:moveTo>
                  <a:lnTo>
                    <a:pt x="112750" y="6375"/>
                  </a:lnTo>
                  <a:lnTo>
                    <a:pt x="112522" y="6019"/>
                  </a:lnTo>
                  <a:lnTo>
                    <a:pt x="112280" y="5664"/>
                  </a:lnTo>
                  <a:lnTo>
                    <a:pt x="110858" y="5664"/>
                  </a:lnTo>
                  <a:lnTo>
                    <a:pt x="110858" y="6019"/>
                  </a:lnTo>
                  <a:lnTo>
                    <a:pt x="112280" y="6502"/>
                  </a:lnTo>
                  <a:lnTo>
                    <a:pt x="112991" y="6731"/>
                  </a:lnTo>
                  <a:close/>
                </a:path>
                <a:path w="1449070" h="746125">
                  <a:moveTo>
                    <a:pt x="234124" y="91732"/>
                  </a:moveTo>
                  <a:lnTo>
                    <a:pt x="233743" y="91554"/>
                  </a:lnTo>
                  <a:lnTo>
                    <a:pt x="233413" y="91732"/>
                  </a:lnTo>
                  <a:lnTo>
                    <a:pt x="234124" y="91732"/>
                  </a:lnTo>
                  <a:close/>
                </a:path>
                <a:path w="1449070" h="746125">
                  <a:moveTo>
                    <a:pt x="245808" y="745566"/>
                  </a:moveTo>
                  <a:lnTo>
                    <a:pt x="245046" y="745363"/>
                  </a:lnTo>
                  <a:lnTo>
                    <a:pt x="245351" y="745578"/>
                  </a:lnTo>
                  <a:lnTo>
                    <a:pt x="245097" y="745921"/>
                  </a:lnTo>
                  <a:lnTo>
                    <a:pt x="245338" y="745794"/>
                  </a:lnTo>
                  <a:lnTo>
                    <a:pt x="245567" y="745680"/>
                  </a:lnTo>
                  <a:lnTo>
                    <a:pt x="245808" y="745566"/>
                  </a:lnTo>
                  <a:close/>
                </a:path>
                <a:path w="1449070" h="746125">
                  <a:moveTo>
                    <a:pt x="251485" y="59499"/>
                  </a:moveTo>
                  <a:lnTo>
                    <a:pt x="251028" y="59283"/>
                  </a:lnTo>
                  <a:lnTo>
                    <a:pt x="250812" y="59169"/>
                  </a:lnTo>
                  <a:lnTo>
                    <a:pt x="250647" y="60718"/>
                  </a:lnTo>
                  <a:lnTo>
                    <a:pt x="250317" y="60350"/>
                  </a:lnTo>
                  <a:lnTo>
                    <a:pt x="251117" y="61277"/>
                  </a:lnTo>
                  <a:lnTo>
                    <a:pt x="251244" y="60794"/>
                  </a:lnTo>
                  <a:lnTo>
                    <a:pt x="251358" y="60325"/>
                  </a:lnTo>
                  <a:lnTo>
                    <a:pt x="251485" y="59855"/>
                  </a:lnTo>
                  <a:lnTo>
                    <a:pt x="251485" y="59499"/>
                  </a:lnTo>
                  <a:close/>
                </a:path>
                <a:path w="1449070" h="746125">
                  <a:moveTo>
                    <a:pt x="284060" y="21958"/>
                  </a:moveTo>
                  <a:lnTo>
                    <a:pt x="283946" y="21488"/>
                  </a:lnTo>
                  <a:lnTo>
                    <a:pt x="283819" y="21018"/>
                  </a:lnTo>
                  <a:lnTo>
                    <a:pt x="283705" y="20548"/>
                  </a:lnTo>
                  <a:lnTo>
                    <a:pt x="282879" y="20421"/>
                  </a:lnTo>
                  <a:lnTo>
                    <a:pt x="281228" y="20193"/>
                  </a:lnTo>
                  <a:lnTo>
                    <a:pt x="279577" y="22072"/>
                  </a:lnTo>
                  <a:lnTo>
                    <a:pt x="278752" y="23025"/>
                  </a:lnTo>
                  <a:lnTo>
                    <a:pt x="278752" y="23368"/>
                  </a:lnTo>
                  <a:lnTo>
                    <a:pt x="279806" y="23368"/>
                  </a:lnTo>
                  <a:lnTo>
                    <a:pt x="281279" y="21793"/>
                  </a:lnTo>
                  <a:lnTo>
                    <a:pt x="281686" y="22085"/>
                  </a:lnTo>
                  <a:lnTo>
                    <a:pt x="284060" y="21958"/>
                  </a:lnTo>
                  <a:close/>
                </a:path>
                <a:path w="1449070" h="746125">
                  <a:moveTo>
                    <a:pt x="284772" y="358089"/>
                  </a:moveTo>
                  <a:lnTo>
                    <a:pt x="284060" y="357962"/>
                  </a:lnTo>
                  <a:lnTo>
                    <a:pt x="282638" y="357733"/>
                  </a:lnTo>
                  <a:lnTo>
                    <a:pt x="282765" y="358317"/>
                  </a:lnTo>
                  <a:lnTo>
                    <a:pt x="282994" y="359498"/>
                  </a:lnTo>
                  <a:lnTo>
                    <a:pt x="283591" y="359613"/>
                  </a:lnTo>
                  <a:lnTo>
                    <a:pt x="284187" y="359740"/>
                  </a:lnTo>
                  <a:lnTo>
                    <a:pt x="284772" y="359854"/>
                  </a:lnTo>
                  <a:lnTo>
                    <a:pt x="284772" y="358089"/>
                  </a:lnTo>
                  <a:close/>
                </a:path>
                <a:path w="1449070" h="746125">
                  <a:moveTo>
                    <a:pt x="295744" y="214630"/>
                  </a:moveTo>
                  <a:lnTo>
                    <a:pt x="295249" y="215341"/>
                  </a:lnTo>
                  <a:lnTo>
                    <a:pt x="295465" y="215176"/>
                  </a:lnTo>
                  <a:lnTo>
                    <a:pt x="295402" y="215696"/>
                  </a:lnTo>
                  <a:lnTo>
                    <a:pt x="295744" y="214630"/>
                  </a:lnTo>
                  <a:close/>
                </a:path>
                <a:path w="1449070" h="746125">
                  <a:moveTo>
                    <a:pt x="298945" y="218884"/>
                  </a:moveTo>
                  <a:lnTo>
                    <a:pt x="298462" y="218655"/>
                  </a:lnTo>
                  <a:lnTo>
                    <a:pt x="298234" y="218528"/>
                  </a:lnTo>
                  <a:lnTo>
                    <a:pt x="297878" y="218655"/>
                  </a:lnTo>
                  <a:lnTo>
                    <a:pt x="297167" y="218884"/>
                  </a:lnTo>
                  <a:lnTo>
                    <a:pt x="297040" y="219125"/>
                  </a:lnTo>
                  <a:lnTo>
                    <a:pt x="296938" y="219354"/>
                  </a:lnTo>
                  <a:lnTo>
                    <a:pt x="296811" y="219595"/>
                  </a:lnTo>
                  <a:lnTo>
                    <a:pt x="297167" y="219837"/>
                  </a:lnTo>
                  <a:lnTo>
                    <a:pt x="297522" y="220065"/>
                  </a:lnTo>
                  <a:lnTo>
                    <a:pt x="297878" y="220306"/>
                  </a:lnTo>
                  <a:lnTo>
                    <a:pt x="298234" y="219951"/>
                  </a:lnTo>
                  <a:lnTo>
                    <a:pt x="298577" y="219595"/>
                  </a:lnTo>
                  <a:lnTo>
                    <a:pt x="298945" y="219240"/>
                  </a:lnTo>
                  <a:lnTo>
                    <a:pt x="298945" y="218884"/>
                  </a:lnTo>
                  <a:close/>
                </a:path>
                <a:path w="1449070" h="746125">
                  <a:moveTo>
                    <a:pt x="373672" y="281571"/>
                  </a:moveTo>
                  <a:lnTo>
                    <a:pt x="373557" y="281228"/>
                  </a:lnTo>
                  <a:lnTo>
                    <a:pt x="373430" y="280873"/>
                  </a:lnTo>
                  <a:lnTo>
                    <a:pt x="373316" y="280517"/>
                  </a:lnTo>
                  <a:lnTo>
                    <a:pt x="372846" y="280390"/>
                  </a:lnTo>
                  <a:lnTo>
                    <a:pt x="371894" y="280162"/>
                  </a:lnTo>
                  <a:lnTo>
                    <a:pt x="372249" y="281520"/>
                  </a:lnTo>
                  <a:lnTo>
                    <a:pt x="373316" y="282282"/>
                  </a:lnTo>
                  <a:lnTo>
                    <a:pt x="373430" y="282054"/>
                  </a:lnTo>
                  <a:lnTo>
                    <a:pt x="373557" y="281813"/>
                  </a:lnTo>
                  <a:lnTo>
                    <a:pt x="373672" y="281571"/>
                  </a:lnTo>
                  <a:close/>
                </a:path>
                <a:path w="1449070" h="746125">
                  <a:moveTo>
                    <a:pt x="382524" y="289369"/>
                  </a:moveTo>
                  <a:lnTo>
                    <a:pt x="381635" y="287464"/>
                  </a:lnTo>
                  <a:lnTo>
                    <a:pt x="379133" y="285584"/>
                  </a:lnTo>
                  <a:lnTo>
                    <a:pt x="377215" y="284772"/>
                  </a:lnTo>
                  <a:lnTo>
                    <a:pt x="378282" y="287134"/>
                  </a:lnTo>
                  <a:lnTo>
                    <a:pt x="380555" y="288493"/>
                  </a:lnTo>
                  <a:lnTo>
                    <a:pt x="382524" y="289369"/>
                  </a:lnTo>
                  <a:close/>
                </a:path>
                <a:path w="1449070" h="746125">
                  <a:moveTo>
                    <a:pt x="388899" y="292201"/>
                  </a:moveTo>
                  <a:lnTo>
                    <a:pt x="388670" y="291846"/>
                  </a:lnTo>
                  <a:lnTo>
                    <a:pt x="388429" y="291490"/>
                  </a:lnTo>
                  <a:lnTo>
                    <a:pt x="388188" y="291147"/>
                  </a:lnTo>
                  <a:lnTo>
                    <a:pt x="387845" y="291147"/>
                  </a:lnTo>
                  <a:lnTo>
                    <a:pt x="388200" y="291858"/>
                  </a:lnTo>
                  <a:lnTo>
                    <a:pt x="388899" y="292201"/>
                  </a:lnTo>
                  <a:close/>
                </a:path>
                <a:path w="1449070" h="746125">
                  <a:moveTo>
                    <a:pt x="394919" y="296456"/>
                  </a:moveTo>
                  <a:lnTo>
                    <a:pt x="393877" y="295084"/>
                  </a:lnTo>
                  <a:lnTo>
                    <a:pt x="393115" y="294817"/>
                  </a:lnTo>
                  <a:lnTo>
                    <a:pt x="392798" y="292557"/>
                  </a:lnTo>
                  <a:lnTo>
                    <a:pt x="392087" y="292328"/>
                  </a:lnTo>
                  <a:lnTo>
                    <a:pt x="391744" y="292201"/>
                  </a:lnTo>
                  <a:lnTo>
                    <a:pt x="391261" y="293382"/>
                  </a:lnTo>
                  <a:lnTo>
                    <a:pt x="391033" y="293979"/>
                  </a:lnTo>
                  <a:lnTo>
                    <a:pt x="392049" y="295236"/>
                  </a:lnTo>
                  <a:lnTo>
                    <a:pt x="393103" y="295960"/>
                  </a:lnTo>
                  <a:lnTo>
                    <a:pt x="394919" y="296456"/>
                  </a:lnTo>
                  <a:close/>
                </a:path>
                <a:path w="1449070" h="746125">
                  <a:moveTo>
                    <a:pt x="400240" y="302475"/>
                  </a:moveTo>
                  <a:lnTo>
                    <a:pt x="399872" y="302590"/>
                  </a:lnTo>
                  <a:lnTo>
                    <a:pt x="399529" y="302717"/>
                  </a:lnTo>
                  <a:lnTo>
                    <a:pt x="399173" y="302831"/>
                  </a:lnTo>
                  <a:lnTo>
                    <a:pt x="399643" y="303301"/>
                  </a:lnTo>
                  <a:lnTo>
                    <a:pt x="399872" y="303542"/>
                  </a:lnTo>
                  <a:lnTo>
                    <a:pt x="399999" y="303187"/>
                  </a:lnTo>
                  <a:lnTo>
                    <a:pt x="400113" y="302831"/>
                  </a:lnTo>
                  <a:lnTo>
                    <a:pt x="400240" y="302475"/>
                  </a:lnTo>
                  <a:close/>
                </a:path>
                <a:path w="1449070" h="746125">
                  <a:moveTo>
                    <a:pt x="400939" y="43218"/>
                  </a:moveTo>
                  <a:lnTo>
                    <a:pt x="400710" y="43091"/>
                  </a:lnTo>
                  <a:lnTo>
                    <a:pt x="400481" y="42976"/>
                  </a:lnTo>
                  <a:lnTo>
                    <a:pt x="400240" y="42849"/>
                  </a:lnTo>
                  <a:lnTo>
                    <a:pt x="399872" y="42849"/>
                  </a:lnTo>
                  <a:lnTo>
                    <a:pt x="399770" y="43446"/>
                  </a:lnTo>
                  <a:lnTo>
                    <a:pt x="399643" y="44030"/>
                  </a:lnTo>
                  <a:lnTo>
                    <a:pt x="399529" y="44627"/>
                  </a:lnTo>
                  <a:lnTo>
                    <a:pt x="400939" y="44627"/>
                  </a:lnTo>
                  <a:lnTo>
                    <a:pt x="400939" y="43218"/>
                  </a:lnTo>
                  <a:close/>
                </a:path>
                <a:path w="1449070" h="746125">
                  <a:moveTo>
                    <a:pt x="404774" y="302958"/>
                  </a:moveTo>
                  <a:lnTo>
                    <a:pt x="404634" y="302907"/>
                  </a:lnTo>
                  <a:lnTo>
                    <a:pt x="404368" y="302831"/>
                  </a:lnTo>
                  <a:lnTo>
                    <a:pt x="402717" y="302831"/>
                  </a:lnTo>
                  <a:lnTo>
                    <a:pt x="403098" y="303885"/>
                  </a:lnTo>
                  <a:lnTo>
                    <a:pt x="404126" y="304241"/>
                  </a:lnTo>
                  <a:lnTo>
                    <a:pt x="404342" y="303822"/>
                  </a:lnTo>
                  <a:lnTo>
                    <a:pt x="404774" y="302958"/>
                  </a:lnTo>
                  <a:close/>
                </a:path>
                <a:path w="1449070" h="746125">
                  <a:moveTo>
                    <a:pt x="409448" y="321602"/>
                  </a:moveTo>
                  <a:lnTo>
                    <a:pt x="408736" y="321906"/>
                  </a:lnTo>
                  <a:lnTo>
                    <a:pt x="408381" y="322313"/>
                  </a:lnTo>
                  <a:lnTo>
                    <a:pt x="409092" y="322313"/>
                  </a:lnTo>
                  <a:lnTo>
                    <a:pt x="409219" y="322072"/>
                  </a:lnTo>
                  <a:lnTo>
                    <a:pt x="409321" y="321843"/>
                  </a:lnTo>
                  <a:lnTo>
                    <a:pt x="409448" y="321602"/>
                  </a:lnTo>
                  <a:close/>
                </a:path>
                <a:path w="1449070" h="746125">
                  <a:moveTo>
                    <a:pt x="411124" y="306425"/>
                  </a:moveTo>
                  <a:lnTo>
                    <a:pt x="410159" y="305663"/>
                  </a:lnTo>
                  <a:lnTo>
                    <a:pt x="407708" y="304469"/>
                  </a:lnTo>
                  <a:lnTo>
                    <a:pt x="404520" y="305701"/>
                  </a:lnTo>
                  <a:lnTo>
                    <a:pt x="403415" y="307073"/>
                  </a:lnTo>
                  <a:lnTo>
                    <a:pt x="402717" y="307428"/>
                  </a:lnTo>
                  <a:lnTo>
                    <a:pt x="402717" y="307784"/>
                  </a:lnTo>
                  <a:lnTo>
                    <a:pt x="406285" y="306844"/>
                  </a:lnTo>
                  <a:lnTo>
                    <a:pt x="407479" y="306298"/>
                  </a:lnTo>
                  <a:lnTo>
                    <a:pt x="410857" y="307784"/>
                  </a:lnTo>
                  <a:lnTo>
                    <a:pt x="411124" y="306425"/>
                  </a:lnTo>
                  <a:close/>
                </a:path>
                <a:path w="1449070" h="746125">
                  <a:moveTo>
                    <a:pt x="411568" y="325843"/>
                  </a:moveTo>
                  <a:lnTo>
                    <a:pt x="411327" y="326085"/>
                  </a:lnTo>
                  <a:lnTo>
                    <a:pt x="411099" y="326326"/>
                  </a:lnTo>
                  <a:lnTo>
                    <a:pt x="410857" y="326555"/>
                  </a:lnTo>
                  <a:lnTo>
                    <a:pt x="411568" y="326555"/>
                  </a:lnTo>
                  <a:lnTo>
                    <a:pt x="411568" y="325843"/>
                  </a:lnTo>
                  <a:close/>
                </a:path>
                <a:path w="1449070" h="746125">
                  <a:moveTo>
                    <a:pt x="414185" y="329971"/>
                  </a:moveTo>
                  <a:lnTo>
                    <a:pt x="412280" y="328917"/>
                  </a:lnTo>
                  <a:lnTo>
                    <a:pt x="412915" y="329971"/>
                  </a:lnTo>
                  <a:lnTo>
                    <a:pt x="412610" y="329971"/>
                  </a:lnTo>
                  <a:lnTo>
                    <a:pt x="413016" y="330111"/>
                  </a:lnTo>
                  <a:lnTo>
                    <a:pt x="414045" y="330454"/>
                  </a:lnTo>
                  <a:lnTo>
                    <a:pt x="414185" y="329971"/>
                  </a:lnTo>
                  <a:close/>
                </a:path>
                <a:path w="1449070" h="746125">
                  <a:moveTo>
                    <a:pt x="414566" y="328688"/>
                  </a:moveTo>
                  <a:lnTo>
                    <a:pt x="414185" y="329971"/>
                  </a:lnTo>
                  <a:lnTo>
                    <a:pt x="414502" y="328917"/>
                  </a:lnTo>
                  <a:lnTo>
                    <a:pt x="414566" y="328688"/>
                  </a:lnTo>
                  <a:close/>
                </a:path>
                <a:path w="1449070" h="746125">
                  <a:moveTo>
                    <a:pt x="414743" y="324434"/>
                  </a:moveTo>
                  <a:lnTo>
                    <a:pt x="414680" y="323977"/>
                  </a:lnTo>
                  <a:lnTo>
                    <a:pt x="412889" y="323723"/>
                  </a:lnTo>
                  <a:lnTo>
                    <a:pt x="409448" y="323723"/>
                  </a:lnTo>
                  <a:lnTo>
                    <a:pt x="410324" y="324434"/>
                  </a:lnTo>
                  <a:lnTo>
                    <a:pt x="414743" y="324434"/>
                  </a:lnTo>
                  <a:close/>
                </a:path>
                <a:path w="1449070" h="746125">
                  <a:moveTo>
                    <a:pt x="415112" y="326910"/>
                  </a:moveTo>
                  <a:lnTo>
                    <a:pt x="414794" y="324789"/>
                  </a:lnTo>
                  <a:lnTo>
                    <a:pt x="413702" y="324789"/>
                  </a:lnTo>
                  <a:lnTo>
                    <a:pt x="414693" y="326707"/>
                  </a:lnTo>
                  <a:lnTo>
                    <a:pt x="414477" y="327964"/>
                  </a:lnTo>
                  <a:lnTo>
                    <a:pt x="412280" y="328688"/>
                  </a:lnTo>
                  <a:lnTo>
                    <a:pt x="414566" y="328688"/>
                  </a:lnTo>
                  <a:lnTo>
                    <a:pt x="415112" y="326910"/>
                  </a:lnTo>
                  <a:close/>
                </a:path>
                <a:path w="1449070" h="746125">
                  <a:moveTo>
                    <a:pt x="415391" y="316166"/>
                  </a:moveTo>
                  <a:lnTo>
                    <a:pt x="409956" y="316992"/>
                  </a:lnTo>
                  <a:lnTo>
                    <a:pt x="414401" y="316992"/>
                  </a:lnTo>
                  <a:lnTo>
                    <a:pt x="415391" y="316166"/>
                  </a:lnTo>
                  <a:close/>
                </a:path>
                <a:path w="1449070" h="746125">
                  <a:moveTo>
                    <a:pt x="415823" y="95275"/>
                  </a:moveTo>
                  <a:lnTo>
                    <a:pt x="415442" y="95097"/>
                  </a:lnTo>
                  <a:lnTo>
                    <a:pt x="415112" y="95275"/>
                  </a:lnTo>
                  <a:lnTo>
                    <a:pt x="415823" y="95275"/>
                  </a:lnTo>
                  <a:close/>
                </a:path>
                <a:path w="1449070" h="746125">
                  <a:moveTo>
                    <a:pt x="416293" y="315429"/>
                  </a:moveTo>
                  <a:lnTo>
                    <a:pt x="415391" y="316166"/>
                  </a:lnTo>
                  <a:lnTo>
                    <a:pt x="416128" y="316166"/>
                  </a:lnTo>
                  <a:lnTo>
                    <a:pt x="416293" y="315429"/>
                  </a:lnTo>
                  <a:close/>
                </a:path>
                <a:path w="1449070" h="746125">
                  <a:moveTo>
                    <a:pt x="417233" y="335064"/>
                  </a:moveTo>
                  <a:lnTo>
                    <a:pt x="416648" y="334937"/>
                  </a:lnTo>
                  <a:lnTo>
                    <a:pt x="415467" y="334708"/>
                  </a:lnTo>
                  <a:lnTo>
                    <a:pt x="415239" y="333883"/>
                  </a:lnTo>
                  <a:lnTo>
                    <a:pt x="414756" y="332232"/>
                  </a:lnTo>
                  <a:lnTo>
                    <a:pt x="415112" y="332105"/>
                  </a:lnTo>
                  <a:lnTo>
                    <a:pt x="415823" y="331876"/>
                  </a:lnTo>
                  <a:lnTo>
                    <a:pt x="414642" y="332105"/>
                  </a:lnTo>
                  <a:lnTo>
                    <a:pt x="414045" y="332232"/>
                  </a:lnTo>
                  <a:lnTo>
                    <a:pt x="413702" y="333286"/>
                  </a:lnTo>
                  <a:lnTo>
                    <a:pt x="414172" y="333883"/>
                  </a:lnTo>
                  <a:lnTo>
                    <a:pt x="414642" y="334467"/>
                  </a:lnTo>
                  <a:lnTo>
                    <a:pt x="415112" y="335064"/>
                  </a:lnTo>
                  <a:lnTo>
                    <a:pt x="417233" y="335064"/>
                  </a:lnTo>
                  <a:close/>
                </a:path>
                <a:path w="1449070" h="746125">
                  <a:moveTo>
                    <a:pt x="417944" y="329044"/>
                  </a:moveTo>
                  <a:lnTo>
                    <a:pt x="417080" y="329742"/>
                  </a:lnTo>
                  <a:lnTo>
                    <a:pt x="417423" y="329615"/>
                  </a:lnTo>
                  <a:lnTo>
                    <a:pt x="417233" y="330098"/>
                  </a:lnTo>
                  <a:lnTo>
                    <a:pt x="417474" y="329742"/>
                  </a:lnTo>
                  <a:lnTo>
                    <a:pt x="417703" y="329399"/>
                  </a:lnTo>
                  <a:lnTo>
                    <a:pt x="417944" y="329044"/>
                  </a:lnTo>
                  <a:close/>
                </a:path>
                <a:path w="1449070" h="746125">
                  <a:moveTo>
                    <a:pt x="420065" y="310972"/>
                  </a:moveTo>
                  <a:lnTo>
                    <a:pt x="416890" y="312585"/>
                  </a:lnTo>
                  <a:lnTo>
                    <a:pt x="416306" y="315328"/>
                  </a:lnTo>
                  <a:lnTo>
                    <a:pt x="419023" y="313575"/>
                  </a:lnTo>
                  <a:lnTo>
                    <a:pt x="420065" y="310972"/>
                  </a:lnTo>
                  <a:close/>
                </a:path>
                <a:path w="1449070" h="746125">
                  <a:moveTo>
                    <a:pt x="421132" y="330454"/>
                  </a:moveTo>
                  <a:lnTo>
                    <a:pt x="420192" y="329742"/>
                  </a:lnTo>
                  <a:lnTo>
                    <a:pt x="419722" y="329399"/>
                  </a:lnTo>
                  <a:lnTo>
                    <a:pt x="418299" y="329399"/>
                  </a:lnTo>
                  <a:lnTo>
                    <a:pt x="418299" y="329742"/>
                  </a:lnTo>
                  <a:lnTo>
                    <a:pt x="420192" y="330225"/>
                  </a:lnTo>
                  <a:lnTo>
                    <a:pt x="421132" y="330454"/>
                  </a:lnTo>
                  <a:close/>
                </a:path>
                <a:path w="1449070" h="746125">
                  <a:moveTo>
                    <a:pt x="421132" y="80403"/>
                  </a:moveTo>
                  <a:lnTo>
                    <a:pt x="421017" y="80048"/>
                  </a:lnTo>
                  <a:lnTo>
                    <a:pt x="420890" y="79692"/>
                  </a:lnTo>
                  <a:lnTo>
                    <a:pt x="420776" y="79336"/>
                  </a:lnTo>
                  <a:lnTo>
                    <a:pt x="420433" y="79095"/>
                  </a:lnTo>
                  <a:lnTo>
                    <a:pt x="420065" y="78867"/>
                  </a:lnTo>
                  <a:lnTo>
                    <a:pt x="419722" y="78625"/>
                  </a:lnTo>
                  <a:lnTo>
                    <a:pt x="420204" y="79717"/>
                  </a:lnTo>
                  <a:lnTo>
                    <a:pt x="421132" y="80403"/>
                  </a:lnTo>
                  <a:close/>
                </a:path>
                <a:path w="1449070" h="746125">
                  <a:moveTo>
                    <a:pt x="422198" y="313817"/>
                  </a:moveTo>
                  <a:lnTo>
                    <a:pt x="419722" y="313817"/>
                  </a:lnTo>
                  <a:lnTo>
                    <a:pt x="419354" y="318414"/>
                  </a:lnTo>
                  <a:lnTo>
                    <a:pt x="417614" y="319633"/>
                  </a:lnTo>
                  <a:lnTo>
                    <a:pt x="414401" y="321005"/>
                  </a:lnTo>
                  <a:lnTo>
                    <a:pt x="411924" y="321246"/>
                  </a:lnTo>
                  <a:lnTo>
                    <a:pt x="411924" y="321602"/>
                  </a:lnTo>
                  <a:lnTo>
                    <a:pt x="418642" y="320192"/>
                  </a:lnTo>
                  <a:lnTo>
                    <a:pt x="419798" y="318528"/>
                  </a:lnTo>
                  <a:lnTo>
                    <a:pt x="421500" y="315658"/>
                  </a:lnTo>
                  <a:lnTo>
                    <a:pt x="422198" y="313817"/>
                  </a:lnTo>
                  <a:close/>
                </a:path>
                <a:path w="1449070" h="746125">
                  <a:moveTo>
                    <a:pt x="423037" y="126187"/>
                  </a:moveTo>
                  <a:lnTo>
                    <a:pt x="422998" y="126034"/>
                  </a:lnTo>
                  <a:lnTo>
                    <a:pt x="422973" y="125882"/>
                  </a:lnTo>
                  <a:lnTo>
                    <a:pt x="422960" y="125730"/>
                  </a:lnTo>
                  <a:lnTo>
                    <a:pt x="422554" y="125730"/>
                  </a:lnTo>
                  <a:lnTo>
                    <a:pt x="422783" y="126212"/>
                  </a:lnTo>
                  <a:lnTo>
                    <a:pt x="422910" y="126441"/>
                  </a:lnTo>
                  <a:lnTo>
                    <a:pt x="422986" y="126276"/>
                  </a:lnTo>
                  <a:close/>
                </a:path>
                <a:path w="1449070" h="746125">
                  <a:moveTo>
                    <a:pt x="425386" y="323723"/>
                  </a:moveTo>
                  <a:lnTo>
                    <a:pt x="423735" y="323494"/>
                  </a:lnTo>
                  <a:lnTo>
                    <a:pt x="422910" y="323367"/>
                  </a:lnTo>
                  <a:lnTo>
                    <a:pt x="422071" y="324192"/>
                  </a:lnTo>
                  <a:lnTo>
                    <a:pt x="420433" y="325843"/>
                  </a:lnTo>
                  <a:lnTo>
                    <a:pt x="420751" y="327088"/>
                  </a:lnTo>
                  <a:lnTo>
                    <a:pt x="421487" y="327621"/>
                  </a:lnTo>
                  <a:lnTo>
                    <a:pt x="422554" y="325501"/>
                  </a:lnTo>
                  <a:lnTo>
                    <a:pt x="423291" y="324434"/>
                  </a:lnTo>
                  <a:lnTo>
                    <a:pt x="424408" y="324472"/>
                  </a:lnTo>
                  <a:lnTo>
                    <a:pt x="425386" y="323723"/>
                  </a:lnTo>
                  <a:close/>
                </a:path>
                <a:path w="1449070" h="746125">
                  <a:moveTo>
                    <a:pt x="425386" y="316293"/>
                  </a:moveTo>
                  <a:lnTo>
                    <a:pt x="425373" y="315112"/>
                  </a:lnTo>
                  <a:lnTo>
                    <a:pt x="423608" y="314515"/>
                  </a:lnTo>
                  <a:lnTo>
                    <a:pt x="423608" y="315937"/>
                  </a:lnTo>
                  <a:lnTo>
                    <a:pt x="424789" y="316166"/>
                  </a:lnTo>
                  <a:lnTo>
                    <a:pt x="425386" y="316293"/>
                  </a:lnTo>
                  <a:close/>
                </a:path>
                <a:path w="1449070" h="746125">
                  <a:moveTo>
                    <a:pt x="426085" y="326199"/>
                  </a:moveTo>
                  <a:lnTo>
                    <a:pt x="425742" y="325145"/>
                  </a:lnTo>
                  <a:lnTo>
                    <a:pt x="424510" y="326542"/>
                  </a:lnTo>
                  <a:lnTo>
                    <a:pt x="423087" y="328714"/>
                  </a:lnTo>
                  <a:lnTo>
                    <a:pt x="423252" y="329399"/>
                  </a:lnTo>
                  <a:lnTo>
                    <a:pt x="424751" y="328320"/>
                  </a:lnTo>
                  <a:lnTo>
                    <a:pt x="425246" y="327952"/>
                  </a:lnTo>
                  <a:lnTo>
                    <a:pt x="426085" y="326199"/>
                  </a:lnTo>
                  <a:close/>
                </a:path>
                <a:path w="1449070" h="746125">
                  <a:moveTo>
                    <a:pt x="429628" y="327977"/>
                  </a:moveTo>
                  <a:lnTo>
                    <a:pt x="429272" y="327736"/>
                  </a:lnTo>
                  <a:lnTo>
                    <a:pt x="428917" y="327507"/>
                  </a:lnTo>
                  <a:lnTo>
                    <a:pt x="428574" y="327266"/>
                  </a:lnTo>
                  <a:lnTo>
                    <a:pt x="428942" y="327698"/>
                  </a:lnTo>
                  <a:lnTo>
                    <a:pt x="429628" y="327977"/>
                  </a:lnTo>
                  <a:close/>
                </a:path>
                <a:path w="1449070" h="746125">
                  <a:moveTo>
                    <a:pt x="430339" y="327977"/>
                  </a:moveTo>
                  <a:lnTo>
                    <a:pt x="429056" y="328752"/>
                  </a:lnTo>
                  <a:lnTo>
                    <a:pt x="429818" y="329565"/>
                  </a:lnTo>
                  <a:lnTo>
                    <a:pt x="430339" y="329044"/>
                  </a:lnTo>
                  <a:lnTo>
                    <a:pt x="430339" y="327977"/>
                  </a:lnTo>
                  <a:close/>
                </a:path>
                <a:path w="1449070" h="746125">
                  <a:moveTo>
                    <a:pt x="432104" y="325145"/>
                  </a:moveTo>
                  <a:lnTo>
                    <a:pt x="431279" y="324789"/>
                  </a:lnTo>
                  <a:lnTo>
                    <a:pt x="430466" y="324434"/>
                  </a:lnTo>
                  <a:lnTo>
                    <a:pt x="429628" y="324078"/>
                  </a:lnTo>
                  <a:lnTo>
                    <a:pt x="429628" y="324434"/>
                  </a:lnTo>
                  <a:lnTo>
                    <a:pt x="430466" y="324675"/>
                  </a:lnTo>
                  <a:lnTo>
                    <a:pt x="431279" y="324904"/>
                  </a:lnTo>
                  <a:lnTo>
                    <a:pt x="432104" y="325145"/>
                  </a:lnTo>
                  <a:close/>
                </a:path>
                <a:path w="1449070" h="746125">
                  <a:moveTo>
                    <a:pt x="432816" y="327266"/>
                  </a:moveTo>
                  <a:lnTo>
                    <a:pt x="432574" y="327037"/>
                  </a:lnTo>
                  <a:lnTo>
                    <a:pt x="432346" y="326796"/>
                  </a:lnTo>
                  <a:lnTo>
                    <a:pt x="432104" y="326555"/>
                  </a:lnTo>
                  <a:lnTo>
                    <a:pt x="431876" y="327037"/>
                  </a:lnTo>
                  <a:lnTo>
                    <a:pt x="431761" y="327266"/>
                  </a:lnTo>
                  <a:lnTo>
                    <a:pt x="431990" y="327507"/>
                  </a:lnTo>
                  <a:lnTo>
                    <a:pt x="432231" y="327736"/>
                  </a:lnTo>
                  <a:lnTo>
                    <a:pt x="432473" y="327977"/>
                  </a:lnTo>
                  <a:lnTo>
                    <a:pt x="432574" y="327736"/>
                  </a:lnTo>
                  <a:lnTo>
                    <a:pt x="432701" y="327507"/>
                  </a:lnTo>
                  <a:lnTo>
                    <a:pt x="432816" y="327266"/>
                  </a:lnTo>
                  <a:close/>
                </a:path>
                <a:path w="1449070" h="746125">
                  <a:moveTo>
                    <a:pt x="432816" y="320192"/>
                  </a:moveTo>
                  <a:lnTo>
                    <a:pt x="432435" y="320001"/>
                  </a:lnTo>
                  <a:lnTo>
                    <a:pt x="432104" y="320192"/>
                  </a:lnTo>
                  <a:lnTo>
                    <a:pt x="432816" y="320192"/>
                  </a:lnTo>
                  <a:close/>
                </a:path>
                <a:path w="1449070" h="746125">
                  <a:moveTo>
                    <a:pt x="433184" y="331520"/>
                  </a:moveTo>
                  <a:lnTo>
                    <a:pt x="432701" y="330339"/>
                  </a:lnTo>
                  <a:lnTo>
                    <a:pt x="432473" y="329742"/>
                  </a:lnTo>
                  <a:lnTo>
                    <a:pt x="429755" y="331216"/>
                  </a:lnTo>
                  <a:lnTo>
                    <a:pt x="425704" y="335203"/>
                  </a:lnTo>
                  <a:lnTo>
                    <a:pt x="424675" y="338251"/>
                  </a:lnTo>
                  <a:lnTo>
                    <a:pt x="423964" y="338607"/>
                  </a:lnTo>
                  <a:lnTo>
                    <a:pt x="425386" y="338607"/>
                  </a:lnTo>
                  <a:lnTo>
                    <a:pt x="427088" y="336054"/>
                  </a:lnTo>
                  <a:lnTo>
                    <a:pt x="429996" y="331863"/>
                  </a:lnTo>
                  <a:lnTo>
                    <a:pt x="433184" y="331876"/>
                  </a:lnTo>
                  <a:lnTo>
                    <a:pt x="433184" y="331520"/>
                  </a:lnTo>
                  <a:close/>
                </a:path>
                <a:path w="1449070" h="746125">
                  <a:moveTo>
                    <a:pt x="434581" y="26200"/>
                  </a:moveTo>
                  <a:lnTo>
                    <a:pt x="434187" y="22504"/>
                  </a:lnTo>
                  <a:lnTo>
                    <a:pt x="432981" y="22453"/>
                  </a:lnTo>
                  <a:lnTo>
                    <a:pt x="433527" y="19126"/>
                  </a:lnTo>
                  <a:lnTo>
                    <a:pt x="432104" y="18770"/>
                  </a:lnTo>
                  <a:lnTo>
                    <a:pt x="431761" y="21958"/>
                  </a:lnTo>
                  <a:lnTo>
                    <a:pt x="429628" y="21958"/>
                  </a:lnTo>
                  <a:lnTo>
                    <a:pt x="431380" y="23469"/>
                  </a:lnTo>
                  <a:lnTo>
                    <a:pt x="432968" y="24638"/>
                  </a:lnTo>
                  <a:lnTo>
                    <a:pt x="434581" y="26200"/>
                  </a:lnTo>
                  <a:close/>
                </a:path>
                <a:path w="1449070" h="746125">
                  <a:moveTo>
                    <a:pt x="435292" y="323024"/>
                  </a:moveTo>
                  <a:lnTo>
                    <a:pt x="435076" y="322465"/>
                  </a:lnTo>
                  <a:lnTo>
                    <a:pt x="434238" y="321957"/>
                  </a:lnTo>
                  <a:lnTo>
                    <a:pt x="434581" y="322313"/>
                  </a:lnTo>
                  <a:lnTo>
                    <a:pt x="434949" y="322668"/>
                  </a:lnTo>
                  <a:lnTo>
                    <a:pt x="435292" y="323024"/>
                  </a:lnTo>
                  <a:close/>
                </a:path>
                <a:path w="1449070" h="746125">
                  <a:moveTo>
                    <a:pt x="437426" y="320535"/>
                  </a:moveTo>
                  <a:lnTo>
                    <a:pt x="436486" y="321246"/>
                  </a:lnTo>
                  <a:lnTo>
                    <a:pt x="436003" y="321602"/>
                  </a:lnTo>
                  <a:lnTo>
                    <a:pt x="436714" y="321602"/>
                  </a:lnTo>
                  <a:lnTo>
                    <a:pt x="437197" y="320890"/>
                  </a:lnTo>
                  <a:lnTo>
                    <a:pt x="437426" y="320535"/>
                  </a:lnTo>
                  <a:close/>
                </a:path>
                <a:path w="1449070" h="746125">
                  <a:moveTo>
                    <a:pt x="444157" y="213575"/>
                  </a:moveTo>
                  <a:lnTo>
                    <a:pt x="443445" y="214287"/>
                  </a:lnTo>
                  <a:lnTo>
                    <a:pt x="444157" y="214287"/>
                  </a:lnTo>
                  <a:lnTo>
                    <a:pt x="444157" y="213575"/>
                  </a:lnTo>
                  <a:close/>
                </a:path>
                <a:path w="1449070" h="746125">
                  <a:moveTo>
                    <a:pt x="448043" y="344627"/>
                  </a:moveTo>
                  <a:lnTo>
                    <a:pt x="447814" y="343801"/>
                  </a:lnTo>
                  <a:lnTo>
                    <a:pt x="447573" y="342976"/>
                  </a:lnTo>
                  <a:lnTo>
                    <a:pt x="447344" y="342138"/>
                  </a:lnTo>
                  <a:lnTo>
                    <a:pt x="442379" y="340728"/>
                  </a:lnTo>
                  <a:lnTo>
                    <a:pt x="443966" y="342188"/>
                  </a:lnTo>
                  <a:lnTo>
                    <a:pt x="446468" y="343293"/>
                  </a:lnTo>
                  <a:lnTo>
                    <a:pt x="448043" y="344627"/>
                  </a:lnTo>
                  <a:close/>
                </a:path>
                <a:path w="1449070" h="746125">
                  <a:moveTo>
                    <a:pt x="456552" y="342493"/>
                  </a:moveTo>
                  <a:lnTo>
                    <a:pt x="456438" y="342138"/>
                  </a:lnTo>
                  <a:lnTo>
                    <a:pt x="456311" y="341795"/>
                  </a:lnTo>
                  <a:lnTo>
                    <a:pt x="456196" y="341439"/>
                  </a:lnTo>
                  <a:lnTo>
                    <a:pt x="450176" y="340017"/>
                  </a:lnTo>
                  <a:lnTo>
                    <a:pt x="449110" y="340017"/>
                  </a:lnTo>
                  <a:lnTo>
                    <a:pt x="449935" y="341922"/>
                  </a:lnTo>
                  <a:lnTo>
                    <a:pt x="454037" y="343230"/>
                  </a:lnTo>
                  <a:lnTo>
                    <a:pt x="456196" y="343560"/>
                  </a:lnTo>
                  <a:lnTo>
                    <a:pt x="456552" y="342493"/>
                  </a:lnTo>
                  <a:close/>
                </a:path>
                <a:path w="1449070" h="746125">
                  <a:moveTo>
                    <a:pt x="460095" y="346748"/>
                  </a:moveTo>
                  <a:lnTo>
                    <a:pt x="459460" y="346240"/>
                  </a:lnTo>
                  <a:lnTo>
                    <a:pt x="458317" y="346036"/>
                  </a:lnTo>
                  <a:lnTo>
                    <a:pt x="458317" y="346392"/>
                  </a:lnTo>
                  <a:lnTo>
                    <a:pt x="458914" y="346519"/>
                  </a:lnTo>
                  <a:lnTo>
                    <a:pt x="460095" y="346748"/>
                  </a:lnTo>
                  <a:close/>
                </a:path>
                <a:path w="1449070" h="746125">
                  <a:moveTo>
                    <a:pt x="478002" y="345935"/>
                  </a:moveTo>
                  <a:lnTo>
                    <a:pt x="477558" y="346608"/>
                  </a:lnTo>
                  <a:lnTo>
                    <a:pt x="476021" y="346036"/>
                  </a:lnTo>
                  <a:lnTo>
                    <a:pt x="473557" y="346036"/>
                  </a:lnTo>
                  <a:lnTo>
                    <a:pt x="473557" y="346392"/>
                  </a:lnTo>
                  <a:lnTo>
                    <a:pt x="474560" y="347052"/>
                  </a:lnTo>
                  <a:lnTo>
                    <a:pt x="475640" y="346583"/>
                  </a:lnTo>
                  <a:lnTo>
                    <a:pt x="477443" y="347103"/>
                  </a:lnTo>
                  <a:lnTo>
                    <a:pt x="478002" y="345935"/>
                  </a:lnTo>
                  <a:close/>
                </a:path>
                <a:path w="1449070" h="746125">
                  <a:moveTo>
                    <a:pt x="478510" y="336829"/>
                  </a:moveTo>
                  <a:lnTo>
                    <a:pt x="478282" y="336943"/>
                  </a:lnTo>
                  <a:lnTo>
                    <a:pt x="478040" y="337070"/>
                  </a:lnTo>
                  <a:lnTo>
                    <a:pt x="477799" y="337185"/>
                  </a:lnTo>
                  <a:lnTo>
                    <a:pt x="478040" y="337426"/>
                  </a:lnTo>
                  <a:lnTo>
                    <a:pt x="478282" y="337654"/>
                  </a:lnTo>
                  <a:lnTo>
                    <a:pt x="478510" y="337896"/>
                  </a:lnTo>
                  <a:lnTo>
                    <a:pt x="478510" y="336829"/>
                  </a:lnTo>
                  <a:close/>
                </a:path>
                <a:path w="1449070" h="746125">
                  <a:moveTo>
                    <a:pt x="593979" y="284060"/>
                  </a:moveTo>
                  <a:lnTo>
                    <a:pt x="593458" y="284797"/>
                  </a:lnTo>
                  <a:lnTo>
                    <a:pt x="593153" y="284505"/>
                  </a:lnTo>
                  <a:lnTo>
                    <a:pt x="593623" y="285470"/>
                  </a:lnTo>
                  <a:lnTo>
                    <a:pt x="593852" y="284530"/>
                  </a:lnTo>
                  <a:lnTo>
                    <a:pt x="593979" y="284060"/>
                  </a:lnTo>
                  <a:close/>
                </a:path>
                <a:path w="1449070" h="746125">
                  <a:moveTo>
                    <a:pt x="608495" y="372605"/>
                  </a:moveTo>
                  <a:lnTo>
                    <a:pt x="608266" y="372249"/>
                  </a:lnTo>
                  <a:lnTo>
                    <a:pt x="607783" y="371538"/>
                  </a:lnTo>
                  <a:lnTo>
                    <a:pt x="607441" y="371538"/>
                  </a:lnTo>
                  <a:lnTo>
                    <a:pt x="607796" y="372262"/>
                  </a:lnTo>
                  <a:lnTo>
                    <a:pt x="608495" y="372605"/>
                  </a:lnTo>
                  <a:close/>
                </a:path>
                <a:path w="1449070" h="746125">
                  <a:moveTo>
                    <a:pt x="609917" y="378269"/>
                  </a:moveTo>
                  <a:lnTo>
                    <a:pt x="607085" y="374192"/>
                  </a:lnTo>
                  <a:lnTo>
                    <a:pt x="605663" y="373672"/>
                  </a:lnTo>
                  <a:lnTo>
                    <a:pt x="603542" y="373316"/>
                  </a:lnTo>
                  <a:lnTo>
                    <a:pt x="603300" y="373545"/>
                  </a:lnTo>
                  <a:lnTo>
                    <a:pt x="603186" y="373672"/>
                  </a:lnTo>
                  <a:lnTo>
                    <a:pt x="605015" y="375246"/>
                  </a:lnTo>
                  <a:lnTo>
                    <a:pt x="607009" y="376872"/>
                  </a:lnTo>
                  <a:lnTo>
                    <a:pt x="608850" y="378269"/>
                  </a:lnTo>
                  <a:lnTo>
                    <a:pt x="609917" y="378269"/>
                  </a:lnTo>
                  <a:close/>
                </a:path>
                <a:path w="1449070" h="746125">
                  <a:moveTo>
                    <a:pt x="610628" y="372605"/>
                  </a:moveTo>
                  <a:lnTo>
                    <a:pt x="609765" y="371868"/>
                  </a:lnTo>
                  <a:lnTo>
                    <a:pt x="609790" y="372211"/>
                  </a:lnTo>
                  <a:lnTo>
                    <a:pt x="608850" y="371894"/>
                  </a:lnTo>
                  <a:lnTo>
                    <a:pt x="609371" y="372427"/>
                  </a:lnTo>
                  <a:lnTo>
                    <a:pt x="610628" y="372605"/>
                  </a:lnTo>
                  <a:close/>
                </a:path>
                <a:path w="1449070" h="746125">
                  <a:moveTo>
                    <a:pt x="613803" y="378269"/>
                  </a:moveTo>
                  <a:lnTo>
                    <a:pt x="611924" y="374967"/>
                  </a:lnTo>
                  <a:lnTo>
                    <a:pt x="610971" y="373316"/>
                  </a:lnTo>
                  <a:lnTo>
                    <a:pt x="610971" y="372605"/>
                  </a:lnTo>
                  <a:lnTo>
                    <a:pt x="610628" y="372605"/>
                  </a:lnTo>
                  <a:lnTo>
                    <a:pt x="610870" y="374497"/>
                  </a:lnTo>
                  <a:lnTo>
                    <a:pt x="610971" y="375437"/>
                  </a:lnTo>
                  <a:lnTo>
                    <a:pt x="611924" y="376377"/>
                  </a:lnTo>
                  <a:lnTo>
                    <a:pt x="613803" y="378269"/>
                  </a:lnTo>
                  <a:close/>
                </a:path>
                <a:path w="1449070" h="746125">
                  <a:moveTo>
                    <a:pt x="614172" y="384644"/>
                  </a:moveTo>
                  <a:lnTo>
                    <a:pt x="614045" y="384289"/>
                  </a:lnTo>
                  <a:lnTo>
                    <a:pt x="613930" y="383933"/>
                  </a:lnTo>
                  <a:lnTo>
                    <a:pt x="613803" y="383578"/>
                  </a:lnTo>
                  <a:lnTo>
                    <a:pt x="613689" y="383705"/>
                  </a:lnTo>
                  <a:lnTo>
                    <a:pt x="613460" y="383933"/>
                  </a:lnTo>
                  <a:lnTo>
                    <a:pt x="613689" y="384175"/>
                  </a:lnTo>
                  <a:lnTo>
                    <a:pt x="613930" y="384416"/>
                  </a:lnTo>
                  <a:lnTo>
                    <a:pt x="614172" y="384644"/>
                  </a:lnTo>
                  <a:close/>
                </a:path>
                <a:path w="1449070" h="746125">
                  <a:moveTo>
                    <a:pt x="618248" y="382879"/>
                  </a:moveTo>
                  <a:lnTo>
                    <a:pt x="617385" y="380580"/>
                  </a:lnTo>
                  <a:lnTo>
                    <a:pt x="617702" y="377913"/>
                  </a:lnTo>
                  <a:lnTo>
                    <a:pt x="616292" y="377202"/>
                  </a:lnTo>
                  <a:lnTo>
                    <a:pt x="613105" y="381812"/>
                  </a:lnTo>
                  <a:lnTo>
                    <a:pt x="613803" y="382524"/>
                  </a:lnTo>
                  <a:lnTo>
                    <a:pt x="616585" y="381088"/>
                  </a:lnTo>
                  <a:lnTo>
                    <a:pt x="616813" y="382663"/>
                  </a:lnTo>
                  <a:lnTo>
                    <a:pt x="618058" y="384644"/>
                  </a:lnTo>
                  <a:lnTo>
                    <a:pt x="618248" y="382879"/>
                  </a:lnTo>
                  <a:close/>
                </a:path>
                <a:path w="1449070" h="746125">
                  <a:moveTo>
                    <a:pt x="1204239" y="34353"/>
                  </a:moveTo>
                  <a:lnTo>
                    <a:pt x="1203528" y="33642"/>
                  </a:lnTo>
                  <a:lnTo>
                    <a:pt x="1203172" y="33299"/>
                  </a:lnTo>
                  <a:lnTo>
                    <a:pt x="1202829" y="33299"/>
                  </a:lnTo>
                  <a:lnTo>
                    <a:pt x="1202829" y="33642"/>
                  </a:lnTo>
                  <a:lnTo>
                    <a:pt x="1203299" y="33883"/>
                  </a:lnTo>
                  <a:lnTo>
                    <a:pt x="1203769" y="34112"/>
                  </a:lnTo>
                  <a:lnTo>
                    <a:pt x="1204239" y="34353"/>
                  </a:lnTo>
                  <a:close/>
                </a:path>
                <a:path w="1449070" h="746125">
                  <a:moveTo>
                    <a:pt x="1231163" y="57023"/>
                  </a:moveTo>
                  <a:lnTo>
                    <a:pt x="1230845" y="57899"/>
                  </a:lnTo>
                  <a:lnTo>
                    <a:pt x="1230223" y="57581"/>
                  </a:lnTo>
                  <a:lnTo>
                    <a:pt x="1231163" y="58077"/>
                  </a:lnTo>
                  <a:lnTo>
                    <a:pt x="1231163" y="57023"/>
                  </a:lnTo>
                  <a:close/>
                </a:path>
                <a:path w="1449070" h="746125">
                  <a:moveTo>
                    <a:pt x="1257363" y="76504"/>
                  </a:moveTo>
                  <a:lnTo>
                    <a:pt x="1256499" y="73634"/>
                  </a:lnTo>
                  <a:lnTo>
                    <a:pt x="1252537" y="69202"/>
                  </a:lnTo>
                  <a:lnTo>
                    <a:pt x="1249934" y="68008"/>
                  </a:lnTo>
                  <a:lnTo>
                    <a:pt x="1249578" y="68008"/>
                  </a:lnTo>
                  <a:lnTo>
                    <a:pt x="1249222" y="68719"/>
                  </a:lnTo>
                  <a:lnTo>
                    <a:pt x="1252855" y="71107"/>
                  </a:lnTo>
                  <a:lnTo>
                    <a:pt x="1253959" y="74612"/>
                  </a:lnTo>
                  <a:lnTo>
                    <a:pt x="1257363" y="76504"/>
                  </a:lnTo>
                  <a:close/>
                </a:path>
                <a:path w="1449070" h="746125">
                  <a:moveTo>
                    <a:pt x="1362913" y="75793"/>
                  </a:moveTo>
                  <a:lnTo>
                    <a:pt x="1360855" y="73431"/>
                  </a:lnTo>
                  <a:lnTo>
                    <a:pt x="1354391" y="71043"/>
                  </a:lnTo>
                  <a:lnTo>
                    <a:pt x="1350873" y="70485"/>
                  </a:lnTo>
                  <a:lnTo>
                    <a:pt x="1350873" y="70827"/>
                  </a:lnTo>
                  <a:lnTo>
                    <a:pt x="1362913" y="75793"/>
                  </a:lnTo>
                  <a:close/>
                </a:path>
                <a:path w="1449070" h="746125">
                  <a:moveTo>
                    <a:pt x="1376438" y="86245"/>
                  </a:moveTo>
                  <a:lnTo>
                    <a:pt x="1361503" y="77216"/>
                  </a:lnTo>
                  <a:lnTo>
                    <a:pt x="1363814" y="81876"/>
                  </a:lnTo>
                  <a:lnTo>
                    <a:pt x="1369847" y="84416"/>
                  </a:lnTo>
                  <a:lnTo>
                    <a:pt x="1376438" y="86245"/>
                  </a:lnTo>
                  <a:close/>
                </a:path>
                <a:path w="1449070" h="746125">
                  <a:moveTo>
                    <a:pt x="1377886" y="86626"/>
                  </a:moveTo>
                  <a:lnTo>
                    <a:pt x="1377403" y="86512"/>
                  </a:lnTo>
                  <a:lnTo>
                    <a:pt x="1376921" y="86372"/>
                  </a:lnTo>
                  <a:lnTo>
                    <a:pt x="1376438" y="86245"/>
                  </a:lnTo>
                  <a:lnTo>
                    <a:pt x="1376730" y="86423"/>
                  </a:lnTo>
                  <a:lnTo>
                    <a:pt x="1377099" y="86499"/>
                  </a:lnTo>
                  <a:lnTo>
                    <a:pt x="1377492" y="86575"/>
                  </a:lnTo>
                  <a:lnTo>
                    <a:pt x="1377886" y="86626"/>
                  </a:lnTo>
                  <a:close/>
                </a:path>
                <a:path w="1449070" h="746125">
                  <a:moveTo>
                    <a:pt x="1379207" y="89611"/>
                  </a:moveTo>
                  <a:lnTo>
                    <a:pt x="1378508" y="89369"/>
                  </a:lnTo>
                  <a:lnTo>
                    <a:pt x="1377797" y="89141"/>
                  </a:lnTo>
                  <a:lnTo>
                    <a:pt x="1377086" y="88900"/>
                  </a:lnTo>
                  <a:lnTo>
                    <a:pt x="1377086" y="89255"/>
                  </a:lnTo>
                  <a:lnTo>
                    <a:pt x="1377797" y="89369"/>
                  </a:lnTo>
                  <a:lnTo>
                    <a:pt x="1378508" y="89496"/>
                  </a:lnTo>
                  <a:lnTo>
                    <a:pt x="1379207" y="89611"/>
                  </a:lnTo>
                  <a:close/>
                </a:path>
                <a:path w="1449070" h="746125">
                  <a:moveTo>
                    <a:pt x="1387716" y="91376"/>
                  </a:moveTo>
                  <a:lnTo>
                    <a:pt x="1385227" y="89255"/>
                  </a:lnTo>
                  <a:lnTo>
                    <a:pt x="1383817" y="89966"/>
                  </a:lnTo>
                  <a:lnTo>
                    <a:pt x="1387716" y="91376"/>
                  </a:lnTo>
                  <a:close/>
                </a:path>
                <a:path w="1449070" h="746125">
                  <a:moveTo>
                    <a:pt x="1391780" y="92849"/>
                  </a:moveTo>
                  <a:lnTo>
                    <a:pt x="1387716" y="91376"/>
                  </a:lnTo>
                  <a:lnTo>
                    <a:pt x="1389062" y="92519"/>
                  </a:lnTo>
                  <a:lnTo>
                    <a:pt x="1391780" y="92849"/>
                  </a:lnTo>
                  <a:close/>
                </a:path>
                <a:path w="1449070" h="746125">
                  <a:moveTo>
                    <a:pt x="1393736" y="90678"/>
                  </a:moveTo>
                  <a:lnTo>
                    <a:pt x="1391221" y="86321"/>
                  </a:lnTo>
                  <a:lnTo>
                    <a:pt x="1383309" y="87452"/>
                  </a:lnTo>
                  <a:lnTo>
                    <a:pt x="1377886" y="86626"/>
                  </a:lnTo>
                  <a:lnTo>
                    <a:pt x="1383588" y="88125"/>
                  </a:lnTo>
                  <a:lnTo>
                    <a:pt x="1389532" y="89166"/>
                  </a:lnTo>
                  <a:lnTo>
                    <a:pt x="1393736" y="90678"/>
                  </a:lnTo>
                  <a:close/>
                </a:path>
                <a:path w="1449070" h="746125">
                  <a:moveTo>
                    <a:pt x="1419631" y="99377"/>
                  </a:moveTo>
                  <a:lnTo>
                    <a:pt x="1413510" y="95465"/>
                  </a:lnTo>
                  <a:lnTo>
                    <a:pt x="1401876" y="90678"/>
                  </a:lnTo>
                  <a:lnTo>
                    <a:pt x="1401876" y="90906"/>
                  </a:lnTo>
                  <a:lnTo>
                    <a:pt x="1412316" y="95173"/>
                  </a:lnTo>
                  <a:lnTo>
                    <a:pt x="1419631" y="99377"/>
                  </a:lnTo>
                  <a:close/>
                </a:path>
                <a:path w="1449070" h="746125">
                  <a:moveTo>
                    <a:pt x="1424000" y="102158"/>
                  </a:moveTo>
                  <a:lnTo>
                    <a:pt x="1422666" y="101117"/>
                  </a:lnTo>
                  <a:lnTo>
                    <a:pt x="1419631" y="99377"/>
                  </a:lnTo>
                  <a:lnTo>
                    <a:pt x="1424000" y="102158"/>
                  </a:lnTo>
                  <a:close/>
                </a:path>
                <a:path w="1449070" h="746125">
                  <a:moveTo>
                    <a:pt x="1448981" y="124320"/>
                  </a:moveTo>
                  <a:lnTo>
                    <a:pt x="1442199" y="116179"/>
                  </a:lnTo>
                  <a:lnTo>
                    <a:pt x="1441856" y="115773"/>
                  </a:lnTo>
                  <a:lnTo>
                    <a:pt x="1428432" y="104990"/>
                  </a:lnTo>
                  <a:lnTo>
                    <a:pt x="1424330" y="102362"/>
                  </a:lnTo>
                  <a:lnTo>
                    <a:pt x="1427607" y="104990"/>
                  </a:lnTo>
                  <a:lnTo>
                    <a:pt x="1431823" y="108292"/>
                  </a:lnTo>
                  <a:lnTo>
                    <a:pt x="1438706" y="116179"/>
                  </a:lnTo>
                  <a:lnTo>
                    <a:pt x="1431010" y="111379"/>
                  </a:lnTo>
                  <a:lnTo>
                    <a:pt x="1423644" y="105968"/>
                  </a:lnTo>
                  <a:lnTo>
                    <a:pt x="1416100" y="100698"/>
                  </a:lnTo>
                  <a:lnTo>
                    <a:pt x="1407896" y="96342"/>
                  </a:lnTo>
                  <a:lnTo>
                    <a:pt x="1402638" y="94145"/>
                  </a:lnTo>
                  <a:lnTo>
                    <a:pt x="1392237" y="92900"/>
                  </a:lnTo>
                  <a:lnTo>
                    <a:pt x="1400949" y="95681"/>
                  </a:lnTo>
                  <a:lnTo>
                    <a:pt x="1409471" y="98615"/>
                  </a:lnTo>
                  <a:lnTo>
                    <a:pt x="1417104" y="102362"/>
                  </a:lnTo>
                  <a:lnTo>
                    <a:pt x="1424762" y="107950"/>
                  </a:lnTo>
                  <a:lnTo>
                    <a:pt x="1432445" y="114223"/>
                  </a:lnTo>
                  <a:lnTo>
                    <a:pt x="1440434" y="120053"/>
                  </a:lnTo>
                  <a:lnTo>
                    <a:pt x="1448981" y="1243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507884" y="2223350"/>
              <a:ext cx="1390015" cy="780415"/>
            </a:xfrm>
            <a:custGeom>
              <a:avLst/>
              <a:gdLst/>
              <a:ahLst/>
              <a:cxnLst/>
              <a:rect l="l" t="t" r="r" b="b"/>
              <a:pathLst>
                <a:path w="1390015" h="780414">
                  <a:moveTo>
                    <a:pt x="2476" y="107315"/>
                  </a:moveTo>
                  <a:lnTo>
                    <a:pt x="2108" y="107200"/>
                  </a:lnTo>
                  <a:lnTo>
                    <a:pt x="1409" y="106972"/>
                  </a:lnTo>
                  <a:lnTo>
                    <a:pt x="0" y="106972"/>
                  </a:lnTo>
                  <a:lnTo>
                    <a:pt x="0" y="108026"/>
                  </a:lnTo>
                  <a:lnTo>
                    <a:pt x="1054" y="108026"/>
                  </a:lnTo>
                  <a:lnTo>
                    <a:pt x="1524" y="107911"/>
                  </a:lnTo>
                  <a:lnTo>
                    <a:pt x="2006" y="107784"/>
                  </a:lnTo>
                  <a:lnTo>
                    <a:pt x="2476" y="107670"/>
                  </a:lnTo>
                  <a:lnTo>
                    <a:pt x="2476" y="107315"/>
                  </a:lnTo>
                  <a:close/>
                </a:path>
                <a:path w="1390015" h="780414">
                  <a:moveTo>
                    <a:pt x="7785" y="102006"/>
                  </a:moveTo>
                  <a:lnTo>
                    <a:pt x="3175" y="103416"/>
                  </a:lnTo>
                  <a:lnTo>
                    <a:pt x="3416" y="103886"/>
                  </a:lnTo>
                  <a:lnTo>
                    <a:pt x="3644" y="104368"/>
                  </a:lnTo>
                  <a:lnTo>
                    <a:pt x="3886" y="104838"/>
                  </a:lnTo>
                  <a:lnTo>
                    <a:pt x="4953" y="104838"/>
                  </a:lnTo>
                  <a:lnTo>
                    <a:pt x="6832" y="103187"/>
                  </a:lnTo>
                  <a:lnTo>
                    <a:pt x="7785" y="102362"/>
                  </a:lnTo>
                  <a:lnTo>
                    <a:pt x="7785" y="102006"/>
                  </a:lnTo>
                  <a:close/>
                </a:path>
                <a:path w="1390015" h="780414">
                  <a:moveTo>
                    <a:pt x="9550" y="114401"/>
                  </a:moveTo>
                  <a:lnTo>
                    <a:pt x="7975" y="115150"/>
                  </a:lnTo>
                  <a:lnTo>
                    <a:pt x="7823" y="115849"/>
                  </a:lnTo>
                  <a:lnTo>
                    <a:pt x="5651" y="116166"/>
                  </a:lnTo>
                  <a:lnTo>
                    <a:pt x="6604" y="116293"/>
                  </a:lnTo>
                  <a:lnTo>
                    <a:pt x="8496" y="116522"/>
                  </a:lnTo>
                  <a:lnTo>
                    <a:pt x="9550" y="114401"/>
                  </a:lnTo>
                  <a:close/>
                </a:path>
                <a:path w="1390015" h="780414">
                  <a:moveTo>
                    <a:pt x="11176" y="98107"/>
                  </a:moveTo>
                  <a:lnTo>
                    <a:pt x="10617" y="96342"/>
                  </a:lnTo>
                  <a:lnTo>
                    <a:pt x="10033" y="95478"/>
                  </a:lnTo>
                  <a:lnTo>
                    <a:pt x="9093" y="96342"/>
                  </a:lnTo>
                  <a:lnTo>
                    <a:pt x="9906" y="97764"/>
                  </a:lnTo>
                  <a:lnTo>
                    <a:pt x="8737" y="99174"/>
                  </a:lnTo>
                  <a:lnTo>
                    <a:pt x="8128" y="99872"/>
                  </a:lnTo>
                  <a:lnTo>
                    <a:pt x="9194" y="100939"/>
                  </a:lnTo>
                  <a:lnTo>
                    <a:pt x="10020" y="99529"/>
                  </a:lnTo>
                  <a:lnTo>
                    <a:pt x="11176" y="98107"/>
                  </a:lnTo>
                  <a:close/>
                </a:path>
                <a:path w="1390015" h="780414">
                  <a:moveTo>
                    <a:pt x="11671" y="110858"/>
                  </a:moveTo>
                  <a:lnTo>
                    <a:pt x="10261" y="110502"/>
                  </a:lnTo>
                  <a:lnTo>
                    <a:pt x="9410" y="111455"/>
                  </a:lnTo>
                  <a:lnTo>
                    <a:pt x="9258" y="112217"/>
                  </a:lnTo>
                  <a:lnTo>
                    <a:pt x="8128" y="112991"/>
                  </a:lnTo>
                  <a:lnTo>
                    <a:pt x="7543" y="112623"/>
                  </a:lnTo>
                  <a:lnTo>
                    <a:pt x="6362" y="111925"/>
                  </a:lnTo>
                  <a:lnTo>
                    <a:pt x="3886" y="113690"/>
                  </a:lnTo>
                  <a:lnTo>
                    <a:pt x="3771" y="113931"/>
                  </a:lnTo>
                  <a:lnTo>
                    <a:pt x="3644" y="114160"/>
                  </a:lnTo>
                  <a:lnTo>
                    <a:pt x="3530" y="114401"/>
                  </a:lnTo>
                  <a:lnTo>
                    <a:pt x="4953" y="114401"/>
                  </a:lnTo>
                  <a:lnTo>
                    <a:pt x="7099" y="112547"/>
                  </a:lnTo>
                  <a:lnTo>
                    <a:pt x="10363" y="114363"/>
                  </a:lnTo>
                  <a:lnTo>
                    <a:pt x="11671" y="110858"/>
                  </a:lnTo>
                  <a:close/>
                </a:path>
                <a:path w="1390015" h="780414">
                  <a:moveTo>
                    <a:pt x="18923" y="92087"/>
                  </a:moveTo>
                  <a:lnTo>
                    <a:pt x="18846" y="90678"/>
                  </a:lnTo>
                  <a:lnTo>
                    <a:pt x="17945" y="92087"/>
                  </a:lnTo>
                  <a:lnTo>
                    <a:pt x="18923" y="92087"/>
                  </a:lnTo>
                  <a:close/>
                </a:path>
                <a:path w="1390015" h="780414">
                  <a:moveTo>
                    <a:pt x="19824" y="90322"/>
                  </a:moveTo>
                  <a:lnTo>
                    <a:pt x="19570" y="90805"/>
                  </a:lnTo>
                  <a:lnTo>
                    <a:pt x="19646" y="90678"/>
                  </a:lnTo>
                  <a:lnTo>
                    <a:pt x="19824" y="90322"/>
                  </a:lnTo>
                  <a:close/>
                </a:path>
                <a:path w="1390015" h="780414">
                  <a:moveTo>
                    <a:pt x="39306" y="35064"/>
                  </a:moveTo>
                  <a:lnTo>
                    <a:pt x="39192" y="34467"/>
                  </a:lnTo>
                  <a:lnTo>
                    <a:pt x="39065" y="33883"/>
                  </a:lnTo>
                  <a:lnTo>
                    <a:pt x="38950" y="33286"/>
                  </a:lnTo>
                  <a:lnTo>
                    <a:pt x="38595" y="33286"/>
                  </a:lnTo>
                  <a:lnTo>
                    <a:pt x="38366" y="35420"/>
                  </a:lnTo>
                  <a:lnTo>
                    <a:pt x="38239" y="36474"/>
                  </a:lnTo>
                  <a:lnTo>
                    <a:pt x="39306" y="35064"/>
                  </a:lnTo>
                  <a:close/>
                </a:path>
                <a:path w="1390015" h="780414">
                  <a:moveTo>
                    <a:pt x="49225" y="41795"/>
                  </a:moveTo>
                  <a:lnTo>
                    <a:pt x="48983" y="41440"/>
                  </a:lnTo>
                  <a:lnTo>
                    <a:pt x="48755" y="41084"/>
                  </a:lnTo>
                  <a:lnTo>
                    <a:pt x="48514" y="40728"/>
                  </a:lnTo>
                  <a:lnTo>
                    <a:pt x="47091" y="40728"/>
                  </a:lnTo>
                  <a:lnTo>
                    <a:pt x="47091" y="41084"/>
                  </a:lnTo>
                  <a:lnTo>
                    <a:pt x="48514" y="41567"/>
                  </a:lnTo>
                  <a:lnTo>
                    <a:pt x="49225" y="41795"/>
                  </a:lnTo>
                  <a:close/>
                </a:path>
                <a:path w="1390015" h="780414">
                  <a:moveTo>
                    <a:pt x="181698" y="779919"/>
                  </a:moveTo>
                  <a:lnTo>
                    <a:pt x="181457" y="779805"/>
                  </a:lnTo>
                  <a:lnTo>
                    <a:pt x="181216" y="779678"/>
                  </a:lnTo>
                  <a:lnTo>
                    <a:pt x="180987" y="779564"/>
                  </a:lnTo>
                  <a:lnTo>
                    <a:pt x="180987" y="778852"/>
                  </a:lnTo>
                  <a:lnTo>
                    <a:pt x="180619" y="778852"/>
                  </a:lnTo>
                  <a:lnTo>
                    <a:pt x="180619" y="779919"/>
                  </a:lnTo>
                  <a:lnTo>
                    <a:pt x="181698" y="779919"/>
                  </a:lnTo>
                  <a:close/>
                </a:path>
                <a:path w="1390015" h="780414">
                  <a:moveTo>
                    <a:pt x="360197" y="49225"/>
                  </a:moveTo>
                  <a:lnTo>
                    <a:pt x="359968" y="48399"/>
                  </a:lnTo>
                  <a:lnTo>
                    <a:pt x="359727" y="47586"/>
                  </a:lnTo>
                  <a:lnTo>
                    <a:pt x="359486" y="46748"/>
                  </a:lnTo>
                  <a:lnTo>
                    <a:pt x="359016" y="46520"/>
                  </a:lnTo>
                  <a:lnTo>
                    <a:pt x="358787" y="46393"/>
                  </a:lnTo>
                  <a:lnTo>
                    <a:pt x="358432" y="46393"/>
                  </a:lnTo>
                  <a:lnTo>
                    <a:pt x="358863" y="47993"/>
                  </a:lnTo>
                  <a:lnTo>
                    <a:pt x="359041" y="48399"/>
                  </a:lnTo>
                  <a:lnTo>
                    <a:pt x="360197" y="49225"/>
                  </a:lnTo>
                  <a:close/>
                </a:path>
                <a:path w="1390015" h="780414">
                  <a:moveTo>
                    <a:pt x="360553" y="41440"/>
                  </a:moveTo>
                  <a:lnTo>
                    <a:pt x="359740" y="39357"/>
                  </a:lnTo>
                  <a:lnTo>
                    <a:pt x="356997" y="37604"/>
                  </a:lnTo>
                  <a:lnTo>
                    <a:pt x="354876" y="36842"/>
                  </a:lnTo>
                  <a:lnTo>
                    <a:pt x="356336" y="38823"/>
                  </a:lnTo>
                  <a:lnTo>
                    <a:pt x="358152" y="40386"/>
                  </a:lnTo>
                  <a:lnTo>
                    <a:pt x="360553" y="41440"/>
                  </a:lnTo>
                  <a:close/>
                </a:path>
                <a:path w="1390015" h="780414">
                  <a:moveTo>
                    <a:pt x="363029" y="47104"/>
                  </a:moveTo>
                  <a:lnTo>
                    <a:pt x="362686" y="47104"/>
                  </a:lnTo>
                  <a:lnTo>
                    <a:pt x="362686" y="49225"/>
                  </a:lnTo>
                  <a:lnTo>
                    <a:pt x="362788" y="48526"/>
                  </a:lnTo>
                  <a:lnTo>
                    <a:pt x="362915" y="47815"/>
                  </a:lnTo>
                  <a:lnTo>
                    <a:pt x="363029" y="47104"/>
                  </a:lnTo>
                  <a:close/>
                </a:path>
                <a:path w="1390015" h="780414">
                  <a:moveTo>
                    <a:pt x="365506" y="56311"/>
                  </a:moveTo>
                  <a:lnTo>
                    <a:pt x="362915" y="53949"/>
                  </a:lnTo>
                  <a:lnTo>
                    <a:pt x="361619" y="52781"/>
                  </a:lnTo>
                  <a:lnTo>
                    <a:pt x="361619" y="52070"/>
                  </a:lnTo>
                  <a:lnTo>
                    <a:pt x="361264" y="52070"/>
                  </a:lnTo>
                  <a:lnTo>
                    <a:pt x="361708" y="54737"/>
                  </a:lnTo>
                  <a:lnTo>
                    <a:pt x="363842" y="57442"/>
                  </a:lnTo>
                  <a:lnTo>
                    <a:pt x="365150" y="58089"/>
                  </a:lnTo>
                  <a:lnTo>
                    <a:pt x="365506" y="56311"/>
                  </a:lnTo>
                  <a:close/>
                </a:path>
                <a:path w="1390015" h="780414">
                  <a:moveTo>
                    <a:pt x="377545" y="36131"/>
                  </a:moveTo>
                  <a:lnTo>
                    <a:pt x="375869" y="35064"/>
                  </a:lnTo>
                  <a:lnTo>
                    <a:pt x="370205" y="31140"/>
                  </a:lnTo>
                  <a:lnTo>
                    <a:pt x="357606" y="25171"/>
                  </a:lnTo>
                  <a:lnTo>
                    <a:pt x="343204" y="20193"/>
                  </a:lnTo>
                  <a:lnTo>
                    <a:pt x="324078" y="15227"/>
                  </a:lnTo>
                  <a:lnTo>
                    <a:pt x="301764" y="4953"/>
                  </a:lnTo>
                  <a:lnTo>
                    <a:pt x="293611" y="0"/>
                  </a:lnTo>
                  <a:lnTo>
                    <a:pt x="297929" y="5638"/>
                  </a:lnTo>
                  <a:lnTo>
                    <a:pt x="306552" y="8648"/>
                  </a:lnTo>
                  <a:lnTo>
                    <a:pt x="313448" y="11684"/>
                  </a:lnTo>
                  <a:lnTo>
                    <a:pt x="324192" y="15849"/>
                  </a:lnTo>
                  <a:lnTo>
                    <a:pt x="347383" y="23241"/>
                  </a:lnTo>
                  <a:lnTo>
                    <a:pt x="358787" y="27266"/>
                  </a:lnTo>
                  <a:lnTo>
                    <a:pt x="365328" y="29845"/>
                  </a:lnTo>
                  <a:lnTo>
                    <a:pt x="371487" y="33832"/>
                  </a:lnTo>
                  <a:lnTo>
                    <a:pt x="377545" y="36131"/>
                  </a:lnTo>
                  <a:close/>
                </a:path>
                <a:path w="1390015" h="780414">
                  <a:moveTo>
                    <a:pt x="403059" y="65874"/>
                  </a:moveTo>
                  <a:lnTo>
                    <a:pt x="400837" y="58966"/>
                  </a:lnTo>
                  <a:lnTo>
                    <a:pt x="394792" y="53746"/>
                  </a:lnTo>
                  <a:lnTo>
                    <a:pt x="390664" y="48526"/>
                  </a:lnTo>
                  <a:lnTo>
                    <a:pt x="381177" y="38735"/>
                  </a:lnTo>
                  <a:lnTo>
                    <a:pt x="378447" y="36842"/>
                  </a:lnTo>
                  <a:lnTo>
                    <a:pt x="377748" y="36360"/>
                  </a:lnTo>
                  <a:lnTo>
                    <a:pt x="377786" y="36601"/>
                  </a:lnTo>
                  <a:lnTo>
                    <a:pt x="377913" y="36842"/>
                  </a:lnTo>
                  <a:lnTo>
                    <a:pt x="369265" y="33832"/>
                  </a:lnTo>
                  <a:lnTo>
                    <a:pt x="357060" y="28638"/>
                  </a:lnTo>
                  <a:lnTo>
                    <a:pt x="345198" y="24117"/>
                  </a:lnTo>
                  <a:lnTo>
                    <a:pt x="337172" y="23012"/>
                  </a:lnTo>
                  <a:lnTo>
                    <a:pt x="336473" y="23012"/>
                  </a:lnTo>
                  <a:lnTo>
                    <a:pt x="336105" y="23723"/>
                  </a:lnTo>
                  <a:lnTo>
                    <a:pt x="351980" y="29159"/>
                  </a:lnTo>
                  <a:lnTo>
                    <a:pt x="365506" y="35064"/>
                  </a:lnTo>
                  <a:lnTo>
                    <a:pt x="377863" y="42037"/>
                  </a:lnTo>
                  <a:lnTo>
                    <a:pt x="390296" y="50647"/>
                  </a:lnTo>
                  <a:lnTo>
                    <a:pt x="403059" y="65874"/>
                  </a:lnTo>
                  <a:close/>
                </a:path>
                <a:path w="1390015" h="780414">
                  <a:moveTo>
                    <a:pt x="425018" y="264579"/>
                  </a:moveTo>
                  <a:lnTo>
                    <a:pt x="423773" y="264972"/>
                  </a:lnTo>
                  <a:lnTo>
                    <a:pt x="423252" y="265988"/>
                  </a:lnTo>
                  <a:lnTo>
                    <a:pt x="423710" y="266230"/>
                  </a:lnTo>
                  <a:lnTo>
                    <a:pt x="424192" y="266458"/>
                  </a:lnTo>
                  <a:lnTo>
                    <a:pt x="424662" y="266700"/>
                  </a:lnTo>
                  <a:lnTo>
                    <a:pt x="424789" y="265988"/>
                  </a:lnTo>
                  <a:lnTo>
                    <a:pt x="424891" y="265290"/>
                  </a:lnTo>
                  <a:lnTo>
                    <a:pt x="425018" y="264579"/>
                  </a:lnTo>
                  <a:close/>
                </a:path>
                <a:path w="1390015" h="780414">
                  <a:moveTo>
                    <a:pt x="562089" y="309206"/>
                  </a:moveTo>
                  <a:lnTo>
                    <a:pt x="560197" y="309918"/>
                  </a:lnTo>
                  <a:lnTo>
                    <a:pt x="559244" y="310261"/>
                  </a:lnTo>
                  <a:lnTo>
                    <a:pt x="558507" y="310769"/>
                  </a:lnTo>
                  <a:lnTo>
                    <a:pt x="557885" y="310426"/>
                  </a:lnTo>
                  <a:lnTo>
                    <a:pt x="558546" y="311327"/>
                  </a:lnTo>
                  <a:lnTo>
                    <a:pt x="559727" y="310616"/>
                  </a:lnTo>
                  <a:lnTo>
                    <a:pt x="560908" y="309918"/>
                  </a:lnTo>
                  <a:lnTo>
                    <a:pt x="562089" y="309206"/>
                  </a:lnTo>
                  <a:close/>
                </a:path>
                <a:path w="1390015" h="780414">
                  <a:moveTo>
                    <a:pt x="566686" y="443445"/>
                  </a:moveTo>
                  <a:lnTo>
                    <a:pt x="566343" y="442023"/>
                  </a:lnTo>
                  <a:lnTo>
                    <a:pt x="566343" y="441312"/>
                  </a:lnTo>
                  <a:lnTo>
                    <a:pt x="565264" y="441312"/>
                  </a:lnTo>
                  <a:lnTo>
                    <a:pt x="565746" y="442023"/>
                  </a:lnTo>
                  <a:lnTo>
                    <a:pt x="566686" y="443445"/>
                  </a:lnTo>
                  <a:close/>
                </a:path>
                <a:path w="1390015" h="780414">
                  <a:moveTo>
                    <a:pt x="654888" y="178866"/>
                  </a:moveTo>
                  <a:lnTo>
                    <a:pt x="654062" y="179679"/>
                  </a:lnTo>
                  <a:lnTo>
                    <a:pt x="654291" y="179552"/>
                  </a:lnTo>
                  <a:lnTo>
                    <a:pt x="654177" y="180276"/>
                  </a:lnTo>
                  <a:lnTo>
                    <a:pt x="654405" y="179806"/>
                  </a:lnTo>
                  <a:lnTo>
                    <a:pt x="654888" y="178866"/>
                  </a:lnTo>
                  <a:close/>
                </a:path>
                <a:path w="1390015" h="780414">
                  <a:moveTo>
                    <a:pt x="701281" y="131406"/>
                  </a:moveTo>
                  <a:lnTo>
                    <a:pt x="671334" y="159042"/>
                  </a:lnTo>
                  <a:lnTo>
                    <a:pt x="661644" y="170624"/>
                  </a:lnTo>
                  <a:lnTo>
                    <a:pt x="655637" y="175272"/>
                  </a:lnTo>
                  <a:lnTo>
                    <a:pt x="655231" y="178866"/>
                  </a:lnTo>
                  <a:lnTo>
                    <a:pt x="662012" y="170192"/>
                  </a:lnTo>
                  <a:lnTo>
                    <a:pt x="669493" y="161620"/>
                  </a:lnTo>
                  <a:lnTo>
                    <a:pt x="677456" y="153530"/>
                  </a:lnTo>
                  <a:lnTo>
                    <a:pt x="685698" y="146278"/>
                  </a:lnTo>
                  <a:lnTo>
                    <a:pt x="701281" y="131406"/>
                  </a:lnTo>
                  <a:close/>
                </a:path>
                <a:path w="1390015" h="780414">
                  <a:moveTo>
                    <a:pt x="705891" y="127508"/>
                  </a:moveTo>
                  <a:lnTo>
                    <a:pt x="705154" y="127927"/>
                  </a:lnTo>
                  <a:lnTo>
                    <a:pt x="705180" y="128574"/>
                  </a:lnTo>
                  <a:lnTo>
                    <a:pt x="705408" y="128219"/>
                  </a:lnTo>
                  <a:lnTo>
                    <a:pt x="705891" y="127508"/>
                  </a:lnTo>
                  <a:close/>
                </a:path>
                <a:path w="1390015" h="780414">
                  <a:moveTo>
                    <a:pt x="749096" y="102362"/>
                  </a:moveTo>
                  <a:lnTo>
                    <a:pt x="748868" y="101650"/>
                  </a:lnTo>
                  <a:lnTo>
                    <a:pt x="748741" y="101295"/>
                  </a:lnTo>
                  <a:lnTo>
                    <a:pt x="748512" y="101168"/>
                  </a:lnTo>
                  <a:lnTo>
                    <a:pt x="748271" y="101066"/>
                  </a:lnTo>
                  <a:lnTo>
                    <a:pt x="748030" y="100939"/>
                  </a:lnTo>
                  <a:lnTo>
                    <a:pt x="747864" y="103530"/>
                  </a:lnTo>
                  <a:lnTo>
                    <a:pt x="746734" y="104000"/>
                  </a:lnTo>
                  <a:lnTo>
                    <a:pt x="746975" y="104838"/>
                  </a:lnTo>
                  <a:lnTo>
                    <a:pt x="747687" y="104013"/>
                  </a:lnTo>
                  <a:lnTo>
                    <a:pt x="748385" y="103187"/>
                  </a:lnTo>
                  <a:lnTo>
                    <a:pt x="749096" y="102362"/>
                  </a:lnTo>
                  <a:close/>
                </a:path>
                <a:path w="1390015" h="780414">
                  <a:moveTo>
                    <a:pt x="752640" y="98107"/>
                  </a:moveTo>
                  <a:lnTo>
                    <a:pt x="751243" y="98806"/>
                  </a:lnTo>
                  <a:lnTo>
                    <a:pt x="750684" y="100241"/>
                  </a:lnTo>
                  <a:lnTo>
                    <a:pt x="751573" y="102006"/>
                  </a:lnTo>
                  <a:lnTo>
                    <a:pt x="752640" y="98107"/>
                  </a:lnTo>
                  <a:close/>
                </a:path>
                <a:path w="1390015" h="780414">
                  <a:moveTo>
                    <a:pt x="755116" y="99174"/>
                  </a:moveTo>
                  <a:lnTo>
                    <a:pt x="754176" y="99402"/>
                  </a:lnTo>
                  <a:lnTo>
                    <a:pt x="753706" y="99529"/>
                  </a:lnTo>
                  <a:lnTo>
                    <a:pt x="753579" y="99872"/>
                  </a:lnTo>
                  <a:lnTo>
                    <a:pt x="753465" y="100241"/>
                  </a:lnTo>
                  <a:lnTo>
                    <a:pt x="753351" y="100584"/>
                  </a:lnTo>
                  <a:lnTo>
                    <a:pt x="754761" y="100584"/>
                  </a:lnTo>
                  <a:lnTo>
                    <a:pt x="754888" y="100114"/>
                  </a:lnTo>
                  <a:lnTo>
                    <a:pt x="755116" y="99174"/>
                  </a:lnTo>
                  <a:close/>
                </a:path>
                <a:path w="1390015" h="780414">
                  <a:moveTo>
                    <a:pt x="763625" y="91376"/>
                  </a:moveTo>
                  <a:lnTo>
                    <a:pt x="763028" y="91617"/>
                  </a:lnTo>
                  <a:lnTo>
                    <a:pt x="762444" y="91846"/>
                  </a:lnTo>
                  <a:lnTo>
                    <a:pt x="761847" y="92087"/>
                  </a:lnTo>
                  <a:lnTo>
                    <a:pt x="761619" y="93980"/>
                  </a:lnTo>
                  <a:lnTo>
                    <a:pt x="761492" y="94919"/>
                  </a:lnTo>
                  <a:lnTo>
                    <a:pt x="763625" y="91376"/>
                  </a:lnTo>
                  <a:close/>
                </a:path>
                <a:path w="1390015" h="780414">
                  <a:moveTo>
                    <a:pt x="767168" y="88900"/>
                  </a:moveTo>
                  <a:lnTo>
                    <a:pt x="766800" y="88900"/>
                  </a:lnTo>
                  <a:lnTo>
                    <a:pt x="765860" y="89611"/>
                  </a:lnTo>
                  <a:lnTo>
                    <a:pt x="765390" y="89954"/>
                  </a:lnTo>
                  <a:lnTo>
                    <a:pt x="766102" y="90436"/>
                  </a:lnTo>
                  <a:lnTo>
                    <a:pt x="766457" y="90665"/>
                  </a:lnTo>
                  <a:lnTo>
                    <a:pt x="766686" y="90195"/>
                  </a:lnTo>
                  <a:lnTo>
                    <a:pt x="767168" y="89255"/>
                  </a:lnTo>
                  <a:lnTo>
                    <a:pt x="767168" y="88900"/>
                  </a:lnTo>
                  <a:close/>
                </a:path>
                <a:path w="1390015" h="780414">
                  <a:moveTo>
                    <a:pt x="1032802" y="38608"/>
                  </a:moveTo>
                  <a:lnTo>
                    <a:pt x="1031379" y="38608"/>
                  </a:lnTo>
                  <a:lnTo>
                    <a:pt x="1031379" y="40030"/>
                  </a:lnTo>
                  <a:lnTo>
                    <a:pt x="1032802" y="40030"/>
                  </a:lnTo>
                  <a:lnTo>
                    <a:pt x="1032802" y="38608"/>
                  </a:lnTo>
                  <a:close/>
                </a:path>
                <a:path w="1390015" h="780414">
                  <a:moveTo>
                    <a:pt x="1048385" y="34709"/>
                  </a:moveTo>
                  <a:lnTo>
                    <a:pt x="984631" y="24790"/>
                  </a:lnTo>
                  <a:lnTo>
                    <a:pt x="984631" y="25146"/>
                  </a:lnTo>
                  <a:lnTo>
                    <a:pt x="999820" y="28168"/>
                  </a:lnTo>
                  <a:lnTo>
                    <a:pt x="1015733" y="31153"/>
                  </a:lnTo>
                  <a:lnTo>
                    <a:pt x="1032040" y="33540"/>
                  </a:lnTo>
                  <a:lnTo>
                    <a:pt x="1048385" y="34709"/>
                  </a:lnTo>
                  <a:close/>
                </a:path>
                <a:path w="1390015" h="780414">
                  <a:moveTo>
                    <a:pt x="1071765" y="41440"/>
                  </a:moveTo>
                  <a:lnTo>
                    <a:pt x="1069987" y="41440"/>
                  </a:lnTo>
                  <a:lnTo>
                    <a:pt x="1070444" y="42176"/>
                  </a:lnTo>
                  <a:lnTo>
                    <a:pt x="1071410" y="42506"/>
                  </a:lnTo>
                  <a:lnTo>
                    <a:pt x="1071638" y="42024"/>
                  </a:lnTo>
                  <a:lnTo>
                    <a:pt x="1071765" y="41795"/>
                  </a:lnTo>
                  <a:lnTo>
                    <a:pt x="1071765" y="41440"/>
                  </a:lnTo>
                  <a:close/>
                </a:path>
                <a:path w="1390015" h="780414">
                  <a:moveTo>
                    <a:pt x="1073886" y="45339"/>
                  </a:moveTo>
                  <a:lnTo>
                    <a:pt x="1073645" y="44983"/>
                  </a:lnTo>
                  <a:lnTo>
                    <a:pt x="1073416" y="44627"/>
                  </a:lnTo>
                  <a:lnTo>
                    <a:pt x="1073175" y="44272"/>
                  </a:lnTo>
                  <a:lnTo>
                    <a:pt x="1072705" y="44742"/>
                  </a:lnTo>
                  <a:lnTo>
                    <a:pt x="1072476" y="44983"/>
                  </a:lnTo>
                  <a:lnTo>
                    <a:pt x="1072476" y="45339"/>
                  </a:lnTo>
                  <a:lnTo>
                    <a:pt x="1073886" y="45339"/>
                  </a:lnTo>
                  <a:close/>
                </a:path>
                <a:path w="1390015" h="780414">
                  <a:moveTo>
                    <a:pt x="1098321" y="46748"/>
                  </a:moveTo>
                  <a:lnTo>
                    <a:pt x="1095146" y="45681"/>
                  </a:lnTo>
                  <a:lnTo>
                    <a:pt x="1096060" y="46647"/>
                  </a:lnTo>
                  <a:lnTo>
                    <a:pt x="1096314" y="46736"/>
                  </a:lnTo>
                  <a:lnTo>
                    <a:pt x="1098321" y="46748"/>
                  </a:lnTo>
                  <a:close/>
                </a:path>
                <a:path w="1390015" h="780414">
                  <a:moveTo>
                    <a:pt x="1103287" y="65532"/>
                  </a:moveTo>
                  <a:lnTo>
                    <a:pt x="1098321" y="64820"/>
                  </a:lnTo>
                  <a:lnTo>
                    <a:pt x="1098321" y="65049"/>
                  </a:lnTo>
                  <a:lnTo>
                    <a:pt x="1100404" y="65532"/>
                  </a:lnTo>
                  <a:lnTo>
                    <a:pt x="1100721" y="65532"/>
                  </a:lnTo>
                  <a:lnTo>
                    <a:pt x="1101509" y="66586"/>
                  </a:lnTo>
                  <a:lnTo>
                    <a:pt x="1103287" y="66586"/>
                  </a:lnTo>
                  <a:lnTo>
                    <a:pt x="1103287" y="65532"/>
                  </a:lnTo>
                  <a:close/>
                </a:path>
                <a:path w="1390015" h="780414">
                  <a:moveTo>
                    <a:pt x="1103998" y="47104"/>
                  </a:moveTo>
                  <a:lnTo>
                    <a:pt x="1102931" y="47104"/>
                  </a:lnTo>
                  <a:lnTo>
                    <a:pt x="1102804" y="47459"/>
                  </a:lnTo>
                  <a:lnTo>
                    <a:pt x="1103998" y="47459"/>
                  </a:lnTo>
                  <a:lnTo>
                    <a:pt x="1103998" y="47104"/>
                  </a:lnTo>
                  <a:close/>
                </a:path>
                <a:path w="1390015" h="780414">
                  <a:moveTo>
                    <a:pt x="1106170" y="66586"/>
                  </a:moveTo>
                  <a:lnTo>
                    <a:pt x="1103287" y="66586"/>
                  </a:lnTo>
                  <a:lnTo>
                    <a:pt x="1103287" y="67335"/>
                  </a:lnTo>
                  <a:lnTo>
                    <a:pt x="1106043" y="67335"/>
                  </a:lnTo>
                  <a:lnTo>
                    <a:pt x="1106170" y="66586"/>
                  </a:lnTo>
                  <a:close/>
                </a:path>
                <a:path w="1390015" h="780414">
                  <a:moveTo>
                    <a:pt x="1109306" y="67335"/>
                  </a:moveTo>
                  <a:lnTo>
                    <a:pt x="1106043" y="67335"/>
                  </a:lnTo>
                  <a:lnTo>
                    <a:pt x="1105738" y="69176"/>
                  </a:lnTo>
                  <a:lnTo>
                    <a:pt x="1103287" y="69176"/>
                  </a:lnTo>
                  <a:lnTo>
                    <a:pt x="1103287" y="67335"/>
                  </a:lnTo>
                  <a:lnTo>
                    <a:pt x="1102271" y="67335"/>
                  </a:lnTo>
                  <a:lnTo>
                    <a:pt x="1102220" y="69418"/>
                  </a:lnTo>
                  <a:lnTo>
                    <a:pt x="1105052" y="70129"/>
                  </a:lnTo>
                  <a:lnTo>
                    <a:pt x="1106500" y="69176"/>
                  </a:lnTo>
                  <a:lnTo>
                    <a:pt x="1107338" y="69176"/>
                  </a:lnTo>
                  <a:lnTo>
                    <a:pt x="1109306" y="69418"/>
                  </a:lnTo>
                  <a:lnTo>
                    <a:pt x="1109306" y="67335"/>
                  </a:lnTo>
                  <a:close/>
                </a:path>
                <a:path w="1390015" h="780414">
                  <a:moveTo>
                    <a:pt x="1113561" y="49593"/>
                  </a:moveTo>
                  <a:lnTo>
                    <a:pt x="1112913" y="50063"/>
                  </a:lnTo>
                  <a:lnTo>
                    <a:pt x="1113345" y="49961"/>
                  </a:lnTo>
                  <a:lnTo>
                    <a:pt x="1113205" y="50304"/>
                  </a:lnTo>
                  <a:lnTo>
                    <a:pt x="1113434" y="49822"/>
                  </a:lnTo>
                  <a:lnTo>
                    <a:pt x="1113561" y="49593"/>
                  </a:lnTo>
                  <a:close/>
                </a:path>
                <a:path w="1390015" h="780414">
                  <a:moveTo>
                    <a:pt x="1118158" y="48171"/>
                  </a:moveTo>
                  <a:lnTo>
                    <a:pt x="1117841" y="47358"/>
                  </a:lnTo>
                  <a:lnTo>
                    <a:pt x="1116037" y="47459"/>
                  </a:lnTo>
                  <a:lnTo>
                    <a:pt x="1116749" y="47688"/>
                  </a:lnTo>
                  <a:lnTo>
                    <a:pt x="1118158" y="48171"/>
                  </a:lnTo>
                  <a:close/>
                </a:path>
                <a:path w="1390015" h="780414">
                  <a:moveTo>
                    <a:pt x="1123124" y="49936"/>
                  </a:moveTo>
                  <a:lnTo>
                    <a:pt x="1122883" y="50304"/>
                  </a:lnTo>
                  <a:lnTo>
                    <a:pt x="1122641" y="50647"/>
                  </a:lnTo>
                  <a:lnTo>
                    <a:pt x="1122413" y="51003"/>
                  </a:lnTo>
                  <a:lnTo>
                    <a:pt x="1123124" y="51003"/>
                  </a:lnTo>
                  <a:lnTo>
                    <a:pt x="1123124" y="49936"/>
                  </a:lnTo>
                  <a:close/>
                </a:path>
                <a:path w="1390015" h="780414">
                  <a:moveTo>
                    <a:pt x="1127404" y="69875"/>
                  </a:moveTo>
                  <a:lnTo>
                    <a:pt x="1127366" y="68008"/>
                  </a:lnTo>
                  <a:lnTo>
                    <a:pt x="1127010" y="68008"/>
                  </a:lnTo>
                  <a:lnTo>
                    <a:pt x="1126655" y="69418"/>
                  </a:lnTo>
                  <a:lnTo>
                    <a:pt x="1126312" y="70840"/>
                  </a:lnTo>
                  <a:lnTo>
                    <a:pt x="1125956" y="72250"/>
                  </a:lnTo>
                  <a:lnTo>
                    <a:pt x="1126426" y="72021"/>
                  </a:lnTo>
                  <a:lnTo>
                    <a:pt x="1126655" y="71894"/>
                  </a:lnTo>
                  <a:lnTo>
                    <a:pt x="1127188" y="70853"/>
                  </a:lnTo>
                  <a:lnTo>
                    <a:pt x="1127404" y="69875"/>
                  </a:lnTo>
                  <a:close/>
                </a:path>
                <a:path w="1390015" h="780414">
                  <a:moveTo>
                    <a:pt x="1130604" y="48488"/>
                  </a:moveTo>
                  <a:lnTo>
                    <a:pt x="1127010" y="46748"/>
                  </a:lnTo>
                  <a:lnTo>
                    <a:pt x="1126782" y="46748"/>
                  </a:lnTo>
                  <a:lnTo>
                    <a:pt x="1126655" y="46990"/>
                  </a:lnTo>
                  <a:lnTo>
                    <a:pt x="1128395" y="49047"/>
                  </a:lnTo>
                  <a:lnTo>
                    <a:pt x="1130439" y="48488"/>
                  </a:lnTo>
                  <a:lnTo>
                    <a:pt x="1130604" y="48488"/>
                  </a:lnTo>
                  <a:close/>
                </a:path>
                <a:path w="1390015" h="780414">
                  <a:moveTo>
                    <a:pt x="1131265" y="69773"/>
                  </a:moveTo>
                  <a:lnTo>
                    <a:pt x="1130909" y="69773"/>
                  </a:lnTo>
                  <a:lnTo>
                    <a:pt x="1130909" y="71551"/>
                  </a:lnTo>
                  <a:lnTo>
                    <a:pt x="1131036" y="70954"/>
                  </a:lnTo>
                  <a:lnTo>
                    <a:pt x="1131265" y="69773"/>
                  </a:lnTo>
                  <a:close/>
                </a:path>
                <a:path w="1390015" h="780414">
                  <a:moveTo>
                    <a:pt x="1135087" y="44627"/>
                  </a:moveTo>
                  <a:lnTo>
                    <a:pt x="1127010" y="43561"/>
                  </a:lnTo>
                  <a:lnTo>
                    <a:pt x="1124991" y="42862"/>
                  </a:lnTo>
                  <a:lnTo>
                    <a:pt x="1125829" y="42862"/>
                  </a:lnTo>
                  <a:lnTo>
                    <a:pt x="1125715" y="42506"/>
                  </a:lnTo>
                  <a:lnTo>
                    <a:pt x="1125601" y="42151"/>
                  </a:lnTo>
                  <a:lnTo>
                    <a:pt x="1125931" y="41795"/>
                  </a:lnTo>
                  <a:lnTo>
                    <a:pt x="1126261" y="41795"/>
                  </a:lnTo>
                  <a:lnTo>
                    <a:pt x="1126477" y="41224"/>
                  </a:lnTo>
                  <a:lnTo>
                    <a:pt x="1126274" y="41427"/>
                  </a:lnTo>
                  <a:lnTo>
                    <a:pt x="1126299" y="41224"/>
                  </a:lnTo>
                  <a:lnTo>
                    <a:pt x="1126477" y="41224"/>
                  </a:lnTo>
                  <a:lnTo>
                    <a:pt x="1126680" y="41224"/>
                  </a:lnTo>
                  <a:lnTo>
                    <a:pt x="1129144" y="42151"/>
                  </a:lnTo>
                  <a:lnTo>
                    <a:pt x="1123226" y="39446"/>
                  </a:lnTo>
                  <a:lnTo>
                    <a:pt x="1121410" y="38620"/>
                  </a:lnTo>
                  <a:lnTo>
                    <a:pt x="1110716" y="36918"/>
                  </a:lnTo>
                  <a:lnTo>
                    <a:pt x="1113002" y="36918"/>
                  </a:lnTo>
                  <a:lnTo>
                    <a:pt x="1098143" y="36131"/>
                  </a:lnTo>
                  <a:lnTo>
                    <a:pt x="1086281" y="36131"/>
                  </a:lnTo>
                  <a:lnTo>
                    <a:pt x="1087412" y="37211"/>
                  </a:lnTo>
                  <a:lnTo>
                    <a:pt x="1087640" y="36918"/>
                  </a:lnTo>
                  <a:lnTo>
                    <a:pt x="1089355" y="36918"/>
                  </a:lnTo>
                  <a:lnTo>
                    <a:pt x="1085748" y="39446"/>
                  </a:lnTo>
                  <a:lnTo>
                    <a:pt x="1075093" y="37211"/>
                  </a:lnTo>
                  <a:lnTo>
                    <a:pt x="1069695" y="37211"/>
                  </a:lnTo>
                  <a:lnTo>
                    <a:pt x="1060856" y="36918"/>
                  </a:lnTo>
                  <a:lnTo>
                    <a:pt x="1056779" y="36918"/>
                  </a:lnTo>
                  <a:lnTo>
                    <a:pt x="1040079" y="35521"/>
                  </a:lnTo>
                  <a:lnTo>
                    <a:pt x="1013675" y="32588"/>
                  </a:lnTo>
                  <a:lnTo>
                    <a:pt x="1013675" y="34353"/>
                  </a:lnTo>
                  <a:lnTo>
                    <a:pt x="1028623" y="36131"/>
                  </a:lnTo>
                  <a:lnTo>
                    <a:pt x="1043584" y="38100"/>
                  </a:lnTo>
                  <a:lnTo>
                    <a:pt x="1059878" y="39890"/>
                  </a:lnTo>
                  <a:lnTo>
                    <a:pt x="1084872" y="41224"/>
                  </a:lnTo>
                  <a:lnTo>
                    <a:pt x="1073886" y="41224"/>
                  </a:lnTo>
                  <a:lnTo>
                    <a:pt x="1073886" y="41795"/>
                  </a:lnTo>
                  <a:lnTo>
                    <a:pt x="1120990" y="46037"/>
                  </a:lnTo>
                  <a:lnTo>
                    <a:pt x="1126096" y="46342"/>
                  </a:lnTo>
                  <a:lnTo>
                    <a:pt x="1133856" y="44627"/>
                  </a:lnTo>
                  <a:lnTo>
                    <a:pt x="1135087" y="44627"/>
                  </a:lnTo>
                  <a:close/>
                </a:path>
                <a:path w="1390015" h="780414">
                  <a:moveTo>
                    <a:pt x="1135164" y="40030"/>
                  </a:moveTo>
                  <a:lnTo>
                    <a:pt x="1132433" y="36855"/>
                  </a:lnTo>
                  <a:lnTo>
                    <a:pt x="1120686" y="35890"/>
                  </a:lnTo>
                  <a:lnTo>
                    <a:pt x="1116393" y="35763"/>
                  </a:lnTo>
                  <a:lnTo>
                    <a:pt x="1116393" y="36131"/>
                  </a:lnTo>
                  <a:lnTo>
                    <a:pt x="1135164" y="40030"/>
                  </a:lnTo>
                  <a:close/>
                </a:path>
                <a:path w="1390015" h="780414">
                  <a:moveTo>
                    <a:pt x="1136218" y="66586"/>
                  </a:moveTo>
                  <a:lnTo>
                    <a:pt x="1130681" y="64325"/>
                  </a:lnTo>
                  <a:lnTo>
                    <a:pt x="1123213" y="62776"/>
                  </a:lnTo>
                  <a:lnTo>
                    <a:pt x="1115352" y="61899"/>
                  </a:lnTo>
                  <a:lnTo>
                    <a:pt x="1108595" y="61633"/>
                  </a:lnTo>
                  <a:lnTo>
                    <a:pt x="1108595" y="61976"/>
                  </a:lnTo>
                  <a:lnTo>
                    <a:pt x="1136218" y="66586"/>
                  </a:lnTo>
                  <a:close/>
                </a:path>
                <a:path w="1390015" h="780414">
                  <a:moveTo>
                    <a:pt x="1139761" y="79336"/>
                  </a:moveTo>
                  <a:lnTo>
                    <a:pt x="1137996" y="81102"/>
                  </a:lnTo>
                  <a:lnTo>
                    <a:pt x="1139063" y="81102"/>
                  </a:lnTo>
                  <a:lnTo>
                    <a:pt x="1139291" y="80987"/>
                  </a:lnTo>
                  <a:lnTo>
                    <a:pt x="1139532" y="80873"/>
                  </a:lnTo>
                  <a:lnTo>
                    <a:pt x="1139761" y="80759"/>
                  </a:lnTo>
                  <a:lnTo>
                    <a:pt x="1139761" y="79336"/>
                  </a:lnTo>
                  <a:close/>
                </a:path>
                <a:path w="1390015" h="780414">
                  <a:moveTo>
                    <a:pt x="1139761" y="71894"/>
                  </a:moveTo>
                  <a:lnTo>
                    <a:pt x="1139291" y="71424"/>
                  </a:lnTo>
                  <a:lnTo>
                    <a:pt x="1139063" y="71183"/>
                  </a:lnTo>
                  <a:lnTo>
                    <a:pt x="1138707" y="71183"/>
                  </a:lnTo>
                  <a:lnTo>
                    <a:pt x="1138529" y="72631"/>
                  </a:lnTo>
                  <a:lnTo>
                    <a:pt x="1137716" y="73202"/>
                  </a:lnTo>
                  <a:lnTo>
                    <a:pt x="1138707" y="73672"/>
                  </a:lnTo>
                  <a:lnTo>
                    <a:pt x="1139761" y="71894"/>
                  </a:lnTo>
                  <a:close/>
                </a:path>
                <a:path w="1390015" h="780414">
                  <a:moveTo>
                    <a:pt x="1139761" y="49225"/>
                  </a:moveTo>
                  <a:lnTo>
                    <a:pt x="1135367" y="49225"/>
                  </a:lnTo>
                  <a:lnTo>
                    <a:pt x="1131277" y="48488"/>
                  </a:lnTo>
                  <a:lnTo>
                    <a:pt x="1132687" y="49593"/>
                  </a:lnTo>
                  <a:lnTo>
                    <a:pt x="1132662" y="50304"/>
                  </a:lnTo>
                  <a:lnTo>
                    <a:pt x="1131976" y="53124"/>
                  </a:lnTo>
                  <a:lnTo>
                    <a:pt x="1132687" y="53124"/>
                  </a:lnTo>
                  <a:lnTo>
                    <a:pt x="1134808" y="49936"/>
                  </a:lnTo>
                  <a:lnTo>
                    <a:pt x="1136942" y="50152"/>
                  </a:lnTo>
                  <a:lnTo>
                    <a:pt x="1136827" y="50304"/>
                  </a:lnTo>
                  <a:lnTo>
                    <a:pt x="1137640" y="51701"/>
                  </a:lnTo>
                  <a:lnTo>
                    <a:pt x="1138707" y="51701"/>
                  </a:lnTo>
                  <a:lnTo>
                    <a:pt x="1139291" y="50304"/>
                  </a:lnTo>
                  <a:lnTo>
                    <a:pt x="1139355" y="50152"/>
                  </a:lnTo>
                  <a:lnTo>
                    <a:pt x="1139456" y="49936"/>
                  </a:lnTo>
                  <a:lnTo>
                    <a:pt x="1139761" y="49225"/>
                  </a:lnTo>
                  <a:close/>
                </a:path>
                <a:path w="1390015" h="780414">
                  <a:moveTo>
                    <a:pt x="1142593" y="69773"/>
                  </a:moveTo>
                  <a:lnTo>
                    <a:pt x="1141653" y="69545"/>
                  </a:lnTo>
                  <a:lnTo>
                    <a:pt x="1141183" y="69418"/>
                  </a:lnTo>
                  <a:lnTo>
                    <a:pt x="1141183" y="69773"/>
                  </a:lnTo>
                  <a:lnTo>
                    <a:pt x="1142593" y="69773"/>
                  </a:lnTo>
                  <a:close/>
                </a:path>
                <a:path w="1390015" h="780414">
                  <a:moveTo>
                    <a:pt x="1145235" y="51358"/>
                  </a:moveTo>
                  <a:lnTo>
                    <a:pt x="1143304" y="51358"/>
                  </a:lnTo>
                  <a:lnTo>
                    <a:pt x="1144041" y="52133"/>
                  </a:lnTo>
                  <a:lnTo>
                    <a:pt x="1145120" y="52133"/>
                  </a:lnTo>
                  <a:lnTo>
                    <a:pt x="1145235" y="51358"/>
                  </a:lnTo>
                  <a:close/>
                </a:path>
                <a:path w="1390015" h="780414">
                  <a:moveTo>
                    <a:pt x="1159408" y="55016"/>
                  </a:moveTo>
                  <a:lnTo>
                    <a:pt x="1159090" y="54686"/>
                  </a:lnTo>
                  <a:lnTo>
                    <a:pt x="1158544" y="53124"/>
                  </a:lnTo>
                  <a:lnTo>
                    <a:pt x="1156995" y="53632"/>
                  </a:lnTo>
                  <a:lnTo>
                    <a:pt x="1156970" y="53835"/>
                  </a:lnTo>
                  <a:lnTo>
                    <a:pt x="1156411" y="55257"/>
                  </a:lnTo>
                  <a:lnTo>
                    <a:pt x="1155700" y="56667"/>
                  </a:lnTo>
                  <a:lnTo>
                    <a:pt x="1156055" y="56794"/>
                  </a:lnTo>
                  <a:lnTo>
                    <a:pt x="1156766" y="57023"/>
                  </a:lnTo>
                  <a:lnTo>
                    <a:pt x="1158176" y="54190"/>
                  </a:lnTo>
                  <a:lnTo>
                    <a:pt x="1158417" y="54419"/>
                  </a:lnTo>
                  <a:lnTo>
                    <a:pt x="1158659" y="54660"/>
                  </a:lnTo>
                  <a:lnTo>
                    <a:pt x="1158887" y="54902"/>
                  </a:lnTo>
                  <a:lnTo>
                    <a:pt x="1158709" y="55918"/>
                  </a:lnTo>
                  <a:lnTo>
                    <a:pt x="1159243" y="56667"/>
                  </a:lnTo>
                  <a:lnTo>
                    <a:pt x="1159408" y="55016"/>
                  </a:lnTo>
                  <a:close/>
                </a:path>
                <a:path w="1390015" h="780414">
                  <a:moveTo>
                    <a:pt x="1162786" y="57734"/>
                  </a:moveTo>
                  <a:lnTo>
                    <a:pt x="1162596" y="57023"/>
                  </a:lnTo>
                  <a:lnTo>
                    <a:pt x="1161719" y="54521"/>
                  </a:lnTo>
                  <a:lnTo>
                    <a:pt x="1160665" y="53835"/>
                  </a:lnTo>
                  <a:lnTo>
                    <a:pt x="1160894" y="55257"/>
                  </a:lnTo>
                  <a:lnTo>
                    <a:pt x="1161021" y="55956"/>
                  </a:lnTo>
                  <a:lnTo>
                    <a:pt x="1160678" y="57086"/>
                  </a:lnTo>
                  <a:lnTo>
                    <a:pt x="1160907" y="56921"/>
                  </a:lnTo>
                  <a:lnTo>
                    <a:pt x="1161719" y="57734"/>
                  </a:lnTo>
                  <a:lnTo>
                    <a:pt x="1162786" y="57734"/>
                  </a:lnTo>
                  <a:close/>
                </a:path>
                <a:path w="1390015" h="780414">
                  <a:moveTo>
                    <a:pt x="1166329" y="58432"/>
                  </a:moveTo>
                  <a:lnTo>
                    <a:pt x="1165390" y="56794"/>
                  </a:lnTo>
                  <a:lnTo>
                    <a:pt x="1164920" y="55956"/>
                  </a:lnTo>
                  <a:lnTo>
                    <a:pt x="1164920" y="55257"/>
                  </a:lnTo>
                  <a:lnTo>
                    <a:pt x="1164551" y="55257"/>
                  </a:lnTo>
                  <a:lnTo>
                    <a:pt x="1164844" y="57023"/>
                  </a:lnTo>
                  <a:lnTo>
                    <a:pt x="1165098" y="57645"/>
                  </a:lnTo>
                  <a:lnTo>
                    <a:pt x="1166329" y="58432"/>
                  </a:lnTo>
                  <a:close/>
                </a:path>
                <a:path w="1390015" h="780414">
                  <a:moveTo>
                    <a:pt x="1168806" y="56311"/>
                  </a:moveTo>
                  <a:lnTo>
                    <a:pt x="1168577" y="56197"/>
                  </a:lnTo>
                  <a:lnTo>
                    <a:pt x="1168336" y="56083"/>
                  </a:lnTo>
                  <a:lnTo>
                    <a:pt x="1168095" y="55956"/>
                  </a:lnTo>
                  <a:lnTo>
                    <a:pt x="1167752" y="55956"/>
                  </a:lnTo>
                  <a:lnTo>
                    <a:pt x="1167625" y="56553"/>
                  </a:lnTo>
                  <a:lnTo>
                    <a:pt x="1167396" y="57734"/>
                  </a:lnTo>
                  <a:lnTo>
                    <a:pt x="1167866" y="57962"/>
                  </a:lnTo>
                  <a:lnTo>
                    <a:pt x="1168336" y="58204"/>
                  </a:lnTo>
                  <a:lnTo>
                    <a:pt x="1168806" y="58432"/>
                  </a:lnTo>
                  <a:lnTo>
                    <a:pt x="1168806" y="56311"/>
                  </a:lnTo>
                  <a:close/>
                </a:path>
                <a:path w="1390015" h="780414">
                  <a:moveTo>
                    <a:pt x="1170228" y="96697"/>
                  </a:moveTo>
                  <a:lnTo>
                    <a:pt x="1169162" y="96697"/>
                  </a:lnTo>
                  <a:lnTo>
                    <a:pt x="1169403" y="96926"/>
                  </a:lnTo>
                  <a:lnTo>
                    <a:pt x="1169873" y="97396"/>
                  </a:lnTo>
                  <a:lnTo>
                    <a:pt x="1169987" y="97155"/>
                  </a:lnTo>
                  <a:lnTo>
                    <a:pt x="1170114" y="96926"/>
                  </a:lnTo>
                  <a:lnTo>
                    <a:pt x="1170228" y="96697"/>
                  </a:lnTo>
                  <a:close/>
                </a:path>
                <a:path w="1390015" h="780414">
                  <a:moveTo>
                    <a:pt x="1175181" y="98107"/>
                  </a:moveTo>
                  <a:lnTo>
                    <a:pt x="1173416" y="99529"/>
                  </a:lnTo>
                  <a:lnTo>
                    <a:pt x="1173772" y="99758"/>
                  </a:lnTo>
                  <a:lnTo>
                    <a:pt x="1174127" y="99999"/>
                  </a:lnTo>
                  <a:lnTo>
                    <a:pt x="1174470" y="100241"/>
                  </a:lnTo>
                  <a:lnTo>
                    <a:pt x="1174953" y="98818"/>
                  </a:lnTo>
                  <a:lnTo>
                    <a:pt x="1175181" y="98107"/>
                  </a:lnTo>
                  <a:close/>
                </a:path>
                <a:path w="1390015" h="780414">
                  <a:moveTo>
                    <a:pt x="1178013" y="101650"/>
                  </a:moveTo>
                  <a:lnTo>
                    <a:pt x="1177328" y="101244"/>
                  </a:lnTo>
                  <a:lnTo>
                    <a:pt x="1176782" y="101168"/>
                  </a:lnTo>
                  <a:lnTo>
                    <a:pt x="1176248" y="100584"/>
                  </a:lnTo>
                  <a:lnTo>
                    <a:pt x="1174826" y="100584"/>
                  </a:lnTo>
                  <a:lnTo>
                    <a:pt x="1174826" y="100939"/>
                  </a:lnTo>
                  <a:lnTo>
                    <a:pt x="1175423" y="101295"/>
                  </a:lnTo>
                  <a:lnTo>
                    <a:pt x="1176007" y="101650"/>
                  </a:lnTo>
                  <a:lnTo>
                    <a:pt x="1176604" y="102006"/>
                  </a:lnTo>
                  <a:lnTo>
                    <a:pt x="1177074" y="101879"/>
                  </a:lnTo>
                  <a:lnTo>
                    <a:pt x="1177544" y="101777"/>
                  </a:lnTo>
                  <a:lnTo>
                    <a:pt x="1178013" y="101650"/>
                  </a:lnTo>
                  <a:close/>
                </a:path>
                <a:path w="1390015" h="780414">
                  <a:moveTo>
                    <a:pt x="1183297" y="60147"/>
                  </a:moveTo>
                  <a:lnTo>
                    <a:pt x="1183271" y="59918"/>
                  </a:lnTo>
                  <a:lnTo>
                    <a:pt x="1181912" y="59143"/>
                  </a:lnTo>
                  <a:lnTo>
                    <a:pt x="1181557" y="59143"/>
                  </a:lnTo>
                  <a:lnTo>
                    <a:pt x="1181328" y="59626"/>
                  </a:lnTo>
                  <a:lnTo>
                    <a:pt x="1181201" y="59855"/>
                  </a:lnTo>
                  <a:lnTo>
                    <a:pt x="1181201" y="61264"/>
                  </a:lnTo>
                  <a:lnTo>
                    <a:pt x="1182382" y="61518"/>
                  </a:lnTo>
                  <a:lnTo>
                    <a:pt x="1182979" y="61633"/>
                  </a:lnTo>
                  <a:lnTo>
                    <a:pt x="1183297" y="60147"/>
                  </a:lnTo>
                  <a:close/>
                </a:path>
                <a:path w="1390015" h="780414">
                  <a:moveTo>
                    <a:pt x="1213434" y="76504"/>
                  </a:moveTo>
                  <a:lnTo>
                    <a:pt x="1198206" y="72961"/>
                  </a:lnTo>
                  <a:lnTo>
                    <a:pt x="1198206" y="73317"/>
                  </a:lnTo>
                  <a:lnTo>
                    <a:pt x="1213434" y="76504"/>
                  </a:lnTo>
                  <a:close/>
                </a:path>
                <a:path w="1390015" h="780414">
                  <a:moveTo>
                    <a:pt x="1221587" y="89255"/>
                  </a:moveTo>
                  <a:lnTo>
                    <a:pt x="1221346" y="89027"/>
                  </a:lnTo>
                  <a:lnTo>
                    <a:pt x="1221105" y="88785"/>
                  </a:lnTo>
                  <a:lnTo>
                    <a:pt x="1220876" y="88544"/>
                  </a:lnTo>
                  <a:lnTo>
                    <a:pt x="1220876" y="89954"/>
                  </a:lnTo>
                  <a:lnTo>
                    <a:pt x="1221105" y="89725"/>
                  </a:lnTo>
                  <a:lnTo>
                    <a:pt x="1221346" y="89496"/>
                  </a:lnTo>
                  <a:lnTo>
                    <a:pt x="1221587" y="89255"/>
                  </a:lnTo>
                  <a:close/>
                </a:path>
                <a:path w="1390015" h="780414">
                  <a:moveTo>
                    <a:pt x="1227607" y="76860"/>
                  </a:moveTo>
                  <a:lnTo>
                    <a:pt x="1199616" y="70129"/>
                  </a:lnTo>
                  <a:lnTo>
                    <a:pt x="1199616" y="70485"/>
                  </a:lnTo>
                  <a:lnTo>
                    <a:pt x="1227607" y="76860"/>
                  </a:lnTo>
                  <a:close/>
                </a:path>
                <a:path w="1390015" h="780414">
                  <a:moveTo>
                    <a:pt x="1230795" y="85712"/>
                  </a:moveTo>
                  <a:lnTo>
                    <a:pt x="1226820" y="82143"/>
                  </a:lnTo>
                  <a:lnTo>
                    <a:pt x="1215326" y="80759"/>
                  </a:lnTo>
                  <a:lnTo>
                    <a:pt x="1208125" y="80759"/>
                  </a:lnTo>
                  <a:lnTo>
                    <a:pt x="1208239" y="80162"/>
                  </a:lnTo>
                  <a:lnTo>
                    <a:pt x="1208354" y="79921"/>
                  </a:lnTo>
                  <a:lnTo>
                    <a:pt x="1208481" y="79692"/>
                  </a:lnTo>
                  <a:lnTo>
                    <a:pt x="1216977" y="80391"/>
                  </a:lnTo>
                  <a:lnTo>
                    <a:pt x="1216977" y="80162"/>
                  </a:lnTo>
                  <a:lnTo>
                    <a:pt x="1215110" y="79692"/>
                  </a:lnTo>
                  <a:lnTo>
                    <a:pt x="1204226" y="76949"/>
                  </a:lnTo>
                  <a:lnTo>
                    <a:pt x="1196454" y="75082"/>
                  </a:lnTo>
                  <a:lnTo>
                    <a:pt x="1190967" y="73774"/>
                  </a:lnTo>
                  <a:lnTo>
                    <a:pt x="1177175" y="71335"/>
                  </a:lnTo>
                  <a:lnTo>
                    <a:pt x="1172667" y="71069"/>
                  </a:lnTo>
                  <a:lnTo>
                    <a:pt x="1173518" y="71335"/>
                  </a:lnTo>
                  <a:lnTo>
                    <a:pt x="1180592" y="73291"/>
                  </a:lnTo>
                  <a:lnTo>
                    <a:pt x="1181912" y="75082"/>
                  </a:lnTo>
                  <a:lnTo>
                    <a:pt x="1170584" y="72250"/>
                  </a:lnTo>
                  <a:lnTo>
                    <a:pt x="1169873" y="72250"/>
                  </a:lnTo>
                  <a:lnTo>
                    <a:pt x="1172667" y="71069"/>
                  </a:lnTo>
                  <a:lnTo>
                    <a:pt x="1162786" y="70485"/>
                  </a:lnTo>
                  <a:lnTo>
                    <a:pt x="1162786" y="70713"/>
                  </a:lnTo>
                  <a:lnTo>
                    <a:pt x="1178560" y="75463"/>
                  </a:lnTo>
                  <a:lnTo>
                    <a:pt x="1196200" y="79692"/>
                  </a:lnTo>
                  <a:lnTo>
                    <a:pt x="1213205" y="83045"/>
                  </a:lnTo>
                  <a:lnTo>
                    <a:pt x="1230795" y="85712"/>
                  </a:lnTo>
                  <a:close/>
                </a:path>
                <a:path w="1390015" h="780414">
                  <a:moveTo>
                    <a:pt x="1242479" y="89611"/>
                  </a:moveTo>
                  <a:lnTo>
                    <a:pt x="1241767" y="87693"/>
                  </a:lnTo>
                  <a:lnTo>
                    <a:pt x="1236967" y="87147"/>
                  </a:lnTo>
                  <a:lnTo>
                    <a:pt x="1233982" y="86410"/>
                  </a:lnTo>
                  <a:lnTo>
                    <a:pt x="1242479" y="89611"/>
                  </a:lnTo>
                  <a:close/>
                </a:path>
                <a:path w="1390015" h="780414">
                  <a:moveTo>
                    <a:pt x="1247787" y="94564"/>
                  </a:moveTo>
                  <a:lnTo>
                    <a:pt x="1245577" y="90703"/>
                  </a:lnTo>
                  <a:lnTo>
                    <a:pt x="1236510" y="90385"/>
                  </a:lnTo>
                  <a:lnTo>
                    <a:pt x="1231849" y="88900"/>
                  </a:lnTo>
                  <a:lnTo>
                    <a:pt x="1220787" y="86156"/>
                  </a:lnTo>
                  <a:lnTo>
                    <a:pt x="1195768" y="81902"/>
                  </a:lnTo>
                  <a:lnTo>
                    <a:pt x="1184033" y="79336"/>
                  </a:lnTo>
                  <a:lnTo>
                    <a:pt x="1179677" y="78143"/>
                  </a:lnTo>
                  <a:lnTo>
                    <a:pt x="1175308" y="76238"/>
                  </a:lnTo>
                  <a:lnTo>
                    <a:pt x="1170584" y="75793"/>
                  </a:lnTo>
                  <a:lnTo>
                    <a:pt x="1170228" y="76504"/>
                  </a:lnTo>
                  <a:lnTo>
                    <a:pt x="1172603" y="78549"/>
                  </a:lnTo>
                  <a:lnTo>
                    <a:pt x="1177442" y="77635"/>
                  </a:lnTo>
                  <a:lnTo>
                    <a:pt x="1181557" y="79336"/>
                  </a:lnTo>
                  <a:lnTo>
                    <a:pt x="1188605" y="81775"/>
                  </a:lnTo>
                  <a:lnTo>
                    <a:pt x="1198753" y="84709"/>
                  </a:lnTo>
                  <a:lnTo>
                    <a:pt x="1208608" y="87083"/>
                  </a:lnTo>
                  <a:lnTo>
                    <a:pt x="1214856" y="87833"/>
                  </a:lnTo>
                  <a:lnTo>
                    <a:pt x="1213789" y="88188"/>
                  </a:lnTo>
                  <a:lnTo>
                    <a:pt x="1219111" y="89954"/>
                  </a:lnTo>
                  <a:lnTo>
                    <a:pt x="1218285" y="88696"/>
                  </a:lnTo>
                  <a:lnTo>
                    <a:pt x="1216621" y="88480"/>
                  </a:lnTo>
                  <a:lnTo>
                    <a:pt x="1215567" y="86410"/>
                  </a:lnTo>
                  <a:lnTo>
                    <a:pt x="1223352" y="87477"/>
                  </a:lnTo>
                  <a:lnTo>
                    <a:pt x="1247787" y="94564"/>
                  </a:lnTo>
                  <a:close/>
                </a:path>
                <a:path w="1390015" h="780414">
                  <a:moveTo>
                    <a:pt x="1250632" y="91744"/>
                  </a:moveTo>
                  <a:lnTo>
                    <a:pt x="1250391" y="91033"/>
                  </a:lnTo>
                  <a:lnTo>
                    <a:pt x="1250276" y="90665"/>
                  </a:lnTo>
                  <a:lnTo>
                    <a:pt x="1244955" y="89255"/>
                  </a:lnTo>
                  <a:lnTo>
                    <a:pt x="1245082" y="89725"/>
                  </a:lnTo>
                  <a:lnTo>
                    <a:pt x="1245311" y="90665"/>
                  </a:lnTo>
                  <a:lnTo>
                    <a:pt x="1245577" y="90703"/>
                  </a:lnTo>
                  <a:lnTo>
                    <a:pt x="1250086" y="91262"/>
                  </a:lnTo>
                  <a:lnTo>
                    <a:pt x="1248676" y="91516"/>
                  </a:lnTo>
                  <a:lnTo>
                    <a:pt x="1250632" y="94564"/>
                  </a:lnTo>
                  <a:lnTo>
                    <a:pt x="1250632" y="91744"/>
                  </a:lnTo>
                  <a:close/>
                </a:path>
                <a:path w="1390015" h="780414">
                  <a:moveTo>
                    <a:pt x="1273149" y="80073"/>
                  </a:moveTo>
                  <a:lnTo>
                    <a:pt x="1269504" y="78854"/>
                  </a:lnTo>
                  <a:lnTo>
                    <a:pt x="1268780" y="79108"/>
                  </a:lnTo>
                  <a:lnTo>
                    <a:pt x="1273149" y="80073"/>
                  </a:lnTo>
                  <a:close/>
                </a:path>
                <a:path w="1390015" h="780414">
                  <a:moveTo>
                    <a:pt x="1306106" y="105181"/>
                  </a:moveTo>
                  <a:lnTo>
                    <a:pt x="1305890" y="105130"/>
                  </a:lnTo>
                  <a:lnTo>
                    <a:pt x="1303401" y="105194"/>
                  </a:lnTo>
                  <a:lnTo>
                    <a:pt x="1303172" y="105664"/>
                  </a:lnTo>
                  <a:lnTo>
                    <a:pt x="1303045" y="105892"/>
                  </a:lnTo>
                  <a:lnTo>
                    <a:pt x="1303756" y="106972"/>
                  </a:lnTo>
                  <a:lnTo>
                    <a:pt x="1305877" y="106972"/>
                  </a:lnTo>
                  <a:lnTo>
                    <a:pt x="1306106" y="105181"/>
                  </a:lnTo>
                  <a:close/>
                </a:path>
                <a:path w="1390015" h="780414">
                  <a:moveTo>
                    <a:pt x="1306944" y="113334"/>
                  </a:moveTo>
                  <a:lnTo>
                    <a:pt x="1306233" y="112991"/>
                  </a:lnTo>
                  <a:lnTo>
                    <a:pt x="1305521" y="112623"/>
                  </a:lnTo>
                  <a:lnTo>
                    <a:pt x="1304823" y="112280"/>
                  </a:lnTo>
                  <a:lnTo>
                    <a:pt x="1304467" y="112280"/>
                  </a:lnTo>
                  <a:lnTo>
                    <a:pt x="1304340" y="112509"/>
                  </a:lnTo>
                  <a:lnTo>
                    <a:pt x="1304112" y="112991"/>
                  </a:lnTo>
                  <a:lnTo>
                    <a:pt x="1306944" y="113334"/>
                  </a:lnTo>
                  <a:close/>
                </a:path>
                <a:path w="1390015" h="780414">
                  <a:moveTo>
                    <a:pt x="1309776" y="110147"/>
                  </a:moveTo>
                  <a:lnTo>
                    <a:pt x="1308950" y="109448"/>
                  </a:lnTo>
                  <a:lnTo>
                    <a:pt x="1307299" y="108026"/>
                  </a:lnTo>
                  <a:lnTo>
                    <a:pt x="1306944" y="108026"/>
                  </a:lnTo>
                  <a:lnTo>
                    <a:pt x="1307299" y="108623"/>
                  </a:lnTo>
                  <a:lnTo>
                    <a:pt x="1307655" y="109207"/>
                  </a:lnTo>
                  <a:lnTo>
                    <a:pt x="1307998" y="109791"/>
                  </a:lnTo>
                  <a:lnTo>
                    <a:pt x="1308595" y="109918"/>
                  </a:lnTo>
                  <a:lnTo>
                    <a:pt x="1309776" y="110147"/>
                  </a:lnTo>
                  <a:close/>
                </a:path>
                <a:path w="1390015" h="780414">
                  <a:moveTo>
                    <a:pt x="1315440" y="110858"/>
                  </a:moveTo>
                  <a:lnTo>
                    <a:pt x="1315212" y="111099"/>
                  </a:lnTo>
                  <a:lnTo>
                    <a:pt x="1314970" y="111328"/>
                  </a:lnTo>
                  <a:lnTo>
                    <a:pt x="1314742" y="111569"/>
                  </a:lnTo>
                  <a:lnTo>
                    <a:pt x="1315440" y="111569"/>
                  </a:lnTo>
                  <a:lnTo>
                    <a:pt x="1315440" y="110858"/>
                  </a:lnTo>
                  <a:close/>
                </a:path>
                <a:path w="1390015" h="780414">
                  <a:moveTo>
                    <a:pt x="1325359" y="129628"/>
                  </a:moveTo>
                  <a:lnTo>
                    <a:pt x="1324648" y="129400"/>
                  </a:lnTo>
                  <a:lnTo>
                    <a:pt x="1323238" y="128917"/>
                  </a:lnTo>
                  <a:lnTo>
                    <a:pt x="1323238" y="129273"/>
                  </a:lnTo>
                  <a:lnTo>
                    <a:pt x="1323949" y="129400"/>
                  </a:lnTo>
                  <a:lnTo>
                    <a:pt x="1325359" y="129628"/>
                  </a:lnTo>
                  <a:close/>
                </a:path>
                <a:path w="1390015" h="780414">
                  <a:moveTo>
                    <a:pt x="1329258" y="121132"/>
                  </a:moveTo>
                  <a:lnTo>
                    <a:pt x="1316151" y="115468"/>
                  </a:lnTo>
                  <a:lnTo>
                    <a:pt x="1318907" y="118211"/>
                  </a:lnTo>
                  <a:lnTo>
                    <a:pt x="1324584" y="120561"/>
                  </a:lnTo>
                  <a:lnTo>
                    <a:pt x="1329258" y="121132"/>
                  </a:lnTo>
                  <a:close/>
                </a:path>
                <a:path w="1390015" h="780414">
                  <a:moveTo>
                    <a:pt x="1331379" y="139192"/>
                  </a:moveTo>
                  <a:lnTo>
                    <a:pt x="1329969" y="136715"/>
                  </a:lnTo>
                  <a:lnTo>
                    <a:pt x="1329918" y="136550"/>
                  </a:lnTo>
                  <a:lnTo>
                    <a:pt x="1329817" y="136105"/>
                  </a:lnTo>
                  <a:lnTo>
                    <a:pt x="1329588" y="136105"/>
                  </a:lnTo>
                  <a:lnTo>
                    <a:pt x="1329766" y="135902"/>
                  </a:lnTo>
                  <a:lnTo>
                    <a:pt x="1329969" y="135674"/>
                  </a:lnTo>
                  <a:lnTo>
                    <a:pt x="1330325" y="135293"/>
                  </a:lnTo>
                  <a:lnTo>
                    <a:pt x="1329677" y="134175"/>
                  </a:lnTo>
                  <a:lnTo>
                    <a:pt x="1329474" y="133807"/>
                  </a:lnTo>
                  <a:lnTo>
                    <a:pt x="1324533" y="132918"/>
                  </a:lnTo>
                  <a:lnTo>
                    <a:pt x="1322882" y="132461"/>
                  </a:lnTo>
                  <a:lnTo>
                    <a:pt x="1321955" y="133235"/>
                  </a:lnTo>
                  <a:lnTo>
                    <a:pt x="1321447" y="134594"/>
                  </a:lnTo>
                  <a:lnTo>
                    <a:pt x="1324495" y="134175"/>
                  </a:lnTo>
                  <a:lnTo>
                    <a:pt x="1325740" y="134658"/>
                  </a:lnTo>
                  <a:lnTo>
                    <a:pt x="1329258" y="134950"/>
                  </a:lnTo>
                  <a:lnTo>
                    <a:pt x="1329156" y="135293"/>
                  </a:lnTo>
                  <a:lnTo>
                    <a:pt x="1329067" y="135674"/>
                  </a:lnTo>
                  <a:lnTo>
                    <a:pt x="1328953" y="136105"/>
                  </a:lnTo>
                  <a:lnTo>
                    <a:pt x="1328864" y="136715"/>
                  </a:lnTo>
                  <a:lnTo>
                    <a:pt x="1329169" y="138315"/>
                  </a:lnTo>
                  <a:lnTo>
                    <a:pt x="1331379" y="139192"/>
                  </a:lnTo>
                  <a:close/>
                </a:path>
                <a:path w="1390015" h="780414">
                  <a:moveTo>
                    <a:pt x="1333855" y="132118"/>
                  </a:moveTo>
                  <a:lnTo>
                    <a:pt x="1332344" y="130695"/>
                  </a:lnTo>
                  <a:lnTo>
                    <a:pt x="1328966" y="130289"/>
                  </a:lnTo>
                  <a:lnTo>
                    <a:pt x="1326781" y="129628"/>
                  </a:lnTo>
                  <a:lnTo>
                    <a:pt x="1325359" y="129628"/>
                  </a:lnTo>
                  <a:lnTo>
                    <a:pt x="1325359" y="129984"/>
                  </a:lnTo>
                  <a:lnTo>
                    <a:pt x="1333855" y="132118"/>
                  </a:lnTo>
                  <a:close/>
                </a:path>
                <a:path w="1390015" h="780414">
                  <a:moveTo>
                    <a:pt x="1345196" y="137782"/>
                  </a:moveTo>
                  <a:lnTo>
                    <a:pt x="1343761" y="138201"/>
                  </a:lnTo>
                  <a:lnTo>
                    <a:pt x="1343075" y="138379"/>
                  </a:lnTo>
                  <a:lnTo>
                    <a:pt x="1342364" y="139547"/>
                  </a:lnTo>
                  <a:lnTo>
                    <a:pt x="1343075" y="139547"/>
                  </a:lnTo>
                  <a:lnTo>
                    <a:pt x="1344485" y="138366"/>
                  </a:lnTo>
                  <a:lnTo>
                    <a:pt x="1345196" y="137782"/>
                  </a:lnTo>
                  <a:close/>
                </a:path>
                <a:path w="1390015" h="780414">
                  <a:moveTo>
                    <a:pt x="1352638" y="664451"/>
                  </a:moveTo>
                  <a:lnTo>
                    <a:pt x="1352397" y="664222"/>
                  </a:lnTo>
                  <a:lnTo>
                    <a:pt x="1352156" y="663981"/>
                  </a:lnTo>
                  <a:lnTo>
                    <a:pt x="1351927" y="663740"/>
                  </a:lnTo>
                  <a:lnTo>
                    <a:pt x="1351127" y="665797"/>
                  </a:lnTo>
                  <a:lnTo>
                    <a:pt x="1349844" y="666089"/>
                  </a:lnTo>
                  <a:lnTo>
                    <a:pt x="1350149" y="667283"/>
                  </a:lnTo>
                  <a:lnTo>
                    <a:pt x="1350746" y="666940"/>
                  </a:lnTo>
                  <a:lnTo>
                    <a:pt x="1351927" y="666229"/>
                  </a:lnTo>
                  <a:lnTo>
                    <a:pt x="1352156" y="665632"/>
                  </a:lnTo>
                  <a:lnTo>
                    <a:pt x="1352638" y="664451"/>
                  </a:lnTo>
                  <a:close/>
                </a:path>
                <a:path w="1390015" h="780414">
                  <a:moveTo>
                    <a:pt x="1389824" y="157962"/>
                  </a:moveTo>
                  <a:lnTo>
                    <a:pt x="1363573" y="129273"/>
                  </a:lnTo>
                  <a:lnTo>
                    <a:pt x="1357947" y="124663"/>
                  </a:lnTo>
                  <a:lnTo>
                    <a:pt x="1357947" y="129273"/>
                  </a:lnTo>
                  <a:lnTo>
                    <a:pt x="1352473" y="126225"/>
                  </a:lnTo>
                  <a:lnTo>
                    <a:pt x="1346187" y="122339"/>
                  </a:lnTo>
                  <a:lnTo>
                    <a:pt x="1342364" y="117589"/>
                  </a:lnTo>
                  <a:lnTo>
                    <a:pt x="1347939" y="119824"/>
                  </a:lnTo>
                  <a:lnTo>
                    <a:pt x="1355140" y="125082"/>
                  </a:lnTo>
                  <a:lnTo>
                    <a:pt x="1357947" y="129273"/>
                  </a:lnTo>
                  <a:lnTo>
                    <a:pt x="1357947" y="124663"/>
                  </a:lnTo>
                  <a:lnTo>
                    <a:pt x="1352638" y="120421"/>
                  </a:lnTo>
                  <a:lnTo>
                    <a:pt x="1348651" y="117589"/>
                  </a:lnTo>
                  <a:lnTo>
                    <a:pt x="1337170" y="109435"/>
                  </a:lnTo>
                  <a:lnTo>
                    <a:pt x="1325714" y="102362"/>
                  </a:lnTo>
                  <a:lnTo>
                    <a:pt x="1324051" y="101333"/>
                  </a:lnTo>
                  <a:lnTo>
                    <a:pt x="1320622" y="99225"/>
                  </a:lnTo>
                  <a:lnTo>
                    <a:pt x="1312252" y="94919"/>
                  </a:lnTo>
                  <a:lnTo>
                    <a:pt x="1312252" y="102362"/>
                  </a:lnTo>
                  <a:lnTo>
                    <a:pt x="1309928" y="102362"/>
                  </a:lnTo>
                  <a:lnTo>
                    <a:pt x="1311211" y="101536"/>
                  </a:lnTo>
                  <a:lnTo>
                    <a:pt x="1312252" y="102362"/>
                  </a:lnTo>
                  <a:lnTo>
                    <a:pt x="1312252" y="94919"/>
                  </a:lnTo>
                  <a:lnTo>
                    <a:pt x="1302981" y="90131"/>
                  </a:lnTo>
                  <a:lnTo>
                    <a:pt x="1290370" y="85001"/>
                  </a:lnTo>
                  <a:lnTo>
                    <a:pt x="1284274" y="82524"/>
                  </a:lnTo>
                  <a:lnTo>
                    <a:pt x="1273149" y="80073"/>
                  </a:lnTo>
                  <a:lnTo>
                    <a:pt x="1281366" y="82804"/>
                  </a:lnTo>
                  <a:lnTo>
                    <a:pt x="1284274" y="85001"/>
                  </a:lnTo>
                  <a:lnTo>
                    <a:pt x="1265148" y="80391"/>
                  </a:lnTo>
                  <a:lnTo>
                    <a:pt x="1268780" y="79108"/>
                  </a:lnTo>
                  <a:lnTo>
                    <a:pt x="1257007" y="76504"/>
                  </a:lnTo>
                  <a:lnTo>
                    <a:pt x="1223352" y="66586"/>
                  </a:lnTo>
                  <a:lnTo>
                    <a:pt x="1198206" y="58432"/>
                  </a:lnTo>
                  <a:lnTo>
                    <a:pt x="1184033" y="53835"/>
                  </a:lnTo>
                  <a:lnTo>
                    <a:pt x="1169695" y="48399"/>
                  </a:lnTo>
                  <a:lnTo>
                    <a:pt x="1162113" y="46037"/>
                  </a:lnTo>
                  <a:lnTo>
                    <a:pt x="1154290" y="44627"/>
                  </a:lnTo>
                  <a:lnTo>
                    <a:pt x="1154290" y="44869"/>
                  </a:lnTo>
                  <a:lnTo>
                    <a:pt x="1174064" y="50596"/>
                  </a:lnTo>
                  <a:lnTo>
                    <a:pt x="1184249" y="54216"/>
                  </a:lnTo>
                  <a:lnTo>
                    <a:pt x="1192364" y="58343"/>
                  </a:lnTo>
                  <a:lnTo>
                    <a:pt x="1180909" y="56426"/>
                  </a:lnTo>
                  <a:lnTo>
                    <a:pt x="1173772" y="55257"/>
                  </a:lnTo>
                  <a:lnTo>
                    <a:pt x="1135087" y="44627"/>
                  </a:lnTo>
                  <a:lnTo>
                    <a:pt x="1140828" y="47104"/>
                  </a:lnTo>
                  <a:lnTo>
                    <a:pt x="1141882" y="47498"/>
                  </a:lnTo>
                  <a:lnTo>
                    <a:pt x="1140980" y="53835"/>
                  </a:lnTo>
                  <a:lnTo>
                    <a:pt x="1140917" y="54216"/>
                  </a:lnTo>
                  <a:lnTo>
                    <a:pt x="1140828" y="54902"/>
                  </a:lnTo>
                  <a:lnTo>
                    <a:pt x="1142949" y="54216"/>
                  </a:lnTo>
                  <a:lnTo>
                    <a:pt x="1141958" y="54216"/>
                  </a:lnTo>
                  <a:lnTo>
                    <a:pt x="1142949" y="48882"/>
                  </a:lnTo>
                  <a:lnTo>
                    <a:pt x="1143660" y="47815"/>
                  </a:lnTo>
                  <a:lnTo>
                    <a:pt x="1153579" y="50304"/>
                  </a:lnTo>
                  <a:lnTo>
                    <a:pt x="1154645" y="51358"/>
                  </a:lnTo>
                  <a:lnTo>
                    <a:pt x="1152004" y="55613"/>
                  </a:lnTo>
                  <a:lnTo>
                    <a:pt x="1151140" y="55613"/>
                  </a:lnTo>
                  <a:lnTo>
                    <a:pt x="1152486" y="56324"/>
                  </a:lnTo>
                  <a:lnTo>
                    <a:pt x="1156766" y="51003"/>
                  </a:lnTo>
                  <a:lnTo>
                    <a:pt x="1172705" y="55613"/>
                  </a:lnTo>
                  <a:lnTo>
                    <a:pt x="1173416" y="55613"/>
                  </a:lnTo>
                  <a:lnTo>
                    <a:pt x="1172756" y="59194"/>
                  </a:lnTo>
                  <a:lnTo>
                    <a:pt x="1171270" y="59194"/>
                  </a:lnTo>
                  <a:lnTo>
                    <a:pt x="1174330" y="59855"/>
                  </a:lnTo>
                  <a:lnTo>
                    <a:pt x="1174470" y="59855"/>
                  </a:lnTo>
                  <a:lnTo>
                    <a:pt x="1173772" y="56667"/>
                  </a:lnTo>
                  <a:lnTo>
                    <a:pt x="1174000" y="56426"/>
                  </a:lnTo>
                  <a:lnTo>
                    <a:pt x="1191641" y="59194"/>
                  </a:lnTo>
                  <a:lnTo>
                    <a:pt x="1207668" y="63855"/>
                  </a:lnTo>
                  <a:lnTo>
                    <a:pt x="1223137" y="68834"/>
                  </a:lnTo>
                  <a:lnTo>
                    <a:pt x="1238935" y="72605"/>
                  </a:lnTo>
                  <a:lnTo>
                    <a:pt x="1234998" y="73964"/>
                  </a:lnTo>
                  <a:lnTo>
                    <a:pt x="1227797" y="70700"/>
                  </a:lnTo>
                  <a:lnTo>
                    <a:pt x="1224064" y="69773"/>
                  </a:lnTo>
                  <a:lnTo>
                    <a:pt x="1214247" y="67805"/>
                  </a:lnTo>
                  <a:lnTo>
                    <a:pt x="1203947" y="66001"/>
                  </a:lnTo>
                  <a:lnTo>
                    <a:pt x="1194142" y="63614"/>
                  </a:lnTo>
                  <a:lnTo>
                    <a:pt x="1185811" y="59855"/>
                  </a:lnTo>
                  <a:lnTo>
                    <a:pt x="1184744" y="61633"/>
                  </a:lnTo>
                  <a:lnTo>
                    <a:pt x="1184744" y="61861"/>
                  </a:lnTo>
                  <a:lnTo>
                    <a:pt x="1204277" y="67094"/>
                  </a:lnTo>
                  <a:lnTo>
                    <a:pt x="1234935" y="73990"/>
                  </a:lnTo>
                  <a:lnTo>
                    <a:pt x="1234808" y="74028"/>
                  </a:lnTo>
                  <a:lnTo>
                    <a:pt x="1235151" y="74028"/>
                  </a:lnTo>
                  <a:lnTo>
                    <a:pt x="1244066" y="76022"/>
                  </a:lnTo>
                  <a:lnTo>
                    <a:pt x="1286383" y="87706"/>
                  </a:lnTo>
                  <a:lnTo>
                    <a:pt x="1316113" y="106921"/>
                  </a:lnTo>
                  <a:lnTo>
                    <a:pt x="1323949" y="111925"/>
                  </a:lnTo>
                  <a:lnTo>
                    <a:pt x="1333042" y="116979"/>
                  </a:lnTo>
                  <a:lnTo>
                    <a:pt x="1342186" y="121729"/>
                  </a:lnTo>
                  <a:lnTo>
                    <a:pt x="1351153" y="126631"/>
                  </a:lnTo>
                  <a:lnTo>
                    <a:pt x="1359712" y="132118"/>
                  </a:lnTo>
                  <a:lnTo>
                    <a:pt x="1365745" y="136690"/>
                  </a:lnTo>
                  <a:lnTo>
                    <a:pt x="1371638" y="141516"/>
                  </a:lnTo>
                  <a:lnTo>
                    <a:pt x="1377505" y="146418"/>
                  </a:lnTo>
                  <a:lnTo>
                    <a:pt x="1383449" y="151244"/>
                  </a:lnTo>
                  <a:lnTo>
                    <a:pt x="1385862" y="153136"/>
                  </a:lnTo>
                  <a:lnTo>
                    <a:pt x="1386586" y="156921"/>
                  </a:lnTo>
                  <a:lnTo>
                    <a:pt x="1389824" y="1579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298817" y="2273655"/>
              <a:ext cx="1430655" cy="946785"/>
            </a:xfrm>
            <a:custGeom>
              <a:avLst/>
              <a:gdLst/>
              <a:ahLst/>
              <a:cxnLst/>
              <a:rect l="l" t="t" r="r" b="b"/>
              <a:pathLst>
                <a:path w="1430654" h="946785">
                  <a:moveTo>
                    <a:pt x="1155" y="924775"/>
                  </a:moveTo>
                  <a:lnTo>
                    <a:pt x="0" y="925195"/>
                  </a:lnTo>
                  <a:lnTo>
                    <a:pt x="88" y="925842"/>
                  </a:lnTo>
                  <a:lnTo>
                    <a:pt x="444" y="925474"/>
                  </a:lnTo>
                  <a:lnTo>
                    <a:pt x="787" y="925131"/>
                  </a:lnTo>
                  <a:lnTo>
                    <a:pt x="1155" y="924775"/>
                  </a:lnTo>
                  <a:close/>
                </a:path>
                <a:path w="1430654" h="946785">
                  <a:moveTo>
                    <a:pt x="57111" y="886523"/>
                  </a:moveTo>
                  <a:lnTo>
                    <a:pt x="56400" y="886752"/>
                  </a:lnTo>
                  <a:lnTo>
                    <a:pt x="55689" y="886993"/>
                  </a:lnTo>
                  <a:lnTo>
                    <a:pt x="54991" y="887222"/>
                  </a:lnTo>
                  <a:lnTo>
                    <a:pt x="55930" y="887704"/>
                  </a:lnTo>
                  <a:lnTo>
                    <a:pt x="56400" y="887945"/>
                  </a:lnTo>
                  <a:lnTo>
                    <a:pt x="56642" y="887463"/>
                  </a:lnTo>
                  <a:lnTo>
                    <a:pt x="56870" y="886993"/>
                  </a:lnTo>
                  <a:lnTo>
                    <a:pt x="57111" y="886523"/>
                  </a:lnTo>
                  <a:close/>
                </a:path>
                <a:path w="1430654" h="946785">
                  <a:moveTo>
                    <a:pt x="374116" y="855002"/>
                  </a:moveTo>
                  <a:lnTo>
                    <a:pt x="373875" y="855230"/>
                  </a:lnTo>
                  <a:lnTo>
                    <a:pt x="373634" y="855472"/>
                  </a:lnTo>
                  <a:lnTo>
                    <a:pt x="373405" y="855713"/>
                  </a:lnTo>
                  <a:lnTo>
                    <a:pt x="374116" y="855713"/>
                  </a:lnTo>
                  <a:lnTo>
                    <a:pt x="374116" y="855002"/>
                  </a:lnTo>
                  <a:close/>
                </a:path>
                <a:path w="1430654" h="946785">
                  <a:moveTo>
                    <a:pt x="375526" y="902462"/>
                  </a:moveTo>
                  <a:lnTo>
                    <a:pt x="375297" y="902106"/>
                  </a:lnTo>
                  <a:lnTo>
                    <a:pt x="374815" y="901395"/>
                  </a:lnTo>
                  <a:lnTo>
                    <a:pt x="375119" y="902106"/>
                  </a:lnTo>
                  <a:lnTo>
                    <a:pt x="375526" y="902462"/>
                  </a:lnTo>
                  <a:close/>
                </a:path>
                <a:path w="1430654" h="946785">
                  <a:moveTo>
                    <a:pt x="375526" y="841895"/>
                  </a:moveTo>
                  <a:lnTo>
                    <a:pt x="374002" y="841413"/>
                  </a:lnTo>
                  <a:lnTo>
                    <a:pt x="370916" y="840473"/>
                  </a:lnTo>
                  <a:lnTo>
                    <a:pt x="370916" y="840828"/>
                  </a:lnTo>
                  <a:lnTo>
                    <a:pt x="372338" y="841413"/>
                  </a:lnTo>
                  <a:lnTo>
                    <a:pt x="375170" y="842606"/>
                  </a:lnTo>
                  <a:lnTo>
                    <a:pt x="375297" y="842365"/>
                  </a:lnTo>
                  <a:lnTo>
                    <a:pt x="375526" y="841895"/>
                  </a:lnTo>
                  <a:close/>
                </a:path>
                <a:path w="1430654" h="946785">
                  <a:moveTo>
                    <a:pt x="396074" y="876249"/>
                  </a:moveTo>
                  <a:lnTo>
                    <a:pt x="395363" y="876020"/>
                  </a:lnTo>
                  <a:lnTo>
                    <a:pt x="393941" y="875538"/>
                  </a:lnTo>
                  <a:lnTo>
                    <a:pt x="393827" y="875779"/>
                  </a:lnTo>
                  <a:lnTo>
                    <a:pt x="393700" y="876020"/>
                  </a:lnTo>
                  <a:lnTo>
                    <a:pt x="393585" y="876249"/>
                  </a:lnTo>
                  <a:lnTo>
                    <a:pt x="393700" y="876604"/>
                  </a:lnTo>
                  <a:lnTo>
                    <a:pt x="393827" y="876960"/>
                  </a:lnTo>
                  <a:lnTo>
                    <a:pt x="393941" y="877316"/>
                  </a:lnTo>
                  <a:lnTo>
                    <a:pt x="394411" y="877544"/>
                  </a:lnTo>
                  <a:lnTo>
                    <a:pt x="394881" y="877785"/>
                  </a:lnTo>
                  <a:lnTo>
                    <a:pt x="395363" y="878027"/>
                  </a:lnTo>
                  <a:lnTo>
                    <a:pt x="395592" y="877430"/>
                  </a:lnTo>
                  <a:lnTo>
                    <a:pt x="396074" y="876249"/>
                  </a:lnTo>
                  <a:close/>
                </a:path>
                <a:path w="1430654" h="946785">
                  <a:moveTo>
                    <a:pt x="398195" y="941781"/>
                  </a:moveTo>
                  <a:lnTo>
                    <a:pt x="398081" y="941654"/>
                  </a:lnTo>
                  <a:lnTo>
                    <a:pt x="397954" y="941539"/>
                  </a:lnTo>
                  <a:lnTo>
                    <a:pt x="397840" y="941412"/>
                  </a:lnTo>
                  <a:lnTo>
                    <a:pt x="396189" y="944499"/>
                  </a:lnTo>
                  <a:lnTo>
                    <a:pt x="395363" y="946023"/>
                  </a:lnTo>
                  <a:lnTo>
                    <a:pt x="397129" y="946378"/>
                  </a:lnTo>
                  <a:lnTo>
                    <a:pt x="398195" y="941781"/>
                  </a:lnTo>
                  <a:close/>
                </a:path>
                <a:path w="1430654" h="946785">
                  <a:moveTo>
                    <a:pt x="400316" y="861720"/>
                  </a:moveTo>
                  <a:lnTo>
                    <a:pt x="393585" y="859599"/>
                  </a:lnTo>
                  <a:lnTo>
                    <a:pt x="392874" y="856411"/>
                  </a:lnTo>
                  <a:lnTo>
                    <a:pt x="391464" y="855345"/>
                  </a:lnTo>
                  <a:lnTo>
                    <a:pt x="389343" y="855345"/>
                  </a:lnTo>
                  <a:lnTo>
                    <a:pt x="390232" y="857084"/>
                  </a:lnTo>
                  <a:lnTo>
                    <a:pt x="392379" y="860475"/>
                  </a:lnTo>
                  <a:lnTo>
                    <a:pt x="394296" y="861377"/>
                  </a:lnTo>
                  <a:lnTo>
                    <a:pt x="393941" y="862787"/>
                  </a:lnTo>
                  <a:lnTo>
                    <a:pt x="393585" y="863854"/>
                  </a:lnTo>
                  <a:lnTo>
                    <a:pt x="390055" y="862901"/>
                  </a:lnTo>
                  <a:lnTo>
                    <a:pt x="386918" y="861656"/>
                  </a:lnTo>
                  <a:lnTo>
                    <a:pt x="382257" y="861720"/>
                  </a:lnTo>
                  <a:lnTo>
                    <a:pt x="381901" y="862431"/>
                  </a:lnTo>
                  <a:lnTo>
                    <a:pt x="385419" y="862126"/>
                  </a:lnTo>
                  <a:lnTo>
                    <a:pt x="389813" y="863688"/>
                  </a:lnTo>
                  <a:lnTo>
                    <a:pt x="393585" y="864565"/>
                  </a:lnTo>
                  <a:lnTo>
                    <a:pt x="395363" y="861377"/>
                  </a:lnTo>
                  <a:lnTo>
                    <a:pt x="399605" y="862431"/>
                  </a:lnTo>
                  <a:lnTo>
                    <a:pt x="400316" y="861720"/>
                  </a:lnTo>
                  <a:close/>
                </a:path>
                <a:path w="1430654" h="946785">
                  <a:moveTo>
                    <a:pt x="401027" y="876960"/>
                  </a:moveTo>
                  <a:lnTo>
                    <a:pt x="400672" y="876960"/>
                  </a:lnTo>
                  <a:lnTo>
                    <a:pt x="399732" y="877544"/>
                  </a:lnTo>
                  <a:lnTo>
                    <a:pt x="398792" y="878141"/>
                  </a:lnTo>
                  <a:lnTo>
                    <a:pt x="397840" y="878725"/>
                  </a:lnTo>
                  <a:lnTo>
                    <a:pt x="398081" y="879195"/>
                  </a:lnTo>
                  <a:lnTo>
                    <a:pt x="398310" y="879678"/>
                  </a:lnTo>
                  <a:lnTo>
                    <a:pt x="398551" y="880160"/>
                  </a:lnTo>
                  <a:lnTo>
                    <a:pt x="399707" y="879055"/>
                  </a:lnTo>
                  <a:lnTo>
                    <a:pt x="400494" y="878789"/>
                  </a:lnTo>
                  <a:lnTo>
                    <a:pt x="401027" y="876960"/>
                  </a:lnTo>
                  <a:close/>
                </a:path>
                <a:path w="1430654" h="946785">
                  <a:moveTo>
                    <a:pt x="401053" y="930325"/>
                  </a:moveTo>
                  <a:lnTo>
                    <a:pt x="399605" y="926896"/>
                  </a:lnTo>
                  <a:lnTo>
                    <a:pt x="399605" y="926198"/>
                  </a:lnTo>
                  <a:lnTo>
                    <a:pt x="399262" y="926198"/>
                  </a:lnTo>
                  <a:lnTo>
                    <a:pt x="398513" y="929678"/>
                  </a:lnTo>
                  <a:lnTo>
                    <a:pt x="398487" y="935545"/>
                  </a:lnTo>
                  <a:lnTo>
                    <a:pt x="396417" y="937895"/>
                  </a:lnTo>
                  <a:lnTo>
                    <a:pt x="396786" y="938593"/>
                  </a:lnTo>
                  <a:lnTo>
                    <a:pt x="397840" y="938593"/>
                  </a:lnTo>
                  <a:lnTo>
                    <a:pt x="398602" y="935697"/>
                  </a:lnTo>
                  <a:lnTo>
                    <a:pt x="401053" y="930325"/>
                  </a:lnTo>
                  <a:close/>
                </a:path>
                <a:path w="1430654" h="946785">
                  <a:moveTo>
                    <a:pt x="402805" y="909535"/>
                  </a:moveTo>
                  <a:lnTo>
                    <a:pt x="402437" y="909535"/>
                  </a:lnTo>
                  <a:lnTo>
                    <a:pt x="402564" y="909891"/>
                  </a:lnTo>
                  <a:lnTo>
                    <a:pt x="402678" y="910247"/>
                  </a:lnTo>
                  <a:lnTo>
                    <a:pt x="402805" y="910602"/>
                  </a:lnTo>
                  <a:lnTo>
                    <a:pt x="402805" y="909535"/>
                  </a:lnTo>
                  <a:close/>
                </a:path>
                <a:path w="1430654" h="946785">
                  <a:moveTo>
                    <a:pt x="403517" y="873772"/>
                  </a:moveTo>
                  <a:lnTo>
                    <a:pt x="402437" y="873061"/>
                  </a:lnTo>
                  <a:lnTo>
                    <a:pt x="401027" y="873785"/>
                  </a:lnTo>
                  <a:lnTo>
                    <a:pt x="401078" y="873302"/>
                  </a:lnTo>
                  <a:lnTo>
                    <a:pt x="400672" y="875182"/>
                  </a:lnTo>
                  <a:lnTo>
                    <a:pt x="402437" y="875182"/>
                  </a:lnTo>
                  <a:lnTo>
                    <a:pt x="402805" y="874712"/>
                  </a:lnTo>
                  <a:lnTo>
                    <a:pt x="403148" y="874242"/>
                  </a:lnTo>
                  <a:lnTo>
                    <a:pt x="403517" y="873772"/>
                  </a:lnTo>
                  <a:close/>
                </a:path>
                <a:path w="1430654" h="946785">
                  <a:moveTo>
                    <a:pt x="413423" y="938936"/>
                  </a:moveTo>
                  <a:lnTo>
                    <a:pt x="412165" y="939952"/>
                  </a:lnTo>
                  <a:lnTo>
                    <a:pt x="411543" y="940676"/>
                  </a:lnTo>
                  <a:lnTo>
                    <a:pt x="409536" y="941070"/>
                  </a:lnTo>
                  <a:lnTo>
                    <a:pt x="409409" y="941311"/>
                  </a:lnTo>
                  <a:lnTo>
                    <a:pt x="409295" y="941539"/>
                  </a:lnTo>
                  <a:lnTo>
                    <a:pt x="409168" y="941781"/>
                  </a:lnTo>
                  <a:lnTo>
                    <a:pt x="410235" y="941781"/>
                  </a:lnTo>
                  <a:lnTo>
                    <a:pt x="411822" y="940790"/>
                  </a:lnTo>
                  <a:lnTo>
                    <a:pt x="412762" y="940981"/>
                  </a:lnTo>
                  <a:lnTo>
                    <a:pt x="413423" y="938936"/>
                  </a:lnTo>
                  <a:close/>
                </a:path>
                <a:path w="1430654" h="946785">
                  <a:moveTo>
                    <a:pt x="416610" y="927950"/>
                  </a:moveTo>
                  <a:lnTo>
                    <a:pt x="416369" y="927849"/>
                  </a:lnTo>
                  <a:lnTo>
                    <a:pt x="415899" y="927608"/>
                  </a:lnTo>
                  <a:lnTo>
                    <a:pt x="411861" y="932065"/>
                  </a:lnTo>
                  <a:lnTo>
                    <a:pt x="410210" y="936104"/>
                  </a:lnTo>
                  <a:lnTo>
                    <a:pt x="404215" y="939647"/>
                  </a:lnTo>
                  <a:lnTo>
                    <a:pt x="403517" y="939647"/>
                  </a:lnTo>
                  <a:lnTo>
                    <a:pt x="403517" y="940003"/>
                  </a:lnTo>
                  <a:lnTo>
                    <a:pt x="405625" y="940003"/>
                  </a:lnTo>
                  <a:lnTo>
                    <a:pt x="407758" y="939647"/>
                  </a:lnTo>
                  <a:lnTo>
                    <a:pt x="411035" y="937221"/>
                  </a:lnTo>
                  <a:lnTo>
                    <a:pt x="414299" y="934415"/>
                  </a:lnTo>
                  <a:lnTo>
                    <a:pt x="415188" y="929373"/>
                  </a:lnTo>
                  <a:lnTo>
                    <a:pt x="416610" y="927950"/>
                  </a:lnTo>
                  <a:close/>
                </a:path>
                <a:path w="1430654" h="946785">
                  <a:moveTo>
                    <a:pt x="443179" y="923353"/>
                  </a:moveTo>
                  <a:lnTo>
                    <a:pt x="442341" y="923124"/>
                  </a:lnTo>
                  <a:lnTo>
                    <a:pt x="440702" y="922642"/>
                  </a:lnTo>
                  <a:lnTo>
                    <a:pt x="441045" y="924064"/>
                  </a:lnTo>
                  <a:lnTo>
                    <a:pt x="441642" y="924179"/>
                  </a:lnTo>
                  <a:lnTo>
                    <a:pt x="442239" y="924306"/>
                  </a:lnTo>
                  <a:lnTo>
                    <a:pt x="442823" y="924433"/>
                  </a:lnTo>
                  <a:lnTo>
                    <a:pt x="443052" y="923709"/>
                  </a:lnTo>
                  <a:lnTo>
                    <a:pt x="443179" y="923353"/>
                  </a:lnTo>
                  <a:close/>
                </a:path>
                <a:path w="1430654" h="946785">
                  <a:moveTo>
                    <a:pt x="445528" y="920267"/>
                  </a:moveTo>
                  <a:lnTo>
                    <a:pt x="442823" y="921219"/>
                  </a:lnTo>
                  <a:lnTo>
                    <a:pt x="442747" y="921816"/>
                  </a:lnTo>
                  <a:lnTo>
                    <a:pt x="442709" y="922045"/>
                  </a:lnTo>
                  <a:lnTo>
                    <a:pt x="442429" y="921816"/>
                  </a:lnTo>
                  <a:lnTo>
                    <a:pt x="442645" y="922566"/>
                  </a:lnTo>
                  <a:lnTo>
                    <a:pt x="443534" y="922642"/>
                  </a:lnTo>
                  <a:lnTo>
                    <a:pt x="445528" y="920267"/>
                  </a:lnTo>
                  <a:close/>
                </a:path>
                <a:path w="1430654" h="946785">
                  <a:moveTo>
                    <a:pt x="446824" y="919822"/>
                  </a:moveTo>
                  <a:lnTo>
                    <a:pt x="445922" y="919822"/>
                  </a:lnTo>
                  <a:lnTo>
                    <a:pt x="445528" y="920267"/>
                  </a:lnTo>
                  <a:lnTo>
                    <a:pt x="446824" y="919822"/>
                  </a:lnTo>
                  <a:close/>
                </a:path>
                <a:path w="1430654" h="946785">
                  <a:moveTo>
                    <a:pt x="452386" y="914501"/>
                  </a:moveTo>
                  <a:lnTo>
                    <a:pt x="448754" y="915974"/>
                  </a:lnTo>
                  <a:lnTo>
                    <a:pt x="446963" y="919645"/>
                  </a:lnTo>
                  <a:lnTo>
                    <a:pt x="449948" y="919149"/>
                  </a:lnTo>
                  <a:lnTo>
                    <a:pt x="451675" y="915568"/>
                  </a:lnTo>
                  <a:lnTo>
                    <a:pt x="452386" y="914501"/>
                  </a:lnTo>
                  <a:close/>
                </a:path>
                <a:path w="1430654" h="946785">
                  <a:moveTo>
                    <a:pt x="491350" y="874471"/>
                  </a:moveTo>
                  <a:lnTo>
                    <a:pt x="490791" y="872934"/>
                  </a:lnTo>
                  <a:lnTo>
                    <a:pt x="489940" y="872248"/>
                  </a:lnTo>
                  <a:lnTo>
                    <a:pt x="488873" y="871296"/>
                  </a:lnTo>
                  <a:lnTo>
                    <a:pt x="488505" y="871296"/>
                  </a:lnTo>
                  <a:lnTo>
                    <a:pt x="489458" y="872350"/>
                  </a:lnTo>
                  <a:lnTo>
                    <a:pt x="491350" y="874471"/>
                  </a:lnTo>
                  <a:close/>
                </a:path>
                <a:path w="1430654" h="946785">
                  <a:moveTo>
                    <a:pt x="542353" y="880846"/>
                  </a:moveTo>
                  <a:lnTo>
                    <a:pt x="539864" y="880846"/>
                  </a:lnTo>
                  <a:lnTo>
                    <a:pt x="540105" y="881570"/>
                  </a:lnTo>
                  <a:lnTo>
                    <a:pt x="540219" y="881913"/>
                  </a:lnTo>
                  <a:lnTo>
                    <a:pt x="540931" y="881684"/>
                  </a:lnTo>
                  <a:lnTo>
                    <a:pt x="541642" y="881443"/>
                  </a:lnTo>
                  <a:lnTo>
                    <a:pt x="542353" y="881214"/>
                  </a:lnTo>
                  <a:lnTo>
                    <a:pt x="542353" y="880846"/>
                  </a:lnTo>
                  <a:close/>
                </a:path>
                <a:path w="1430654" h="946785">
                  <a:moveTo>
                    <a:pt x="544830" y="881214"/>
                  </a:moveTo>
                  <a:lnTo>
                    <a:pt x="544118" y="880745"/>
                  </a:lnTo>
                  <a:lnTo>
                    <a:pt x="543763" y="880503"/>
                  </a:lnTo>
                  <a:lnTo>
                    <a:pt x="543166" y="880960"/>
                  </a:lnTo>
                  <a:lnTo>
                    <a:pt x="542544" y="883437"/>
                  </a:lnTo>
                  <a:lnTo>
                    <a:pt x="543064" y="884047"/>
                  </a:lnTo>
                  <a:lnTo>
                    <a:pt x="544830" y="882637"/>
                  </a:lnTo>
                  <a:lnTo>
                    <a:pt x="544830" y="881570"/>
                  </a:lnTo>
                  <a:lnTo>
                    <a:pt x="544830" y="881214"/>
                  </a:lnTo>
                  <a:close/>
                </a:path>
                <a:path w="1430654" h="946785">
                  <a:moveTo>
                    <a:pt x="555815" y="867752"/>
                  </a:moveTo>
                  <a:lnTo>
                    <a:pt x="555332" y="866330"/>
                  </a:lnTo>
                  <a:lnTo>
                    <a:pt x="555104" y="865619"/>
                  </a:lnTo>
                  <a:lnTo>
                    <a:pt x="555104" y="864920"/>
                  </a:lnTo>
                  <a:lnTo>
                    <a:pt x="554977" y="865860"/>
                  </a:lnTo>
                  <a:lnTo>
                    <a:pt x="554748" y="867752"/>
                  </a:lnTo>
                  <a:lnTo>
                    <a:pt x="555815" y="867752"/>
                  </a:lnTo>
                  <a:close/>
                </a:path>
                <a:path w="1430654" h="946785">
                  <a:moveTo>
                    <a:pt x="589813" y="853935"/>
                  </a:moveTo>
                  <a:lnTo>
                    <a:pt x="587070" y="854875"/>
                  </a:lnTo>
                  <a:lnTo>
                    <a:pt x="587375" y="854875"/>
                  </a:lnTo>
                  <a:lnTo>
                    <a:pt x="587425" y="856221"/>
                  </a:lnTo>
                  <a:lnTo>
                    <a:pt x="585558" y="857478"/>
                  </a:lnTo>
                  <a:lnTo>
                    <a:pt x="581558" y="857478"/>
                  </a:lnTo>
                  <a:lnTo>
                    <a:pt x="581888" y="856221"/>
                  </a:lnTo>
                  <a:lnTo>
                    <a:pt x="581926" y="856056"/>
                  </a:lnTo>
                  <a:lnTo>
                    <a:pt x="582053" y="855573"/>
                  </a:lnTo>
                  <a:lnTo>
                    <a:pt x="582142" y="855218"/>
                  </a:lnTo>
                  <a:lnTo>
                    <a:pt x="582231" y="854875"/>
                  </a:lnTo>
                  <a:lnTo>
                    <a:pt x="582295" y="854608"/>
                  </a:lnTo>
                  <a:lnTo>
                    <a:pt x="582358" y="854367"/>
                  </a:lnTo>
                  <a:lnTo>
                    <a:pt x="580593" y="855713"/>
                  </a:lnTo>
                  <a:lnTo>
                    <a:pt x="580593" y="857478"/>
                  </a:lnTo>
                  <a:lnTo>
                    <a:pt x="582244" y="858469"/>
                  </a:lnTo>
                  <a:lnTo>
                    <a:pt x="584073" y="858304"/>
                  </a:lnTo>
                  <a:lnTo>
                    <a:pt x="586613" y="858545"/>
                  </a:lnTo>
                  <a:lnTo>
                    <a:pt x="586816" y="858304"/>
                  </a:lnTo>
                  <a:lnTo>
                    <a:pt x="587552" y="857478"/>
                  </a:lnTo>
                  <a:lnTo>
                    <a:pt x="589254" y="855573"/>
                  </a:lnTo>
                  <a:lnTo>
                    <a:pt x="589813" y="853935"/>
                  </a:lnTo>
                  <a:close/>
                </a:path>
                <a:path w="1430654" h="946785">
                  <a:moveTo>
                    <a:pt x="590867" y="773887"/>
                  </a:moveTo>
                  <a:lnTo>
                    <a:pt x="590524" y="774357"/>
                  </a:lnTo>
                  <a:lnTo>
                    <a:pt x="590156" y="774827"/>
                  </a:lnTo>
                  <a:lnTo>
                    <a:pt x="589813" y="775309"/>
                  </a:lnTo>
                  <a:lnTo>
                    <a:pt x="590524" y="775309"/>
                  </a:lnTo>
                  <a:lnTo>
                    <a:pt x="590638" y="774827"/>
                  </a:lnTo>
                  <a:lnTo>
                    <a:pt x="590867" y="773887"/>
                  </a:lnTo>
                  <a:close/>
                </a:path>
                <a:path w="1430654" h="946785">
                  <a:moveTo>
                    <a:pt x="591654" y="861174"/>
                  </a:moveTo>
                  <a:lnTo>
                    <a:pt x="591477" y="861174"/>
                  </a:lnTo>
                  <a:lnTo>
                    <a:pt x="589102" y="861720"/>
                  </a:lnTo>
                  <a:lnTo>
                    <a:pt x="588987" y="862088"/>
                  </a:lnTo>
                  <a:lnTo>
                    <a:pt x="588860" y="862431"/>
                  </a:lnTo>
                  <a:lnTo>
                    <a:pt x="588746" y="862787"/>
                  </a:lnTo>
                  <a:lnTo>
                    <a:pt x="589813" y="862787"/>
                  </a:lnTo>
                  <a:lnTo>
                    <a:pt x="591654" y="861174"/>
                  </a:lnTo>
                  <a:close/>
                </a:path>
                <a:path w="1430654" h="946785">
                  <a:moveTo>
                    <a:pt x="594766" y="841895"/>
                  </a:moveTo>
                  <a:lnTo>
                    <a:pt x="593585" y="842124"/>
                  </a:lnTo>
                  <a:lnTo>
                    <a:pt x="593001" y="842251"/>
                  </a:lnTo>
                  <a:lnTo>
                    <a:pt x="593001" y="842949"/>
                  </a:lnTo>
                  <a:lnTo>
                    <a:pt x="594055" y="842949"/>
                  </a:lnTo>
                  <a:lnTo>
                    <a:pt x="594296" y="842606"/>
                  </a:lnTo>
                  <a:lnTo>
                    <a:pt x="594537" y="842251"/>
                  </a:lnTo>
                  <a:lnTo>
                    <a:pt x="594766" y="841895"/>
                  </a:lnTo>
                  <a:close/>
                </a:path>
                <a:path w="1430654" h="946785">
                  <a:moveTo>
                    <a:pt x="596544" y="848626"/>
                  </a:moveTo>
                  <a:lnTo>
                    <a:pt x="594487" y="847445"/>
                  </a:lnTo>
                  <a:lnTo>
                    <a:pt x="593344" y="847001"/>
                  </a:lnTo>
                  <a:lnTo>
                    <a:pt x="592645" y="844372"/>
                  </a:lnTo>
                  <a:lnTo>
                    <a:pt x="591235" y="844727"/>
                  </a:lnTo>
                  <a:lnTo>
                    <a:pt x="591654" y="846480"/>
                  </a:lnTo>
                  <a:lnTo>
                    <a:pt x="592150" y="846734"/>
                  </a:lnTo>
                  <a:lnTo>
                    <a:pt x="593001" y="847915"/>
                  </a:lnTo>
                  <a:lnTo>
                    <a:pt x="592645" y="848626"/>
                  </a:lnTo>
                  <a:lnTo>
                    <a:pt x="590156" y="848969"/>
                  </a:lnTo>
                  <a:lnTo>
                    <a:pt x="589102" y="848626"/>
                  </a:lnTo>
                  <a:lnTo>
                    <a:pt x="590156" y="846493"/>
                  </a:lnTo>
                  <a:lnTo>
                    <a:pt x="586270" y="850392"/>
                  </a:lnTo>
                  <a:lnTo>
                    <a:pt x="588111" y="849706"/>
                  </a:lnTo>
                  <a:lnTo>
                    <a:pt x="585203" y="852106"/>
                  </a:lnTo>
                  <a:lnTo>
                    <a:pt x="583082" y="851598"/>
                  </a:lnTo>
                  <a:lnTo>
                    <a:pt x="582472" y="853935"/>
                  </a:lnTo>
                  <a:lnTo>
                    <a:pt x="582358" y="854367"/>
                  </a:lnTo>
                  <a:lnTo>
                    <a:pt x="583806" y="853274"/>
                  </a:lnTo>
                  <a:lnTo>
                    <a:pt x="585127" y="852170"/>
                  </a:lnTo>
                  <a:lnTo>
                    <a:pt x="585520" y="852170"/>
                  </a:lnTo>
                  <a:lnTo>
                    <a:pt x="589051" y="852995"/>
                  </a:lnTo>
                  <a:lnTo>
                    <a:pt x="595122" y="852170"/>
                  </a:lnTo>
                  <a:lnTo>
                    <a:pt x="595122" y="851928"/>
                  </a:lnTo>
                  <a:lnTo>
                    <a:pt x="590003" y="849579"/>
                  </a:lnTo>
                  <a:lnTo>
                    <a:pt x="591870" y="849706"/>
                  </a:lnTo>
                  <a:lnTo>
                    <a:pt x="594410" y="848626"/>
                  </a:lnTo>
                  <a:lnTo>
                    <a:pt x="595160" y="849782"/>
                  </a:lnTo>
                  <a:lnTo>
                    <a:pt x="594893" y="850049"/>
                  </a:lnTo>
                  <a:lnTo>
                    <a:pt x="596188" y="850747"/>
                  </a:lnTo>
                  <a:lnTo>
                    <a:pt x="596544" y="848626"/>
                  </a:lnTo>
                  <a:close/>
                </a:path>
                <a:path w="1430654" h="946785">
                  <a:moveTo>
                    <a:pt x="596900" y="870229"/>
                  </a:moveTo>
                  <a:lnTo>
                    <a:pt x="595515" y="870521"/>
                  </a:lnTo>
                  <a:lnTo>
                    <a:pt x="593839" y="871804"/>
                  </a:lnTo>
                  <a:lnTo>
                    <a:pt x="595122" y="872350"/>
                  </a:lnTo>
                  <a:lnTo>
                    <a:pt x="595718" y="871994"/>
                  </a:lnTo>
                  <a:lnTo>
                    <a:pt x="596303" y="871639"/>
                  </a:lnTo>
                  <a:lnTo>
                    <a:pt x="596900" y="871296"/>
                  </a:lnTo>
                  <a:lnTo>
                    <a:pt x="596900" y="870229"/>
                  </a:lnTo>
                  <a:close/>
                </a:path>
                <a:path w="1430654" h="946785">
                  <a:moveTo>
                    <a:pt x="597433" y="860513"/>
                  </a:moveTo>
                  <a:lnTo>
                    <a:pt x="593001" y="859777"/>
                  </a:lnTo>
                  <a:lnTo>
                    <a:pt x="592074" y="860996"/>
                  </a:lnTo>
                  <a:lnTo>
                    <a:pt x="592797" y="860666"/>
                  </a:lnTo>
                  <a:lnTo>
                    <a:pt x="596900" y="860666"/>
                  </a:lnTo>
                  <a:lnTo>
                    <a:pt x="596900" y="860513"/>
                  </a:lnTo>
                  <a:lnTo>
                    <a:pt x="597433" y="860513"/>
                  </a:lnTo>
                  <a:close/>
                </a:path>
                <a:path w="1430654" h="946785">
                  <a:moveTo>
                    <a:pt x="599020" y="867397"/>
                  </a:moveTo>
                  <a:lnTo>
                    <a:pt x="597357" y="867625"/>
                  </a:lnTo>
                  <a:lnTo>
                    <a:pt x="596544" y="867752"/>
                  </a:lnTo>
                  <a:lnTo>
                    <a:pt x="599020" y="868095"/>
                  </a:lnTo>
                  <a:lnTo>
                    <a:pt x="599020" y="867397"/>
                  </a:lnTo>
                  <a:close/>
                </a:path>
                <a:path w="1430654" h="946785">
                  <a:moveTo>
                    <a:pt x="600443" y="842251"/>
                  </a:moveTo>
                  <a:lnTo>
                    <a:pt x="600075" y="842479"/>
                  </a:lnTo>
                  <a:lnTo>
                    <a:pt x="599732" y="842721"/>
                  </a:lnTo>
                  <a:lnTo>
                    <a:pt x="599363" y="842949"/>
                  </a:lnTo>
                  <a:lnTo>
                    <a:pt x="600075" y="842949"/>
                  </a:lnTo>
                  <a:lnTo>
                    <a:pt x="600202" y="842721"/>
                  </a:lnTo>
                  <a:lnTo>
                    <a:pt x="600316" y="842479"/>
                  </a:lnTo>
                  <a:lnTo>
                    <a:pt x="600443" y="842251"/>
                  </a:lnTo>
                  <a:close/>
                </a:path>
                <a:path w="1430654" h="946785">
                  <a:moveTo>
                    <a:pt x="600786" y="847915"/>
                  </a:moveTo>
                  <a:lnTo>
                    <a:pt x="600443" y="847559"/>
                  </a:lnTo>
                  <a:lnTo>
                    <a:pt x="600075" y="847204"/>
                  </a:lnTo>
                  <a:lnTo>
                    <a:pt x="599732" y="846848"/>
                  </a:lnTo>
                  <a:lnTo>
                    <a:pt x="599249" y="847090"/>
                  </a:lnTo>
                  <a:lnTo>
                    <a:pt x="598779" y="847318"/>
                  </a:lnTo>
                  <a:lnTo>
                    <a:pt x="598309" y="847559"/>
                  </a:lnTo>
                  <a:lnTo>
                    <a:pt x="598195" y="847801"/>
                  </a:lnTo>
                  <a:lnTo>
                    <a:pt x="598068" y="848029"/>
                  </a:lnTo>
                  <a:lnTo>
                    <a:pt x="597954" y="848271"/>
                  </a:lnTo>
                  <a:lnTo>
                    <a:pt x="600075" y="848271"/>
                  </a:lnTo>
                  <a:lnTo>
                    <a:pt x="600316" y="848156"/>
                  </a:lnTo>
                  <a:lnTo>
                    <a:pt x="600786" y="847915"/>
                  </a:lnTo>
                  <a:close/>
                </a:path>
                <a:path w="1430654" h="946785">
                  <a:moveTo>
                    <a:pt x="602665" y="861504"/>
                  </a:moveTo>
                  <a:lnTo>
                    <a:pt x="600938" y="861504"/>
                  </a:lnTo>
                  <a:lnTo>
                    <a:pt x="599363" y="862431"/>
                  </a:lnTo>
                  <a:lnTo>
                    <a:pt x="599363" y="862787"/>
                  </a:lnTo>
                  <a:lnTo>
                    <a:pt x="600443" y="862787"/>
                  </a:lnTo>
                  <a:lnTo>
                    <a:pt x="602665" y="861504"/>
                  </a:lnTo>
                  <a:close/>
                </a:path>
                <a:path w="1430654" h="946785">
                  <a:moveTo>
                    <a:pt x="603275" y="850747"/>
                  </a:moveTo>
                  <a:lnTo>
                    <a:pt x="599071" y="849058"/>
                  </a:lnTo>
                  <a:lnTo>
                    <a:pt x="593801" y="854862"/>
                  </a:lnTo>
                  <a:lnTo>
                    <a:pt x="590118" y="854608"/>
                  </a:lnTo>
                  <a:lnTo>
                    <a:pt x="589254" y="855573"/>
                  </a:lnTo>
                  <a:lnTo>
                    <a:pt x="589216" y="855713"/>
                  </a:lnTo>
                  <a:lnTo>
                    <a:pt x="589102" y="856056"/>
                  </a:lnTo>
                  <a:lnTo>
                    <a:pt x="594194" y="854875"/>
                  </a:lnTo>
                  <a:lnTo>
                    <a:pt x="596773" y="855052"/>
                  </a:lnTo>
                  <a:lnTo>
                    <a:pt x="594448" y="855802"/>
                  </a:lnTo>
                  <a:lnTo>
                    <a:pt x="594334" y="857580"/>
                  </a:lnTo>
                  <a:lnTo>
                    <a:pt x="591578" y="857123"/>
                  </a:lnTo>
                  <a:lnTo>
                    <a:pt x="590867" y="857834"/>
                  </a:lnTo>
                  <a:lnTo>
                    <a:pt x="593712" y="858062"/>
                  </a:lnTo>
                  <a:lnTo>
                    <a:pt x="595122" y="858189"/>
                  </a:lnTo>
                  <a:lnTo>
                    <a:pt x="596900" y="856056"/>
                  </a:lnTo>
                  <a:lnTo>
                    <a:pt x="596900" y="855052"/>
                  </a:lnTo>
                  <a:lnTo>
                    <a:pt x="599452" y="855218"/>
                  </a:lnTo>
                  <a:lnTo>
                    <a:pt x="603275" y="850747"/>
                  </a:lnTo>
                  <a:close/>
                </a:path>
                <a:path w="1430654" h="946785">
                  <a:moveTo>
                    <a:pt x="603313" y="861136"/>
                  </a:moveTo>
                  <a:lnTo>
                    <a:pt x="602589" y="861136"/>
                  </a:lnTo>
                  <a:lnTo>
                    <a:pt x="603021" y="861301"/>
                  </a:lnTo>
                  <a:lnTo>
                    <a:pt x="603313" y="861136"/>
                  </a:lnTo>
                  <a:close/>
                </a:path>
                <a:path w="1430654" h="946785">
                  <a:moveTo>
                    <a:pt x="604685" y="854290"/>
                  </a:moveTo>
                  <a:lnTo>
                    <a:pt x="603973" y="854290"/>
                  </a:lnTo>
                  <a:lnTo>
                    <a:pt x="603973" y="853579"/>
                  </a:lnTo>
                  <a:lnTo>
                    <a:pt x="601649" y="854964"/>
                  </a:lnTo>
                  <a:lnTo>
                    <a:pt x="599897" y="857326"/>
                  </a:lnTo>
                  <a:lnTo>
                    <a:pt x="596900" y="857834"/>
                  </a:lnTo>
                  <a:lnTo>
                    <a:pt x="599020" y="858189"/>
                  </a:lnTo>
                  <a:lnTo>
                    <a:pt x="604685" y="854646"/>
                  </a:lnTo>
                  <a:lnTo>
                    <a:pt x="604685" y="854290"/>
                  </a:lnTo>
                  <a:close/>
                </a:path>
                <a:path w="1430654" h="946785">
                  <a:moveTo>
                    <a:pt x="606806" y="865974"/>
                  </a:moveTo>
                  <a:lnTo>
                    <a:pt x="606463" y="866216"/>
                  </a:lnTo>
                  <a:lnTo>
                    <a:pt x="606094" y="866444"/>
                  </a:lnTo>
                  <a:lnTo>
                    <a:pt x="605751" y="866686"/>
                  </a:lnTo>
                  <a:lnTo>
                    <a:pt x="606463" y="866686"/>
                  </a:lnTo>
                  <a:lnTo>
                    <a:pt x="606577" y="866444"/>
                  </a:lnTo>
                  <a:lnTo>
                    <a:pt x="606691" y="866216"/>
                  </a:lnTo>
                  <a:lnTo>
                    <a:pt x="606806" y="865974"/>
                  </a:lnTo>
                  <a:close/>
                </a:path>
                <a:path w="1430654" h="946785">
                  <a:moveTo>
                    <a:pt x="607517" y="870229"/>
                  </a:moveTo>
                  <a:lnTo>
                    <a:pt x="606094" y="871169"/>
                  </a:lnTo>
                  <a:lnTo>
                    <a:pt x="605396" y="871639"/>
                  </a:lnTo>
                  <a:lnTo>
                    <a:pt x="605396" y="871994"/>
                  </a:lnTo>
                  <a:lnTo>
                    <a:pt x="606463" y="871994"/>
                  </a:lnTo>
                  <a:lnTo>
                    <a:pt x="607161" y="871524"/>
                  </a:lnTo>
                  <a:lnTo>
                    <a:pt x="607517" y="871296"/>
                  </a:lnTo>
                  <a:lnTo>
                    <a:pt x="607517" y="870229"/>
                  </a:lnTo>
                  <a:close/>
                </a:path>
                <a:path w="1430654" h="946785">
                  <a:moveTo>
                    <a:pt x="608228" y="864565"/>
                  </a:moveTo>
                  <a:lnTo>
                    <a:pt x="607758" y="864438"/>
                  </a:lnTo>
                  <a:lnTo>
                    <a:pt x="607275" y="864323"/>
                  </a:lnTo>
                  <a:lnTo>
                    <a:pt x="606806" y="864209"/>
                  </a:lnTo>
                  <a:lnTo>
                    <a:pt x="606806" y="864565"/>
                  </a:lnTo>
                  <a:lnTo>
                    <a:pt x="608228" y="864565"/>
                  </a:lnTo>
                  <a:close/>
                </a:path>
                <a:path w="1430654" h="946785">
                  <a:moveTo>
                    <a:pt x="609650" y="842949"/>
                  </a:moveTo>
                  <a:lnTo>
                    <a:pt x="608228" y="842949"/>
                  </a:lnTo>
                  <a:lnTo>
                    <a:pt x="608469" y="843305"/>
                  </a:lnTo>
                  <a:lnTo>
                    <a:pt x="608698" y="843661"/>
                  </a:lnTo>
                  <a:lnTo>
                    <a:pt x="608939" y="844016"/>
                  </a:lnTo>
                  <a:lnTo>
                    <a:pt x="609180" y="843661"/>
                  </a:lnTo>
                  <a:lnTo>
                    <a:pt x="609409" y="843305"/>
                  </a:lnTo>
                  <a:lnTo>
                    <a:pt x="609650" y="842949"/>
                  </a:lnTo>
                  <a:close/>
                </a:path>
                <a:path w="1430654" h="946785">
                  <a:moveTo>
                    <a:pt x="609993" y="850392"/>
                  </a:moveTo>
                  <a:lnTo>
                    <a:pt x="608228" y="847801"/>
                  </a:lnTo>
                  <a:lnTo>
                    <a:pt x="607872" y="847559"/>
                  </a:lnTo>
                  <a:lnTo>
                    <a:pt x="608253" y="849363"/>
                  </a:lnTo>
                  <a:lnTo>
                    <a:pt x="608507" y="849718"/>
                  </a:lnTo>
                  <a:lnTo>
                    <a:pt x="609993" y="850392"/>
                  </a:lnTo>
                  <a:close/>
                </a:path>
                <a:path w="1430654" h="946785">
                  <a:moveTo>
                    <a:pt x="609993" y="841895"/>
                  </a:moveTo>
                  <a:lnTo>
                    <a:pt x="609765" y="841768"/>
                  </a:lnTo>
                  <a:lnTo>
                    <a:pt x="609523" y="841654"/>
                  </a:lnTo>
                  <a:lnTo>
                    <a:pt x="609295" y="841540"/>
                  </a:lnTo>
                  <a:lnTo>
                    <a:pt x="609434" y="842378"/>
                  </a:lnTo>
                  <a:lnTo>
                    <a:pt x="609650" y="842606"/>
                  </a:lnTo>
                  <a:lnTo>
                    <a:pt x="609879" y="842124"/>
                  </a:lnTo>
                  <a:lnTo>
                    <a:pt x="609993" y="841895"/>
                  </a:lnTo>
                  <a:close/>
                </a:path>
                <a:path w="1430654" h="946785">
                  <a:moveTo>
                    <a:pt x="611416" y="861136"/>
                  </a:moveTo>
                  <a:lnTo>
                    <a:pt x="610958" y="861136"/>
                  </a:lnTo>
                  <a:lnTo>
                    <a:pt x="608342" y="861796"/>
                  </a:lnTo>
                  <a:lnTo>
                    <a:pt x="604850" y="861504"/>
                  </a:lnTo>
                  <a:lnTo>
                    <a:pt x="603567" y="861504"/>
                  </a:lnTo>
                  <a:lnTo>
                    <a:pt x="608825" y="863460"/>
                  </a:lnTo>
                  <a:lnTo>
                    <a:pt x="610882" y="861796"/>
                  </a:lnTo>
                  <a:lnTo>
                    <a:pt x="611251" y="861504"/>
                  </a:lnTo>
                  <a:lnTo>
                    <a:pt x="611416" y="861504"/>
                  </a:lnTo>
                  <a:lnTo>
                    <a:pt x="611416" y="861136"/>
                  </a:lnTo>
                  <a:close/>
                </a:path>
                <a:path w="1430654" h="946785">
                  <a:moveTo>
                    <a:pt x="611898" y="858786"/>
                  </a:moveTo>
                  <a:lnTo>
                    <a:pt x="609028" y="858786"/>
                  </a:lnTo>
                  <a:lnTo>
                    <a:pt x="608584" y="857478"/>
                  </a:lnTo>
                  <a:lnTo>
                    <a:pt x="606348" y="858253"/>
                  </a:lnTo>
                  <a:lnTo>
                    <a:pt x="603148" y="858837"/>
                  </a:lnTo>
                  <a:lnTo>
                    <a:pt x="600075" y="858189"/>
                  </a:lnTo>
                  <a:lnTo>
                    <a:pt x="600075" y="858545"/>
                  </a:lnTo>
                  <a:lnTo>
                    <a:pt x="601878" y="860298"/>
                  </a:lnTo>
                  <a:lnTo>
                    <a:pt x="607910" y="859751"/>
                  </a:lnTo>
                  <a:lnTo>
                    <a:pt x="611416" y="859599"/>
                  </a:lnTo>
                  <a:lnTo>
                    <a:pt x="611898" y="858786"/>
                  </a:lnTo>
                  <a:close/>
                </a:path>
                <a:path w="1430654" h="946785">
                  <a:moveTo>
                    <a:pt x="612127" y="851458"/>
                  </a:moveTo>
                  <a:lnTo>
                    <a:pt x="610704" y="852170"/>
                  </a:lnTo>
                  <a:lnTo>
                    <a:pt x="609993" y="852512"/>
                  </a:lnTo>
                  <a:lnTo>
                    <a:pt x="610235" y="852754"/>
                  </a:lnTo>
                  <a:lnTo>
                    <a:pt x="610476" y="852982"/>
                  </a:lnTo>
                  <a:lnTo>
                    <a:pt x="610704" y="853224"/>
                  </a:lnTo>
                  <a:lnTo>
                    <a:pt x="611187" y="852754"/>
                  </a:lnTo>
                  <a:lnTo>
                    <a:pt x="612127" y="851814"/>
                  </a:lnTo>
                  <a:lnTo>
                    <a:pt x="612127" y="851458"/>
                  </a:lnTo>
                  <a:close/>
                </a:path>
                <a:path w="1430654" h="946785">
                  <a:moveTo>
                    <a:pt x="612825" y="866686"/>
                  </a:moveTo>
                  <a:lnTo>
                    <a:pt x="611416" y="863854"/>
                  </a:lnTo>
                  <a:lnTo>
                    <a:pt x="610946" y="863612"/>
                  </a:lnTo>
                  <a:lnTo>
                    <a:pt x="610704" y="863498"/>
                  </a:lnTo>
                  <a:lnTo>
                    <a:pt x="610476" y="863854"/>
                  </a:lnTo>
                  <a:lnTo>
                    <a:pt x="609993" y="864565"/>
                  </a:lnTo>
                  <a:lnTo>
                    <a:pt x="611009" y="865619"/>
                  </a:lnTo>
                  <a:lnTo>
                    <a:pt x="611111" y="866190"/>
                  </a:lnTo>
                  <a:lnTo>
                    <a:pt x="612825" y="866686"/>
                  </a:lnTo>
                  <a:close/>
                </a:path>
                <a:path w="1430654" h="946785">
                  <a:moveTo>
                    <a:pt x="613905" y="709066"/>
                  </a:moveTo>
                  <a:lnTo>
                    <a:pt x="613422" y="708837"/>
                  </a:lnTo>
                  <a:lnTo>
                    <a:pt x="613194" y="708723"/>
                  </a:lnTo>
                  <a:lnTo>
                    <a:pt x="612825" y="708723"/>
                  </a:lnTo>
                  <a:lnTo>
                    <a:pt x="613130" y="709422"/>
                  </a:lnTo>
                  <a:lnTo>
                    <a:pt x="613537" y="709777"/>
                  </a:lnTo>
                  <a:lnTo>
                    <a:pt x="613664" y="709549"/>
                  </a:lnTo>
                  <a:lnTo>
                    <a:pt x="613778" y="709307"/>
                  </a:lnTo>
                  <a:lnTo>
                    <a:pt x="613905" y="709066"/>
                  </a:lnTo>
                  <a:close/>
                </a:path>
                <a:path w="1430654" h="946785">
                  <a:moveTo>
                    <a:pt x="614248" y="856411"/>
                  </a:moveTo>
                  <a:lnTo>
                    <a:pt x="614133" y="855827"/>
                  </a:lnTo>
                  <a:lnTo>
                    <a:pt x="614006" y="855230"/>
                  </a:lnTo>
                  <a:lnTo>
                    <a:pt x="613905" y="854646"/>
                  </a:lnTo>
                  <a:lnTo>
                    <a:pt x="613194" y="853935"/>
                  </a:lnTo>
                  <a:lnTo>
                    <a:pt x="612952" y="854163"/>
                  </a:lnTo>
                  <a:lnTo>
                    <a:pt x="612711" y="854405"/>
                  </a:lnTo>
                  <a:lnTo>
                    <a:pt x="612482" y="854646"/>
                  </a:lnTo>
                  <a:lnTo>
                    <a:pt x="612711" y="855345"/>
                  </a:lnTo>
                  <a:lnTo>
                    <a:pt x="612825" y="855713"/>
                  </a:lnTo>
                  <a:lnTo>
                    <a:pt x="613295" y="855941"/>
                  </a:lnTo>
                  <a:lnTo>
                    <a:pt x="613778" y="856183"/>
                  </a:lnTo>
                  <a:lnTo>
                    <a:pt x="614248" y="856411"/>
                  </a:lnTo>
                  <a:close/>
                </a:path>
                <a:path w="1430654" h="946785">
                  <a:moveTo>
                    <a:pt x="615670" y="856767"/>
                  </a:moveTo>
                  <a:lnTo>
                    <a:pt x="614603" y="856056"/>
                  </a:lnTo>
                  <a:lnTo>
                    <a:pt x="614972" y="856488"/>
                  </a:lnTo>
                  <a:lnTo>
                    <a:pt x="615670" y="856767"/>
                  </a:lnTo>
                  <a:close/>
                </a:path>
                <a:path w="1430654" h="946785">
                  <a:moveTo>
                    <a:pt x="616013" y="705523"/>
                  </a:moveTo>
                  <a:lnTo>
                    <a:pt x="615200" y="705891"/>
                  </a:lnTo>
                  <a:lnTo>
                    <a:pt x="614362" y="706234"/>
                  </a:lnTo>
                  <a:lnTo>
                    <a:pt x="613537" y="706589"/>
                  </a:lnTo>
                  <a:lnTo>
                    <a:pt x="613295" y="706704"/>
                  </a:lnTo>
                  <a:lnTo>
                    <a:pt x="613067" y="706831"/>
                  </a:lnTo>
                  <a:lnTo>
                    <a:pt x="612825" y="706945"/>
                  </a:lnTo>
                  <a:lnTo>
                    <a:pt x="613537" y="707656"/>
                  </a:lnTo>
                  <a:lnTo>
                    <a:pt x="614362" y="706945"/>
                  </a:lnTo>
                  <a:lnTo>
                    <a:pt x="615200" y="706234"/>
                  </a:lnTo>
                  <a:lnTo>
                    <a:pt x="616013" y="705523"/>
                  </a:lnTo>
                  <a:close/>
                </a:path>
                <a:path w="1430654" h="946785">
                  <a:moveTo>
                    <a:pt x="616381" y="771766"/>
                  </a:moveTo>
                  <a:lnTo>
                    <a:pt x="614603" y="771766"/>
                  </a:lnTo>
                  <a:lnTo>
                    <a:pt x="614603" y="772121"/>
                  </a:lnTo>
                  <a:lnTo>
                    <a:pt x="615670" y="772121"/>
                  </a:lnTo>
                  <a:lnTo>
                    <a:pt x="615911" y="771994"/>
                  </a:lnTo>
                  <a:lnTo>
                    <a:pt x="616140" y="771880"/>
                  </a:lnTo>
                  <a:lnTo>
                    <a:pt x="616381" y="771766"/>
                  </a:lnTo>
                  <a:close/>
                </a:path>
                <a:path w="1430654" h="946785">
                  <a:moveTo>
                    <a:pt x="619213" y="875182"/>
                  </a:moveTo>
                  <a:lnTo>
                    <a:pt x="615950" y="873760"/>
                  </a:lnTo>
                  <a:lnTo>
                    <a:pt x="614578" y="872426"/>
                  </a:lnTo>
                  <a:lnTo>
                    <a:pt x="610349" y="872350"/>
                  </a:lnTo>
                  <a:lnTo>
                    <a:pt x="608685" y="874115"/>
                  </a:lnTo>
                  <a:lnTo>
                    <a:pt x="607809" y="874687"/>
                  </a:lnTo>
                  <a:lnTo>
                    <a:pt x="604685" y="876249"/>
                  </a:lnTo>
                  <a:lnTo>
                    <a:pt x="605866" y="876808"/>
                  </a:lnTo>
                  <a:lnTo>
                    <a:pt x="606640" y="876808"/>
                  </a:lnTo>
                  <a:lnTo>
                    <a:pt x="607161" y="876249"/>
                  </a:lnTo>
                  <a:lnTo>
                    <a:pt x="610247" y="876592"/>
                  </a:lnTo>
                  <a:lnTo>
                    <a:pt x="610489" y="877201"/>
                  </a:lnTo>
                  <a:lnTo>
                    <a:pt x="612127" y="878725"/>
                  </a:lnTo>
                  <a:lnTo>
                    <a:pt x="613194" y="878725"/>
                  </a:lnTo>
                  <a:lnTo>
                    <a:pt x="612559" y="877201"/>
                  </a:lnTo>
                  <a:lnTo>
                    <a:pt x="612292" y="876833"/>
                  </a:lnTo>
                  <a:lnTo>
                    <a:pt x="610704" y="876249"/>
                  </a:lnTo>
                  <a:lnTo>
                    <a:pt x="610704" y="874128"/>
                  </a:lnTo>
                  <a:lnTo>
                    <a:pt x="611060" y="873772"/>
                  </a:lnTo>
                  <a:lnTo>
                    <a:pt x="616432" y="875271"/>
                  </a:lnTo>
                  <a:lnTo>
                    <a:pt x="619213" y="875538"/>
                  </a:lnTo>
                  <a:lnTo>
                    <a:pt x="619213" y="875182"/>
                  </a:lnTo>
                  <a:close/>
                </a:path>
                <a:path w="1430654" h="946785">
                  <a:moveTo>
                    <a:pt x="624522" y="883335"/>
                  </a:moveTo>
                  <a:lnTo>
                    <a:pt x="614248" y="883704"/>
                  </a:lnTo>
                  <a:lnTo>
                    <a:pt x="613194" y="885101"/>
                  </a:lnTo>
                  <a:lnTo>
                    <a:pt x="614603" y="885101"/>
                  </a:lnTo>
                  <a:lnTo>
                    <a:pt x="624522" y="883335"/>
                  </a:lnTo>
                  <a:close/>
                </a:path>
                <a:path w="1430654" h="946785">
                  <a:moveTo>
                    <a:pt x="626287" y="865035"/>
                  </a:moveTo>
                  <a:lnTo>
                    <a:pt x="624573" y="863587"/>
                  </a:lnTo>
                  <a:lnTo>
                    <a:pt x="624801" y="863587"/>
                  </a:lnTo>
                  <a:lnTo>
                    <a:pt x="622439" y="862558"/>
                  </a:lnTo>
                  <a:lnTo>
                    <a:pt x="619988" y="862558"/>
                  </a:lnTo>
                  <a:lnTo>
                    <a:pt x="619048" y="860679"/>
                  </a:lnTo>
                  <a:lnTo>
                    <a:pt x="619163" y="860348"/>
                  </a:lnTo>
                  <a:lnTo>
                    <a:pt x="619290" y="860031"/>
                  </a:lnTo>
                  <a:lnTo>
                    <a:pt x="620268" y="858545"/>
                  </a:lnTo>
                  <a:lnTo>
                    <a:pt x="620268" y="858304"/>
                  </a:lnTo>
                  <a:lnTo>
                    <a:pt x="616458" y="859282"/>
                  </a:lnTo>
                  <a:lnTo>
                    <a:pt x="616661" y="860031"/>
                  </a:lnTo>
                  <a:lnTo>
                    <a:pt x="616750" y="860348"/>
                  </a:lnTo>
                  <a:lnTo>
                    <a:pt x="612813" y="860348"/>
                  </a:lnTo>
                  <a:lnTo>
                    <a:pt x="612736" y="861021"/>
                  </a:lnTo>
                  <a:lnTo>
                    <a:pt x="612609" y="862088"/>
                  </a:lnTo>
                  <a:lnTo>
                    <a:pt x="612559" y="862558"/>
                  </a:lnTo>
                  <a:lnTo>
                    <a:pt x="612444" y="863587"/>
                  </a:lnTo>
                  <a:lnTo>
                    <a:pt x="612381" y="864031"/>
                  </a:lnTo>
                  <a:lnTo>
                    <a:pt x="612775" y="863587"/>
                  </a:lnTo>
                  <a:lnTo>
                    <a:pt x="613689" y="862774"/>
                  </a:lnTo>
                  <a:lnTo>
                    <a:pt x="616381" y="862088"/>
                  </a:lnTo>
                  <a:lnTo>
                    <a:pt x="615759" y="864031"/>
                  </a:lnTo>
                  <a:lnTo>
                    <a:pt x="614578" y="864628"/>
                  </a:lnTo>
                  <a:lnTo>
                    <a:pt x="613537" y="865974"/>
                  </a:lnTo>
                  <a:lnTo>
                    <a:pt x="616013" y="868807"/>
                  </a:lnTo>
                  <a:lnTo>
                    <a:pt x="615048" y="869530"/>
                  </a:lnTo>
                  <a:lnTo>
                    <a:pt x="616458" y="869530"/>
                  </a:lnTo>
                  <a:lnTo>
                    <a:pt x="612482" y="870242"/>
                  </a:lnTo>
                  <a:lnTo>
                    <a:pt x="612228" y="869530"/>
                  </a:lnTo>
                  <a:lnTo>
                    <a:pt x="612127" y="869162"/>
                  </a:lnTo>
                  <a:lnTo>
                    <a:pt x="612775" y="868464"/>
                  </a:lnTo>
                  <a:lnTo>
                    <a:pt x="612178" y="868464"/>
                  </a:lnTo>
                  <a:lnTo>
                    <a:pt x="614210" y="868108"/>
                  </a:lnTo>
                  <a:lnTo>
                    <a:pt x="600443" y="867041"/>
                  </a:lnTo>
                  <a:lnTo>
                    <a:pt x="599363" y="867752"/>
                  </a:lnTo>
                  <a:lnTo>
                    <a:pt x="610704" y="868807"/>
                  </a:lnTo>
                  <a:lnTo>
                    <a:pt x="610870" y="869162"/>
                  </a:lnTo>
                  <a:lnTo>
                    <a:pt x="610958" y="869327"/>
                  </a:lnTo>
                  <a:lnTo>
                    <a:pt x="611009" y="870508"/>
                  </a:lnTo>
                  <a:lnTo>
                    <a:pt x="610552" y="870585"/>
                  </a:lnTo>
                  <a:lnTo>
                    <a:pt x="611022" y="870585"/>
                  </a:lnTo>
                  <a:lnTo>
                    <a:pt x="611047" y="870991"/>
                  </a:lnTo>
                  <a:lnTo>
                    <a:pt x="617194" y="870991"/>
                  </a:lnTo>
                  <a:lnTo>
                    <a:pt x="619925" y="871639"/>
                  </a:lnTo>
                  <a:lnTo>
                    <a:pt x="620115" y="870991"/>
                  </a:lnTo>
                  <a:lnTo>
                    <a:pt x="620242" y="870585"/>
                  </a:lnTo>
                  <a:lnTo>
                    <a:pt x="620039" y="869530"/>
                  </a:lnTo>
                  <a:lnTo>
                    <a:pt x="619925" y="868464"/>
                  </a:lnTo>
                  <a:lnTo>
                    <a:pt x="623100" y="868108"/>
                  </a:lnTo>
                  <a:lnTo>
                    <a:pt x="622528" y="867397"/>
                  </a:lnTo>
                  <a:lnTo>
                    <a:pt x="621957" y="866686"/>
                  </a:lnTo>
                  <a:lnTo>
                    <a:pt x="620661" y="866152"/>
                  </a:lnTo>
                  <a:lnTo>
                    <a:pt x="619925" y="864209"/>
                  </a:lnTo>
                  <a:lnTo>
                    <a:pt x="619925" y="865619"/>
                  </a:lnTo>
                  <a:lnTo>
                    <a:pt x="619493" y="866686"/>
                  </a:lnTo>
                  <a:lnTo>
                    <a:pt x="619404" y="866902"/>
                  </a:lnTo>
                  <a:lnTo>
                    <a:pt x="619290" y="867206"/>
                  </a:lnTo>
                  <a:lnTo>
                    <a:pt x="619213" y="867397"/>
                  </a:lnTo>
                  <a:lnTo>
                    <a:pt x="618858" y="867321"/>
                  </a:lnTo>
                  <a:lnTo>
                    <a:pt x="618858" y="870585"/>
                  </a:lnTo>
                  <a:lnTo>
                    <a:pt x="617321" y="870585"/>
                  </a:lnTo>
                  <a:lnTo>
                    <a:pt x="616483" y="869327"/>
                  </a:lnTo>
                  <a:lnTo>
                    <a:pt x="616610" y="868464"/>
                  </a:lnTo>
                  <a:lnTo>
                    <a:pt x="616712" y="868108"/>
                  </a:lnTo>
                  <a:lnTo>
                    <a:pt x="618147" y="868108"/>
                  </a:lnTo>
                  <a:lnTo>
                    <a:pt x="618858" y="870585"/>
                  </a:lnTo>
                  <a:lnTo>
                    <a:pt x="618858" y="867321"/>
                  </a:lnTo>
                  <a:lnTo>
                    <a:pt x="616013" y="866686"/>
                  </a:lnTo>
                  <a:lnTo>
                    <a:pt x="615315" y="866686"/>
                  </a:lnTo>
                  <a:lnTo>
                    <a:pt x="616318" y="864628"/>
                  </a:lnTo>
                  <a:lnTo>
                    <a:pt x="617651" y="863587"/>
                  </a:lnTo>
                  <a:lnTo>
                    <a:pt x="616902" y="862088"/>
                  </a:lnTo>
                  <a:lnTo>
                    <a:pt x="616381" y="861021"/>
                  </a:lnTo>
                  <a:lnTo>
                    <a:pt x="617054" y="860348"/>
                  </a:lnTo>
                  <a:lnTo>
                    <a:pt x="619925" y="865619"/>
                  </a:lnTo>
                  <a:lnTo>
                    <a:pt x="619925" y="864209"/>
                  </a:lnTo>
                  <a:lnTo>
                    <a:pt x="619302" y="863587"/>
                  </a:lnTo>
                  <a:lnTo>
                    <a:pt x="624522" y="865974"/>
                  </a:lnTo>
                  <a:lnTo>
                    <a:pt x="626287" y="865263"/>
                  </a:lnTo>
                  <a:lnTo>
                    <a:pt x="626287" y="865035"/>
                  </a:lnTo>
                  <a:close/>
                </a:path>
                <a:path w="1430654" h="946785">
                  <a:moveTo>
                    <a:pt x="629132" y="867752"/>
                  </a:moveTo>
                  <a:lnTo>
                    <a:pt x="627545" y="866902"/>
                  </a:lnTo>
                  <a:lnTo>
                    <a:pt x="624789" y="867206"/>
                  </a:lnTo>
                  <a:lnTo>
                    <a:pt x="623100" y="868108"/>
                  </a:lnTo>
                  <a:lnTo>
                    <a:pt x="623290" y="868108"/>
                  </a:lnTo>
                  <a:lnTo>
                    <a:pt x="625322" y="869327"/>
                  </a:lnTo>
                  <a:lnTo>
                    <a:pt x="629132" y="867752"/>
                  </a:lnTo>
                  <a:close/>
                </a:path>
                <a:path w="1430654" h="946785">
                  <a:moveTo>
                    <a:pt x="629475" y="890765"/>
                  </a:moveTo>
                  <a:lnTo>
                    <a:pt x="627926" y="891184"/>
                  </a:lnTo>
                  <a:lnTo>
                    <a:pt x="627494" y="891514"/>
                  </a:lnTo>
                  <a:lnTo>
                    <a:pt x="626643" y="892556"/>
                  </a:lnTo>
                  <a:lnTo>
                    <a:pt x="628421" y="892556"/>
                  </a:lnTo>
                  <a:lnTo>
                    <a:pt x="628764" y="892314"/>
                  </a:lnTo>
                  <a:lnTo>
                    <a:pt x="629132" y="892073"/>
                  </a:lnTo>
                  <a:lnTo>
                    <a:pt x="629475" y="891832"/>
                  </a:lnTo>
                  <a:lnTo>
                    <a:pt x="629475" y="890765"/>
                  </a:lnTo>
                  <a:close/>
                </a:path>
                <a:path w="1430654" h="946785">
                  <a:moveTo>
                    <a:pt x="629831" y="876604"/>
                  </a:moveTo>
                  <a:lnTo>
                    <a:pt x="625983" y="877163"/>
                  </a:lnTo>
                  <a:lnTo>
                    <a:pt x="626732" y="875944"/>
                  </a:lnTo>
                  <a:lnTo>
                    <a:pt x="623100" y="875182"/>
                  </a:lnTo>
                  <a:lnTo>
                    <a:pt x="623100" y="875538"/>
                  </a:lnTo>
                  <a:lnTo>
                    <a:pt x="625233" y="875893"/>
                  </a:lnTo>
                  <a:lnTo>
                    <a:pt x="626110" y="878001"/>
                  </a:lnTo>
                  <a:lnTo>
                    <a:pt x="625271" y="880186"/>
                  </a:lnTo>
                  <a:lnTo>
                    <a:pt x="626999" y="881570"/>
                  </a:lnTo>
                  <a:lnTo>
                    <a:pt x="626567" y="880503"/>
                  </a:lnTo>
                  <a:lnTo>
                    <a:pt x="626313" y="880186"/>
                  </a:lnTo>
                  <a:lnTo>
                    <a:pt x="626643" y="879094"/>
                  </a:lnTo>
                  <a:lnTo>
                    <a:pt x="627557" y="877697"/>
                  </a:lnTo>
                  <a:lnTo>
                    <a:pt x="627380" y="878065"/>
                  </a:lnTo>
                  <a:lnTo>
                    <a:pt x="628764" y="878027"/>
                  </a:lnTo>
                  <a:lnTo>
                    <a:pt x="629132" y="877544"/>
                  </a:lnTo>
                  <a:lnTo>
                    <a:pt x="629831" y="876604"/>
                  </a:lnTo>
                  <a:close/>
                </a:path>
                <a:path w="1430654" h="946785">
                  <a:moveTo>
                    <a:pt x="631482" y="879094"/>
                  </a:moveTo>
                  <a:lnTo>
                    <a:pt x="629818" y="880160"/>
                  </a:lnTo>
                  <a:lnTo>
                    <a:pt x="627164" y="881913"/>
                  </a:lnTo>
                  <a:lnTo>
                    <a:pt x="628421" y="881913"/>
                  </a:lnTo>
                  <a:lnTo>
                    <a:pt x="630936" y="880287"/>
                  </a:lnTo>
                  <a:lnTo>
                    <a:pt x="631482" y="879094"/>
                  </a:lnTo>
                  <a:close/>
                </a:path>
                <a:path w="1430654" h="946785">
                  <a:moveTo>
                    <a:pt x="631609" y="884389"/>
                  </a:moveTo>
                  <a:lnTo>
                    <a:pt x="624878" y="884389"/>
                  </a:lnTo>
                  <a:lnTo>
                    <a:pt x="624166" y="885456"/>
                  </a:lnTo>
                  <a:lnTo>
                    <a:pt x="625233" y="885456"/>
                  </a:lnTo>
                  <a:lnTo>
                    <a:pt x="631609" y="884389"/>
                  </a:lnTo>
                  <a:close/>
                </a:path>
                <a:path w="1430654" h="946785">
                  <a:moveTo>
                    <a:pt x="634085" y="880160"/>
                  </a:moveTo>
                  <a:lnTo>
                    <a:pt x="633374" y="879094"/>
                  </a:lnTo>
                  <a:lnTo>
                    <a:pt x="631964" y="878725"/>
                  </a:lnTo>
                  <a:lnTo>
                    <a:pt x="631405" y="879094"/>
                  </a:lnTo>
                  <a:lnTo>
                    <a:pt x="631659" y="879094"/>
                  </a:lnTo>
                  <a:lnTo>
                    <a:pt x="634085" y="880160"/>
                  </a:lnTo>
                  <a:close/>
                </a:path>
                <a:path w="1430654" h="946785">
                  <a:moveTo>
                    <a:pt x="635152" y="836231"/>
                  </a:moveTo>
                  <a:lnTo>
                    <a:pt x="634085" y="836231"/>
                  </a:lnTo>
                  <a:lnTo>
                    <a:pt x="634441" y="836460"/>
                  </a:lnTo>
                  <a:lnTo>
                    <a:pt x="634796" y="836701"/>
                  </a:lnTo>
                  <a:lnTo>
                    <a:pt x="635152" y="836930"/>
                  </a:lnTo>
                  <a:lnTo>
                    <a:pt x="635152" y="836231"/>
                  </a:lnTo>
                  <a:close/>
                </a:path>
                <a:path w="1430654" h="946785">
                  <a:moveTo>
                    <a:pt x="636206" y="843661"/>
                  </a:moveTo>
                  <a:lnTo>
                    <a:pt x="635977" y="842949"/>
                  </a:lnTo>
                  <a:lnTo>
                    <a:pt x="635850" y="842606"/>
                  </a:lnTo>
                  <a:lnTo>
                    <a:pt x="634085" y="841540"/>
                  </a:lnTo>
                  <a:lnTo>
                    <a:pt x="632663" y="841540"/>
                  </a:lnTo>
                  <a:lnTo>
                    <a:pt x="635025" y="842949"/>
                  </a:lnTo>
                  <a:lnTo>
                    <a:pt x="636206" y="843661"/>
                  </a:lnTo>
                  <a:close/>
                </a:path>
                <a:path w="1430654" h="946785">
                  <a:moveTo>
                    <a:pt x="636917" y="834453"/>
                  </a:moveTo>
                  <a:lnTo>
                    <a:pt x="636549" y="833602"/>
                  </a:lnTo>
                  <a:lnTo>
                    <a:pt x="635850" y="833031"/>
                  </a:lnTo>
                  <a:lnTo>
                    <a:pt x="635622" y="833272"/>
                  </a:lnTo>
                  <a:lnTo>
                    <a:pt x="635152" y="833742"/>
                  </a:lnTo>
                  <a:lnTo>
                    <a:pt x="635736" y="833983"/>
                  </a:lnTo>
                  <a:lnTo>
                    <a:pt x="636333" y="834224"/>
                  </a:lnTo>
                  <a:lnTo>
                    <a:pt x="636917" y="834453"/>
                  </a:lnTo>
                  <a:close/>
                </a:path>
                <a:path w="1430654" h="946785">
                  <a:moveTo>
                    <a:pt x="639749" y="890066"/>
                  </a:moveTo>
                  <a:lnTo>
                    <a:pt x="637794" y="889508"/>
                  </a:lnTo>
                  <a:lnTo>
                    <a:pt x="636498" y="889165"/>
                  </a:lnTo>
                  <a:lnTo>
                    <a:pt x="635152" y="888288"/>
                  </a:lnTo>
                  <a:lnTo>
                    <a:pt x="634085" y="888644"/>
                  </a:lnTo>
                  <a:lnTo>
                    <a:pt x="633958" y="888898"/>
                  </a:lnTo>
                  <a:lnTo>
                    <a:pt x="633857" y="889114"/>
                  </a:lnTo>
                  <a:lnTo>
                    <a:pt x="633730" y="889355"/>
                  </a:lnTo>
                  <a:lnTo>
                    <a:pt x="635939" y="889863"/>
                  </a:lnTo>
                  <a:lnTo>
                    <a:pt x="636460" y="890739"/>
                  </a:lnTo>
                  <a:lnTo>
                    <a:pt x="639038" y="891120"/>
                  </a:lnTo>
                  <a:lnTo>
                    <a:pt x="639279" y="890892"/>
                  </a:lnTo>
                  <a:lnTo>
                    <a:pt x="639508" y="890663"/>
                  </a:lnTo>
                  <a:lnTo>
                    <a:pt x="639749" y="890422"/>
                  </a:lnTo>
                  <a:lnTo>
                    <a:pt x="639749" y="890066"/>
                  </a:lnTo>
                  <a:close/>
                </a:path>
                <a:path w="1430654" h="946785">
                  <a:moveTo>
                    <a:pt x="639749" y="887945"/>
                  </a:moveTo>
                  <a:lnTo>
                    <a:pt x="639038" y="887222"/>
                  </a:lnTo>
                  <a:lnTo>
                    <a:pt x="638683" y="886879"/>
                  </a:lnTo>
                  <a:lnTo>
                    <a:pt x="638327" y="887222"/>
                  </a:lnTo>
                  <a:lnTo>
                    <a:pt x="637984" y="887577"/>
                  </a:lnTo>
                  <a:lnTo>
                    <a:pt x="637628" y="887945"/>
                  </a:lnTo>
                  <a:lnTo>
                    <a:pt x="638213" y="888174"/>
                  </a:lnTo>
                  <a:lnTo>
                    <a:pt x="638810" y="888403"/>
                  </a:lnTo>
                  <a:lnTo>
                    <a:pt x="639394" y="888644"/>
                  </a:lnTo>
                  <a:lnTo>
                    <a:pt x="639508" y="888403"/>
                  </a:lnTo>
                  <a:lnTo>
                    <a:pt x="639635" y="888174"/>
                  </a:lnTo>
                  <a:lnTo>
                    <a:pt x="639749" y="887945"/>
                  </a:lnTo>
                  <a:close/>
                </a:path>
                <a:path w="1430654" h="946785">
                  <a:moveTo>
                    <a:pt x="641413" y="879284"/>
                  </a:moveTo>
                  <a:lnTo>
                    <a:pt x="640880" y="878395"/>
                  </a:lnTo>
                  <a:lnTo>
                    <a:pt x="639521" y="878395"/>
                  </a:lnTo>
                  <a:lnTo>
                    <a:pt x="639851" y="879284"/>
                  </a:lnTo>
                  <a:lnTo>
                    <a:pt x="641413" y="879284"/>
                  </a:lnTo>
                  <a:close/>
                </a:path>
                <a:path w="1430654" h="946785">
                  <a:moveTo>
                    <a:pt x="641515" y="888288"/>
                  </a:moveTo>
                  <a:lnTo>
                    <a:pt x="640803" y="888288"/>
                  </a:lnTo>
                  <a:lnTo>
                    <a:pt x="640930" y="888530"/>
                  </a:lnTo>
                  <a:lnTo>
                    <a:pt x="641057" y="888771"/>
                  </a:lnTo>
                  <a:lnTo>
                    <a:pt x="641172" y="889000"/>
                  </a:lnTo>
                  <a:lnTo>
                    <a:pt x="641286" y="888771"/>
                  </a:lnTo>
                  <a:lnTo>
                    <a:pt x="641400" y="888530"/>
                  </a:lnTo>
                  <a:lnTo>
                    <a:pt x="641515" y="888288"/>
                  </a:lnTo>
                  <a:close/>
                </a:path>
                <a:path w="1430654" h="946785">
                  <a:moveTo>
                    <a:pt x="646836" y="886879"/>
                  </a:moveTo>
                  <a:lnTo>
                    <a:pt x="645414" y="886879"/>
                  </a:lnTo>
                  <a:lnTo>
                    <a:pt x="642226" y="889355"/>
                  </a:lnTo>
                  <a:lnTo>
                    <a:pt x="642226" y="889711"/>
                  </a:lnTo>
                  <a:lnTo>
                    <a:pt x="642937" y="889711"/>
                  </a:lnTo>
                  <a:lnTo>
                    <a:pt x="643648" y="889596"/>
                  </a:lnTo>
                  <a:lnTo>
                    <a:pt x="645071" y="889355"/>
                  </a:lnTo>
                  <a:lnTo>
                    <a:pt x="646023" y="888403"/>
                  </a:lnTo>
                  <a:lnTo>
                    <a:pt x="646366" y="888466"/>
                  </a:lnTo>
                  <a:lnTo>
                    <a:pt x="646836" y="886879"/>
                  </a:lnTo>
                  <a:close/>
                </a:path>
                <a:path w="1430654" h="946785">
                  <a:moveTo>
                    <a:pt x="650722" y="820991"/>
                  </a:moveTo>
                  <a:lnTo>
                    <a:pt x="648512" y="821118"/>
                  </a:lnTo>
                  <a:lnTo>
                    <a:pt x="649516" y="820953"/>
                  </a:lnTo>
                  <a:lnTo>
                    <a:pt x="647192" y="820648"/>
                  </a:lnTo>
                  <a:lnTo>
                    <a:pt x="648195" y="821778"/>
                  </a:lnTo>
                  <a:lnTo>
                    <a:pt x="648614" y="821677"/>
                  </a:lnTo>
                  <a:lnTo>
                    <a:pt x="649668" y="822058"/>
                  </a:lnTo>
                  <a:lnTo>
                    <a:pt x="650379" y="821347"/>
                  </a:lnTo>
                  <a:lnTo>
                    <a:pt x="650722" y="820991"/>
                  </a:lnTo>
                  <a:close/>
                </a:path>
                <a:path w="1430654" h="946785">
                  <a:moveTo>
                    <a:pt x="653923" y="887577"/>
                  </a:moveTo>
                  <a:lnTo>
                    <a:pt x="652475" y="886434"/>
                  </a:lnTo>
                  <a:lnTo>
                    <a:pt x="650049" y="886815"/>
                  </a:lnTo>
                  <a:lnTo>
                    <a:pt x="648614" y="887577"/>
                  </a:lnTo>
                  <a:lnTo>
                    <a:pt x="647903" y="887577"/>
                  </a:lnTo>
                  <a:lnTo>
                    <a:pt x="647903" y="888288"/>
                  </a:lnTo>
                  <a:lnTo>
                    <a:pt x="649312" y="888288"/>
                  </a:lnTo>
                  <a:lnTo>
                    <a:pt x="650468" y="887577"/>
                  </a:lnTo>
                  <a:lnTo>
                    <a:pt x="652081" y="887488"/>
                  </a:lnTo>
                  <a:lnTo>
                    <a:pt x="653567" y="887945"/>
                  </a:lnTo>
                  <a:lnTo>
                    <a:pt x="653808" y="887704"/>
                  </a:lnTo>
                  <a:lnTo>
                    <a:pt x="653923" y="887577"/>
                  </a:lnTo>
                  <a:close/>
                </a:path>
                <a:path w="1430654" h="946785">
                  <a:moveTo>
                    <a:pt x="1325105" y="19113"/>
                  </a:moveTo>
                  <a:lnTo>
                    <a:pt x="1324749" y="17703"/>
                  </a:lnTo>
                  <a:lnTo>
                    <a:pt x="1322844" y="18161"/>
                  </a:lnTo>
                  <a:lnTo>
                    <a:pt x="1322374" y="18427"/>
                  </a:lnTo>
                  <a:lnTo>
                    <a:pt x="1320495" y="18402"/>
                  </a:lnTo>
                  <a:lnTo>
                    <a:pt x="1320495" y="19824"/>
                  </a:lnTo>
                  <a:lnTo>
                    <a:pt x="1321917" y="20764"/>
                  </a:lnTo>
                  <a:lnTo>
                    <a:pt x="1322628" y="21247"/>
                  </a:lnTo>
                  <a:lnTo>
                    <a:pt x="1323022" y="20205"/>
                  </a:lnTo>
                  <a:lnTo>
                    <a:pt x="1323911" y="19723"/>
                  </a:lnTo>
                  <a:lnTo>
                    <a:pt x="1325105" y="19113"/>
                  </a:lnTo>
                  <a:close/>
                </a:path>
                <a:path w="1430654" h="946785">
                  <a:moveTo>
                    <a:pt x="1328293" y="19824"/>
                  </a:moveTo>
                  <a:lnTo>
                    <a:pt x="1327581" y="19113"/>
                  </a:lnTo>
                  <a:lnTo>
                    <a:pt x="1327581" y="20535"/>
                  </a:lnTo>
                  <a:lnTo>
                    <a:pt x="1328293" y="19824"/>
                  </a:lnTo>
                  <a:close/>
                </a:path>
                <a:path w="1430654" h="946785">
                  <a:moveTo>
                    <a:pt x="1353439" y="23710"/>
                  </a:moveTo>
                  <a:lnTo>
                    <a:pt x="1353197" y="23837"/>
                  </a:lnTo>
                  <a:lnTo>
                    <a:pt x="1352969" y="23964"/>
                  </a:lnTo>
                  <a:lnTo>
                    <a:pt x="1352727" y="24079"/>
                  </a:lnTo>
                  <a:lnTo>
                    <a:pt x="1352727" y="26200"/>
                  </a:lnTo>
                  <a:lnTo>
                    <a:pt x="1352969" y="25374"/>
                  </a:lnTo>
                  <a:lnTo>
                    <a:pt x="1353197" y="24549"/>
                  </a:lnTo>
                  <a:lnTo>
                    <a:pt x="1353439" y="23710"/>
                  </a:lnTo>
                  <a:close/>
                </a:path>
                <a:path w="1430654" h="946785">
                  <a:moveTo>
                    <a:pt x="1354150" y="5308"/>
                  </a:moveTo>
                  <a:lnTo>
                    <a:pt x="1353667" y="3657"/>
                  </a:lnTo>
                  <a:lnTo>
                    <a:pt x="1353375" y="5308"/>
                  </a:lnTo>
                  <a:lnTo>
                    <a:pt x="1354150" y="5308"/>
                  </a:lnTo>
                  <a:close/>
                </a:path>
                <a:path w="1430654" h="946785">
                  <a:moveTo>
                    <a:pt x="1357693" y="342"/>
                  </a:moveTo>
                  <a:lnTo>
                    <a:pt x="1357452" y="228"/>
                  </a:lnTo>
                  <a:lnTo>
                    <a:pt x="1357210" y="101"/>
                  </a:lnTo>
                  <a:lnTo>
                    <a:pt x="1356982" y="0"/>
                  </a:lnTo>
                  <a:lnTo>
                    <a:pt x="1356855" y="101"/>
                  </a:lnTo>
                  <a:lnTo>
                    <a:pt x="1356626" y="342"/>
                  </a:lnTo>
                  <a:lnTo>
                    <a:pt x="1356245" y="1841"/>
                  </a:lnTo>
                  <a:lnTo>
                    <a:pt x="1355928" y="3937"/>
                  </a:lnTo>
                  <a:lnTo>
                    <a:pt x="1356982" y="4953"/>
                  </a:lnTo>
                  <a:lnTo>
                    <a:pt x="1357210" y="3416"/>
                  </a:lnTo>
                  <a:lnTo>
                    <a:pt x="1357693" y="342"/>
                  </a:lnTo>
                  <a:close/>
                </a:path>
                <a:path w="1430654" h="946785">
                  <a:moveTo>
                    <a:pt x="1359458" y="4241"/>
                  </a:moveTo>
                  <a:lnTo>
                    <a:pt x="1359103" y="4241"/>
                  </a:lnTo>
                  <a:lnTo>
                    <a:pt x="1358633" y="4711"/>
                  </a:lnTo>
                  <a:lnTo>
                    <a:pt x="1358404" y="4953"/>
                  </a:lnTo>
                  <a:lnTo>
                    <a:pt x="1358747" y="5181"/>
                  </a:lnTo>
                  <a:lnTo>
                    <a:pt x="1359103" y="5410"/>
                  </a:lnTo>
                  <a:lnTo>
                    <a:pt x="1359458" y="5651"/>
                  </a:lnTo>
                  <a:lnTo>
                    <a:pt x="1359458" y="4241"/>
                  </a:lnTo>
                  <a:close/>
                </a:path>
                <a:path w="1430654" h="946785">
                  <a:moveTo>
                    <a:pt x="1360868" y="1054"/>
                  </a:moveTo>
                  <a:lnTo>
                    <a:pt x="1360525" y="1054"/>
                  </a:lnTo>
                  <a:lnTo>
                    <a:pt x="1360055" y="1765"/>
                  </a:lnTo>
                  <a:lnTo>
                    <a:pt x="1359103" y="3175"/>
                  </a:lnTo>
                  <a:lnTo>
                    <a:pt x="1359814" y="3175"/>
                  </a:lnTo>
                  <a:lnTo>
                    <a:pt x="1360170" y="2590"/>
                  </a:lnTo>
                  <a:lnTo>
                    <a:pt x="1360525" y="1993"/>
                  </a:lnTo>
                  <a:lnTo>
                    <a:pt x="1360868" y="1397"/>
                  </a:lnTo>
                  <a:lnTo>
                    <a:pt x="1360868" y="1054"/>
                  </a:lnTo>
                  <a:close/>
                </a:path>
                <a:path w="1430654" h="946785">
                  <a:moveTo>
                    <a:pt x="1430655" y="38950"/>
                  </a:moveTo>
                  <a:lnTo>
                    <a:pt x="1430413" y="38722"/>
                  </a:lnTo>
                  <a:lnTo>
                    <a:pt x="1430172" y="38481"/>
                  </a:lnTo>
                  <a:lnTo>
                    <a:pt x="1429943" y="38239"/>
                  </a:lnTo>
                  <a:lnTo>
                    <a:pt x="1429943" y="39649"/>
                  </a:lnTo>
                  <a:lnTo>
                    <a:pt x="1430172" y="39420"/>
                  </a:lnTo>
                  <a:lnTo>
                    <a:pt x="1430413" y="39192"/>
                  </a:lnTo>
                  <a:lnTo>
                    <a:pt x="1430655" y="389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386815" y="2954032"/>
              <a:ext cx="641350" cy="295910"/>
            </a:xfrm>
            <a:custGeom>
              <a:avLst/>
              <a:gdLst/>
              <a:ahLst/>
              <a:cxnLst/>
              <a:rect l="l" t="t" r="r" b="b"/>
              <a:pathLst>
                <a:path w="641350" h="295910">
                  <a:moveTo>
                    <a:pt x="2400" y="16649"/>
                  </a:moveTo>
                  <a:lnTo>
                    <a:pt x="2057" y="16649"/>
                  </a:lnTo>
                  <a:lnTo>
                    <a:pt x="2400" y="17716"/>
                  </a:lnTo>
                  <a:lnTo>
                    <a:pt x="2400" y="16649"/>
                  </a:lnTo>
                  <a:close/>
                </a:path>
                <a:path w="641350" h="295910">
                  <a:moveTo>
                    <a:pt x="2768" y="1066"/>
                  </a:moveTo>
                  <a:lnTo>
                    <a:pt x="2641" y="838"/>
                  </a:lnTo>
                  <a:lnTo>
                    <a:pt x="2400" y="355"/>
                  </a:lnTo>
                  <a:lnTo>
                    <a:pt x="1701" y="127"/>
                  </a:lnTo>
                  <a:lnTo>
                    <a:pt x="1346" y="0"/>
                  </a:lnTo>
                  <a:lnTo>
                    <a:pt x="927" y="1892"/>
                  </a:lnTo>
                  <a:lnTo>
                    <a:pt x="0" y="5257"/>
                  </a:lnTo>
                  <a:lnTo>
                    <a:pt x="990" y="6388"/>
                  </a:lnTo>
                  <a:lnTo>
                    <a:pt x="2057" y="5321"/>
                  </a:lnTo>
                  <a:lnTo>
                    <a:pt x="800" y="3340"/>
                  </a:lnTo>
                  <a:lnTo>
                    <a:pt x="1473" y="2921"/>
                  </a:lnTo>
                  <a:lnTo>
                    <a:pt x="2768" y="1066"/>
                  </a:lnTo>
                  <a:close/>
                </a:path>
                <a:path w="641350" h="295910">
                  <a:moveTo>
                    <a:pt x="4533" y="10274"/>
                  </a:moveTo>
                  <a:lnTo>
                    <a:pt x="4064" y="10045"/>
                  </a:lnTo>
                  <a:lnTo>
                    <a:pt x="3822" y="9918"/>
                  </a:lnTo>
                  <a:lnTo>
                    <a:pt x="3619" y="12687"/>
                  </a:lnTo>
                  <a:lnTo>
                    <a:pt x="2895" y="12890"/>
                  </a:lnTo>
                  <a:lnTo>
                    <a:pt x="1346" y="14173"/>
                  </a:lnTo>
                  <a:lnTo>
                    <a:pt x="1104" y="14287"/>
                  </a:lnTo>
                  <a:lnTo>
                    <a:pt x="876" y="14414"/>
                  </a:lnTo>
                  <a:lnTo>
                    <a:pt x="635" y="14528"/>
                  </a:lnTo>
                  <a:lnTo>
                    <a:pt x="2057" y="14528"/>
                  </a:lnTo>
                  <a:lnTo>
                    <a:pt x="3822" y="13462"/>
                  </a:lnTo>
                  <a:lnTo>
                    <a:pt x="4064" y="12522"/>
                  </a:lnTo>
                  <a:lnTo>
                    <a:pt x="4292" y="11582"/>
                  </a:lnTo>
                  <a:lnTo>
                    <a:pt x="4533" y="10629"/>
                  </a:lnTo>
                  <a:lnTo>
                    <a:pt x="4533" y="10274"/>
                  </a:lnTo>
                  <a:close/>
                </a:path>
                <a:path w="641350" h="295910">
                  <a:moveTo>
                    <a:pt x="8077" y="11696"/>
                  </a:moveTo>
                  <a:lnTo>
                    <a:pt x="7454" y="10553"/>
                  </a:lnTo>
                  <a:lnTo>
                    <a:pt x="5943" y="10274"/>
                  </a:lnTo>
                  <a:lnTo>
                    <a:pt x="5943" y="10629"/>
                  </a:lnTo>
                  <a:lnTo>
                    <a:pt x="8077" y="11696"/>
                  </a:lnTo>
                  <a:close/>
                </a:path>
                <a:path w="641350" h="295910">
                  <a:moveTo>
                    <a:pt x="8432" y="12407"/>
                  </a:moveTo>
                  <a:lnTo>
                    <a:pt x="8077" y="12407"/>
                  </a:lnTo>
                  <a:lnTo>
                    <a:pt x="7429" y="14211"/>
                  </a:lnTo>
                  <a:lnTo>
                    <a:pt x="7023" y="14274"/>
                  </a:lnTo>
                  <a:lnTo>
                    <a:pt x="5600" y="15240"/>
                  </a:lnTo>
                  <a:lnTo>
                    <a:pt x="6299" y="16205"/>
                  </a:lnTo>
                  <a:lnTo>
                    <a:pt x="5245" y="15621"/>
                  </a:lnTo>
                  <a:lnTo>
                    <a:pt x="6299" y="16294"/>
                  </a:lnTo>
                  <a:lnTo>
                    <a:pt x="6794" y="15087"/>
                  </a:lnTo>
                  <a:lnTo>
                    <a:pt x="6591" y="15938"/>
                  </a:lnTo>
                  <a:lnTo>
                    <a:pt x="7721" y="15938"/>
                  </a:lnTo>
                  <a:lnTo>
                    <a:pt x="7950" y="15240"/>
                  </a:lnTo>
                  <a:lnTo>
                    <a:pt x="8432" y="13817"/>
                  </a:lnTo>
                  <a:lnTo>
                    <a:pt x="8432" y="12407"/>
                  </a:lnTo>
                  <a:close/>
                </a:path>
                <a:path w="641350" h="295910">
                  <a:moveTo>
                    <a:pt x="11976" y="17005"/>
                  </a:moveTo>
                  <a:lnTo>
                    <a:pt x="11849" y="16649"/>
                  </a:lnTo>
                  <a:lnTo>
                    <a:pt x="11620" y="15938"/>
                  </a:lnTo>
                  <a:lnTo>
                    <a:pt x="11264" y="16065"/>
                  </a:lnTo>
                  <a:lnTo>
                    <a:pt x="10553" y="16294"/>
                  </a:lnTo>
                  <a:lnTo>
                    <a:pt x="10312" y="16649"/>
                  </a:lnTo>
                  <a:lnTo>
                    <a:pt x="10083" y="17005"/>
                  </a:lnTo>
                  <a:lnTo>
                    <a:pt x="9842" y="17360"/>
                  </a:lnTo>
                  <a:lnTo>
                    <a:pt x="11264" y="17360"/>
                  </a:lnTo>
                  <a:lnTo>
                    <a:pt x="11506" y="17246"/>
                  </a:lnTo>
                  <a:lnTo>
                    <a:pt x="11734" y="17119"/>
                  </a:lnTo>
                  <a:lnTo>
                    <a:pt x="11976" y="17005"/>
                  </a:lnTo>
                  <a:close/>
                </a:path>
                <a:path w="641350" h="295910">
                  <a:moveTo>
                    <a:pt x="15519" y="10629"/>
                  </a:moveTo>
                  <a:lnTo>
                    <a:pt x="14528" y="11696"/>
                  </a:lnTo>
                  <a:lnTo>
                    <a:pt x="13970" y="14897"/>
                  </a:lnTo>
                  <a:lnTo>
                    <a:pt x="14452" y="16294"/>
                  </a:lnTo>
                  <a:lnTo>
                    <a:pt x="15151" y="15595"/>
                  </a:lnTo>
                  <a:lnTo>
                    <a:pt x="15519" y="15240"/>
                  </a:lnTo>
                  <a:lnTo>
                    <a:pt x="15519" y="10629"/>
                  </a:lnTo>
                  <a:close/>
                </a:path>
                <a:path w="641350" h="295910">
                  <a:moveTo>
                    <a:pt x="19405" y="22669"/>
                  </a:moveTo>
                  <a:lnTo>
                    <a:pt x="18656" y="23152"/>
                  </a:lnTo>
                  <a:lnTo>
                    <a:pt x="18338" y="24091"/>
                  </a:lnTo>
                  <a:lnTo>
                    <a:pt x="19050" y="24091"/>
                  </a:lnTo>
                  <a:lnTo>
                    <a:pt x="19164" y="23622"/>
                  </a:lnTo>
                  <a:lnTo>
                    <a:pt x="19291" y="23152"/>
                  </a:lnTo>
                  <a:lnTo>
                    <a:pt x="19405" y="22669"/>
                  </a:lnTo>
                  <a:close/>
                </a:path>
                <a:path w="641350" h="295910">
                  <a:moveTo>
                    <a:pt x="19761" y="17005"/>
                  </a:moveTo>
                  <a:lnTo>
                    <a:pt x="19646" y="16675"/>
                  </a:lnTo>
                  <a:lnTo>
                    <a:pt x="19431" y="16040"/>
                  </a:lnTo>
                  <a:lnTo>
                    <a:pt x="19113" y="15735"/>
                  </a:lnTo>
                  <a:lnTo>
                    <a:pt x="18707" y="15240"/>
                  </a:lnTo>
                  <a:lnTo>
                    <a:pt x="17284" y="15240"/>
                  </a:lnTo>
                  <a:lnTo>
                    <a:pt x="17183" y="15735"/>
                  </a:lnTo>
                  <a:lnTo>
                    <a:pt x="17132" y="16040"/>
                  </a:lnTo>
                  <a:lnTo>
                    <a:pt x="17030" y="16675"/>
                  </a:lnTo>
                  <a:lnTo>
                    <a:pt x="16929" y="17360"/>
                  </a:lnTo>
                  <a:lnTo>
                    <a:pt x="17995" y="17360"/>
                  </a:lnTo>
                  <a:lnTo>
                    <a:pt x="18478" y="17005"/>
                  </a:lnTo>
                  <a:lnTo>
                    <a:pt x="19761" y="17005"/>
                  </a:lnTo>
                  <a:close/>
                </a:path>
                <a:path w="641350" h="295910">
                  <a:moveTo>
                    <a:pt x="20345" y="5791"/>
                  </a:moveTo>
                  <a:lnTo>
                    <a:pt x="19519" y="5384"/>
                  </a:lnTo>
                  <a:lnTo>
                    <a:pt x="19050" y="5168"/>
                  </a:lnTo>
                  <a:lnTo>
                    <a:pt x="19050" y="6032"/>
                  </a:lnTo>
                  <a:lnTo>
                    <a:pt x="19050" y="8509"/>
                  </a:lnTo>
                  <a:lnTo>
                    <a:pt x="17627" y="9918"/>
                  </a:lnTo>
                  <a:lnTo>
                    <a:pt x="16624" y="9918"/>
                  </a:lnTo>
                  <a:lnTo>
                    <a:pt x="16484" y="9029"/>
                  </a:lnTo>
                  <a:lnTo>
                    <a:pt x="16408" y="8509"/>
                  </a:lnTo>
                  <a:lnTo>
                    <a:pt x="16344" y="8153"/>
                  </a:lnTo>
                  <a:lnTo>
                    <a:pt x="16294" y="7772"/>
                  </a:lnTo>
                  <a:lnTo>
                    <a:pt x="15938" y="6731"/>
                  </a:lnTo>
                  <a:lnTo>
                    <a:pt x="16446" y="6731"/>
                  </a:lnTo>
                  <a:lnTo>
                    <a:pt x="16649" y="6553"/>
                  </a:lnTo>
                  <a:lnTo>
                    <a:pt x="14782" y="6553"/>
                  </a:lnTo>
                  <a:lnTo>
                    <a:pt x="14541" y="6553"/>
                  </a:lnTo>
                  <a:lnTo>
                    <a:pt x="13741" y="7429"/>
                  </a:lnTo>
                  <a:lnTo>
                    <a:pt x="10807" y="6731"/>
                  </a:lnTo>
                  <a:lnTo>
                    <a:pt x="11963" y="6731"/>
                  </a:lnTo>
                  <a:lnTo>
                    <a:pt x="11620" y="6388"/>
                  </a:lnTo>
                  <a:lnTo>
                    <a:pt x="11620" y="5384"/>
                  </a:lnTo>
                  <a:lnTo>
                    <a:pt x="11912" y="5016"/>
                  </a:lnTo>
                  <a:lnTo>
                    <a:pt x="14452" y="5016"/>
                  </a:lnTo>
                  <a:lnTo>
                    <a:pt x="14528" y="5384"/>
                  </a:lnTo>
                  <a:lnTo>
                    <a:pt x="14617" y="5791"/>
                  </a:lnTo>
                  <a:lnTo>
                    <a:pt x="14668" y="6032"/>
                  </a:lnTo>
                  <a:lnTo>
                    <a:pt x="14744" y="6388"/>
                  </a:lnTo>
                  <a:lnTo>
                    <a:pt x="16852" y="6388"/>
                  </a:lnTo>
                  <a:lnTo>
                    <a:pt x="17284" y="6032"/>
                  </a:lnTo>
                  <a:lnTo>
                    <a:pt x="17602" y="5384"/>
                  </a:lnTo>
                  <a:lnTo>
                    <a:pt x="17754" y="5384"/>
                  </a:lnTo>
                  <a:lnTo>
                    <a:pt x="19050" y="6032"/>
                  </a:lnTo>
                  <a:lnTo>
                    <a:pt x="19050" y="5168"/>
                  </a:lnTo>
                  <a:lnTo>
                    <a:pt x="18757" y="5016"/>
                  </a:lnTo>
                  <a:lnTo>
                    <a:pt x="17399" y="5016"/>
                  </a:lnTo>
                  <a:lnTo>
                    <a:pt x="15862" y="6032"/>
                  </a:lnTo>
                  <a:lnTo>
                    <a:pt x="15151" y="4254"/>
                  </a:lnTo>
                  <a:lnTo>
                    <a:pt x="11620" y="3543"/>
                  </a:lnTo>
                  <a:lnTo>
                    <a:pt x="11176" y="4254"/>
                  </a:lnTo>
                  <a:lnTo>
                    <a:pt x="11087" y="4419"/>
                  </a:lnTo>
                  <a:lnTo>
                    <a:pt x="10718" y="5016"/>
                  </a:lnTo>
                  <a:lnTo>
                    <a:pt x="9918" y="6324"/>
                  </a:lnTo>
                  <a:lnTo>
                    <a:pt x="9372" y="5981"/>
                  </a:lnTo>
                  <a:lnTo>
                    <a:pt x="9372" y="6731"/>
                  </a:lnTo>
                  <a:lnTo>
                    <a:pt x="8661" y="7023"/>
                  </a:lnTo>
                  <a:lnTo>
                    <a:pt x="8255" y="6731"/>
                  </a:lnTo>
                  <a:lnTo>
                    <a:pt x="9372" y="6731"/>
                  </a:lnTo>
                  <a:lnTo>
                    <a:pt x="9372" y="5981"/>
                  </a:lnTo>
                  <a:lnTo>
                    <a:pt x="8458" y="5384"/>
                  </a:lnTo>
                  <a:lnTo>
                    <a:pt x="7023" y="6731"/>
                  </a:lnTo>
                  <a:lnTo>
                    <a:pt x="7924" y="6731"/>
                  </a:lnTo>
                  <a:lnTo>
                    <a:pt x="5676" y="7366"/>
                  </a:lnTo>
                  <a:lnTo>
                    <a:pt x="5245" y="6731"/>
                  </a:lnTo>
                  <a:lnTo>
                    <a:pt x="4076" y="6731"/>
                  </a:lnTo>
                  <a:lnTo>
                    <a:pt x="4406" y="7556"/>
                  </a:lnTo>
                  <a:lnTo>
                    <a:pt x="4889" y="8509"/>
                  </a:lnTo>
                  <a:lnTo>
                    <a:pt x="6134" y="8026"/>
                  </a:lnTo>
                  <a:lnTo>
                    <a:pt x="5816" y="7556"/>
                  </a:lnTo>
                  <a:lnTo>
                    <a:pt x="7289" y="7556"/>
                  </a:lnTo>
                  <a:lnTo>
                    <a:pt x="9486" y="7556"/>
                  </a:lnTo>
                  <a:lnTo>
                    <a:pt x="11684" y="9029"/>
                  </a:lnTo>
                  <a:lnTo>
                    <a:pt x="15519" y="8153"/>
                  </a:lnTo>
                  <a:lnTo>
                    <a:pt x="15519" y="10629"/>
                  </a:lnTo>
                  <a:lnTo>
                    <a:pt x="20116" y="10629"/>
                  </a:lnTo>
                  <a:lnTo>
                    <a:pt x="20116" y="9918"/>
                  </a:lnTo>
                  <a:lnTo>
                    <a:pt x="20116" y="5791"/>
                  </a:lnTo>
                  <a:lnTo>
                    <a:pt x="20345" y="5791"/>
                  </a:lnTo>
                  <a:close/>
                </a:path>
                <a:path w="641350" h="295910">
                  <a:moveTo>
                    <a:pt x="22948" y="25514"/>
                  </a:moveTo>
                  <a:lnTo>
                    <a:pt x="21882" y="25514"/>
                  </a:lnTo>
                  <a:lnTo>
                    <a:pt x="22009" y="25857"/>
                  </a:lnTo>
                  <a:lnTo>
                    <a:pt x="22123" y="26212"/>
                  </a:lnTo>
                  <a:lnTo>
                    <a:pt x="22250" y="26568"/>
                  </a:lnTo>
                  <a:lnTo>
                    <a:pt x="22479" y="26212"/>
                  </a:lnTo>
                  <a:lnTo>
                    <a:pt x="22720" y="25857"/>
                  </a:lnTo>
                  <a:lnTo>
                    <a:pt x="22948" y="25514"/>
                  </a:lnTo>
                  <a:close/>
                </a:path>
                <a:path w="641350" h="295910">
                  <a:moveTo>
                    <a:pt x="24358" y="16294"/>
                  </a:moveTo>
                  <a:lnTo>
                    <a:pt x="23888" y="16179"/>
                  </a:lnTo>
                  <a:lnTo>
                    <a:pt x="23431" y="16065"/>
                  </a:lnTo>
                  <a:lnTo>
                    <a:pt x="22948" y="15938"/>
                  </a:lnTo>
                  <a:lnTo>
                    <a:pt x="22948" y="17005"/>
                  </a:lnTo>
                  <a:lnTo>
                    <a:pt x="24015" y="17005"/>
                  </a:lnTo>
                  <a:lnTo>
                    <a:pt x="24130" y="16776"/>
                  </a:lnTo>
                  <a:lnTo>
                    <a:pt x="24257" y="16535"/>
                  </a:lnTo>
                  <a:lnTo>
                    <a:pt x="24358" y="16294"/>
                  </a:lnTo>
                  <a:close/>
                </a:path>
                <a:path w="641350" h="295910">
                  <a:moveTo>
                    <a:pt x="27559" y="27279"/>
                  </a:moveTo>
                  <a:lnTo>
                    <a:pt x="27203" y="26695"/>
                  </a:lnTo>
                  <a:lnTo>
                    <a:pt x="26847" y="26098"/>
                  </a:lnTo>
                  <a:lnTo>
                    <a:pt x="26492" y="25514"/>
                  </a:lnTo>
                  <a:lnTo>
                    <a:pt x="26136" y="25514"/>
                  </a:lnTo>
                  <a:lnTo>
                    <a:pt x="26136" y="27279"/>
                  </a:lnTo>
                  <a:lnTo>
                    <a:pt x="27559" y="27279"/>
                  </a:lnTo>
                  <a:close/>
                </a:path>
                <a:path w="641350" h="295910">
                  <a:moveTo>
                    <a:pt x="31457" y="19837"/>
                  </a:moveTo>
                  <a:lnTo>
                    <a:pt x="27559" y="18427"/>
                  </a:lnTo>
                  <a:lnTo>
                    <a:pt x="27559" y="18770"/>
                  </a:lnTo>
                  <a:lnTo>
                    <a:pt x="28854" y="19138"/>
                  </a:lnTo>
                  <a:lnTo>
                    <a:pt x="30149" y="19481"/>
                  </a:lnTo>
                  <a:lnTo>
                    <a:pt x="31457" y="19837"/>
                  </a:lnTo>
                  <a:close/>
                </a:path>
                <a:path w="641350" h="295910">
                  <a:moveTo>
                    <a:pt x="32156" y="17005"/>
                  </a:moveTo>
                  <a:lnTo>
                    <a:pt x="28282" y="14541"/>
                  </a:lnTo>
                  <a:lnTo>
                    <a:pt x="25120" y="14414"/>
                  </a:lnTo>
                  <a:lnTo>
                    <a:pt x="26492" y="9220"/>
                  </a:lnTo>
                  <a:lnTo>
                    <a:pt x="24561" y="9766"/>
                  </a:lnTo>
                  <a:lnTo>
                    <a:pt x="24015" y="12407"/>
                  </a:lnTo>
                  <a:lnTo>
                    <a:pt x="22237" y="12827"/>
                  </a:lnTo>
                  <a:lnTo>
                    <a:pt x="21577" y="12585"/>
                  </a:lnTo>
                  <a:lnTo>
                    <a:pt x="20828" y="10985"/>
                  </a:lnTo>
                  <a:lnTo>
                    <a:pt x="19405" y="10985"/>
                  </a:lnTo>
                  <a:lnTo>
                    <a:pt x="19405" y="11341"/>
                  </a:lnTo>
                  <a:lnTo>
                    <a:pt x="21209" y="13665"/>
                  </a:lnTo>
                  <a:lnTo>
                    <a:pt x="28651" y="16802"/>
                  </a:lnTo>
                  <a:lnTo>
                    <a:pt x="32156" y="17005"/>
                  </a:lnTo>
                  <a:close/>
                </a:path>
                <a:path w="641350" h="295910">
                  <a:moveTo>
                    <a:pt x="367576" y="233768"/>
                  </a:moveTo>
                  <a:lnTo>
                    <a:pt x="366864" y="233768"/>
                  </a:lnTo>
                  <a:lnTo>
                    <a:pt x="366979" y="234010"/>
                  </a:lnTo>
                  <a:lnTo>
                    <a:pt x="367093" y="234251"/>
                  </a:lnTo>
                  <a:lnTo>
                    <a:pt x="367220" y="234480"/>
                  </a:lnTo>
                  <a:lnTo>
                    <a:pt x="367334" y="234251"/>
                  </a:lnTo>
                  <a:lnTo>
                    <a:pt x="367461" y="234010"/>
                  </a:lnTo>
                  <a:lnTo>
                    <a:pt x="367576" y="233768"/>
                  </a:lnTo>
                  <a:close/>
                </a:path>
                <a:path w="641350" h="295910">
                  <a:moveTo>
                    <a:pt x="387413" y="221729"/>
                  </a:moveTo>
                  <a:lnTo>
                    <a:pt x="387057" y="219849"/>
                  </a:lnTo>
                  <a:lnTo>
                    <a:pt x="386969" y="220027"/>
                  </a:lnTo>
                  <a:lnTo>
                    <a:pt x="385635" y="219265"/>
                  </a:lnTo>
                  <a:lnTo>
                    <a:pt x="385406" y="219964"/>
                  </a:lnTo>
                  <a:lnTo>
                    <a:pt x="385279" y="220306"/>
                  </a:lnTo>
                  <a:lnTo>
                    <a:pt x="386130" y="221043"/>
                  </a:lnTo>
                  <a:lnTo>
                    <a:pt x="386118" y="221284"/>
                  </a:lnTo>
                  <a:lnTo>
                    <a:pt x="387413" y="221729"/>
                  </a:lnTo>
                  <a:close/>
                </a:path>
                <a:path w="641350" h="295910">
                  <a:moveTo>
                    <a:pt x="397332" y="216763"/>
                  </a:moveTo>
                  <a:lnTo>
                    <a:pt x="396621" y="216890"/>
                  </a:lnTo>
                  <a:lnTo>
                    <a:pt x="395198" y="217119"/>
                  </a:lnTo>
                  <a:lnTo>
                    <a:pt x="395782" y="217246"/>
                  </a:lnTo>
                  <a:lnTo>
                    <a:pt x="396976" y="217474"/>
                  </a:lnTo>
                  <a:lnTo>
                    <a:pt x="397090" y="217246"/>
                  </a:lnTo>
                  <a:lnTo>
                    <a:pt x="397205" y="217004"/>
                  </a:lnTo>
                  <a:lnTo>
                    <a:pt x="397332" y="216763"/>
                  </a:lnTo>
                  <a:close/>
                </a:path>
                <a:path w="641350" h="295910">
                  <a:moveTo>
                    <a:pt x="406895" y="214287"/>
                  </a:moveTo>
                  <a:lnTo>
                    <a:pt x="404202" y="211696"/>
                  </a:lnTo>
                  <a:lnTo>
                    <a:pt x="402526" y="211239"/>
                  </a:lnTo>
                  <a:lnTo>
                    <a:pt x="402996" y="206146"/>
                  </a:lnTo>
                  <a:lnTo>
                    <a:pt x="401574" y="205079"/>
                  </a:lnTo>
                  <a:lnTo>
                    <a:pt x="400507" y="205435"/>
                  </a:lnTo>
                  <a:lnTo>
                    <a:pt x="400837" y="211264"/>
                  </a:lnTo>
                  <a:lnTo>
                    <a:pt x="401929" y="212877"/>
                  </a:lnTo>
                  <a:lnTo>
                    <a:pt x="402488" y="213677"/>
                  </a:lnTo>
                  <a:lnTo>
                    <a:pt x="406069" y="216420"/>
                  </a:lnTo>
                  <a:lnTo>
                    <a:pt x="406895" y="216763"/>
                  </a:lnTo>
                  <a:lnTo>
                    <a:pt x="406895" y="214287"/>
                  </a:lnTo>
                  <a:close/>
                </a:path>
                <a:path w="641350" h="295910">
                  <a:moveTo>
                    <a:pt x="428142" y="255384"/>
                  </a:moveTo>
                  <a:lnTo>
                    <a:pt x="427316" y="255727"/>
                  </a:lnTo>
                  <a:lnTo>
                    <a:pt x="426478" y="256082"/>
                  </a:lnTo>
                  <a:lnTo>
                    <a:pt x="425665" y="256451"/>
                  </a:lnTo>
                  <a:lnTo>
                    <a:pt x="426250" y="256552"/>
                  </a:lnTo>
                  <a:lnTo>
                    <a:pt x="426847" y="256692"/>
                  </a:lnTo>
                  <a:lnTo>
                    <a:pt x="427431" y="256794"/>
                  </a:lnTo>
                  <a:lnTo>
                    <a:pt x="427672" y="256451"/>
                  </a:lnTo>
                  <a:lnTo>
                    <a:pt x="427901" y="256082"/>
                  </a:lnTo>
                  <a:lnTo>
                    <a:pt x="428142" y="255727"/>
                  </a:lnTo>
                  <a:lnTo>
                    <a:pt x="428142" y="255384"/>
                  </a:lnTo>
                  <a:close/>
                </a:path>
                <a:path w="641350" h="295910">
                  <a:moveTo>
                    <a:pt x="428853" y="273799"/>
                  </a:moveTo>
                  <a:lnTo>
                    <a:pt x="415226" y="278460"/>
                  </a:lnTo>
                  <a:lnTo>
                    <a:pt x="402450" y="284264"/>
                  </a:lnTo>
                  <a:lnTo>
                    <a:pt x="389953" y="290156"/>
                  </a:lnTo>
                  <a:lnTo>
                    <a:pt x="377139" y="295046"/>
                  </a:lnTo>
                  <a:lnTo>
                    <a:pt x="377139" y="295402"/>
                  </a:lnTo>
                  <a:lnTo>
                    <a:pt x="378206" y="295402"/>
                  </a:lnTo>
                  <a:lnTo>
                    <a:pt x="428853" y="273799"/>
                  </a:lnTo>
                  <a:close/>
                </a:path>
                <a:path w="641350" h="295910">
                  <a:moveTo>
                    <a:pt x="429552" y="211810"/>
                  </a:moveTo>
                  <a:lnTo>
                    <a:pt x="428142" y="211810"/>
                  </a:lnTo>
                  <a:lnTo>
                    <a:pt x="427901" y="212178"/>
                  </a:lnTo>
                  <a:lnTo>
                    <a:pt x="427672" y="212521"/>
                  </a:lnTo>
                  <a:lnTo>
                    <a:pt x="427431" y="212877"/>
                  </a:lnTo>
                  <a:lnTo>
                    <a:pt x="427901" y="213106"/>
                  </a:lnTo>
                  <a:lnTo>
                    <a:pt x="428383" y="213347"/>
                  </a:lnTo>
                  <a:lnTo>
                    <a:pt x="428853" y="213588"/>
                  </a:lnTo>
                  <a:lnTo>
                    <a:pt x="429082" y="213004"/>
                  </a:lnTo>
                  <a:lnTo>
                    <a:pt x="429323" y="212407"/>
                  </a:lnTo>
                  <a:lnTo>
                    <a:pt x="429552" y="211810"/>
                  </a:lnTo>
                  <a:close/>
                </a:path>
                <a:path w="641350" h="295910">
                  <a:moveTo>
                    <a:pt x="433806" y="254673"/>
                  </a:moveTo>
                  <a:lnTo>
                    <a:pt x="433209" y="254558"/>
                  </a:lnTo>
                  <a:lnTo>
                    <a:pt x="432625" y="254431"/>
                  </a:lnTo>
                  <a:lnTo>
                    <a:pt x="432028" y="254304"/>
                  </a:lnTo>
                  <a:lnTo>
                    <a:pt x="432396" y="255016"/>
                  </a:lnTo>
                  <a:lnTo>
                    <a:pt x="432739" y="255727"/>
                  </a:lnTo>
                  <a:lnTo>
                    <a:pt x="433108" y="256451"/>
                  </a:lnTo>
                  <a:lnTo>
                    <a:pt x="433336" y="255841"/>
                  </a:lnTo>
                  <a:lnTo>
                    <a:pt x="433578" y="255257"/>
                  </a:lnTo>
                  <a:lnTo>
                    <a:pt x="433806" y="254673"/>
                  </a:lnTo>
                  <a:close/>
                </a:path>
                <a:path w="641350" h="295910">
                  <a:moveTo>
                    <a:pt x="434162" y="274154"/>
                  </a:moveTo>
                  <a:lnTo>
                    <a:pt x="432396" y="274154"/>
                  </a:lnTo>
                  <a:lnTo>
                    <a:pt x="432396" y="274497"/>
                  </a:lnTo>
                  <a:lnTo>
                    <a:pt x="433451" y="274497"/>
                  </a:lnTo>
                  <a:lnTo>
                    <a:pt x="433692" y="274396"/>
                  </a:lnTo>
                  <a:lnTo>
                    <a:pt x="433920" y="274256"/>
                  </a:lnTo>
                  <a:lnTo>
                    <a:pt x="434162" y="274154"/>
                  </a:lnTo>
                  <a:close/>
                </a:path>
                <a:path w="641350" h="295910">
                  <a:moveTo>
                    <a:pt x="437705" y="272732"/>
                  </a:moveTo>
                  <a:lnTo>
                    <a:pt x="436524" y="272961"/>
                  </a:lnTo>
                  <a:lnTo>
                    <a:pt x="434162" y="273456"/>
                  </a:lnTo>
                  <a:lnTo>
                    <a:pt x="435343" y="273672"/>
                  </a:lnTo>
                  <a:lnTo>
                    <a:pt x="435927" y="273799"/>
                  </a:lnTo>
                  <a:lnTo>
                    <a:pt x="437121" y="273088"/>
                  </a:lnTo>
                  <a:lnTo>
                    <a:pt x="437705" y="272732"/>
                  </a:lnTo>
                  <a:close/>
                </a:path>
                <a:path w="641350" h="295910">
                  <a:moveTo>
                    <a:pt x="451154" y="267766"/>
                  </a:moveTo>
                  <a:lnTo>
                    <a:pt x="439127" y="271665"/>
                  </a:lnTo>
                  <a:lnTo>
                    <a:pt x="439127" y="272021"/>
                  </a:lnTo>
                  <a:lnTo>
                    <a:pt x="440537" y="272021"/>
                  </a:lnTo>
                  <a:lnTo>
                    <a:pt x="451154" y="267766"/>
                  </a:lnTo>
                  <a:close/>
                </a:path>
                <a:path w="641350" h="295910">
                  <a:moveTo>
                    <a:pt x="469582" y="196938"/>
                  </a:moveTo>
                  <a:lnTo>
                    <a:pt x="468871" y="196938"/>
                  </a:lnTo>
                  <a:lnTo>
                    <a:pt x="468998" y="197167"/>
                  </a:lnTo>
                  <a:lnTo>
                    <a:pt x="469112" y="197408"/>
                  </a:lnTo>
                  <a:lnTo>
                    <a:pt x="469226" y="197650"/>
                  </a:lnTo>
                  <a:lnTo>
                    <a:pt x="469341" y="197408"/>
                  </a:lnTo>
                  <a:lnTo>
                    <a:pt x="469455" y="197167"/>
                  </a:lnTo>
                  <a:lnTo>
                    <a:pt x="469582" y="196938"/>
                  </a:lnTo>
                  <a:close/>
                </a:path>
                <a:path w="641350" h="295910">
                  <a:moveTo>
                    <a:pt x="475246" y="187375"/>
                  </a:moveTo>
                  <a:lnTo>
                    <a:pt x="473125" y="185597"/>
                  </a:lnTo>
                  <a:lnTo>
                    <a:pt x="471436" y="186588"/>
                  </a:lnTo>
                  <a:lnTo>
                    <a:pt x="470992" y="187312"/>
                  </a:lnTo>
                  <a:lnTo>
                    <a:pt x="468160" y="187375"/>
                  </a:lnTo>
                  <a:lnTo>
                    <a:pt x="469023" y="188264"/>
                  </a:lnTo>
                  <a:lnTo>
                    <a:pt x="468896" y="188264"/>
                  </a:lnTo>
                  <a:lnTo>
                    <a:pt x="470636" y="188429"/>
                  </a:lnTo>
                  <a:lnTo>
                    <a:pt x="472516" y="186664"/>
                  </a:lnTo>
                  <a:lnTo>
                    <a:pt x="472948" y="186461"/>
                  </a:lnTo>
                  <a:lnTo>
                    <a:pt x="475246" y="187375"/>
                  </a:lnTo>
                  <a:close/>
                </a:path>
                <a:path w="641350" h="295910">
                  <a:moveTo>
                    <a:pt x="475602" y="178168"/>
                  </a:moveTo>
                  <a:lnTo>
                    <a:pt x="475246" y="178168"/>
                  </a:lnTo>
                  <a:lnTo>
                    <a:pt x="475005" y="178866"/>
                  </a:lnTo>
                  <a:lnTo>
                    <a:pt x="475246" y="179222"/>
                  </a:lnTo>
                  <a:lnTo>
                    <a:pt x="475361" y="178866"/>
                  </a:lnTo>
                  <a:lnTo>
                    <a:pt x="475488" y="178511"/>
                  </a:lnTo>
                  <a:lnTo>
                    <a:pt x="475602" y="178168"/>
                  </a:lnTo>
                  <a:close/>
                </a:path>
                <a:path w="641350" h="295910">
                  <a:moveTo>
                    <a:pt x="479856" y="183832"/>
                  </a:moveTo>
                  <a:lnTo>
                    <a:pt x="479501" y="183705"/>
                  </a:lnTo>
                  <a:lnTo>
                    <a:pt x="478790" y="183476"/>
                  </a:lnTo>
                  <a:lnTo>
                    <a:pt x="478548" y="183705"/>
                  </a:lnTo>
                  <a:lnTo>
                    <a:pt x="478320" y="183946"/>
                  </a:lnTo>
                  <a:lnTo>
                    <a:pt x="478078" y="184188"/>
                  </a:lnTo>
                  <a:lnTo>
                    <a:pt x="478434" y="184416"/>
                  </a:lnTo>
                  <a:lnTo>
                    <a:pt x="478790" y="184658"/>
                  </a:lnTo>
                  <a:lnTo>
                    <a:pt x="479145" y="184886"/>
                  </a:lnTo>
                  <a:lnTo>
                    <a:pt x="479615" y="184416"/>
                  </a:lnTo>
                  <a:lnTo>
                    <a:pt x="479856" y="184188"/>
                  </a:lnTo>
                  <a:lnTo>
                    <a:pt x="479856" y="183832"/>
                  </a:lnTo>
                  <a:close/>
                </a:path>
                <a:path w="641350" h="295910">
                  <a:moveTo>
                    <a:pt x="480910" y="37553"/>
                  </a:moveTo>
                  <a:lnTo>
                    <a:pt x="480326" y="37782"/>
                  </a:lnTo>
                  <a:lnTo>
                    <a:pt x="479729" y="38023"/>
                  </a:lnTo>
                  <a:lnTo>
                    <a:pt x="479145" y="38265"/>
                  </a:lnTo>
                  <a:lnTo>
                    <a:pt x="480555" y="38265"/>
                  </a:lnTo>
                  <a:lnTo>
                    <a:pt x="480669" y="38023"/>
                  </a:lnTo>
                  <a:lnTo>
                    <a:pt x="480796" y="37782"/>
                  </a:lnTo>
                  <a:lnTo>
                    <a:pt x="480910" y="37553"/>
                  </a:lnTo>
                  <a:close/>
                </a:path>
                <a:path w="641350" h="295910">
                  <a:moveTo>
                    <a:pt x="491540" y="32943"/>
                  </a:moveTo>
                  <a:lnTo>
                    <a:pt x="490054" y="33566"/>
                  </a:lnTo>
                  <a:lnTo>
                    <a:pt x="489432" y="34366"/>
                  </a:lnTo>
                  <a:lnTo>
                    <a:pt x="486219" y="34366"/>
                  </a:lnTo>
                  <a:lnTo>
                    <a:pt x="487400" y="34594"/>
                  </a:lnTo>
                  <a:lnTo>
                    <a:pt x="488581" y="34836"/>
                  </a:lnTo>
                  <a:lnTo>
                    <a:pt x="489775" y="35064"/>
                  </a:lnTo>
                  <a:lnTo>
                    <a:pt x="490943" y="33883"/>
                  </a:lnTo>
                  <a:lnTo>
                    <a:pt x="491540" y="33299"/>
                  </a:lnTo>
                  <a:lnTo>
                    <a:pt x="491540" y="32943"/>
                  </a:lnTo>
                  <a:close/>
                </a:path>
                <a:path w="641350" h="295910">
                  <a:moveTo>
                    <a:pt x="504494" y="82257"/>
                  </a:moveTo>
                  <a:lnTo>
                    <a:pt x="503732" y="82257"/>
                  </a:lnTo>
                  <a:lnTo>
                    <a:pt x="504291" y="82537"/>
                  </a:lnTo>
                  <a:lnTo>
                    <a:pt x="504494" y="82257"/>
                  </a:lnTo>
                  <a:close/>
                </a:path>
                <a:path w="641350" h="295910">
                  <a:moveTo>
                    <a:pt x="505345" y="89966"/>
                  </a:moveTo>
                  <a:lnTo>
                    <a:pt x="504469" y="89319"/>
                  </a:lnTo>
                  <a:lnTo>
                    <a:pt x="503758" y="89611"/>
                  </a:lnTo>
                  <a:lnTo>
                    <a:pt x="502158" y="89966"/>
                  </a:lnTo>
                  <a:lnTo>
                    <a:pt x="501929" y="90093"/>
                  </a:lnTo>
                  <a:lnTo>
                    <a:pt x="501459" y="90322"/>
                  </a:lnTo>
                  <a:lnTo>
                    <a:pt x="501815" y="90792"/>
                  </a:lnTo>
                  <a:lnTo>
                    <a:pt x="502158" y="91274"/>
                  </a:lnTo>
                  <a:lnTo>
                    <a:pt x="502526" y="91744"/>
                  </a:lnTo>
                  <a:lnTo>
                    <a:pt x="503364" y="90411"/>
                  </a:lnTo>
                  <a:lnTo>
                    <a:pt x="503339" y="90246"/>
                  </a:lnTo>
                  <a:lnTo>
                    <a:pt x="505345" y="89966"/>
                  </a:lnTo>
                  <a:close/>
                </a:path>
                <a:path w="641350" h="295910">
                  <a:moveTo>
                    <a:pt x="505841" y="82537"/>
                  </a:moveTo>
                  <a:lnTo>
                    <a:pt x="504291" y="82537"/>
                  </a:lnTo>
                  <a:lnTo>
                    <a:pt x="501840" y="82537"/>
                  </a:lnTo>
                  <a:lnTo>
                    <a:pt x="505002" y="83591"/>
                  </a:lnTo>
                  <a:lnTo>
                    <a:pt x="505841" y="82537"/>
                  </a:lnTo>
                  <a:close/>
                </a:path>
                <a:path w="641350" h="295910">
                  <a:moveTo>
                    <a:pt x="506755" y="79692"/>
                  </a:moveTo>
                  <a:lnTo>
                    <a:pt x="505015" y="78816"/>
                  </a:lnTo>
                  <a:lnTo>
                    <a:pt x="502031" y="78816"/>
                  </a:lnTo>
                  <a:lnTo>
                    <a:pt x="501053" y="80289"/>
                  </a:lnTo>
                  <a:lnTo>
                    <a:pt x="500748" y="80886"/>
                  </a:lnTo>
                  <a:lnTo>
                    <a:pt x="500748" y="82257"/>
                  </a:lnTo>
                  <a:lnTo>
                    <a:pt x="503732" y="82257"/>
                  </a:lnTo>
                  <a:lnTo>
                    <a:pt x="502158" y="81470"/>
                  </a:lnTo>
                  <a:lnTo>
                    <a:pt x="502285" y="80886"/>
                  </a:lnTo>
                  <a:lnTo>
                    <a:pt x="502399" y="80289"/>
                  </a:lnTo>
                  <a:lnTo>
                    <a:pt x="502526" y="79692"/>
                  </a:lnTo>
                  <a:lnTo>
                    <a:pt x="503923" y="79692"/>
                  </a:lnTo>
                  <a:lnTo>
                    <a:pt x="505345" y="81114"/>
                  </a:lnTo>
                  <a:lnTo>
                    <a:pt x="504494" y="82257"/>
                  </a:lnTo>
                  <a:lnTo>
                    <a:pt x="506183" y="82257"/>
                  </a:lnTo>
                  <a:lnTo>
                    <a:pt x="506069" y="79692"/>
                  </a:lnTo>
                  <a:lnTo>
                    <a:pt x="506755" y="79692"/>
                  </a:lnTo>
                  <a:close/>
                </a:path>
                <a:path w="641350" h="295910">
                  <a:moveTo>
                    <a:pt x="506768" y="161518"/>
                  </a:moveTo>
                  <a:lnTo>
                    <a:pt x="505587" y="161747"/>
                  </a:lnTo>
                  <a:lnTo>
                    <a:pt x="505002" y="161874"/>
                  </a:lnTo>
                  <a:lnTo>
                    <a:pt x="505002" y="162572"/>
                  </a:lnTo>
                  <a:lnTo>
                    <a:pt x="506056" y="162572"/>
                  </a:lnTo>
                  <a:lnTo>
                    <a:pt x="506298" y="162229"/>
                  </a:lnTo>
                  <a:lnTo>
                    <a:pt x="506539" y="161874"/>
                  </a:lnTo>
                  <a:lnTo>
                    <a:pt x="506768" y="161518"/>
                  </a:lnTo>
                  <a:close/>
                </a:path>
                <a:path w="641350" h="295910">
                  <a:moveTo>
                    <a:pt x="510667" y="165061"/>
                  </a:moveTo>
                  <a:lnTo>
                    <a:pt x="510438" y="164350"/>
                  </a:lnTo>
                  <a:lnTo>
                    <a:pt x="510311" y="163995"/>
                  </a:lnTo>
                  <a:lnTo>
                    <a:pt x="508977" y="164515"/>
                  </a:lnTo>
                  <a:lnTo>
                    <a:pt x="507123" y="163995"/>
                  </a:lnTo>
                  <a:lnTo>
                    <a:pt x="507123" y="165417"/>
                  </a:lnTo>
                  <a:lnTo>
                    <a:pt x="507834" y="165646"/>
                  </a:lnTo>
                  <a:lnTo>
                    <a:pt x="508546" y="165887"/>
                  </a:lnTo>
                  <a:lnTo>
                    <a:pt x="509257" y="166116"/>
                  </a:lnTo>
                  <a:lnTo>
                    <a:pt x="509727" y="165887"/>
                  </a:lnTo>
                  <a:lnTo>
                    <a:pt x="510197" y="165646"/>
                  </a:lnTo>
                  <a:lnTo>
                    <a:pt x="510667" y="165417"/>
                  </a:lnTo>
                  <a:lnTo>
                    <a:pt x="510667" y="165061"/>
                  </a:lnTo>
                  <a:close/>
                </a:path>
                <a:path w="641350" h="295910">
                  <a:moveTo>
                    <a:pt x="512787" y="94932"/>
                  </a:moveTo>
                  <a:lnTo>
                    <a:pt x="508190" y="94932"/>
                  </a:lnTo>
                  <a:lnTo>
                    <a:pt x="509600" y="95161"/>
                  </a:lnTo>
                  <a:lnTo>
                    <a:pt x="511022" y="95402"/>
                  </a:lnTo>
                  <a:lnTo>
                    <a:pt x="512445" y="95631"/>
                  </a:lnTo>
                  <a:lnTo>
                    <a:pt x="512787" y="94932"/>
                  </a:lnTo>
                  <a:close/>
                </a:path>
                <a:path w="641350" h="295910">
                  <a:moveTo>
                    <a:pt x="514210" y="161874"/>
                  </a:moveTo>
                  <a:lnTo>
                    <a:pt x="513740" y="161747"/>
                  </a:lnTo>
                  <a:lnTo>
                    <a:pt x="513270" y="161632"/>
                  </a:lnTo>
                  <a:lnTo>
                    <a:pt x="512787" y="161518"/>
                  </a:lnTo>
                  <a:lnTo>
                    <a:pt x="512787" y="161874"/>
                  </a:lnTo>
                  <a:lnTo>
                    <a:pt x="514210" y="161874"/>
                  </a:lnTo>
                  <a:close/>
                </a:path>
                <a:path w="641350" h="295910">
                  <a:moveTo>
                    <a:pt x="516686" y="30111"/>
                  </a:moveTo>
                  <a:lnTo>
                    <a:pt x="516458" y="29400"/>
                  </a:lnTo>
                  <a:lnTo>
                    <a:pt x="516331" y="29044"/>
                  </a:lnTo>
                  <a:lnTo>
                    <a:pt x="515747" y="29171"/>
                  </a:lnTo>
                  <a:lnTo>
                    <a:pt x="514565" y="29400"/>
                  </a:lnTo>
                  <a:lnTo>
                    <a:pt x="515277" y="29641"/>
                  </a:lnTo>
                  <a:lnTo>
                    <a:pt x="515975" y="29870"/>
                  </a:lnTo>
                  <a:lnTo>
                    <a:pt x="516686" y="30111"/>
                  </a:lnTo>
                  <a:close/>
                </a:path>
                <a:path w="641350" h="295910">
                  <a:moveTo>
                    <a:pt x="517042" y="87845"/>
                  </a:moveTo>
                  <a:lnTo>
                    <a:pt x="516851" y="87655"/>
                  </a:lnTo>
                  <a:lnTo>
                    <a:pt x="515975" y="87490"/>
                  </a:lnTo>
                  <a:lnTo>
                    <a:pt x="515975" y="87845"/>
                  </a:lnTo>
                  <a:lnTo>
                    <a:pt x="517042" y="87845"/>
                  </a:lnTo>
                  <a:close/>
                </a:path>
                <a:path w="641350" h="295910">
                  <a:moveTo>
                    <a:pt x="517334" y="168262"/>
                  </a:moveTo>
                  <a:lnTo>
                    <a:pt x="516204" y="166839"/>
                  </a:lnTo>
                  <a:lnTo>
                    <a:pt x="514921" y="166471"/>
                  </a:lnTo>
                  <a:lnTo>
                    <a:pt x="514578" y="165722"/>
                  </a:lnTo>
                  <a:lnTo>
                    <a:pt x="514426" y="165722"/>
                  </a:lnTo>
                  <a:lnTo>
                    <a:pt x="514489" y="165531"/>
                  </a:lnTo>
                  <a:lnTo>
                    <a:pt x="514654" y="165087"/>
                  </a:lnTo>
                  <a:lnTo>
                    <a:pt x="514921" y="164350"/>
                  </a:lnTo>
                  <a:lnTo>
                    <a:pt x="514413" y="163995"/>
                  </a:lnTo>
                  <a:lnTo>
                    <a:pt x="512216" y="163995"/>
                  </a:lnTo>
                  <a:lnTo>
                    <a:pt x="513422" y="166839"/>
                  </a:lnTo>
                  <a:lnTo>
                    <a:pt x="513537" y="167093"/>
                  </a:lnTo>
                  <a:lnTo>
                    <a:pt x="517334" y="168262"/>
                  </a:lnTo>
                  <a:close/>
                </a:path>
                <a:path w="641350" h="295910">
                  <a:moveTo>
                    <a:pt x="518172" y="168503"/>
                  </a:moveTo>
                  <a:lnTo>
                    <a:pt x="517334" y="168262"/>
                  </a:lnTo>
                  <a:lnTo>
                    <a:pt x="518020" y="169113"/>
                  </a:lnTo>
                  <a:lnTo>
                    <a:pt x="518172" y="168503"/>
                  </a:lnTo>
                  <a:close/>
                </a:path>
                <a:path w="641350" h="295910">
                  <a:moveTo>
                    <a:pt x="519137" y="29832"/>
                  </a:moveTo>
                  <a:lnTo>
                    <a:pt x="518426" y="30302"/>
                  </a:lnTo>
                  <a:lnTo>
                    <a:pt x="517398" y="30111"/>
                  </a:lnTo>
                  <a:lnTo>
                    <a:pt x="517398" y="30467"/>
                  </a:lnTo>
                  <a:lnTo>
                    <a:pt x="517753" y="30581"/>
                  </a:lnTo>
                  <a:lnTo>
                    <a:pt x="518096" y="30708"/>
                  </a:lnTo>
                  <a:lnTo>
                    <a:pt x="518464" y="30822"/>
                  </a:lnTo>
                  <a:lnTo>
                    <a:pt x="519137" y="29832"/>
                  </a:lnTo>
                  <a:close/>
                </a:path>
                <a:path w="641350" h="295910">
                  <a:moveTo>
                    <a:pt x="519518" y="77266"/>
                  </a:moveTo>
                  <a:lnTo>
                    <a:pt x="518960" y="76860"/>
                  </a:lnTo>
                  <a:lnTo>
                    <a:pt x="518464" y="76542"/>
                  </a:lnTo>
                  <a:lnTo>
                    <a:pt x="518464" y="78994"/>
                  </a:lnTo>
                  <a:lnTo>
                    <a:pt x="516686" y="80759"/>
                  </a:lnTo>
                  <a:lnTo>
                    <a:pt x="515277" y="79692"/>
                  </a:lnTo>
                  <a:lnTo>
                    <a:pt x="515327" y="78994"/>
                  </a:lnTo>
                  <a:lnTo>
                    <a:pt x="515454" y="77495"/>
                  </a:lnTo>
                  <a:lnTo>
                    <a:pt x="517398" y="76860"/>
                  </a:lnTo>
                  <a:lnTo>
                    <a:pt x="518045" y="77495"/>
                  </a:lnTo>
                  <a:lnTo>
                    <a:pt x="518198" y="77495"/>
                  </a:lnTo>
                  <a:lnTo>
                    <a:pt x="518464" y="78994"/>
                  </a:lnTo>
                  <a:lnTo>
                    <a:pt x="518464" y="76542"/>
                  </a:lnTo>
                  <a:lnTo>
                    <a:pt x="517639" y="75831"/>
                  </a:lnTo>
                  <a:lnTo>
                    <a:pt x="515975" y="76504"/>
                  </a:lnTo>
                  <a:lnTo>
                    <a:pt x="514718" y="77266"/>
                  </a:lnTo>
                  <a:lnTo>
                    <a:pt x="514705" y="77863"/>
                  </a:lnTo>
                  <a:lnTo>
                    <a:pt x="514324" y="78994"/>
                  </a:lnTo>
                  <a:lnTo>
                    <a:pt x="514210" y="79336"/>
                  </a:lnTo>
                  <a:lnTo>
                    <a:pt x="515620" y="81470"/>
                  </a:lnTo>
                  <a:lnTo>
                    <a:pt x="517753" y="81470"/>
                  </a:lnTo>
                  <a:lnTo>
                    <a:pt x="518337" y="80759"/>
                  </a:lnTo>
                  <a:lnTo>
                    <a:pt x="519518" y="79336"/>
                  </a:lnTo>
                  <a:lnTo>
                    <a:pt x="519518" y="77266"/>
                  </a:lnTo>
                  <a:close/>
                </a:path>
                <a:path w="641350" h="295910">
                  <a:moveTo>
                    <a:pt x="523773" y="176745"/>
                  </a:moveTo>
                  <a:lnTo>
                    <a:pt x="523646" y="176072"/>
                  </a:lnTo>
                  <a:lnTo>
                    <a:pt x="518020" y="169113"/>
                  </a:lnTo>
                  <a:lnTo>
                    <a:pt x="517042" y="173202"/>
                  </a:lnTo>
                  <a:lnTo>
                    <a:pt x="520077" y="174269"/>
                  </a:lnTo>
                  <a:lnTo>
                    <a:pt x="520763" y="176072"/>
                  </a:lnTo>
                  <a:lnTo>
                    <a:pt x="520827" y="176237"/>
                  </a:lnTo>
                  <a:lnTo>
                    <a:pt x="523773" y="176745"/>
                  </a:lnTo>
                  <a:close/>
                </a:path>
                <a:path w="641350" h="295910">
                  <a:moveTo>
                    <a:pt x="524129" y="202272"/>
                  </a:moveTo>
                  <a:lnTo>
                    <a:pt x="520649" y="202272"/>
                  </a:lnTo>
                  <a:lnTo>
                    <a:pt x="520522" y="202526"/>
                  </a:lnTo>
                  <a:lnTo>
                    <a:pt x="523608" y="202526"/>
                  </a:lnTo>
                  <a:lnTo>
                    <a:pt x="524129" y="202272"/>
                  </a:lnTo>
                  <a:close/>
                </a:path>
                <a:path w="641350" h="295910">
                  <a:moveTo>
                    <a:pt x="524827" y="95631"/>
                  </a:moveTo>
                  <a:lnTo>
                    <a:pt x="523519" y="93853"/>
                  </a:lnTo>
                  <a:lnTo>
                    <a:pt x="516661" y="95186"/>
                  </a:lnTo>
                  <a:lnTo>
                    <a:pt x="515277" y="94932"/>
                  </a:lnTo>
                  <a:lnTo>
                    <a:pt x="514210" y="95288"/>
                  </a:lnTo>
                  <a:lnTo>
                    <a:pt x="524827" y="95631"/>
                  </a:lnTo>
                  <a:close/>
                </a:path>
                <a:path w="641350" h="295910">
                  <a:moveTo>
                    <a:pt x="536879" y="26924"/>
                  </a:moveTo>
                  <a:lnTo>
                    <a:pt x="536752" y="26695"/>
                  </a:lnTo>
                  <a:lnTo>
                    <a:pt x="536524" y="26212"/>
                  </a:lnTo>
                  <a:lnTo>
                    <a:pt x="536168" y="26212"/>
                  </a:lnTo>
                  <a:lnTo>
                    <a:pt x="536041" y="26454"/>
                  </a:lnTo>
                  <a:lnTo>
                    <a:pt x="535940" y="26695"/>
                  </a:lnTo>
                  <a:lnTo>
                    <a:pt x="535813" y="26924"/>
                  </a:lnTo>
                  <a:lnTo>
                    <a:pt x="535584" y="27876"/>
                  </a:lnTo>
                  <a:lnTo>
                    <a:pt x="535457" y="28346"/>
                  </a:lnTo>
                  <a:lnTo>
                    <a:pt x="536524" y="28346"/>
                  </a:lnTo>
                  <a:lnTo>
                    <a:pt x="536752" y="27393"/>
                  </a:lnTo>
                  <a:lnTo>
                    <a:pt x="536879" y="26924"/>
                  </a:lnTo>
                  <a:close/>
                </a:path>
                <a:path w="641350" h="295910">
                  <a:moveTo>
                    <a:pt x="545871" y="210527"/>
                  </a:moveTo>
                  <a:lnTo>
                    <a:pt x="544118" y="209130"/>
                  </a:lnTo>
                  <a:lnTo>
                    <a:pt x="542582" y="209130"/>
                  </a:lnTo>
                  <a:lnTo>
                    <a:pt x="542975" y="210273"/>
                  </a:lnTo>
                  <a:lnTo>
                    <a:pt x="543064" y="210527"/>
                  </a:lnTo>
                  <a:lnTo>
                    <a:pt x="545871" y="210527"/>
                  </a:lnTo>
                  <a:close/>
                </a:path>
                <a:path w="641350" h="295910">
                  <a:moveTo>
                    <a:pt x="554951" y="211035"/>
                  </a:moveTo>
                  <a:lnTo>
                    <a:pt x="554659" y="210527"/>
                  </a:lnTo>
                  <a:lnTo>
                    <a:pt x="545871" y="210527"/>
                  </a:lnTo>
                  <a:lnTo>
                    <a:pt x="546519" y="211035"/>
                  </a:lnTo>
                  <a:lnTo>
                    <a:pt x="554951" y="211035"/>
                  </a:lnTo>
                  <a:close/>
                </a:path>
                <a:path w="641350" h="295910">
                  <a:moveTo>
                    <a:pt x="556158" y="210527"/>
                  </a:moveTo>
                  <a:lnTo>
                    <a:pt x="554228" y="209765"/>
                  </a:lnTo>
                  <a:lnTo>
                    <a:pt x="554659" y="210527"/>
                  </a:lnTo>
                  <a:lnTo>
                    <a:pt x="556158" y="210527"/>
                  </a:lnTo>
                  <a:close/>
                </a:path>
                <a:path w="641350" h="295910">
                  <a:moveTo>
                    <a:pt x="558152" y="210527"/>
                  </a:moveTo>
                  <a:lnTo>
                    <a:pt x="556158" y="210527"/>
                  </a:lnTo>
                  <a:lnTo>
                    <a:pt x="557441" y="211035"/>
                  </a:lnTo>
                  <a:lnTo>
                    <a:pt x="557847" y="211035"/>
                  </a:lnTo>
                  <a:lnTo>
                    <a:pt x="558152" y="210527"/>
                  </a:lnTo>
                  <a:close/>
                </a:path>
                <a:path w="641350" h="295910">
                  <a:moveTo>
                    <a:pt x="559739" y="211035"/>
                  </a:moveTo>
                  <a:lnTo>
                    <a:pt x="557847" y="211035"/>
                  </a:lnTo>
                  <a:lnTo>
                    <a:pt x="557771" y="211175"/>
                  </a:lnTo>
                  <a:lnTo>
                    <a:pt x="557441" y="211035"/>
                  </a:lnTo>
                  <a:lnTo>
                    <a:pt x="554951" y="211035"/>
                  </a:lnTo>
                  <a:lnTo>
                    <a:pt x="555548" y="212178"/>
                  </a:lnTo>
                  <a:lnTo>
                    <a:pt x="558838" y="212178"/>
                  </a:lnTo>
                  <a:lnTo>
                    <a:pt x="559638" y="211175"/>
                  </a:lnTo>
                  <a:lnTo>
                    <a:pt x="559739" y="211035"/>
                  </a:lnTo>
                  <a:close/>
                </a:path>
                <a:path w="641350" h="295910">
                  <a:moveTo>
                    <a:pt x="563549" y="211035"/>
                  </a:moveTo>
                  <a:lnTo>
                    <a:pt x="561555" y="211035"/>
                  </a:lnTo>
                  <a:lnTo>
                    <a:pt x="562343" y="211429"/>
                  </a:lnTo>
                  <a:lnTo>
                    <a:pt x="562622" y="211175"/>
                  </a:lnTo>
                  <a:lnTo>
                    <a:pt x="563549" y="211035"/>
                  </a:lnTo>
                  <a:close/>
                </a:path>
                <a:path w="641350" h="295910">
                  <a:moveTo>
                    <a:pt x="564146" y="89255"/>
                  </a:moveTo>
                  <a:lnTo>
                    <a:pt x="562190" y="88785"/>
                  </a:lnTo>
                  <a:lnTo>
                    <a:pt x="560425" y="90182"/>
                  </a:lnTo>
                  <a:lnTo>
                    <a:pt x="551256" y="92494"/>
                  </a:lnTo>
                  <a:lnTo>
                    <a:pt x="542759" y="94234"/>
                  </a:lnTo>
                  <a:lnTo>
                    <a:pt x="534073" y="95173"/>
                  </a:lnTo>
                  <a:lnTo>
                    <a:pt x="526249" y="94576"/>
                  </a:lnTo>
                  <a:lnTo>
                    <a:pt x="525538" y="95288"/>
                  </a:lnTo>
                  <a:lnTo>
                    <a:pt x="534746" y="95631"/>
                  </a:lnTo>
                  <a:lnTo>
                    <a:pt x="549986" y="93510"/>
                  </a:lnTo>
                  <a:lnTo>
                    <a:pt x="564146" y="89255"/>
                  </a:lnTo>
                  <a:close/>
                </a:path>
                <a:path w="641350" h="295910">
                  <a:moveTo>
                    <a:pt x="569455" y="208267"/>
                  </a:moveTo>
                  <a:lnTo>
                    <a:pt x="569226" y="208026"/>
                  </a:lnTo>
                  <a:lnTo>
                    <a:pt x="568985" y="207797"/>
                  </a:lnTo>
                  <a:lnTo>
                    <a:pt x="568744" y="207568"/>
                  </a:lnTo>
                  <a:lnTo>
                    <a:pt x="567347" y="207568"/>
                  </a:lnTo>
                  <a:lnTo>
                    <a:pt x="567575" y="208026"/>
                  </a:lnTo>
                  <a:lnTo>
                    <a:pt x="567804" y="208521"/>
                  </a:lnTo>
                  <a:lnTo>
                    <a:pt x="568045" y="208978"/>
                  </a:lnTo>
                  <a:lnTo>
                    <a:pt x="569112" y="208978"/>
                  </a:lnTo>
                  <a:lnTo>
                    <a:pt x="569226" y="208737"/>
                  </a:lnTo>
                  <a:lnTo>
                    <a:pt x="569341" y="208521"/>
                  </a:lnTo>
                  <a:lnTo>
                    <a:pt x="569455" y="208267"/>
                  </a:lnTo>
                  <a:close/>
                </a:path>
                <a:path w="641350" h="295910">
                  <a:moveTo>
                    <a:pt x="572655" y="14173"/>
                  </a:moveTo>
                  <a:lnTo>
                    <a:pt x="570649" y="14643"/>
                  </a:lnTo>
                  <a:lnTo>
                    <a:pt x="570738" y="15125"/>
                  </a:lnTo>
                  <a:lnTo>
                    <a:pt x="570522" y="16294"/>
                  </a:lnTo>
                  <a:lnTo>
                    <a:pt x="570992" y="15709"/>
                  </a:lnTo>
                  <a:lnTo>
                    <a:pt x="571461" y="15113"/>
                  </a:lnTo>
                  <a:lnTo>
                    <a:pt x="571944" y="14528"/>
                  </a:lnTo>
                  <a:lnTo>
                    <a:pt x="572655" y="14528"/>
                  </a:lnTo>
                  <a:lnTo>
                    <a:pt x="572655" y="14173"/>
                  </a:lnTo>
                  <a:close/>
                </a:path>
                <a:path w="641350" h="295910">
                  <a:moveTo>
                    <a:pt x="573125" y="211035"/>
                  </a:moveTo>
                  <a:lnTo>
                    <a:pt x="572223" y="211035"/>
                  </a:lnTo>
                  <a:lnTo>
                    <a:pt x="568401" y="211035"/>
                  </a:lnTo>
                  <a:lnTo>
                    <a:pt x="565061" y="211035"/>
                  </a:lnTo>
                  <a:lnTo>
                    <a:pt x="563156" y="214210"/>
                  </a:lnTo>
                  <a:lnTo>
                    <a:pt x="563079" y="214350"/>
                  </a:lnTo>
                  <a:lnTo>
                    <a:pt x="557530" y="212966"/>
                  </a:lnTo>
                  <a:lnTo>
                    <a:pt x="557530" y="217131"/>
                  </a:lnTo>
                  <a:lnTo>
                    <a:pt x="556704" y="217131"/>
                  </a:lnTo>
                  <a:lnTo>
                    <a:pt x="555193" y="216496"/>
                  </a:lnTo>
                  <a:lnTo>
                    <a:pt x="554075" y="215734"/>
                  </a:lnTo>
                  <a:lnTo>
                    <a:pt x="554266" y="215734"/>
                  </a:lnTo>
                  <a:lnTo>
                    <a:pt x="553516" y="214718"/>
                  </a:lnTo>
                  <a:lnTo>
                    <a:pt x="556361" y="214718"/>
                  </a:lnTo>
                  <a:lnTo>
                    <a:pt x="557530" y="217131"/>
                  </a:lnTo>
                  <a:lnTo>
                    <a:pt x="557530" y="212966"/>
                  </a:lnTo>
                  <a:lnTo>
                    <a:pt x="554431" y="212178"/>
                  </a:lnTo>
                  <a:lnTo>
                    <a:pt x="551192" y="212636"/>
                  </a:lnTo>
                  <a:lnTo>
                    <a:pt x="551192" y="220433"/>
                  </a:lnTo>
                  <a:lnTo>
                    <a:pt x="550049" y="220433"/>
                  </a:lnTo>
                  <a:lnTo>
                    <a:pt x="549135" y="219290"/>
                  </a:lnTo>
                  <a:lnTo>
                    <a:pt x="547852" y="217525"/>
                  </a:lnTo>
                  <a:lnTo>
                    <a:pt x="549770" y="217893"/>
                  </a:lnTo>
                  <a:lnTo>
                    <a:pt x="550354" y="218401"/>
                  </a:lnTo>
                  <a:lnTo>
                    <a:pt x="551192" y="220433"/>
                  </a:lnTo>
                  <a:lnTo>
                    <a:pt x="551192" y="212636"/>
                  </a:lnTo>
                  <a:lnTo>
                    <a:pt x="548906" y="212953"/>
                  </a:lnTo>
                  <a:lnTo>
                    <a:pt x="546519" y="211035"/>
                  </a:lnTo>
                  <a:lnTo>
                    <a:pt x="543610" y="211035"/>
                  </a:lnTo>
                  <a:lnTo>
                    <a:pt x="544042" y="211175"/>
                  </a:lnTo>
                  <a:lnTo>
                    <a:pt x="546087" y="211543"/>
                  </a:lnTo>
                  <a:lnTo>
                    <a:pt x="547306" y="213169"/>
                  </a:lnTo>
                  <a:lnTo>
                    <a:pt x="546163" y="213321"/>
                  </a:lnTo>
                  <a:lnTo>
                    <a:pt x="546061" y="215734"/>
                  </a:lnTo>
                  <a:lnTo>
                    <a:pt x="545757" y="216496"/>
                  </a:lnTo>
                  <a:lnTo>
                    <a:pt x="545376" y="216496"/>
                  </a:lnTo>
                  <a:lnTo>
                    <a:pt x="545376" y="220433"/>
                  </a:lnTo>
                  <a:lnTo>
                    <a:pt x="545376" y="222465"/>
                  </a:lnTo>
                  <a:lnTo>
                    <a:pt x="543610" y="222084"/>
                  </a:lnTo>
                  <a:lnTo>
                    <a:pt x="543610" y="220700"/>
                  </a:lnTo>
                  <a:lnTo>
                    <a:pt x="543839" y="220433"/>
                  </a:lnTo>
                  <a:lnTo>
                    <a:pt x="545376" y="220433"/>
                  </a:lnTo>
                  <a:lnTo>
                    <a:pt x="545376" y="216496"/>
                  </a:lnTo>
                  <a:lnTo>
                    <a:pt x="544156" y="216496"/>
                  </a:lnTo>
                  <a:lnTo>
                    <a:pt x="543763" y="215734"/>
                  </a:lnTo>
                  <a:lnTo>
                    <a:pt x="543255" y="214718"/>
                  </a:lnTo>
                  <a:lnTo>
                    <a:pt x="545020" y="214718"/>
                  </a:lnTo>
                  <a:lnTo>
                    <a:pt x="546061" y="215734"/>
                  </a:lnTo>
                  <a:lnTo>
                    <a:pt x="546061" y="213321"/>
                  </a:lnTo>
                  <a:lnTo>
                    <a:pt x="541832" y="213321"/>
                  </a:lnTo>
                  <a:lnTo>
                    <a:pt x="541832" y="217525"/>
                  </a:lnTo>
                  <a:lnTo>
                    <a:pt x="541832" y="217893"/>
                  </a:lnTo>
                  <a:lnTo>
                    <a:pt x="540054" y="219290"/>
                  </a:lnTo>
                  <a:lnTo>
                    <a:pt x="537578" y="218655"/>
                  </a:lnTo>
                  <a:lnTo>
                    <a:pt x="539711" y="217525"/>
                  </a:lnTo>
                  <a:lnTo>
                    <a:pt x="541832" y="217525"/>
                  </a:lnTo>
                  <a:lnTo>
                    <a:pt x="541832" y="213321"/>
                  </a:lnTo>
                  <a:lnTo>
                    <a:pt x="541655" y="213702"/>
                  </a:lnTo>
                  <a:lnTo>
                    <a:pt x="541489" y="214210"/>
                  </a:lnTo>
                  <a:lnTo>
                    <a:pt x="541477" y="215734"/>
                  </a:lnTo>
                  <a:lnTo>
                    <a:pt x="539445" y="214972"/>
                  </a:lnTo>
                  <a:lnTo>
                    <a:pt x="539534" y="213702"/>
                  </a:lnTo>
                  <a:lnTo>
                    <a:pt x="538378" y="213321"/>
                  </a:lnTo>
                  <a:lnTo>
                    <a:pt x="537133" y="213321"/>
                  </a:lnTo>
                  <a:lnTo>
                    <a:pt x="537324" y="212559"/>
                  </a:lnTo>
                  <a:lnTo>
                    <a:pt x="537425" y="212178"/>
                  </a:lnTo>
                  <a:lnTo>
                    <a:pt x="537489" y="211937"/>
                  </a:lnTo>
                  <a:lnTo>
                    <a:pt x="537591" y="211543"/>
                  </a:lnTo>
                  <a:lnTo>
                    <a:pt x="537692" y="211175"/>
                  </a:lnTo>
                  <a:lnTo>
                    <a:pt x="537730" y="211035"/>
                  </a:lnTo>
                  <a:lnTo>
                    <a:pt x="538251" y="211035"/>
                  </a:lnTo>
                  <a:lnTo>
                    <a:pt x="543242" y="211035"/>
                  </a:lnTo>
                  <a:lnTo>
                    <a:pt x="543064" y="210527"/>
                  </a:lnTo>
                  <a:lnTo>
                    <a:pt x="539115" y="210527"/>
                  </a:lnTo>
                  <a:lnTo>
                    <a:pt x="538416" y="210781"/>
                  </a:lnTo>
                  <a:lnTo>
                    <a:pt x="538594" y="210527"/>
                  </a:lnTo>
                  <a:lnTo>
                    <a:pt x="539356" y="209384"/>
                  </a:lnTo>
                  <a:lnTo>
                    <a:pt x="537578" y="209384"/>
                  </a:lnTo>
                  <a:lnTo>
                    <a:pt x="537819" y="209130"/>
                  </a:lnTo>
                  <a:lnTo>
                    <a:pt x="537413" y="209130"/>
                  </a:lnTo>
                  <a:lnTo>
                    <a:pt x="542645" y="207860"/>
                  </a:lnTo>
                  <a:lnTo>
                    <a:pt x="548906" y="206349"/>
                  </a:lnTo>
                  <a:lnTo>
                    <a:pt x="550468" y="205955"/>
                  </a:lnTo>
                  <a:lnTo>
                    <a:pt x="547382" y="205955"/>
                  </a:lnTo>
                  <a:lnTo>
                    <a:pt x="537146" y="206349"/>
                  </a:lnTo>
                  <a:lnTo>
                    <a:pt x="536524" y="206349"/>
                  </a:lnTo>
                  <a:lnTo>
                    <a:pt x="536524" y="209384"/>
                  </a:lnTo>
                  <a:lnTo>
                    <a:pt x="536524" y="210527"/>
                  </a:lnTo>
                  <a:lnTo>
                    <a:pt x="534746" y="210527"/>
                  </a:lnTo>
                  <a:lnTo>
                    <a:pt x="534746" y="213321"/>
                  </a:lnTo>
                  <a:lnTo>
                    <a:pt x="529094" y="215734"/>
                  </a:lnTo>
                  <a:lnTo>
                    <a:pt x="528802" y="214972"/>
                  </a:lnTo>
                  <a:lnTo>
                    <a:pt x="528713" y="214718"/>
                  </a:lnTo>
                  <a:lnTo>
                    <a:pt x="531266" y="213321"/>
                  </a:lnTo>
                  <a:lnTo>
                    <a:pt x="534035" y="213321"/>
                  </a:lnTo>
                  <a:lnTo>
                    <a:pt x="531558" y="211937"/>
                  </a:lnTo>
                  <a:lnTo>
                    <a:pt x="530720" y="210527"/>
                  </a:lnTo>
                  <a:lnTo>
                    <a:pt x="530567" y="210273"/>
                  </a:lnTo>
                  <a:lnTo>
                    <a:pt x="533323" y="212178"/>
                  </a:lnTo>
                  <a:lnTo>
                    <a:pt x="534746" y="213321"/>
                  </a:lnTo>
                  <a:lnTo>
                    <a:pt x="534746" y="210527"/>
                  </a:lnTo>
                  <a:lnTo>
                    <a:pt x="533349" y="210527"/>
                  </a:lnTo>
                  <a:lnTo>
                    <a:pt x="533285" y="210273"/>
                  </a:lnTo>
                  <a:lnTo>
                    <a:pt x="533133" y="209765"/>
                  </a:lnTo>
                  <a:lnTo>
                    <a:pt x="533019" y="209384"/>
                  </a:lnTo>
                  <a:lnTo>
                    <a:pt x="532955" y="209130"/>
                  </a:lnTo>
                  <a:lnTo>
                    <a:pt x="532841" y="208762"/>
                  </a:lnTo>
                  <a:lnTo>
                    <a:pt x="532739" y="207860"/>
                  </a:lnTo>
                  <a:lnTo>
                    <a:pt x="533184" y="207860"/>
                  </a:lnTo>
                  <a:lnTo>
                    <a:pt x="534162" y="208241"/>
                  </a:lnTo>
                  <a:lnTo>
                    <a:pt x="536524" y="209384"/>
                  </a:lnTo>
                  <a:lnTo>
                    <a:pt x="536524" y="206349"/>
                  </a:lnTo>
                  <a:lnTo>
                    <a:pt x="529894" y="206349"/>
                  </a:lnTo>
                  <a:lnTo>
                    <a:pt x="529894" y="207860"/>
                  </a:lnTo>
                  <a:lnTo>
                    <a:pt x="526592" y="210413"/>
                  </a:lnTo>
                  <a:lnTo>
                    <a:pt x="525957" y="210273"/>
                  </a:lnTo>
                  <a:lnTo>
                    <a:pt x="525538" y="210273"/>
                  </a:lnTo>
                  <a:lnTo>
                    <a:pt x="524827" y="209765"/>
                  </a:lnTo>
                  <a:lnTo>
                    <a:pt x="526808" y="208762"/>
                  </a:lnTo>
                  <a:lnTo>
                    <a:pt x="526973" y="208622"/>
                  </a:lnTo>
                  <a:lnTo>
                    <a:pt x="527977" y="207860"/>
                  </a:lnTo>
                  <a:lnTo>
                    <a:pt x="529894" y="207860"/>
                  </a:lnTo>
                  <a:lnTo>
                    <a:pt x="529894" y="206349"/>
                  </a:lnTo>
                  <a:lnTo>
                    <a:pt x="526605" y="206349"/>
                  </a:lnTo>
                  <a:lnTo>
                    <a:pt x="525195" y="206057"/>
                  </a:lnTo>
                  <a:lnTo>
                    <a:pt x="525195" y="208622"/>
                  </a:lnTo>
                  <a:lnTo>
                    <a:pt x="523062" y="208622"/>
                  </a:lnTo>
                  <a:lnTo>
                    <a:pt x="523379" y="208000"/>
                  </a:lnTo>
                  <a:lnTo>
                    <a:pt x="523443" y="207860"/>
                  </a:lnTo>
                  <a:lnTo>
                    <a:pt x="524916" y="207860"/>
                  </a:lnTo>
                  <a:lnTo>
                    <a:pt x="525195" y="208622"/>
                  </a:lnTo>
                  <a:lnTo>
                    <a:pt x="525195" y="206057"/>
                  </a:lnTo>
                  <a:lnTo>
                    <a:pt x="524713" y="205955"/>
                  </a:lnTo>
                  <a:lnTo>
                    <a:pt x="523963" y="205816"/>
                  </a:lnTo>
                  <a:lnTo>
                    <a:pt x="523963" y="206844"/>
                  </a:lnTo>
                  <a:lnTo>
                    <a:pt x="523760" y="207238"/>
                  </a:lnTo>
                  <a:lnTo>
                    <a:pt x="522693" y="206844"/>
                  </a:lnTo>
                  <a:lnTo>
                    <a:pt x="523963" y="206844"/>
                  </a:lnTo>
                  <a:lnTo>
                    <a:pt x="523963" y="205816"/>
                  </a:lnTo>
                  <a:lnTo>
                    <a:pt x="523189" y="205663"/>
                  </a:lnTo>
                  <a:lnTo>
                    <a:pt x="521970" y="205409"/>
                  </a:lnTo>
                  <a:lnTo>
                    <a:pt x="523595" y="205409"/>
                  </a:lnTo>
                  <a:lnTo>
                    <a:pt x="524776" y="204685"/>
                  </a:lnTo>
                  <a:lnTo>
                    <a:pt x="524840" y="204304"/>
                  </a:lnTo>
                  <a:lnTo>
                    <a:pt x="524941" y="203669"/>
                  </a:lnTo>
                  <a:lnTo>
                    <a:pt x="525056" y="203034"/>
                  </a:lnTo>
                  <a:lnTo>
                    <a:pt x="525145" y="202526"/>
                  </a:lnTo>
                  <a:lnTo>
                    <a:pt x="523608" y="202526"/>
                  </a:lnTo>
                  <a:lnTo>
                    <a:pt x="521296" y="203669"/>
                  </a:lnTo>
                  <a:lnTo>
                    <a:pt x="520115" y="205409"/>
                  </a:lnTo>
                  <a:lnTo>
                    <a:pt x="520293" y="205955"/>
                  </a:lnTo>
                  <a:lnTo>
                    <a:pt x="520382" y="206209"/>
                  </a:lnTo>
                  <a:lnTo>
                    <a:pt x="520496" y="206590"/>
                  </a:lnTo>
                  <a:lnTo>
                    <a:pt x="520585" y="206844"/>
                  </a:lnTo>
                  <a:lnTo>
                    <a:pt x="520090" y="206590"/>
                  </a:lnTo>
                  <a:lnTo>
                    <a:pt x="519607" y="206349"/>
                  </a:lnTo>
                  <a:lnTo>
                    <a:pt x="519620" y="206590"/>
                  </a:lnTo>
                  <a:lnTo>
                    <a:pt x="519442" y="206349"/>
                  </a:lnTo>
                  <a:lnTo>
                    <a:pt x="519607" y="206349"/>
                  </a:lnTo>
                  <a:lnTo>
                    <a:pt x="519493" y="206209"/>
                  </a:lnTo>
                  <a:lnTo>
                    <a:pt x="519404" y="205955"/>
                  </a:lnTo>
                  <a:lnTo>
                    <a:pt x="519226" y="205409"/>
                  </a:lnTo>
                  <a:lnTo>
                    <a:pt x="519049" y="205409"/>
                  </a:lnTo>
                  <a:lnTo>
                    <a:pt x="520065" y="203415"/>
                  </a:lnTo>
                  <a:lnTo>
                    <a:pt x="520522" y="202526"/>
                  </a:lnTo>
                  <a:lnTo>
                    <a:pt x="518998" y="202526"/>
                  </a:lnTo>
                  <a:lnTo>
                    <a:pt x="518464" y="203415"/>
                  </a:lnTo>
                  <a:lnTo>
                    <a:pt x="516102" y="203034"/>
                  </a:lnTo>
                  <a:lnTo>
                    <a:pt x="515112" y="202526"/>
                  </a:lnTo>
                  <a:lnTo>
                    <a:pt x="513156" y="203415"/>
                  </a:lnTo>
                  <a:lnTo>
                    <a:pt x="513232" y="203034"/>
                  </a:lnTo>
                  <a:lnTo>
                    <a:pt x="513346" y="202526"/>
                  </a:lnTo>
                  <a:lnTo>
                    <a:pt x="515112" y="202526"/>
                  </a:lnTo>
                  <a:lnTo>
                    <a:pt x="518998" y="202526"/>
                  </a:lnTo>
                  <a:lnTo>
                    <a:pt x="519163" y="202272"/>
                  </a:lnTo>
                  <a:lnTo>
                    <a:pt x="513410" y="202272"/>
                  </a:lnTo>
                  <a:lnTo>
                    <a:pt x="513499" y="202018"/>
                  </a:lnTo>
                  <a:lnTo>
                    <a:pt x="519049" y="202018"/>
                  </a:lnTo>
                  <a:lnTo>
                    <a:pt x="519163" y="202272"/>
                  </a:lnTo>
                  <a:lnTo>
                    <a:pt x="520649" y="202272"/>
                  </a:lnTo>
                  <a:lnTo>
                    <a:pt x="520776" y="202018"/>
                  </a:lnTo>
                  <a:lnTo>
                    <a:pt x="520547" y="202018"/>
                  </a:lnTo>
                  <a:lnTo>
                    <a:pt x="522706" y="200494"/>
                  </a:lnTo>
                  <a:lnTo>
                    <a:pt x="528383" y="200494"/>
                  </a:lnTo>
                  <a:lnTo>
                    <a:pt x="528815" y="199478"/>
                  </a:lnTo>
                  <a:lnTo>
                    <a:pt x="529323" y="198335"/>
                  </a:lnTo>
                  <a:lnTo>
                    <a:pt x="529437" y="198081"/>
                  </a:lnTo>
                  <a:lnTo>
                    <a:pt x="532676" y="198081"/>
                  </a:lnTo>
                  <a:lnTo>
                    <a:pt x="534403" y="197065"/>
                  </a:lnTo>
                  <a:lnTo>
                    <a:pt x="525538" y="196303"/>
                  </a:lnTo>
                  <a:lnTo>
                    <a:pt x="526770" y="197827"/>
                  </a:lnTo>
                  <a:lnTo>
                    <a:pt x="527786" y="197065"/>
                  </a:lnTo>
                  <a:lnTo>
                    <a:pt x="528027" y="198081"/>
                  </a:lnTo>
                  <a:lnTo>
                    <a:pt x="528091" y="198335"/>
                  </a:lnTo>
                  <a:lnTo>
                    <a:pt x="528193" y="198716"/>
                  </a:lnTo>
                  <a:lnTo>
                    <a:pt x="528256" y="198970"/>
                  </a:lnTo>
                  <a:lnTo>
                    <a:pt x="528383" y="199478"/>
                  </a:lnTo>
                  <a:lnTo>
                    <a:pt x="522351" y="199478"/>
                  </a:lnTo>
                  <a:lnTo>
                    <a:pt x="519125" y="196303"/>
                  </a:lnTo>
                  <a:lnTo>
                    <a:pt x="519430" y="197065"/>
                  </a:lnTo>
                  <a:lnTo>
                    <a:pt x="519874" y="198081"/>
                  </a:lnTo>
                  <a:lnTo>
                    <a:pt x="520928" y="200240"/>
                  </a:lnTo>
                  <a:lnTo>
                    <a:pt x="518858" y="199478"/>
                  </a:lnTo>
                  <a:lnTo>
                    <a:pt x="516775" y="198716"/>
                  </a:lnTo>
                  <a:lnTo>
                    <a:pt x="515734" y="198335"/>
                  </a:lnTo>
                  <a:lnTo>
                    <a:pt x="515721" y="198081"/>
                  </a:lnTo>
                  <a:lnTo>
                    <a:pt x="515721" y="197065"/>
                  </a:lnTo>
                  <a:lnTo>
                    <a:pt x="513854" y="197256"/>
                  </a:lnTo>
                  <a:lnTo>
                    <a:pt x="513854" y="198716"/>
                  </a:lnTo>
                  <a:lnTo>
                    <a:pt x="513740" y="198970"/>
                  </a:lnTo>
                  <a:lnTo>
                    <a:pt x="513613" y="199237"/>
                  </a:lnTo>
                  <a:lnTo>
                    <a:pt x="513499" y="199478"/>
                  </a:lnTo>
                  <a:lnTo>
                    <a:pt x="513372" y="199237"/>
                  </a:lnTo>
                  <a:lnTo>
                    <a:pt x="513270" y="198970"/>
                  </a:lnTo>
                  <a:lnTo>
                    <a:pt x="513156" y="198716"/>
                  </a:lnTo>
                  <a:lnTo>
                    <a:pt x="513854" y="198716"/>
                  </a:lnTo>
                  <a:lnTo>
                    <a:pt x="513854" y="197256"/>
                  </a:lnTo>
                  <a:lnTo>
                    <a:pt x="509244" y="197713"/>
                  </a:lnTo>
                  <a:lnTo>
                    <a:pt x="512318" y="195287"/>
                  </a:lnTo>
                  <a:lnTo>
                    <a:pt x="517258" y="195795"/>
                  </a:lnTo>
                  <a:lnTo>
                    <a:pt x="517753" y="195287"/>
                  </a:lnTo>
                  <a:lnTo>
                    <a:pt x="518121" y="194906"/>
                  </a:lnTo>
                  <a:lnTo>
                    <a:pt x="518490" y="194525"/>
                  </a:lnTo>
                  <a:lnTo>
                    <a:pt x="520103" y="192874"/>
                  </a:lnTo>
                  <a:lnTo>
                    <a:pt x="520230" y="192747"/>
                  </a:lnTo>
                  <a:lnTo>
                    <a:pt x="513156" y="194525"/>
                  </a:lnTo>
                  <a:lnTo>
                    <a:pt x="512914" y="194017"/>
                  </a:lnTo>
                  <a:lnTo>
                    <a:pt x="512584" y="194017"/>
                  </a:lnTo>
                  <a:lnTo>
                    <a:pt x="513461" y="192874"/>
                  </a:lnTo>
                  <a:lnTo>
                    <a:pt x="513854" y="192366"/>
                  </a:lnTo>
                  <a:lnTo>
                    <a:pt x="513219" y="192557"/>
                  </a:lnTo>
                  <a:lnTo>
                    <a:pt x="513219" y="192874"/>
                  </a:lnTo>
                  <a:lnTo>
                    <a:pt x="512000" y="193052"/>
                  </a:lnTo>
                  <a:lnTo>
                    <a:pt x="513219" y="192874"/>
                  </a:lnTo>
                  <a:lnTo>
                    <a:pt x="513219" y="192557"/>
                  </a:lnTo>
                  <a:lnTo>
                    <a:pt x="512064" y="192874"/>
                  </a:lnTo>
                  <a:lnTo>
                    <a:pt x="511848" y="192874"/>
                  </a:lnTo>
                  <a:lnTo>
                    <a:pt x="511848" y="193509"/>
                  </a:lnTo>
                  <a:lnTo>
                    <a:pt x="511022" y="194906"/>
                  </a:lnTo>
                  <a:lnTo>
                    <a:pt x="508901" y="194906"/>
                  </a:lnTo>
                  <a:lnTo>
                    <a:pt x="508774" y="194398"/>
                  </a:lnTo>
                  <a:lnTo>
                    <a:pt x="508685" y="194017"/>
                  </a:lnTo>
                  <a:lnTo>
                    <a:pt x="508546" y="193509"/>
                  </a:lnTo>
                  <a:lnTo>
                    <a:pt x="511848" y="193509"/>
                  </a:lnTo>
                  <a:lnTo>
                    <a:pt x="511848" y="192874"/>
                  </a:lnTo>
                  <a:lnTo>
                    <a:pt x="511035" y="192874"/>
                  </a:lnTo>
                  <a:lnTo>
                    <a:pt x="509409" y="191604"/>
                  </a:lnTo>
                  <a:lnTo>
                    <a:pt x="506412" y="192455"/>
                  </a:lnTo>
                  <a:lnTo>
                    <a:pt x="506412" y="233514"/>
                  </a:lnTo>
                  <a:lnTo>
                    <a:pt x="506412" y="233768"/>
                  </a:lnTo>
                  <a:lnTo>
                    <a:pt x="503859" y="235597"/>
                  </a:lnTo>
                  <a:lnTo>
                    <a:pt x="503859" y="242392"/>
                  </a:lnTo>
                  <a:lnTo>
                    <a:pt x="503745" y="242023"/>
                  </a:lnTo>
                  <a:lnTo>
                    <a:pt x="503859" y="242392"/>
                  </a:lnTo>
                  <a:lnTo>
                    <a:pt x="503859" y="235597"/>
                  </a:lnTo>
                  <a:lnTo>
                    <a:pt x="498741" y="239229"/>
                  </a:lnTo>
                  <a:lnTo>
                    <a:pt x="485330" y="244817"/>
                  </a:lnTo>
                  <a:lnTo>
                    <a:pt x="470839" y="249516"/>
                  </a:lnTo>
                  <a:lnTo>
                    <a:pt x="464934" y="251040"/>
                  </a:lnTo>
                  <a:lnTo>
                    <a:pt x="452958" y="251040"/>
                  </a:lnTo>
                  <a:lnTo>
                    <a:pt x="455117" y="249770"/>
                  </a:lnTo>
                  <a:lnTo>
                    <a:pt x="455549" y="249516"/>
                  </a:lnTo>
                  <a:lnTo>
                    <a:pt x="460654" y="249516"/>
                  </a:lnTo>
                  <a:lnTo>
                    <a:pt x="472427" y="245960"/>
                  </a:lnTo>
                  <a:lnTo>
                    <a:pt x="477164" y="244449"/>
                  </a:lnTo>
                  <a:lnTo>
                    <a:pt x="483044" y="242531"/>
                  </a:lnTo>
                  <a:lnTo>
                    <a:pt x="484606" y="242023"/>
                  </a:lnTo>
                  <a:lnTo>
                    <a:pt x="487248" y="241007"/>
                  </a:lnTo>
                  <a:lnTo>
                    <a:pt x="494995" y="238099"/>
                  </a:lnTo>
                  <a:lnTo>
                    <a:pt x="505002" y="233514"/>
                  </a:lnTo>
                  <a:lnTo>
                    <a:pt x="506412" y="233514"/>
                  </a:lnTo>
                  <a:lnTo>
                    <a:pt x="506412" y="192455"/>
                  </a:lnTo>
                  <a:lnTo>
                    <a:pt x="502615" y="193509"/>
                  </a:lnTo>
                  <a:lnTo>
                    <a:pt x="501954" y="193509"/>
                  </a:lnTo>
                  <a:lnTo>
                    <a:pt x="500380" y="193776"/>
                  </a:lnTo>
                  <a:lnTo>
                    <a:pt x="501561" y="192112"/>
                  </a:lnTo>
                  <a:lnTo>
                    <a:pt x="503402" y="190588"/>
                  </a:lnTo>
                  <a:lnTo>
                    <a:pt x="503999" y="189953"/>
                  </a:lnTo>
                  <a:lnTo>
                    <a:pt x="504888" y="188937"/>
                  </a:lnTo>
                  <a:lnTo>
                    <a:pt x="504939" y="188683"/>
                  </a:lnTo>
                  <a:lnTo>
                    <a:pt x="504291" y="187032"/>
                  </a:lnTo>
                  <a:lnTo>
                    <a:pt x="503237" y="186397"/>
                  </a:lnTo>
                  <a:lnTo>
                    <a:pt x="503237" y="188683"/>
                  </a:lnTo>
                  <a:lnTo>
                    <a:pt x="502945" y="188683"/>
                  </a:lnTo>
                  <a:lnTo>
                    <a:pt x="502666" y="188582"/>
                  </a:lnTo>
                  <a:lnTo>
                    <a:pt x="501484" y="188937"/>
                  </a:lnTo>
                  <a:lnTo>
                    <a:pt x="502259" y="188683"/>
                  </a:lnTo>
                  <a:lnTo>
                    <a:pt x="502666" y="188683"/>
                  </a:lnTo>
                  <a:lnTo>
                    <a:pt x="500748" y="187794"/>
                  </a:lnTo>
                  <a:lnTo>
                    <a:pt x="500100" y="188683"/>
                  </a:lnTo>
                  <a:lnTo>
                    <a:pt x="500253" y="188683"/>
                  </a:lnTo>
                  <a:lnTo>
                    <a:pt x="500278" y="188810"/>
                  </a:lnTo>
                  <a:lnTo>
                    <a:pt x="500392" y="189953"/>
                  </a:lnTo>
                  <a:lnTo>
                    <a:pt x="499592" y="189699"/>
                  </a:lnTo>
                  <a:lnTo>
                    <a:pt x="499059" y="189534"/>
                  </a:lnTo>
                  <a:lnTo>
                    <a:pt x="498868" y="188937"/>
                  </a:lnTo>
                  <a:lnTo>
                    <a:pt x="498817" y="188810"/>
                  </a:lnTo>
                  <a:lnTo>
                    <a:pt x="498779" y="188683"/>
                  </a:lnTo>
                  <a:lnTo>
                    <a:pt x="498703" y="188048"/>
                  </a:lnTo>
                  <a:lnTo>
                    <a:pt x="499694" y="186778"/>
                  </a:lnTo>
                  <a:lnTo>
                    <a:pt x="500608" y="186778"/>
                  </a:lnTo>
                  <a:lnTo>
                    <a:pt x="502526" y="186016"/>
                  </a:lnTo>
                  <a:lnTo>
                    <a:pt x="500392" y="185635"/>
                  </a:lnTo>
                  <a:lnTo>
                    <a:pt x="500024" y="184619"/>
                  </a:lnTo>
                  <a:lnTo>
                    <a:pt x="499935" y="184365"/>
                  </a:lnTo>
                  <a:lnTo>
                    <a:pt x="499846" y="184111"/>
                  </a:lnTo>
                  <a:lnTo>
                    <a:pt x="500100" y="183857"/>
                  </a:lnTo>
                  <a:lnTo>
                    <a:pt x="498983" y="183388"/>
                  </a:lnTo>
                  <a:lnTo>
                    <a:pt x="498983" y="185635"/>
                  </a:lnTo>
                  <a:lnTo>
                    <a:pt x="498983" y="185902"/>
                  </a:lnTo>
                  <a:lnTo>
                    <a:pt x="498030" y="185635"/>
                  </a:lnTo>
                  <a:lnTo>
                    <a:pt x="497217" y="185369"/>
                  </a:lnTo>
                  <a:lnTo>
                    <a:pt x="497217" y="188810"/>
                  </a:lnTo>
                  <a:lnTo>
                    <a:pt x="497217" y="190588"/>
                  </a:lnTo>
                  <a:lnTo>
                    <a:pt x="496150" y="189953"/>
                  </a:lnTo>
                  <a:lnTo>
                    <a:pt x="497090" y="188937"/>
                  </a:lnTo>
                  <a:lnTo>
                    <a:pt x="497217" y="188810"/>
                  </a:lnTo>
                  <a:lnTo>
                    <a:pt x="497217" y="185369"/>
                  </a:lnTo>
                  <a:lnTo>
                    <a:pt x="496150" y="185000"/>
                  </a:lnTo>
                  <a:lnTo>
                    <a:pt x="495084" y="186397"/>
                  </a:lnTo>
                  <a:lnTo>
                    <a:pt x="492785" y="185635"/>
                  </a:lnTo>
                  <a:lnTo>
                    <a:pt x="492074" y="185000"/>
                  </a:lnTo>
                  <a:lnTo>
                    <a:pt x="491363" y="184365"/>
                  </a:lnTo>
                  <a:lnTo>
                    <a:pt x="491185" y="184416"/>
                  </a:lnTo>
                  <a:lnTo>
                    <a:pt x="491185" y="187794"/>
                  </a:lnTo>
                  <a:lnTo>
                    <a:pt x="490740" y="187794"/>
                  </a:lnTo>
                  <a:lnTo>
                    <a:pt x="489877" y="188048"/>
                  </a:lnTo>
                  <a:lnTo>
                    <a:pt x="486651" y="188683"/>
                  </a:lnTo>
                  <a:lnTo>
                    <a:pt x="486524" y="188683"/>
                  </a:lnTo>
                  <a:lnTo>
                    <a:pt x="486702" y="188175"/>
                  </a:lnTo>
                  <a:lnTo>
                    <a:pt x="486816" y="187794"/>
                  </a:lnTo>
                  <a:lnTo>
                    <a:pt x="486930" y="187413"/>
                  </a:lnTo>
                  <a:lnTo>
                    <a:pt x="488594" y="186397"/>
                  </a:lnTo>
                  <a:lnTo>
                    <a:pt x="490829" y="186397"/>
                  </a:lnTo>
                  <a:lnTo>
                    <a:pt x="491083" y="186778"/>
                  </a:lnTo>
                  <a:lnTo>
                    <a:pt x="491185" y="187794"/>
                  </a:lnTo>
                  <a:lnTo>
                    <a:pt x="491185" y="184416"/>
                  </a:lnTo>
                  <a:lnTo>
                    <a:pt x="488708" y="185000"/>
                  </a:lnTo>
                  <a:lnTo>
                    <a:pt x="488480" y="185000"/>
                  </a:lnTo>
                  <a:lnTo>
                    <a:pt x="488353" y="183603"/>
                  </a:lnTo>
                  <a:lnTo>
                    <a:pt x="489775" y="182079"/>
                  </a:lnTo>
                  <a:lnTo>
                    <a:pt x="498271" y="184619"/>
                  </a:lnTo>
                  <a:lnTo>
                    <a:pt x="498983" y="185635"/>
                  </a:lnTo>
                  <a:lnTo>
                    <a:pt x="498983" y="183388"/>
                  </a:lnTo>
                  <a:lnTo>
                    <a:pt x="498614" y="183222"/>
                  </a:lnTo>
                  <a:lnTo>
                    <a:pt x="498830" y="182460"/>
                  </a:lnTo>
                  <a:lnTo>
                    <a:pt x="499122" y="181444"/>
                  </a:lnTo>
                  <a:lnTo>
                    <a:pt x="499237" y="181063"/>
                  </a:lnTo>
                  <a:lnTo>
                    <a:pt x="500011" y="181063"/>
                  </a:lnTo>
                  <a:lnTo>
                    <a:pt x="501319" y="179793"/>
                  </a:lnTo>
                  <a:lnTo>
                    <a:pt x="501459" y="179793"/>
                  </a:lnTo>
                  <a:lnTo>
                    <a:pt x="501459" y="179285"/>
                  </a:lnTo>
                  <a:lnTo>
                    <a:pt x="496506" y="181444"/>
                  </a:lnTo>
                  <a:lnTo>
                    <a:pt x="495808" y="180047"/>
                  </a:lnTo>
                  <a:lnTo>
                    <a:pt x="495693" y="179793"/>
                  </a:lnTo>
                  <a:lnTo>
                    <a:pt x="495439" y="179705"/>
                  </a:lnTo>
                  <a:lnTo>
                    <a:pt x="495439" y="181444"/>
                  </a:lnTo>
                  <a:lnTo>
                    <a:pt x="494728" y="182460"/>
                  </a:lnTo>
                  <a:lnTo>
                    <a:pt x="493966" y="182079"/>
                  </a:lnTo>
                  <a:lnTo>
                    <a:pt x="491185" y="180682"/>
                  </a:lnTo>
                  <a:lnTo>
                    <a:pt x="491490" y="180047"/>
                  </a:lnTo>
                  <a:lnTo>
                    <a:pt x="494411" y="180428"/>
                  </a:lnTo>
                  <a:lnTo>
                    <a:pt x="495439" y="181444"/>
                  </a:lnTo>
                  <a:lnTo>
                    <a:pt x="495439" y="179705"/>
                  </a:lnTo>
                  <a:lnTo>
                    <a:pt x="492848" y="178777"/>
                  </a:lnTo>
                  <a:lnTo>
                    <a:pt x="491185" y="178269"/>
                  </a:lnTo>
                  <a:lnTo>
                    <a:pt x="483222" y="184365"/>
                  </a:lnTo>
                  <a:lnTo>
                    <a:pt x="480847" y="186829"/>
                  </a:lnTo>
                  <a:lnTo>
                    <a:pt x="480847" y="241007"/>
                  </a:lnTo>
                  <a:lnTo>
                    <a:pt x="480085" y="242531"/>
                  </a:lnTo>
                  <a:lnTo>
                    <a:pt x="479145" y="242531"/>
                  </a:lnTo>
                  <a:lnTo>
                    <a:pt x="479145" y="241642"/>
                  </a:lnTo>
                  <a:lnTo>
                    <a:pt x="479145" y="241007"/>
                  </a:lnTo>
                  <a:lnTo>
                    <a:pt x="480847" y="241007"/>
                  </a:lnTo>
                  <a:lnTo>
                    <a:pt x="480847" y="186829"/>
                  </a:lnTo>
                  <a:lnTo>
                    <a:pt x="477253" y="190538"/>
                  </a:lnTo>
                  <a:lnTo>
                    <a:pt x="477253" y="241642"/>
                  </a:lnTo>
                  <a:lnTo>
                    <a:pt x="476542" y="242531"/>
                  </a:lnTo>
                  <a:lnTo>
                    <a:pt x="474891" y="244449"/>
                  </a:lnTo>
                  <a:lnTo>
                    <a:pt x="474383" y="243420"/>
                  </a:lnTo>
                  <a:lnTo>
                    <a:pt x="475488" y="242531"/>
                  </a:lnTo>
                  <a:lnTo>
                    <a:pt x="477024" y="241642"/>
                  </a:lnTo>
                  <a:lnTo>
                    <a:pt x="477253" y="241642"/>
                  </a:lnTo>
                  <a:lnTo>
                    <a:pt x="477253" y="190538"/>
                  </a:lnTo>
                  <a:lnTo>
                    <a:pt x="473887" y="194017"/>
                  </a:lnTo>
                  <a:lnTo>
                    <a:pt x="464972" y="204304"/>
                  </a:lnTo>
                  <a:lnTo>
                    <a:pt x="458241" y="212559"/>
                  </a:lnTo>
                  <a:lnTo>
                    <a:pt x="452399" y="219290"/>
                  </a:lnTo>
                  <a:lnTo>
                    <a:pt x="419989" y="245198"/>
                  </a:lnTo>
                  <a:lnTo>
                    <a:pt x="416598" y="248119"/>
                  </a:lnTo>
                  <a:lnTo>
                    <a:pt x="412394" y="252310"/>
                  </a:lnTo>
                  <a:lnTo>
                    <a:pt x="407606" y="253707"/>
                  </a:lnTo>
                  <a:lnTo>
                    <a:pt x="407606" y="254215"/>
                  </a:lnTo>
                  <a:lnTo>
                    <a:pt x="414439" y="252310"/>
                  </a:lnTo>
                  <a:lnTo>
                    <a:pt x="420484" y="246862"/>
                  </a:lnTo>
                  <a:lnTo>
                    <a:pt x="434009" y="240118"/>
                  </a:lnTo>
                  <a:lnTo>
                    <a:pt x="466115" y="225767"/>
                  </a:lnTo>
                  <a:lnTo>
                    <a:pt x="472414" y="222846"/>
                  </a:lnTo>
                  <a:lnTo>
                    <a:pt x="468388" y="228053"/>
                  </a:lnTo>
                  <a:lnTo>
                    <a:pt x="459714" y="231101"/>
                  </a:lnTo>
                  <a:lnTo>
                    <a:pt x="453288" y="233768"/>
                  </a:lnTo>
                  <a:lnTo>
                    <a:pt x="446481" y="237070"/>
                  </a:lnTo>
                  <a:lnTo>
                    <a:pt x="439597" y="241007"/>
                  </a:lnTo>
                  <a:lnTo>
                    <a:pt x="433311" y="244817"/>
                  </a:lnTo>
                  <a:lnTo>
                    <a:pt x="427075" y="248754"/>
                  </a:lnTo>
                  <a:lnTo>
                    <a:pt x="420522" y="252691"/>
                  </a:lnTo>
                  <a:lnTo>
                    <a:pt x="412280" y="255231"/>
                  </a:lnTo>
                  <a:lnTo>
                    <a:pt x="407238" y="260692"/>
                  </a:lnTo>
                  <a:lnTo>
                    <a:pt x="407949" y="260692"/>
                  </a:lnTo>
                  <a:lnTo>
                    <a:pt x="410832" y="258406"/>
                  </a:lnTo>
                  <a:lnTo>
                    <a:pt x="419760" y="255231"/>
                  </a:lnTo>
                  <a:lnTo>
                    <a:pt x="424980" y="253974"/>
                  </a:lnTo>
                  <a:lnTo>
                    <a:pt x="427926" y="255231"/>
                  </a:lnTo>
                  <a:lnTo>
                    <a:pt x="429552" y="254342"/>
                  </a:lnTo>
                  <a:lnTo>
                    <a:pt x="429742" y="253974"/>
                  </a:lnTo>
                  <a:lnTo>
                    <a:pt x="430974" y="251548"/>
                  </a:lnTo>
                  <a:lnTo>
                    <a:pt x="432015" y="250532"/>
                  </a:lnTo>
                  <a:lnTo>
                    <a:pt x="436460" y="250532"/>
                  </a:lnTo>
                  <a:lnTo>
                    <a:pt x="438416" y="249770"/>
                  </a:lnTo>
                  <a:lnTo>
                    <a:pt x="439826" y="249770"/>
                  </a:lnTo>
                  <a:lnTo>
                    <a:pt x="439343" y="251040"/>
                  </a:lnTo>
                  <a:lnTo>
                    <a:pt x="439153" y="251294"/>
                  </a:lnTo>
                  <a:lnTo>
                    <a:pt x="438962" y="251548"/>
                  </a:lnTo>
                  <a:lnTo>
                    <a:pt x="438708" y="251548"/>
                  </a:lnTo>
                  <a:lnTo>
                    <a:pt x="438061" y="251929"/>
                  </a:lnTo>
                  <a:lnTo>
                    <a:pt x="438175" y="252310"/>
                  </a:lnTo>
                  <a:lnTo>
                    <a:pt x="438289" y="252691"/>
                  </a:lnTo>
                  <a:lnTo>
                    <a:pt x="438365" y="252945"/>
                  </a:lnTo>
                  <a:lnTo>
                    <a:pt x="438480" y="253326"/>
                  </a:lnTo>
                  <a:lnTo>
                    <a:pt x="438556" y="253580"/>
                  </a:lnTo>
                  <a:lnTo>
                    <a:pt x="438861" y="253326"/>
                  </a:lnTo>
                  <a:lnTo>
                    <a:pt x="439826" y="254342"/>
                  </a:lnTo>
                  <a:lnTo>
                    <a:pt x="436638" y="254342"/>
                  </a:lnTo>
                  <a:lnTo>
                    <a:pt x="439978" y="257771"/>
                  </a:lnTo>
                  <a:lnTo>
                    <a:pt x="444576" y="253326"/>
                  </a:lnTo>
                  <a:lnTo>
                    <a:pt x="446024" y="251929"/>
                  </a:lnTo>
                  <a:lnTo>
                    <a:pt x="450811" y="252310"/>
                  </a:lnTo>
                  <a:lnTo>
                    <a:pt x="451446" y="251929"/>
                  </a:lnTo>
                  <a:lnTo>
                    <a:pt x="452094" y="251548"/>
                  </a:lnTo>
                  <a:lnTo>
                    <a:pt x="462965" y="251548"/>
                  </a:lnTo>
                  <a:lnTo>
                    <a:pt x="460019" y="252310"/>
                  </a:lnTo>
                  <a:lnTo>
                    <a:pt x="459892" y="252450"/>
                  </a:lnTo>
                  <a:lnTo>
                    <a:pt x="459778" y="252691"/>
                  </a:lnTo>
                  <a:lnTo>
                    <a:pt x="459663" y="252945"/>
                  </a:lnTo>
                  <a:lnTo>
                    <a:pt x="470395" y="251548"/>
                  </a:lnTo>
                  <a:lnTo>
                    <a:pt x="470776" y="251548"/>
                  </a:lnTo>
                  <a:lnTo>
                    <a:pt x="482790" y="249008"/>
                  </a:lnTo>
                  <a:lnTo>
                    <a:pt x="493699" y="245960"/>
                  </a:lnTo>
                  <a:lnTo>
                    <a:pt x="503504" y="242531"/>
                  </a:lnTo>
                  <a:lnTo>
                    <a:pt x="503834" y="242531"/>
                  </a:lnTo>
                  <a:lnTo>
                    <a:pt x="503974" y="242531"/>
                  </a:lnTo>
                  <a:lnTo>
                    <a:pt x="504164" y="242277"/>
                  </a:lnTo>
                  <a:lnTo>
                    <a:pt x="504291" y="242023"/>
                  </a:lnTo>
                  <a:lnTo>
                    <a:pt x="504863" y="242023"/>
                  </a:lnTo>
                  <a:lnTo>
                    <a:pt x="507669" y="241007"/>
                  </a:lnTo>
                  <a:lnTo>
                    <a:pt x="519696" y="235546"/>
                  </a:lnTo>
                  <a:lnTo>
                    <a:pt x="525856" y="235292"/>
                  </a:lnTo>
                  <a:lnTo>
                    <a:pt x="528929" y="233514"/>
                  </a:lnTo>
                  <a:lnTo>
                    <a:pt x="540829" y="226656"/>
                  </a:lnTo>
                  <a:lnTo>
                    <a:pt x="547674" y="222846"/>
                  </a:lnTo>
                  <a:lnTo>
                    <a:pt x="548360" y="222465"/>
                  </a:lnTo>
                  <a:lnTo>
                    <a:pt x="552018" y="220433"/>
                  </a:lnTo>
                  <a:lnTo>
                    <a:pt x="557974" y="217525"/>
                  </a:lnTo>
                  <a:lnTo>
                    <a:pt x="558749" y="217131"/>
                  </a:lnTo>
                  <a:lnTo>
                    <a:pt x="563689" y="214718"/>
                  </a:lnTo>
                  <a:lnTo>
                    <a:pt x="564603" y="214350"/>
                  </a:lnTo>
                  <a:lnTo>
                    <a:pt x="573125" y="211035"/>
                  </a:lnTo>
                  <a:close/>
                </a:path>
                <a:path w="641350" h="295910">
                  <a:moveTo>
                    <a:pt x="575475" y="209384"/>
                  </a:moveTo>
                  <a:lnTo>
                    <a:pt x="573595" y="209130"/>
                  </a:lnTo>
                  <a:lnTo>
                    <a:pt x="572223" y="210273"/>
                  </a:lnTo>
                  <a:lnTo>
                    <a:pt x="566039" y="210273"/>
                  </a:lnTo>
                  <a:lnTo>
                    <a:pt x="560336" y="209575"/>
                  </a:lnTo>
                  <a:lnTo>
                    <a:pt x="560336" y="210273"/>
                  </a:lnTo>
                  <a:lnTo>
                    <a:pt x="560235" y="210400"/>
                  </a:lnTo>
                  <a:lnTo>
                    <a:pt x="559981" y="210273"/>
                  </a:lnTo>
                  <a:lnTo>
                    <a:pt x="560336" y="210273"/>
                  </a:lnTo>
                  <a:lnTo>
                    <a:pt x="560336" y="209575"/>
                  </a:lnTo>
                  <a:lnTo>
                    <a:pt x="558838" y="209384"/>
                  </a:lnTo>
                  <a:lnTo>
                    <a:pt x="558152" y="210527"/>
                  </a:lnTo>
                  <a:lnTo>
                    <a:pt x="560146" y="210527"/>
                  </a:lnTo>
                  <a:lnTo>
                    <a:pt x="559739" y="211035"/>
                  </a:lnTo>
                  <a:lnTo>
                    <a:pt x="561555" y="211035"/>
                  </a:lnTo>
                  <a:lnTo>
                    <a:pt x="560501" y="210527"/>
                  </a:lnTo>
                  <a:lnTo>
                    <a:pt x="565365" y="210527"/>
                  </a:lnTo>
                  <a:lnTo>
                    <a:pt x="565200" y="210794"/>
                  </a:lnTo>
                  <a:lnTo>
                    <a:pt x="566928" y="210527"/>
                  </a:lnTo>
                  <a:lnTo>
                    <a:pt x="568096" y="210527"/>
                  </a:lnTo>
                  <a:lnTo>
                    <a:pt x="570153" y="210794"/>
                  </a:lnTo>
                  <a:lnTo>
                    <a:pt x="571931" y="210527"/>
                  </a:lnTo>
                  <a:lnTo>
                    <a:pt x="574446" y="210527"/>
                  </a:lnTo>
                  <a:lnTo>
                    <a:pt x="574687" y="210527"/>
                  </a:lnTo>
                  <a:lnTo>
                    <a:pt x="574763" y="210400"/>
                  </a:lnTo>
                  <a:lnTo>
                    <a:pt x="574852" y="210273"/>
                  </a:lnTo>
                  <a:lnTo>
                    <a:pt x="575475" y="209384"/>
                  </a:lnTo>
                  <a:close/>
                </a:path>
                <a:path w="641350" h="295910">
                  <a:moveTo>
                    <a:pt x="577253" y="199783"/>
                  </a:moveTo>
                  <a:lnTo>
                    <a:pt x="576541" y="199415"/>
                  </a:lnTo>
                  <a:lnTo>
                    <a:pt x="576186" y="199415"/>
                  </a:lnTo>
                  <a:lnTo>
                    <a:pt x="576465" y="200202"/>
                  </a:lnTo>
                  <a:lnTo>
                    <a:pt x="576897" y="200469"/>
                  </a:lnTo>
                  <a:lnTo>
                    <a:pt x="577024" y="200240"/>
                  </a:lnTo>
                  <a:lnTo>
                    <a:pt x="577138" y="199999"/>
                  </a:lnTo>
                  <a:lnTo>
                    <a:pt x="577253" y="199783"/>
                  </a:lnTo>
                  <a:close/>
                </a:path>
                <a:path w="641350" h="295910">
                  <a:moveTo>
                    <a:pt x="581152" y="200837"/>
                  </a:moveTo>
                  <a:lnTo>
                    <a:pt x="581037" y="199885"/>
                  </a:lnTo>
                  <a:lnTo>
                    <a:pt x="580910" y="198945"/>
                  </a:lnTo>
                  <a:lnTo>
                    <a:pt x="580796" y="197993"/>
                  </a:lnTo>
                  <a:lnTo>
                    <a:pt x="580085" y="197993"/>
                  </a:lnTo>
                  <a:lnTo>
                    <a:pt x="580097" y="199936"/>
                  </a:lnTo>
                  <a:lnTo>
                    <a:pt x="579970" y="200063"/>
                  </a:lnTo>
                  <a:lnTo>
                    <a:pt x="581152" y="200837"/>
                  </a:lnTo>
                  <a:close/>
                </a:path>
                <a:path w="641350" h="295910">
                  <a:moveTo>
                    <a:pt x="581494" y="205803"/>
                  </a:moveTo>
                  <a:lnTo>
                    <a:pt x="580085" y="206375"/>
                  </a:lnTo>
                  <a:lnTo>
                    <a:pt x="578675" y="206971"/>
                  </a:lnTo>
                  <a:lnTo>
                    <a:pt x="577253" y="207568"/>
                  </a:lnTo>
                  <a:lnTo>
                    <a:pt x="576186" y="209334"/>
                  </a:lnTo>
                  <a:lnTo>
                    <a:pt x="576897" y="209334"/>
                  </a:lnTo>
                  <a:lnTo>
                    <a:pt x="578472" y="208051"/>
                  </a:lnTo>
                  <a:lnTo>
                    <a:pt x="580694" y="207937"/>
                  </a:lnTo>
                  <a:lnTo>
                    <a:pt x="581494" y="205803"/>
                  </a:lnTo>
                  <a:close/>
                </a:path>
                <a:path w="641350" h="295910">
                  <a:moveTo>
                    <a:pt x="582574" y="176034"/>
                  </a:moveTo>
                  <a:lnTo>
                    <a:pt x="582333" y="176276"/>
                  </a:lnTo>
                  <a:lnTo>
                    <a:pt x="582091" y="176504"/>
                  </a:lnTo>
                  <a:lnTo>
                    <a:pt x="581863" y="176745"/>
                  </a:lnTo>
                  <a:lnTo>
                    <a:pt x="582574" y="176745"/>
                  </a:lnTo>
                  <a:lnTo>
                    <a:pt x="582574" y="176034"/>
                  </a:lnTo>
                  <a:close/>
                </a:path>
                <a:path w="641350" h="295910">
                  <a:moveTo>
                    <a:pt x="586816" y="112280"/>
                  </a:moveTo>
                  <a:lnTo>
                    <a:pt x="585749" y="112280"/>
                  </a:lnTo>
                  <a:lnTo>
                    <a:pt x="585990" y="112522"/>
                  </a:lnTo>
                  <a:lnTo>
                    <a:pt x="586219" y="112763"/>
                  </a:lnTo>
                  <a:lnTo>
                    <a:pt x="586460" y="112991"/>
                  </a:lnTo>
                  <a:lnTo>
                    <a:pt x="586587" y="112763"/>
                  </a:lnTo>
                  <a:lnTo>
                    <a:pt x="586816" y="112280"/>
                  </a:lnTo>
                  <a:close/>
                </a:path>
                <a:path w="641350" h="295910">
                  <a:moveTo>
                    <a:pt x="593191" y="207200"/>
                  </a:moveTo>
                  <a:lnTo>
                    <a:pt x="585762" y="208648"/>
                  </a:lnTo>
                  <a:lnTo>
                    <a:pt x="578446" y="212610"/>
                  </a:lnTo>
                  <a:lnTo>
                    <a:pt x="571944" y="215353"/>
                  </a:lnTo>
                  <a:lnTo>
                    <a:pt x="554113" y="222275"/>
                  </a:lnTo>
                  <a:lnTo>
                    <a:pt x="545465" y="225907"/>
                  </a:lnTo>
                  <a:lnTo>
                    <a:pt x="537235" y="230225"/>
                  </a:lnTo>
                  <a:lnTo>
                    <a:pt x="522922" y="238836"/>
                  </a:lnTo>
                  <a:lnTo>
                    <a:pt x="515175" y="242684"/>
                  </a:lnTo>
                  <a:lnTo>
                    <a:pt x="507123" y="245465"/>
                  </a:lnTo>
                  <a:lnTo>
                    <a:pt x="507123" y="245821"/>
                  </a:lnTo>
                  <a:lnTo>
                    <a:pt x="508190" y="245821"/>
                  </a:lnTo>
                  <a:lnTo>
                    <a:pt x="522706" y="240157"/>
                  </a:lnTo>
                  <a:lnTo>
                    <a:pt x="533996" y="234797"/>
                  </a:lnTo>
                  <a:lnTo>
                    <a:pt x="556348" y="223431"/>
                  </a:lnTo>
                  <a:lnTo>
                    <a:pt x="573798" y="215531"/>
                  </a:lnTo>
                  <a:lnTo>
                    <a:pt x="579983" y="212534"/>
                  </a:lnTo>
                  <a:lnTo>
                    <a:pt x="586397" y="209981"/>
                  </a:lnTo>
                  <a:lnTo>
                    <a:pt x="592836" y="208622"/>
                  </a:lnTo>
                  <a:lnTo>
                    <a:pt x="593191" y="207200"/>
                  </a:lnTo>
                  <a:close/>
                </a:path>
                <a:path w="641350" h="295910">
                  <a:moveTo>
                    <a:pt x="593902" y="195160"/>
                  </a:moveTo>
                  <a:lnTo>
                    <a:pt x="593420" y="194932"/>
                  </a:lnTo>
                  <a:lnTo>
                    <a:pt x="593191" y="194805"/>
                  </a:lnTo>
                  <a:lnTo>
                    <a:pt x="591426" y="196227"/>
                  </a:lnTo>
                  <a:lnTo>
                    <a:pt x="591654" y="196697"/>
                  </a:lnTo>
                  <a:lnTo>
                    <a:pt x="591896" y="197167"/>
                  </a:lnTo>
                  <a:lnTo>
                    <a:pt x="592124" y="197650"/>
                  </a:lnTo>
                  <a:lnTo>
                    <a:pt x="592721" y="196938"/>
                  </a:lnTo>
                  <a:lnTo>
                    <a:pt x="593305" y="196227"/>
                  </a:lnTo>
                  <a:lnTo>
                    <a:pt x="593902" y="195516"/>
                  </a:lnTo>
                  <a:lnTo>
                    <a:pt x="593902" y="195160"/>
                  </a:lnTo>
                  <a:close/>
                </a:path>
                <a:path w="641350" h="295910">
                  <a:moveTo>
                    <a:pt x="593902" y="160451"/>
                  </a:moveTo>
                  <a:lnTo>
                    <a:pt x="592836" y="160451"/>
                  </a:lnTo>
                  <a:lnTo>
                    <a:pt x="593077" y="161163"/>
                  </a:lnTo>
                  <a:lnTo>
                    <a:pt x="593305" y="161874"/>
                  </a:lnTo>
                  <a:lnTo>
                    <a:pt x="593547" y="162572"/>
                  </a:lnTo>
                  <a:lnTo>
                    <a:pt x="593661" y="161874"/>
                  </a:lnTo>
                  <a:lnTo>
                    <a:pt x="593788" y="161163"/>
                  </a:lnTo>
                  <a:lnTo>
                    <a:pt x="593902" y="160451"/>
                  </a:lnTo>
                  <a:close/>
                </a:path>
                <a:path w="641350" h="295910">
                  <a:moveTo>
                    <a:pt x="600633" y="164350"/>
                  </a:moveTo>
                  <a:lnTo>
                    <a:pt x="599274" y="163703"/>
                  </a:lnTo>
                  <a:lnTo>
                    <a:pt x="597344" y="164007"/>
                  </a:lnTo>
                  <a:lnTo>
                    <a:pt x="596379" y="164706"/>
                  </a:lnTo>
                  <a:lnTo>
                    <a:pt x="595909" y="164934"/>
                  </a:lnTo>
                  <a:lnTo>
                    <a:pt x="595668" y="165061"/>
                  </a:lnTo>
                  <a:lnTo>
                    <a:pt x="597090" y="165061"/>
                  </a:lnTo>
                  <a:lnTo>
                    <a:pt x="598258" y="164820"/>
                  </a:lnTo>
                  <a:lnTo>
                    <a:pt x="599440" y="164592"/>
                  </a:lnTo>
                  <a:lnTo>
                    <a:pt x="600633" y="164350"/>
                  </a:lnTo>
                  <a:close/>
                </a:path>
                <a:path w="641350" h="295910">
                  <a:moveTo>
                    <a:pt x="602399" y="175679"/>
                  </a:moveTo>
                  <a:lnTo>
                    <a:pt x="601687" y="176390"/>
                  </a:lnTo>
                  <a:lnTo>
                    <a:pt x="602399" y="176390"/>
                  </a:lnTo>
                  <a:lnTo>
                    <a:pt x="602399" y="175679"/>
                  </a:lnTo>
                  <a:close/>
                </a:path>
                <a:path w="641350" h="295910">
                  <a:moveTo>
                    <a:pt x="603821" y="203669"/>
                  </a:moveTo>
                  <a:lnTo>
                    <a:pt x="600811" y="204025"/>
                  </a:lnTo>
                  <a:lnTo>
                    <a:pt x="595655" y="205917"/>
                  </a:lnTo>
                  <a:lnTo>
                    <a:pt x="594956" y="207568"/>
                  </a:lnTo>
                  <a:lnTo>
                    <a:pt x="603821" y="203669"/>
                  </a:lnTo>
                  <a:close/>
                </a:path>
                <a:path w="641350" h="295910">
                  <a:moveTo>
                    <a:pt x="604875" y="179222"/>
                  </a:moveTo>
                  <a:lnTo>
                    <a:pt x="603821" y="178168"/>
                  </a:lnTo>
                  <a:lnTo>
                    <a:pt x="599922" y="182054"/>
                  </a:lnTo>
                  <a:lnTo>
                    <a:pt x="600633" y="182054"/>
                  </a:lnTo>
                  <a:lnTo>
                    <a:pt x="601611" y="180809"/>
                  </a:lnTo>
                  <a:lnTo>
                    <a:pt x="601967" y="180441"/>
                  </a:lnTo>
                  <a:lnTo>
                    <a:pt x="604164" y="180289"/>
                  </a:lnTo>
                  <a:lnTo>
                    <a:pt x="604647" y="179578"/>
                  </a:lnTo>
                  <a:lnTo>
                    <a:pt x="604875" y="179222"/>
                  </a:lnTo>
                  <a:close/>
                </a:path>
                <a:path w="641350" h="295910">
                  <a:moveTo>
                    <a:pt x="605231" y="168249"/>
                  </a:moveTo>
                  <a:lnTo>
                    <a:pt x="604875" y="168249"/>
                  </a:lnTo>
                  <a:lnTo>
                    <a:pt x="604164" y="169189"/>
                  </a:lnTo>
                  <a:lnTo>
                    <a:pt x="603821" y="169659"/>
                  </a:lnTo>
                  <a:lnTo>
                    <a:pt x="604520" y="169659"/>
                  </a:lnTo>
                  <a:lnTo>
                    <a:pt x="605002" y="168948"/>
                  </a:lnTo>
                  <a:lnTo>
                    <a:pt x="605231" y="168592"/>
                  </a:lnTo>
                  <a:lnTo>
                    <a:pt x="605231" y="168249"/>
                  </a:lnTo>
                  <a:close/>
                </a:path>
                <a:path w="641350" h="295910">
                  <a:moveTo>
                    <a:pt x="606996" y="195516"/>
                  </a:moveTo>
                  <a:lnTo>
                    <a:pt x="605751" y="195770"/>
                  </a:lnTo>
                  <a:lnTo>
                    <a:pt x="606196" y="195897"/>
                  </a:lnTo>
                  <a:lnTo>
                    <a:pt x="605942" y="196227"/>
                  </a:lnTo>
                  <a:lnTo>
                    <a:pt x="606298" y="195986"/>
                  </a:lnTo>
                  <a:lnTo>
                    <a:pt x="606653" y="195757"/>
                  </a:lnTo>
                  <a:lnTo>
                    <a:pt x="606996" y="195516"/>
                  </a:lnTo>
                  <a:close/>
                </a:path>
                <a:path w="641350" h="295910">
                  <a:moveTo>
                    <a:pt x="613740" y="173558"/>
                  </a:moveTo>
                  <a:lnTo>
                    <a:pt x="612673" y="170726"/>
                  </a:lnTo>
                  <a:lnTo>
                    <a:pt x="611606" y="170014"/>
                  </a:lnTo>
                  <a:lnTo>
                    <a:pt x="608304" y="172135"/>
                  </a:lnTo>
                  <a:lnTo>
                    <a:pt x="608749" y="172135"/>
                  </a:lnTo>
                  <a:lnTo>
                    <a:pt x="608012" y="173558"/>
                  </a:lnTo>
                  <a:lnTo>
                    <a:pt x="609473" y="173558"/>
                  </a:lnTo>
                  <a:lnTo>
                    <a:pt x="609473" y="173202"/>
                  </a:lnTo>
                  <a:lnTo>
                    <a:pt x="610285" y="172135"/>
                  </a:lnTo>
                  <a:lnTo>
                    <a:pt x="611962" y="172135"/>
                  </a:lnTo>
                  <a:lnTo>
                    <a:pt x="612089" y="172491"/>
                  </a:lnTo>
                  <a:lnTo>
                    <a:pt x="612190" y="172847"/>
                  </a:lnTo>
                  <a:lnTo>
                    <a:pt x="612317" y="173202"/>
                  </a:lnTo>
                  <a:lnTo>
                    <a:pt x="611835" y="173558"/>
                  </a:lnTo>
                  <a:lnTo>
                    <a:pt x="613740" y="173558"/>
                  </a:lnTo>
                  <a:close/>
                </a:path>
                <a:path w="641350" h="295910">
                  <a:moveTo>
                    <a:pt x="614794" y="20904"/>
                  </a:moveTo>
                  <a:lnTo>
                    <a:pt x="613397" y="19354"/>
                  </a:lnTo>
                  <a:lnTo>
                    <a:pt x="607834" y="19227"/>
                  </a:lnTo>
                  <a:lnTo>
                    <a:pt x="605586" y="18770"/>
                  </a:lnTo>
                  <a:lnTo>
                    <a:pt x="605028" y="18084"/>
                  </a:lnTo>
                  <a:lnTo>
                    <a:pt x="604875" y="16649"/>
                  </a:lnTo>
                  <a:lnTo>
                    <a:pt x="600265" y="18097"/>
                  </a:lnTo>
                  <a:lnTo>
                    <a:pt x="596798" y="13919"/>
                  </a:lnTo>
                  <a:lnTo>
                    <a:pt x="589368" y="16916"/>
                  </a:lnTo>
                  <a:lnTo>
                    <a:pt x="589622" y="19837"/>
                  </a:lnTo>
                  <a:lnTo>
                    <a:pt x="587121" y="22415"/>
                  </a:lnTo>
                  <a:lnTo>
                    <a:pt x="581304" y="23380"/>
                  </a:lnTo>
                  <a:lnTo>
                    <a:pt x="577964" y="23736"/>
                  </a:lnTo>
                  <a:lnTo>
                    <a:pt x="584339" y="24803"/>
                  </a:lnTo>
                  <a:lnTo>
                    <a:pt x="589915" y="23037"/>
                  </a:lnTo>
                  <a:lnTo>
                    <a:pt x="598893" y="21590"/>
                  </a:lnTo>
                  <a:lnTo>
                    <a:pt x="608203" y="20777"/>
                  </a:lnTo>
                  <a:lnTo>
                    <a:pt x="614794" y="20904"/>
                  </a:lnTo>
                  <a:close/>
                </a:path>
                <a:path w="641350" h="295910">
                  <a:moveTo>
                    <a:pt x="631444" y="185242"/>
                  </a:moveTo>
                  <a:lnTo>
                    <a:pt x="628408" y="183121"/>
                  </a:lnTo>
                  <a:lnTo>
                    <a:pt x="627138" y="182410"/>
                  </a:lnTo>
                  <a:lnTo>
                    <a:pt x="625246" y="181406"/>
                  </a:lnTo>
                  <a:lnTo>
                    <a:pt x="623811" y="180644"/>
                  </a:lnTo>
                  <a:lnTo>
                    <a:pt x="624103" y="180644"/>
                  </a:lnTo>
                  <a:lnTo>
                    <a:pt x="621880" y="177812"/>
                  </a:lnTo>
                  <a:lnTo>
                    <a:pt x="620115" y="177812"/>
                  </a:lnTo>
                  <a:lnTo>
                    <a:pt x="618464" y="179476"/>
                  </a:lnTo>
                  <a:lnTo>
                    <a:pt x="617956" y="181406"/>
                  </a:lnTo>
                  <a:lnTo>
                    <a:pt x="617689" y="181406"/>
                  </a:lnTo>
                  <a:lnTo>
                    <a:pt x="616927" y="180644"/>
                  </a:lnTo>
                  <a:lnTo>
                    <a:pt x="617423" y="180644"/>
                  </a:lnTo>
                  <a:lnTo>
                    <a:pt x="619163" y="176276"/>
                  </a:lnTo>
                  <a:lnTo>
                    <a:pt x="619252" y="176034"/>
                  </a:lnTo>
                  <a:lnTo>
                    <a:pt x="619404" y="175679"/>
                  </a:lnTo>
                  <a:lnTo>
                    <a:pt x="617829" y="174332"/>
                  </a:lnTo>
                  <a:lnTo>
                    <a:pt x="611276" y="174332"/>
                  </a:lnTo>
                  <a:lnTo>
                    <a:pt x="611276" y="182410"/>
                  </a:lnTo>
                  <a:lnTo>
                    <a:pt x="610882" y="182765"/>
                  </a:lnTo>
                  <a:lnTo>
                    <a:pt x="610819" y="182410"/>
                  </a:lnTo>
                  <a:lnTo>
                    <a:pt x="610184" y="182410"/>
                  </a:lnTo>
                  <a:lnTo>
                    <a:pt x="609460" y="182778"/>
                  </a:lnTo>
                  <a:lnTo>
                    <a:pt x="609117" y="182054"/>
                  </a:lnTo>
                  <a:lnTo>
                    <a:pt x="608888" y="181559"/>
                  </a:lnTo>
                  <a:lnTo>
                    <a:pt x="608990" y="182054"/>
                  </a:lnTo>
                  <a:lnTo>
                    <a:pt x="608152" y="181406"/>
                  </a:lnTo>
                  <a:lnTo>
                    <a:pt x="608012" y="181406"/>
                  </a:lnTo>
                  <a:lnTo>
                    <a:pt x="608418" y="180644"/>
                  </a:lnTo>
                  <a:lnTo>
                    <a:pt x="609803" y="180644"/>
                  </a:lnTo>
                  <a:lnTo>
                    <a:pt x="610400" y="181292"/>
                  </a:lnTo>
                  <a:lnTo>
                    <a:pt x="610527" y="181406"/>
                  </a:lnTo>
                  <a:lnTo>
                    <a:pt x="610514" y="181076"/>
                  </a:lnTo>
                  <a:lnTo>
                    <a:pt x="610501" y="180644"/>
                  </a:lnTo>
                  <a:lnTo>
                    <a:pt x="610552" y="180987"/>
                  </a:lnTo>
                  <a:lnTo>
                    <a:pt x="610641" y="181406"/>
                  </a:lnTo>
                  <a:lnTo>
                    <a:pt x="610755" y="182054"/>
                  </a:lnTo>
                  <a:lnTo>
                    <a:pt x="610819" y="182410"/>
                  </a:lnTo>
                  <a:lnTo>
                    <a:pt x="611276" y="182410"/>
                  </a:lnTo>
                  <a:lnTo>
                    <a:pt x="611276" y="174332"/>
                  </a:lnTo>
                  <a:lnTo>
                    <a:pt x="610908" y="174256"/>
                  </a:lnTo>
                  <a:lnTo>
                    <a:pt x="607618" y="174332"/>
                  </a:lnTo>
                  <a:lnTo>
                    <a:pt x="607504" y="174561"/>
                  </a:lnTo>
                  <a:lnTo>
                    <a:pt x="604164" y="175336"/>
                  </a:lnTo>
                  <a:lnTo>
                    <a:pt x="604875" y="176745"/>
                  </a:lnTo>
                  <a:lnTo>
                    <a:pt x="608418" y="176034"/>
                  </a:lnTo>
                  <a:lnTo>
                    <a:pt x="608660" y="176276"/>
                  </a:lnTo>
                  <a:lnTo>
                    <a:pt x="608241" y="178892"/>
                  </a:lnTo>
                  <a:lnTo>
                    <a:pt x="606577" y="181406"/>
                  </a:lnTo>
                  <a:lnTo>
                    <a:pt x="604520" y="182410"/>
                  </a:lnTo>
                  <a:lnTo>
                    <a:pt x="605434" y="184594"/>
                  </a:lnTo>
                  <a:lnTo>
                    <a:pt x="606831" y="183692"/>
                  </a:lnTo>
                  <a:lnTo>
                    <a:pt x="608774" y="183121"/>
                  </a:lnTo>
                  <a:lnTo>
                    <a:pt x="609638" y="183121"/>
                  </a:lnTo>
                  <a:lnTo>
                    <a:pt x="610489" y="183121"/>
                  </a:lnTo>
                  <a:lnTo>
                    <a:pt x="606996" y="186309"/>
                  </a:lnTo>
                  <a:lnTo>
                    <a:pt x="608037" y="188455"/>
                  </a:lnTo>
                  <a:lnTo>
                    <a:pt x="607999" y="194259"/>
                  </a:lnTo>
                  <a:lnTo>
                    <a:pt x="609130" y="194805"/>
                  </a:lnTo>
                  <a:lnTo>
                    <a:pt x="605878" y="198081"/>
                  </a:lnTo>
                  <a:lnTo>
                    <a:pt x="597623" y="200583"/>
                  </a:lnTo>
                  <a:lnTo>
                    <a:pt x="592836" y="201891"/>
                  </a:lnTo>
                  <a:lnTo>
                    <a:pt x="592836" y="202260"/>
                  </a:lnTo>
                  <a:lnTo>
                    <a:pt x="593902" y="202260"/>
                  </a:lnTo>
                  <a:lnTo>
                    <a:pt x="611962" y="196227"/>
                  </a:lnTo>
                  <a:lnTo>
                    <a:pt x="630745" y="186309"/>
                  </a:lnTo>
                  <a:lnTo>
                    <a:pt x="631444" y="185242"/>
                  </a:lnTo>
                  <a:close/>
                </a:path>
                <a:path w="641350" h="295910">
                  <a:moveTo>
                    <a:pt x="632079" y="112280"/>
                  </a:moveTo>
                  <a:lnTo>
                    <a:pt x="627545" y="112280"/>
                  </a:lnTo>
                  <a:lnTo>
                    <a:pt x="610552" y="112636"/>
                  </a:lnTo>
                  <a:lnTo>
                    <a:pt x="588937" y="116179"/>
                  </a:lnTo>
                  <a:lnTo>
                    <a:pt x="588937" y="116535"/>
                  </a:lnTo>
                  <a:lnTo>
                    <a:pt x="591769" y="117602"/>
                  </a:lnTo>
                  <a:lnTo>
                    <a:pt x="599173" y="115138"/>
                  </a:lnTo>
                  <a:lnTo>
                    <a:pt x="609396" y="113538"/>
                  </a:lnTo>
                  <a:lnTo>
                    <a:pt x="620890" y="112636"/>
                  </a:lnTo>
                  <a:lnTo>
                    <a:pt x="632079" y="112280"/>
                  </a:lnTo>
                  <a:close/>
                </a:path>
                <a:path w="641350" h="295910">
                  <a:moveTo>
                    <a:pt x="635685" y="130695"/>
                  </a:moveTo>
                  <a:lnTo>
                    <a:pt x="625068" y="130695"/>
                  </a:lnTo>
                  <a:lnTo>
                    <a:pt x="607707" y="125387"/>
                  </a:lnTo>
                  <a:lnTo>
                    <a:pt x="609930" y="128333"/>
                  </a:lnTo>
                  <a:lnTo>
                    <a:pt x="623100" y="131953"/>
                  </a:lnTo>
                  <a:lnTo>
                    <a:pt x="628967" y="131762"/>
                  </a:lnTo>
                  <a:lnTo>
                    <a:pt x="635685" y="130695"/>
                  </a:lnTo>
                  <a:close/>
                </a:path>
                <a:path w="641350" h="295910">
                  <a:moveTo>
                    <a:pt x="639241" y="35064"/>
                  </a:moveTo>
                  <a:lnTo>
                    <a:pt x="637235" y="35572"/>
                  </a:lnTo>
                  <a:lnTo>
                    <a:pt x="637540" y="36029"/>
                  </a:lnTo>
                  <a:lnTo>
                    <a:pt x="637819" y="36842"/>
                  </a:lnTo>
                  <a:lnTo>
                    <a:pt x="638289" y="36245"/>
                  </a:lnTo>
                  <a:lnTo>
                    <a:pt x="638771" y="35661"/>
                  </a:lnTo>
                  <a:lnTo>
                    <a:pt x="639241" y="35064"/>
                  </a:lnTo>
                  <a:close/>
                </a:path>
                <a:path w="641350" h="295910">
                  <a:moveTo>
                    <a:pt x="641007" y="112280"/>
                  </a:moveTo>
                  <a:lnTo>
                    <a:pt x="638454" y="112242"/>
                  </a:lnTo>
                  <a:lnTo>
                    <a:pt x="635406" y="112242"/>
                  </a:lnTo>
                  <a:lnTo>
                    <a:pt x="632079" y="112280"/>
                  </a:lnTo>
                  <a:lnTo>
                    <a:pt x="641007" y="112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359142" y="2992297"/>
              <a:ext cx="661035" cy="304800"/>
            </a:xfrm>
            <a:custGeom>
              <a:avLst/>
              <a:gdLst/>
              <a:ahLst/>
              <a:cxnLst/>
              <a:rect l="l" t="t" r="r" b="b"/>
              <a:pathLst>
                <a:path w="661034" h="304800">
                  <a:moveTo>
                    <a:pt x="1498" y="165595"/>
                  </a:moveTo>
                  <a:lnTo>
                    <a:pt x="0" y="165595"/>
                  </a:lnTo>
                  <a:lnTo>
                    <a:pt x="330" y="167538"/>
                  </a:lnTo>
                  <a:lnTo>
                    <a:pt x="1498" y="165595"/>
                  </a:lnTo>
                  <a:close/>
                </a:path>
                <a:path w="661034" h="304800">
                  <a:moveTo>
                    <a:pt x="4229" y="161150"/>
                  </a:moveTo>
                  <a:lnTo>
                    <a:pt x="2095" y="163995"/>
                  </a:lnTo>
                  <a:lnTo>
                    <a:pt x="1689" y="165303"/>
                  </a:lnTo>
                  <a:lnTo>
                    <a:pt x="4229" y="161150"/>
                  </a:lnTo>
                  <a:close/>
                </a:path>
                <a:path w="661034" h="304800">
                  <a:moveTo>
                    <a:pt x="4229" y="160909"/>
                  </a:moveTo>
                  <a:lnTo>
                    <a:pt x="3403" y="160324"/>
                  </a:lnTo>
                  <a:lnTo>
                    <a:pt x="1752" y="159385"/>
                  </a:lnTo>
                  <a:lnTo>
                    <a:pt x="1625" y="160909"/>
                  </a:lnTo>
                  <a:lnTo>
                    <a:pt x="4229" y="160909"/>
                  </a:lnTo>
                  <a:close/>
                </a:path>
                <a:path w="661034" h="304800">
                  <a:moveTo>
                    <a:pt x="7073" y="210134"/>
                  </a:moveTo>
                  <a:lnTo>
                    <a:pt x="6540" y="205270"/>
                  </a:lnTo>
                  <a:lnTo>
                    <a:pt x="5638" y="203657"/>
                  </a:lnTo>
                  <a:lnTo>
                    <a:pt x="4432" y="202590"/>
                  </a:lnTo>
                  <a:lnTo>
                    <a:pt x="3733" y="203352"/>
                  </a:lnTo>
                  <a:lnTo>
                    <a:pt x="1752" y="203657"/>
                  </a:lnTo>
                  <a:lnTo>
                    <a:pt x="1384" y="207556"/>
                  </a:lnTo>
                  <a:lnTo>
                    <a:pt x="1752" y="207556"/>
                  </a:lnTo>
                  <a:lnTo>
                    <a:pt x="2095" y="206616"/>
                  </a:lnTo>
                  <a:lnTo>
                    <a:pt x="2463" y="205663"/>
                  </a:lnTo>
                  <a:lnTo>
                    <a:pt x="2806" y="204711"/>
                  </a:lnTo>
                  <a:lnTo>
                    <a:pt x="4572" y="204711"/>
                  </a:lnTo>
                  <a:lnTo>
                    <a:pt x="5994" y="206832"/>
                  </a:lnTo>
                  <a:lnTo>
                    <a:pt x="4229" y="208965"/>
                  </a:lnTo>
                  <a:lnTo>
                    <a:pt x="6350" y="211442"/>
                  </a:lnTo>
                  <a:lnTo>
                    <a:pt x="6350" y="212166"/>
                  </a:lnTo>
                  <a:lnTo>
                    <a:pt x="7073" y="210134"/>
                  </a:lnTo>
                  <a:close/>
                </a:path>
                <a:path w="661034" h="304800">
                  <a:moveTo>
                    <a:pt x="8826" y="147688"/>
                  </a:moveTo>
                  <a:lnTo>
                    <a:pt x="8242" y="147459"/>
                  </a:lnTo>
                  <a:lnTo>
                    <a:pt x="7645" y="147218"/>
                  </a:lnTo>
                  <a:lnTo>
                    <a:pt x="7061" y="146977"/>
                  </a:lnTo>
                  <a:lnTo>
                    <a:pt x="7581" y="147510"/>
                  </a:lnTo>
                  <a:lnTo>
                    <a:pt x="8826" y="147688"/>
                  </a:lnTo>
                  <a:close/>
                </a:path>
                <a:path w="661034" h="304800">
                  <a:moveTo>
                    <a:pt x="9182" y="142024"/>
                  </a:moveTo>
                  <a:lnTo>
                    <a:pt x="8470" y="140957"/>
                  </a:lnTo>
                  <a:lnTo>
                    <a:pt x="8763" y="141668"/>
                  </a:lnTo>
                  <a:lnTo>
                    <a:pt x="9182" y="142024"/>
                  </a:lnTo>
                  <a:close/>
                </a:path>
                <a:path w="661034" h="304800">
                  <a:moveTo>
                    <a:pt x="11658" y="137071"/>
                  </a:moveTo>
                  <a:lnTo>
                    <a:pt x="10426" y="137629"/>
                  </a:lnTo>
                  <a:lnTo>
                    <a:pt x="8305" y="137972"/>
                  </a:lnTo>
                  <a:lnTo>
                    <a:pt x="8826" y="140246"/>
                  </a:lnTo>
                  <a:lnTo>
                    <a:pt x="9779" y="139192"/>
                  </a:lnTo>
                  <a:lnTo>
                    <a:pt x="10718" y="138125"/>
                  </a:lnTo>
                  <a:lnTo>
                    <a:pt x="11658" y="137071"/>
                  </a:lnTo>
                  <a:close/>
                </a:path>
                <a:path w="661034" h="304800">
                  <a:moveTo>
                    <a:pt x="12014" y="145923"/>
                  </a:moveTo>
                  <a:lnTo>
                    <a:pt x="11633" y="145732"/>
                  </a:lnTo>
                  <a:lnTo>
                    <a:pt x="11303" y="145923"/>
                  </a:lnTo>
                  <a:lnTo>
                    <a:pt x="12014" y="145923"/>
                  </a:lnTo>
                  <a:close/>
                </a:path>
                <a:path w="661034" h="304800">
                  <a:moveTo>
                    <a:pt x="12369" y="150520"/>
                  </a:moveTo>
                  <a:lnTo>
                    <a:pt x="12255" y="149821"/>
                  </a:lnTo>
                  <a:lnTo>
                    <a:pt x="12128" y="149110"/>
                  </a:lnTo>
                  <a:lnTo>
                    <a:pt x="12014" y="148399"/>
                  </a:lnTo>
                  <a:lnTo>
                    <a:pt x="11303" y="148399"/>
                  </a:lnTo>
                  <a:lnTo>
                    <a:pt x="11595" y="149771"/>
                  </a:lnTo>
                  <a:lnTo>
                    <a:pt x="12369" y="150520"/>
                  </a:lnTo>
                  <a:close/>
                </a:path>
                <a:path w="661034" h="304800">
                  <a:moveTo>
                    <a:pt x="14135" y="218186"/>
                  </a:moveTo>
                  <a:lnTo>
                    <a:pt x="13703" y="216331"/>
                  </a:lnTo>
                  <a:lnTo>
                    <a:pt x="12712" y="214668"/>
                  </a:lnTo>
                  <a:lnTo>
                    <a:pt x="11303" y="212864"/>
                  </a:lnTo>
                  <a:lnTo>
                    <a:pt x="10960" y="212166"/>
                  </a:lnTo>
                  <a:lnTo>
                    <a:pt x="10604" y="212166"/>
                  </a:lnTo>
                  <a:lnTo>
                    <a:pt x="11150" y="214553"/>
                  </a:lnTo>
                  <a:lnTo>
                    <a:pt x="12039" y="216623"/>
                  </a:lnTo>
                  <a:lnTo>
                    <a:pt x="13436" y="218186"/>
                  </a:lnTo>
                  <a:lnTo>
                    <a:pt x="14135" y="218186"/>
                  </a:lnTo>
                  <a:close/>
                </a:path>
                <a:path w="661034" h="304800">
                  <a:moveTo>
                    <a:pt x="15557" y="167170"/>
                  </a:moveTo>
                  <a:lnTo>
                    <a:pt x="14846" y="167055"/>
                  </a:lnTo>
                  <a:lnTo>
                    <a:pt x="14135" y="166928"/>
                  </a:lnTo>
                  <a:lnTo>
                    <a:pt x="13436" y="166814"/>
                  </a:lnTo>
                  <a:lnTo>
                    <a:pt x="13550" y="167411"/>
                  </a:lnTo>
                  <a:lnTo>
                    <a:pt x="13677" y="167995"/>
                  </a:lnTo>
                  <a:lnTo>
                    <a:pt x="13792" y="168579"/>
                  </a:lnTo>
                  <a:lnTo>
                    <a:pt x="13792" y="169303"/>
                  </a:lnTo>
                  <a:lnTo>
                    <a:pt x="14732" y="169062"/>
                  </a:lnTo>
                  <a:lnTo>
                    <a:pt x="15201" y="168935"/>
                  </a:lnTo>
                  <a:lnTo>
                    <a:pt x="15316" y="168465"/>
                  </a:lnTo>
                  <a:lnTo>
                    <a:pt x="15443" y="167995"/>
                  </a:lnTo>
                  <a:lnTo>
                    <a:pt x="15557" y="167538"/>
                  </a:lnTo>
                  <a:lnTo>
                    <a:pt x="15557" y="167170"/>
                  </a:lnTo>
                  <a:close/>
                </a:path>
                <a:path w="661034" h="304800">
                  <a:moveTo>
                    <a:pt x="15557" y="162204"/>
                  </a:moveTo>
                  <a:lnTo>
                    <a:pt x="14846" y="161861"/>
                  </a:lnTo>
                  <a:lnTo>
                    <a:pt x="13919" y="162750"/>
                  </a:lnTo>
                  <a:lnTo>
                    <a:pt x="13792" y="164693"/>
                  </a:lnTo>
                  <a:lnTo>
                    <a:pt x="14135" y="165061"/>
                  </a:lnTo>
                  <a:lnTo>
                    <a:pt x="14503" y="165404"/>
                  </a:lnTo>
                  <a:lnTo>
                    <a:pt x="14846" y="165747"/>
                  </a:lnTo>
                  <a:lnTo>
                    <a:pt x="15087" y="164566"/>
                  </a:lnTo>
                  <a:lnTo>
                    <a:pt x="15316" y="163385"/>
                  </a:lnTo>
                  <a:lnTo>
                    <a:pt x="15557" y="162204"/>
                  </a:lnTo>
                  <a:close/>
                </a:path>
                <a:path w="661034" h="304800">
                  <a:moveTo>
                    <a:pt x="16979" y="181343"/>
                  </a:moveTo>
                  <a:lnTo>
                    <a:pt x="15557" y="181698"/>
                  </a:lnTo>
                  <a:lnTo>
                    <a:pt x="15798" y="182168"/>
                  </a:lnTo>
                  <a:lnTo>
                    <a:pt x="16027" y="182638"/>
                  </a:lnTo>
                  <a:lnTo>
                    <a:pt x="16268" y="183108"/>
                  </a:lnTo>
                  <a:lnTo>
                    <a:pt x="16510" y="182524"/>
                  </a:lnTo>
                  <a:lnTo>
                    <a:pt x="16738" y="181927"/>
                  </a:lnTo>
                  <a:lnTo>
                    <a:pt x="16979" y="181343"/>
                  </a:lnTo>
                  <a:close/>
                </a:path>
                <a:path w="661034" h="304800">
                  <a:moveTo>
                    <a:pt x="18034" y="142735"/>
                  </a:moveTo>
                  <a:lnTo>
                    <a:pt x="17449" y="143205"/>
                  </a:lnTo>
                  <a:lnTo>
                    <a:pt x="16852" y="143675"/>
                  </a:lnTo>
                  <a:lnTo>
                    <a:pt x="16268" y="144145"/>
                  </a:lnTo>
                  <a:lnTo>
                    <a:pt x="16979" y="144145"/>
                  </a:lnTo>
                  <a:lnTo>
                    <a:pt x="17322" y="143675"/>
                  </a:lnTo>
                  <a:lnTo>
                    <a:pt x="17691" y="143205"/>
                  </a:lnTo>
                  <a:lnTo>
                    <a:pt x="18034" y="142735"/>
                  </a:lnTo>
                  <a:close/>
                </a:path>
                <a:path w="661034" h="304800">
                  <a:moveTo>
                    <a:pt x="18402" y="159905"/>
                  </a:moveTo>
                  <a:lnTo>
                    <a:pt x="17640" y="158330"/>
                  </a:lnTo>
                  <a:lnTo>
                    <a:pt x="18034" y="155130"/>
                  </a:lnTo>
                  <a:lnTo>
                    <a:pt x="17475" y="154863"/>
                  </a:lnTo>
                  <a:lnTo>
                    <a:pt x="17945" y="152654"/>
                  </a:lnTo>
                  <a:lnTo>
                    <a:pt x="18034" y="152298"/>
                  </a:lnTo>
                  <a:lnTo>
                    <a:pt x="18211" y="151688"/>
                  </a:lnTo>
                  <a:lnTo>
                    <a:pt x="17691" y="150876"/>
                  </a:lnTo>
                  <a:lnTo>
                    <a:pt x="16662" y="150876"/>
                  </a:lnTo>
                  <a:lnTo>
                    <a:pt x="16662" y="151688"/>
                  </a:lnTo>
                  <a:lnTo>
                    <a:pt x="15963" y="152298"/>
                  </a:lnTo>
                  <a:lnTo>
                    <a:pt x="15455" y="153708"/>
                  </a:lnTo>
                  <a:lnTo>
                    <a:pt x="13423" y="154787"/>
                  </a:lnTo>
                  <a:lnTo>
                    <a:pt x="13550" y="153708"/>
                  </a:lnTo>
                  <a:lnTo>
                    <a:pt x="13677" y="152654"/>
                  </a:lnTo>
                  <a:lnTo>
                    <a:pt x="13779" y="151688"/>
                  </a:lnTo>
                  <a:lnTo>
                    <a:pt x="16662" y="151688"/>
                  </a:lnTo>
                  <a:lnTo>
                    <a:pt x="16662" y="150876"/>
                  </a:lnTo>
                  <a:lnTo>
                    <a:pt x="12357" y="150876"/>
                  </a:lnTo>
                  <a:lnTo>
                    <a:pt x="12471" y="156362"/>
                  </a:lnTo>
                  <a:lnTo>
                    <a:pt x="13436" y="157607"/>
                  </a:lnTo>
                  <a:lnTo>
                    <a:pt x="13550" y="156895"/>
                  </a:lnTo>
                  <a:lnTo>
                    <a:pt x="13677" y="156197"/>
                  </a:lnTo>
                  <a:lnTo>
                    <a:pt x="13792" y="155486"/>
                  </a:lnTo>
                  <a:lnTo>
                    <a:pt x="15227" y="155155"/>
                  </a:lnTo>
                  <a:lnTo>
                    <a:pt x="17246" y="155155"/>
                  </a:lnTo>
                  <a:lnTo>
                    <a:pt x="16916" y="156921"/>
                  </a:lnTo>
                  <a:lnTo>
                    <a:pt x="16179" y="157822"/>
                  </a:lnTo>
                  <a:lnTo>
                    <a:pt x="14503" y="158673"/>
                  </a:lnTo>
                  <a:lnTo>
                    <a:pt x="16078" y="159778"/>
                  </a:lnTo>
                  <a:lnTo>
                    <a:pt x="16281" y="161188"/>
                  </a:lnTo>
                  <a:lnTo>
                    <a:pt x="17691" y="162204"/>
                  </a:lnTo>
                  <a:lnTo>
                    <a:pt x="18402" y="159905"/>
                  </a:lnTo>
                  <a:close/>
                </a:path>
                <a:path w="661034" h="304800">
                  <a:moveTo>
                    <a:pt x="19100" y="182753"/>
                  </a:moveTo>
                  <a:lnTo>
                    <a:pt x="18465" y="183222"/>
                  </a:lnTo>
                  <a:lnTo>
                    <a:pt x="18897" y="183134"/>
                  </a:lnTo>
                  <a:lnTo>
                    <a:pt x="18986" y="182994"/>
                  </a:lnTo>
                  <a:lnTo>
                    <a:pt x="19100" y="182753"/>
                  </a:lnTo>
                  <a:close/>
                </a:path>
                <a:path w="661034" h="304800">
                  <a:moveTo>
                    <a:pt x="19812" y="170002"/>
                  </a:moveTo>
                  <a:lnTo>
                    <a:pt x="19456" y="168935"/>
                  </a:lnTo>
                  <a:lnTo>
                    <a:pt x="18389" y="168935"/>
                  </a:lnTo>
                  <a:lnTo>
                    <a:pt x="16611" y="170408"/>
                  </a:lnTo>
                  <a:lnTo>
                    <a:pt x="17106" y="171475"/>
                  </a:lnTo>
                  <a:lnTo>
                    <a:pt x="14135" y="171069"/>
                  </a:lnTo>
                  <a:lnTo>
                    <a:pt x="15303" y="173431"/>
                  </a:lnTo>
                  <a:lnTo>
                    <a:pt x="14668" y="176631"/>
                  </a:lnTo>
                  <a:lnTo>
                    <a:pt x="13792" y="178854"/>
                  </a:lnTo>
                  <a:lnTo>
                    <a:pt x="14135" y="179108"/>
                  </a:lnTo>
                  <a:lnTo>
                    <a:pt x="14503" y="179324"/>
                  </a:lnTo>
                  <a:lnTo>
                    <a:pt x="14846" y="179565"/>
                  </a:lnTo>
                  <a:lnTo>
                    <a:pt x="15862" y="174752"/>
                  </a:lnTo>
                  <a:lnTo>
                    <a:pt x="15849" y="173431"/>
                  </a:lnTo>
                  <a:lnTo>
                    <a:pt x="19812" y="170002"/>
                  </a:lnTo>
                  <a:close/>
                </a:path>
                <a:path w="661034" h="304800">
                  <a:moveTo>
                    <a:pt x="21577" y="174612"/>
                  </a:moveTo>
                  <a:lnTo>
                    <a:pt x="20751" y="174955"/>
                  </a:lnTo>
                  <a:lnTo>
                    <a:pt x="19100" y="175666"/>
                  </a:lnTo>
                  <a:lnTo>
                    <a:pt x="18516" y="174840"/>
                  </a:lnTo>
                  <a:lnTo>
                    <a:pt x="17322" y="173189"/>
                  </a:lnTo>
                  <a:lnTo>
                    <a:pt x="18516" y="176263"/>
                  </a:lnTo>
                  <a:lnTo>
                    <a:pt x="19100" y="177800"/>
                  </a:lnTo>
                  <a:lnTo>
                    <a:pt x="20751" y="175666"/>
                  </a:lnTo>
                  <a:lnTo>
                    <a:pt x="21577" y="174612"/>
                  </a:lnTo>
                  <a:close/>
                </a:path>
                <a:path w="661034" h="304800">
                  <a:moveTo>
                    <a:pt x="45669" y="239064"/>
                  </a:moveTo>
                  <a:lnTo>
                    <a:pt x="40576" y="235699"/>
                  </a:lnTo>
                  <a:lnTo>
                    <a:pt x="31330" y="232079"/>
                  </a:lnTo>
                  <a:lnTo>
                    <a:pt x="21374" y="228866"/>
                  </a:lnTo>
                  <a:lnTo>
                    <a:pt x="14135" y="226669"/>
                  </a:lnTo>
                  <a:lnTo>
                    <a:pt x="19189" y="229463"/>
                  </a:lnTo>
                  <a:lnTo>
                    <a:pt x="28854" y="233553"/>
                  </a:lnTo>
                  <a:lnTo>
                    <a:pt x="39039" y="237312"/>
                  </a:lnTo>
                  <a:lnTo>
                    <a:pt x="45669" y="239064"/>
                  </a:lnTo>
                  <a:close/>
                </a:path>
                <a:path w="661034" h="304800">
                  <a:moveTo>
                    <a:pt x="217093" y="304241"/>
                  </a:moveTo>
                  <a:lnTo>
                    <a:pt x="174586" y="288658"/>
                  </a:lnTo>
                  <a:lnTo>
                    <a:pt x="137909" y="266674"/>
                  </a:lnTo>
                  <a:lnTo>
                    <a:pt x="118541" y="256832"/>
                  </a:lnTo>
                  <a:lnTo>
                    <a:pt x="96672" y="248640"/>
                  </a:lnTo>
                  <a:lnTo>
                    <a:pt x="94894" y="248742"/>
                  </a:lnTo>
                  <a:lnTo>
                    <a:pt x="94894" y="248983"/>
                  </a:lnTo>
                  <a:lnTo>
                    <a:pt x="108712" y="253593"/>
                  </a:lnTo>
                  <a:lnTo>
                    <a:pt x="133858" y="264922"/>
                  </a:lnTo>
                  <a:lnTo>
                    <a:pt x="171577" y="288950"/>
                  </a:lnTo>
                  <a:lnTo>
                    <a:pt x="192824" y="298983"/>
                  </a:lnTo>
                  <a:lnTo>
                    <a:pt x="217093" y="304241"/>
                  </a:lnTo>
                  <a:close/>
                </a:path>
                <a:path w="661034" h="304800">
                  <a:moveTo>
                    <a:pt x="266331" y="253593"/>
                  </a:moveTo>
                  <a:lnTo>
                    <a:pt x="264553" y="248640"/>
                  </a:lnTo>
                  <a:lnTo>
                    <a:pt x="263131" y="247573"/>
                  </a:lnTo>
                  <a:lnTo>
                    <a:pt x="265252" y="251587"/>
                  </a:lnTo>
                  <a:lnTo>
                    <a:pt x="266331" y="253593"/>
                  </a:lnTo>
                  <a:close/>
                </a:path>
                <a:path w="661034" h="304800">
                  <a:moveTo>
                    <a:pt x="273062" y="262445"/>
                  </a:moveTo>
                  <a:lnTo>
                    <a:pt x="270573" y="260083"/>
                  </a:lnTo>
                  <a:lnTo>
                    <a:pt x="265861" y="257187"/>
                  </a:lnTo>
                  <a:lnTo>
                    <a:pt x="262077" y="256425"/>
                  </a:lnTo>
                  <a:lnTo>
                    <a:pt x="262077" y="256781"/>
                  </a:lnTo>
                  <a:lnTo>
                    <a:pt x="273062" y="262445"/>
                  </a:lnTo>
                  <a:close/>
                </a:path>
                <a:path w="661034" h="304800">
                  <a:moveTo>
                    <a:pt x="279082" y="193738"/>
                  </a:moveTo>
                  <a:lnTo>
                    <a:pt x="278358" y="194056"/>
                  </a:lnTo>
                  <a:lnTo>
                    <a:pt x="278003" y="194462"/>
                  </a:lnTo>
                  <a:lnTo>
                    <a:pt x="276948" y="194462"/>
                  </a:lnTo>
                  <a:lnTo>
                    <a:pt x="277418" y="194678"/>
                  </a:lnTo>
                  <a:lnTo>
                    <a:pt x="277888" y="194919"/>
                  </a:lnTo>
                  <a:lnTo>
                    <a:pt x="278371" y="195160"/>
                  </a:lnTo>
                  <a:lnTo>
                    <a:pt x="278599" y="194678"/>
                  </a:lnTo>
                  <a:lnTo>
                    <a:pt x="279082" y="193738"/>
                  </a:lnTo>
                  <a:close/>
                </a:path>
                <a:path w="661034" h="304800">
                  <a:moveTo>
                    <a:pt x="286156" y="201523"/>
                  </a:moveTo>
                  <a:lnTo>
                    <a:pt x="285102" y="199986"/>
                  </a:lnTo>
                  <a:lnTo>
                    <a:pt x="282968" y="196926"/>
                  </a:lnTo>
                  <a:lnTo>
                    <a:pt x="282270" y="196570"/>
                  </a:lnTo>
                  <a:lnTo>
                    <a:pt x="282968" y="198882"/>
                  </a:lnTo>
                  <a:lnTo>
                    <a:pt x="284073" y="200596"/>
                  </a:lnTo>
                  <a:lnTo>
                    <a:pt x="286156" y="201523"/>
                  </a:lnTo>
                  <a:close/>
                </a:path>
                <a:path w="661034" h="304800">
                  <a:moveTo>
                    <a:pt x="292887" y="192328"/>
                  </a:moveTo>
                  <a:lnTo>
                    <a:pt x="292773" y="191744"/>
                  </a:lnTo>
                  <a:lnTo>
                    <a:pt x="292646" y="191135"/>
                  </a:lnTo>
                  <a:lnTo>
                    <a:pt x="292531" y="190538"/>
                  </a:lnTo>
                  <a:lnTo>
                    <a:pt x="292061" y="190309"/>
                  </a:lnTo>
                  <a:lnTo>
                    <a:pt x="291592" y="190068"/>
                  </a:lnTo>
                  <a:lnTo>
                    <a:pt x="291109" y="189852"/>
                  </a:lnTo>
                  <a:lnTo>
                    <a:pt x="292303" y="191503"/>
                  </a:lnTo>
                  <a:lnTo>
                    <a:pt x="292887" y="192328"/>
                  </a:lnTo>
                  <a:close/>
                </a:path>
                <a:path w="661034" h="304800">
                  <a:moveTo>
                    <a:pt x="304939" y="231648"/>
                  </a:moveTo>
                  <a:lnTo>
                    <a:pt x="304571" y="231648"/>
                  </a:lnTo>
                  <a:lnTo>
                    <a:pt x="304698" y="231978"/>
                  </a:lnTo>
                  <a:lnTo>
                    <a:pt x="304812" y="232346"/>
                  </a:lnTo>
                  <a:lnTo>
                    <a:pt x="304939" y="232689"/>
                  </a:lnTo>
                  <a:lnTo>
                    <a:pt x="304939" y="231648"/>
                  </a:lnTo>
                  <a:close/>
                </a:path>
                <a:path w="661034" h="304800">
                  <a:moveTo>
                    <a:pt x="309168" y="185242"/>
                  </a:moveTo>
                  <a:lnTo>
                    <a:pt x="308114" y="185242"/>
                  </a:lnTo>
                  <a:lnTo>
                    <a:pt x="308825" y="185940"/>
                  </a:lnTo>
                  <a:lnTo>
                    <a:pt x="309168" y="186309"/>
                  </a:lnTo>
                  <a:lnTo>
                    <a:pt x="309168" y="185242"/>
                  </a:lnTo>
                  <a:close/>
                </a:path>
                <a:path w="661034" h="304800">
                  <a:moveTo>
                    <a:pt x="314134" y="215341"/>
                  </a:moveTo>
                  <a:lnTo>
                    <a:pt x="313905" y="215099"/>
                  </a:lnTo>
                  <a:lnTo>
                    <a:pt x="313677" y="214884"/>
                  </a:lnTo>
                  <a:lnTo>
                    <a:pt x="313423" y="214642"/>
                  </a:lnTo>
                  <a:lnTo>
                    <a:pt x="313080" y="214642"/>
                  </a:lnTo>
                  <a:lnTo>
                    <a:pt x="313448" y="215061"/>
                  </a:lnTo>
                  <a:lnTo>
                    <a:pt x="314134" y="215341"/>
                  </a:lnTo>
                  <a:close/>
                </a:path>
                <a:path w="661034" h="304800">
                  <a:moveTo>
                    <a:pt x="315201" y="110858"/>
                  </a:moveTo>
                  <a:lnTo>
                    <a:pt x="314363" y="111213"/>
                  </a:lnTo>
                  <a:lnTo>
                    <a:pt x="314845" y="111213"/>
                  </a:lnTo>
                  <a:lnTo>
                    <a:pt x="315201" y="110858"/>
                  </a:lnTo>
                  <a:close/>
                </a:path>
                <a:path w="661034" h="304800">
                  <a:moveTo>
                    <a:pt x="315556" y="114046"/>
                  </a:moveTo>
                  <a:lnTo>
                    <a:pt x="313791" y="112268"/>
                  </a:lnTo>
                  <a:lnTo>
                    <a:pt x="314147" y="111912"/>
                  </a:lnTo>
                  <a:lnTo>
                    <a:pt x="312724" y="111912"/>
                  </a:lnTo>
                  <a:lnTo>
                    <a:pt x="311061" y="111912"/>
                  </a:lnTo>
                  <a:lnTo>
                    <a:pt x="311327" y="113677"/>
                  </a:lnTo>
                  <a:lnTo>
                    <a:pt x="315556" y="114046"/>
                  </a:lnTo>
                  <a:close/>
                </a:path>
                <a:path w="661034" h="304800">
                  <a:moveTo>
                    <a:pt x="319455" y="106248"/>
                  </a:moveTo>
                  <a:lnTo>
                    <a:pt x="311658" y="109080"/>
                  </a:lnTo>
                  <a:lnTo>
                    <a:pt x="313423" y="104838"/>
                  </a:lnTo>
                  <a:lnTo>
                    <a:pt x="313194" y="104838"/>
                  </a:lnTo>
                  <a:lnTo>
                    <a:pt x="310984" y="106616"/>
                  </a:lnTo>
                  <a:lnTo>
                    <a:pt x="306908" y="115100"/>
                  </a:lnTo>
                  <a:lnTo>
                    <a:pt x="306832" y="115277"/>
                  </a:lnTo>
                  <a:lnTo>
                    <a:pt x="307771" y="118287"/>
                  </a:lnTo>
                  <a:lnTo>
                    <a:pt x="308762" y="115277"/>
                  </a:lnTo>
                  <a:lnTo>
                    <a:pt x="308825" y="115100"/>
                  </a:lnTo>
                  <a:lnTo>
                    <a:pt x="310248" y="115811"/>
                  </a:lnTo>
                  <a:lnTo>
                    <a:pt x="310045" y="115277"/>
                  </a:lnTo>
                  <a:lnTo>
                    <a:pt x="309981" y="115100"/>
                  </a:lnTo>
                  <a:lnTo>
                    <a:pt x="310362" y="115100"/>
                  </a:lnTo>
                  <a:lnTo>
                    <a:pt x="310794" y="115100"/>
                  </a:lnTo>
                  <a:lnTo>
                    <a:pt x="310248" y="114998"/>
                  </a:lnTo>
                  <a:lnTo>
                    <a:pt x="309727" y="114401"/>
                  </a:lnTo>
                  <a:lnTo>
                    <a:pt x="309854" y="114757"/>
                  </a:lnTo>
                  <a:lnTo>
                    <a:pt x="309905" y="114922"/>
                  </a:lnTo>
                  <a:lnTo>
                    <a:pt x="309168" y="114757"/>
                  </a:lnTo>
                  <a:lnTo>
                    <a:pt x="310870" y="111213"/>
                  </a:lnTo>
                  <a:lnTo>
                    <a:pt x="311188" y="110858"/>
                  </a:lnTo>
                  <a:lnTo>
                    <a:pt x="312178" y="109486"/>
                  </a:lnTo>
                  <a:lnTo>
                    <a:pt x="313613" y="109080"/>
                  </a:lnTo>
                  <a:lnTo>
                    <a:pt x="317131" y="108089"/>
                  </a:lnTo>
                  <a:lnTo>
                    <a:pt x="319100" y="107315"/>
                  </a:lnTo>
                  <a:lnTo>
                    <a:pt x="319455" y="106248"/>
                  </a:lnTo>
                  <a:close/>
                </a:path>
                <a:path w="661034" h="304800">
                  <a:moveTo>
                    <a:pt x="320509" y="207924"/>
                  </a:moveTo>
                  <a:lnTo>
                    <a:pt x="320281" y="207784"/>
                  </a:lnTo>
                  <a:lnTo>
                    <a:pt x="320040" y="207683"/>
                  </a:lnTo>
                  <a:lnTo>
                    <a:pt x="319811" y="207556"/>
                  </a:lnTo>
                  <a:lnTo>
                    <a:pt x="319874" y="208534"/>
                  </a:lnTo>
                  <a:lnTo>
                    <a:pt x="320167" y="208965"/>
                  </a:lnTo>
                  <a:lnTo>
                    <a:pt x="320395" y="208254"/>
                  </a:lnTo>
                  <a:lnTo>
                    <a:pt x="320509" y="207924"/>
                  </a:lnTo>
                  <a:close/>
                </a:path>
                <a:path w="661034" h="304800">
                  <a:moveTo>
                    <a:pt x="320509" y="206832"/>
                  </a:moveTo>
                  <a:lnTo>
                    <a:pt x="320395" y="206489"/>
                  </a:lnTo>
                  <a:lnTo>
                    <a:pt x="320167" y="205790"/>
                  </a:lnTo>
                  <a:lnTo>
                    <a:pt x="320040" y="206133"/>
                  </a:lnTo>
                  <a:lnTo>
                    <a:pt x="319925" y="206489"/>
                  </a:lnTo>
                  <a:lnTo>
                    <a:pt x="319811" y="206832"/>
                  </a:lnTo>
                  <a:lnTo>
                    <a:pt x="320509" y="206832"/>
                  </a:lnTo>
                  <a:close/>
                </a:path>
                <a:path w="661034" h="304800">
                  <a:moveTo>
                    <a:pt x="323291" y="205879"/>
                  </a:moveTo>
                  <a:lnTo>
                    <a:pt x="322554" y="205879"/>
                  </a:lnTo>
                  <a:lnTo>
                    <a:pt x="321576" y="207200"/>
                  </a:lnTo>
                  <a:lnTo>
                    <a:pt x="322643" y="207200"/>
                  </a:lnTo>
                  <a:lnTo>
                    <a:pt x="323291" y="205879"/>
                  </a:lnTo>
                  <a:close/>
                </a:path>
                <a:path w="661034" h="304800">
                  <a:moveTo>
                    <a:pt x="323697" y="203657"/>
                  </a:moveTo>
                  <a:lnTo>
                    <a:pt x="322643" y="203657"/>
                  </a:lnTo>
                  <a:lnTo>
                    <a:pt x="322668" y="205727"/>
                  </a:lnTo>
                  <a:lnTo>
                    <a:pt x="323151" y="205066"/>
                  </a:lnTo>
                  <a:lnTo>
                    <a:pt x="323265" y="204927"/>
                  </a:lnTo>
                  <a:lnTo>
                    <a:pt x="322770" y="205727"/>
                  </a:lnTo>
                  <a:lnTo>
                    <a:pt x="323367" y="205727"/>
                  </a:lnTo>
                  <a:lnTo>
                    <a:pt x="323697" y="205066"/>
                  </a:lnTo>
                  <a:lnTo>
                    <a:pt x="323697" y="204927"/>
                  </a:lnTo>
                  <a:lnTo>
                    <a:pt x="323697" y="203657"/>
                  </a:lnTo>
                  <a:close/>
                </a:path>
                <a:path w="661034" h="304800">
                  <a:moveTo>
                    <a:pt x="324764" y="196215"/>
                  </a:moveTo>
                  <a:lnTo>
                    <a:pt x="324104" y="195503"/>
                  </a:lnTo>
                  <a:lnTo>
                    <a:pt x="324243" y="195529"/>
                  </a:lnTo>
                  <a:lnTo>
                    <a:pt x="323291" y="195237"/>
                  </a:lnTo>
                  <a:lnTo>
                    <a:pt x="323151" y="195478"/>
                  </a:lnTo>
                  <a:lnTo>
                    <a:pt x="323176" y="196049"/>
                  </a:lnTo>
                  <a:lnTo>
                    <a:pt x="323265" y="196481"/>
                  </a:lnTo>
                  <a:lnTo>
                    <a:pt x="323342" y="196926"/>
                  </a:lnTo>
                  <a:lnTo>
                    <a:pt x="323824" y="196811"/>
                  </a:lnTo>
                  <a:lnTo>
                    <a:pt x="324764" y="196570"/>
                  </a:lnTo>
                  <a:lnTo>
                    <a:pt x="324764" y="196215"/>
                  </a:lnTo>
                  <a:close/>
                </a:path>
                <a:path w="661034" h="304800">
                  <a:moveTo>
                    <a:pt x="325818" y="189484"/>
                  </a:moveTo>
                  <a:lnTo>
                    <a:pt x="300672" y="226314"/>
                  </a:lnTo>
                  <a:lnTo>
                    <a:pt x="305930" y="218617"/>
                  </a:lnTo>
                  <a:lnTo>
                    <a:pt x="317842" y="203593"/>
                  </a:lnTo>
                  <a:lnTo>
                    <a:pt x="323075" y="195592"/>
                  </a:lnTo>
                  <a:lnTo>
                    <a:pt x="322999" y="195160"/>
                  </a:lnTo>
                  <a:lnTo>
                    <a:pt x="323291" y="195237"/>
                  </a:lnTo>
                  <a:lnTo>
                    <a:pt x="324243" y="193484"/>
                  </a:lnTo>
                  <a:lnTo>
                    <a:pt x="325094" y="191706"/>
                  </a:lnTo>
                  <a:lnTo>
                    <a:pt x="325818" y="189852"/>
                  </a:lnTo>
                  <a:lnTo>
                    <a:pt x="325818" y="189484"/>
                  </a:lnTo>
                  <a:close/>
                </a:path>
                <a:path w="661034" h="304800">
                  <a:moveTo>
                    <a:pt x="327596" y="193370"/>
                  </a:moveTo>
                  <a:lnTo>
                    <a:pt x="327291" y="194246"/>
                  </a:lnTo>
                  <a:lnTo>
                    <a:pt x="326656" y="193954"/>
                  </a:lnTo>
                  <a:lnTo>
                    <a:pt x="327596" y="194462"/>
                  </a:lnTo>
                  <a:lnTo>
                    <a:pt x="327596" y="193370"/>
                  </a:lnTo>
                  <a:close/>
                </a:path>
                <a:path w="661034" h="304800">
                  <a:moveTo>
                    <a:pt x="329018" y="193738"/>
                  </a:moveTo>
                  <a:lnTo>
                    <a:pt x="328777" y="193738"/>
                  </a:lnTo>
                  <a:lnTo>
                    <a:pt x="328841" y="194144"/>
                  </a:lnTo>
                  <a:lnTo>
                    <a:pt x="329018" y="194475"/>
                  </a:lnTo>
                  <a:lnTo>
                    <a:pt x="329018" y="193738"/>
                  </a:lnTo>
                  <a:close/>
                </a:path>
                <a:path w="661034" h="304800">
                  <a:moveTo>
                    <a:pt x="330441" y="201523"/>
                  </a:moveTo>
                  <a:lnTo>
                    <a:pt x="330073" y="201523"/>
                  </a:lnTo>
                  <a:lnTo>
                    <a:pt x="330200" y="201891"/>
                  </a:lnTo>
                  <a:lnTo>
                    <a:pt x="330314" y="202247"/>
                  </a:lnTo>
                  <a:lnTo>
                    <a:pt x="330441" y="202577"/>
                  </a:lnTo>
                  <a:lnTo>
                    <a:pt x="330441" y="201523"/>
                  </a:lnTo>
                  <a:close/>
                </a:path>
                <a:path w="661034" h="304800">
                  <a:moveTo>
                    <a:pt x="331139" y="209308"/>
                  </a:moveTo>
                  <a:lnTo>
                    <a:pt x="330784" y="209308"/>
                  </a:lnTo>
                  <a:lnTo>
                    <a:pt x="330898" y="209677"/>
                  </a:lnTo>
                  <a:lnTo>
                    <a:pt x="331025" y="210032"/>
                  </a:lnTo>
                  <a:lnTo>
                    <a:pt x="331139" y="210400"/>
                  </a:lnTo>
                  <a:lnTo>
                    <a:pt x="331139" y="209308"/>
                  </a:lnTo>
                  <a:close/>
                </a:path>
                <a:path w="661034" h="304800">
                  <a:moveTo>
                    <a:pt x="331838" y="227037"/>
                  </a:moveTo>
                  <a:lnTo>
                    <a:pt x="331736" y="226783"/>
                  </a:lnTo>
                  <a:lnTo>
                    <a:pt x="331609" y="226555"/>
                  </a:lnTo>
                  <a:lnTo>
                    <a:pt x="331495" y="226314"/>
                  </a:lnTo>
                  <a:lnTo>
                    <a:pt x="331000" y="227037"/>
                  </a:lnTo>
                  <a:lnTo>
                    <a:pt x="331216" y="226860"/>
                  </a:lnTo>
                  <a:lnTo>
                    <a:pt x="331139" y="227380"/>
                  </a:lnTo>
                  <a:lnTo>
                    <a:pt x="331381" y="227279"/>
                  </a:lnTo>
                  <a:lnTo>
                    <a:pt x="331609" y="227152"/>
                  </a:lnTo>
                  <a:lnTo>
                    <a:pt x="331838" y="227037"/>
                  </a:lnTo>
                  <a:close/>
                </a:path>
                <a:path w="661034" h="304800">
                  <a:moveTo>
                    <a:pt x="332651" y="203174"/>
                  </a:moveTo>
                  <a:lnTo>
                    <a:pt x="332232" y="200482"/>
                  </a:lnTo>
                  <a:lnTo>
                    <a:pt x="329018" y="194475"/>
                  </a:lnTo>
                  <a:lnTo>
                    <a:pt x="329730" y="198983"/>
                  </a:lnTo>
                  <a:lnTo>
                    <a:pt x="332651" y="203174"/>
                  </a:lnTo>
                  <a:close/>
                </a:path>
                <a:path w="661034" h="304800">
                  <a:moveTo>
                    <a:pt x="333336" y="210413"/>
                  </a:moveTo>
                  <a:lnTo>
                    <a:pt x="330441" y="216547"/>
                  </a:lnTo>
                  <a:lnTo>
                    <a:pt x="327317" y="219773"/>
                  </a:lnTo>
                  <a:lnTo>
                    <a:pt x="325945" y="223139"/>
                  </a:lnTo>
                  <a:lnTo>
                    <a:pt x="325678" y="223520"/>
                  </a:lnTo>
                  <a:lnTo>
                    <a:pt x="323342" y="224193"/>
                  </a:lnTo>
                  <a:lnTo>
                    <a:pt x="323405" y="224015"/>
                  </a:lnTo>
                  <a:lnTo>
                    <a:pt x="323481" y="223837"/>
                  </a:lnTo>
                  <a:lnTo>
                    <a:pt x="323557" y="223672"/>
                  </a:lnTo>
                  <a:lnTo>
                    <a:pt x="323621" y="223520"/>
                  </a:lnTo>
                  <a:lnTo>
                    <a:pt x="324396" y="221691"/>
                  </a:lnTo>
                  <a:lnTo>
                    <a:pt x="324739" y="220167"/>
                  </a:lnTo>
                  <a:lnTo>
                    <a:pt x="324764" y="216750"/>
                  </a:lnTo>
                  <a:lnTo>
                    <a:pt x="330111" y="216547"/>
                  </a:lnTo>
                  <a:lnTo>
                    <a:pt x="328904" y="213575"/>
                  </a:lnTo>
                  <a:lnTo>
                    <a:pt x="328028" y="211353"/>
                  </a:lnTo>
                  <a:lnTo>
                    <a:pt x="329361" y="207556"/>
                  </a:lnTo>
                  <a:lnTo>
                    <a:pt x="328980" y="205689"/>
                  </a:lnTo>
                  <a:lnTo>
                    <a:pt x="326885" y="205422"/>
                  </a:lnTo>
                  <a:lnTo>
                    <a:pt x="327190" y="203771"/>
                  </a:lnTo>
                  <a:lnTo>
                    <a:pt x="327228" y="203619"/>
                  </a:lnTo>
                  <a:lnTo>
                    <a:pt x="327545" y="203771"/>
                  </a:lnTo>
                  <a:lnTo>
                    <a:pt x="327444" y="203619"/>
                  </a:lnTo>
                  <a:lnTo>
                    <a:pt x="326885" y="202577"/>
                  </a:lnTo>
                  <a:lnTo>
                    <a:pt x="326771" y="202349"/>
                  </a:lnTo>
                  <a:lnTo>
                    <a:pt x="326656" y="202107"/>
                  </a:lnTo>
                  <a:lnTo>
                    <a:pt x="326529" y="201891"/>
                  </a:lnTo>
                  <a:lnTo>
                    <a:pt x="323557" y="208622"/>
                  </a:lnTo>
                  <a:lnTo>
                    <a:pt x="323024" y="209677"/>
                  </a:lnTo>
                  <a:lnTo>
                    <a:pt x="323024" y="222821"/>
                  </a:lnTo>
                  <a:lnTo>
                    <a:pt x="320916" y="223062"/>
                  </a:lnTo>
                  <a:lnTo>
                    <a:pt x="320916" y="224561"/>
                  </a:lnTo>
                  <a:lnTo>
                    <a:pt x="319798" y="224917"/>
                  </a:lnTo>
                  <a:lnTo>
                    <a:pt x="319735" y="224561"/>
                  </a:lnTo>
                  <a:lnTo>
                    <a:pt x="320916" y="224561"/>
                  </a:lnTo>
                  <a:lnTo>
                    <a:pt x="320916" y="223062"/>
                  </a:lnTo>
                  <a:lnTo>
                    <a:pt x="317385" y="223443"/>
                  </a:lnTo>
                  <a:lnTo>
                    <a:pt x="319024" y="218909"/>
                  </a:lnTo>
                  <a:lnTo>
                    <a:pt x="322287" y="214274"/>
                  </a:lnTo>
                  <a:lnTo>
                    <a:pt x="322287" y="213575"/>
                  </a:lnTo>
                  <a:lnTo>
                    <a:pt x="322516" y="213575"/>
                  </a:lnTo>
                  <a:lnTo>
                    <a:pt x="322567" y="214579"/>
                  </a:lnTo>
                  <a:lnTo>
                    <a:pt x="322681" y="216750"/>
                  </a:lnTo>
                  <a:lnTo>
                    <a:pt x="322808" y="218909"/>
                  </a:lnTo>
                  <a:lnTo>
                    <a:pt x="322834" y="219532"/>
                  </a:lnTo>
                  <a:lnTo>
                    <a:pt x="322961" y="221691"/>
                  </a:lnTo>
                  <a:lnTo>
                    <a:pt x="323024" y="222821"/>
                  </a:lnTo>
                  <a:lnTo>
                    <a:pt x="323024" y="209677"/>
                  </a:lnTo>
                  <a:lnTo>
                    <a:pt x="320535" y="214579"/>
                  </a:lnTo>
                  <a:lnTo>
                    <a:pt x="316979" y="220167"/>
                  </a:lnTo>
                  <a:lnTo>
                    <a:pt x="312724" y="225259"/>
                  </a:lnTo>
                  <a:lnTo>
                    <a:pt x="311302" y="225259"/>
                  </a:lnTo>
                  <a:lnTo>
                    <a:pt x="311188" y="224561"/>
                  </a:lnTo>
                  <a:lnTo>
                    <a:pt x="311073" y="223837"/>
                  </a:lnTo>
                  <a:lnTo>
                    <a:pt x="310946" y="223139"/>
                  </a:lnTo>
                  <a:lnTo>
                    <a:pt x="313778" y="219532"/>
                  </a:lnTo>
                  <a:lnTo>
                    <a:pt x="317830" y="215366"/>
                  </a:lnTo>
                  <a:lnTo>
                    <a:pt x="319684" y="211353"/>
                  </a:lnTo>
                  <a:lnTo>
                    <a:pt x="310248" y="222427"/>
                  </a:lnTo>
                  <a:lnTo>
                    <a:pt x="310248" y="224561"/>
                  </a:lnTo>
                  <a:lnTo>
                    <a:pt x="311645" y="225983"/>
                  </a:lnTo>
                  <a:lnTo>
                    <a:pt x="313397" y="225259"/>
                  </a:lnTo>
                  <a:lnTo>
                    <a:pt x="316458" y="224015"/>
                  </a:lnTo>
                  <a:lnTo>
                    <a:pt x="314934" y="229844"/>
                  </a:lnTo>
                  <a:lnTo>
                    <a:pt x="314845" y="230212"/>
                  </a:lnTo>
                  <a:lnTo>
                    <a:pt x="316699" y="228930"/>
                  </a:lnTo>
                  <a:lnTo>
                    <a:pt x="317766" y="227495"/>
                  </a:lnTo>
                  <a:lnTo>
                    <a:pt x="318643" y="225488"/>
                  </a:lnTo>
                  <a:lnTo>
                    <a:pt x="318744" y="225259"/>
                  </a:lnTo>
                  <a:lnTo>
                    <a:pt x="319874" y="225259"/>
                  </a:lnTo>
                  <a:lnTo>
                    <a:pt x="319925" y="225488"/>
                  </a:lnTo>
                  <a:lnTo>
                    <a:pt x="320040" y="226085"/>
                  </a:lnTo>
                  <a:lnTo>
                    <a:pt x="320167" y="226669"/>
                  </a:lnTo>
                  <a:lnTo>
                    <a:pt x="318909" y="228663"/>
                  </a:lnTo>
                  <a:lnTo>
                    <a:pt x="317754" y="229844"/>
                  </a:lnTo>
                  <a:lnTo>
                    <a:pt x="315556" y="230924"/>
                  </a:lnTo>
                  <a:lnTo>
                    <a:pt x="313880" y="230670"/>
                  </a:lnTo>
                  <a:lnTo>
                    <a:pt x="313944" y="230212"/>
                  </a:lnTo>
                  <a:lnTo>
                    <a:pt x="314185" y="230212"/>
                  </a:lnTo>
                  <a:lnTo>
                    <a:pt x="312369" y="229171"/>
                  </a:lnTo>
                  <a:lnTo>
                    <a:pt x="312267" y="229844"/>
                  </a:lnTo>
                  <a:lnTo>
                    <a:pt x="312153" y="230670"/>
                  </a:lnTo>
                  <a:lnTo>
                    <a:pt x="312064" y="231394"/>
                  </a:lnTo>
                  <a:lnTo>
                    <a:pt x="311746" y="232321"/>
                  </a:lnTo>
                  <a:lnTo>
                    <a:pt x="308825" y="232689"/>
                  </a:lnTo>
                  <a:lnTo>
                    <a:pt x="308825" y="233019"/>
                  </a:lnTo>
                  <a:lnTo>
                    <a:pt x="320179" y="233019"/>
                  </a:lnTo>
                  <a:lnTo>
                    <a:pt x="320763" y="230924"/>
                  </a:lnTo>
                  <a:lnTo>
                    <a:pt x="321970" y="226669"/>
                  </a:lnTo>
                  <a:lnTo>
                    <a:pt x="322033" y="226479"/>
                  </a:lnTo>
                  <a:lnTo>
                    <a:pt x="327901" y="224561"/>
                  </a:lnTo>
                  <a:lnTo>
                    <a:pt x="328980" y="224193"/>
                  </a:lnTo>
                  <a:lnTo>
                    <a:pt x="330073" y="223837"/>
                  </a:lnTo>
                  <a:lnTo>
                    <a:pt x="332765" y="217030"/>
                  </a:lnTo>
                  <a:lnTo>
                    <a:pt x="333248" y="211353"/>
                  </a:lnTo>
                  <a:lnTo>
                    <a:pt x="333336" y="210413"/>
                  </a:lnTo>
                  <a:close/>
                </a:path>
                <a:path w="661034" h="304800">
                  <a:moveTo>
                    <a:pt x="335102" y="206667"/>
                  </a:moveTo>
                  <a:lnTo>
                    <a:pt x="332651" y="203174"/>
                  </a:lnTo>
                  <a:lnTo>
                    <a:pt x="333489" y="208622"/>
                  </a:lnTo>
                  <a:lnTo>
                    <a:pt x="333336" y="210413"/>
                  </a:lnTo>
                  <a:lnTo>
                    <a:pt x="335102" y="206667"/>
                  </a:lnTo>
                  <a:close/>
                </a:path>
                <a:path w="661034" h="304800">
                  <a:moveTo>
                    <a:pt x="341769" y="108381"/>
                  </a:moveTo>
                  <a:lnTo>
                    <a:pt x="341528" y="108254"/>
                  </a:lnTo>
                  <a:lnTo>
                    <a:pt x="341287" y="108140"/>
                  </a:lnTo>
                  <a:lnTo>
                    <a:pt x="341058" y="108026"/>
                  </a:lnTo>
                  <a:lnTo>
                    <a:pt x="340817" y="108254"/>
                  </a:lnTo>
                  <a:lnTo>
                    <a:pt x="340702" y="108381"/>
                  </a:lnTo>
                  <a:lnTo>
                    <a:pt x="340944" y="108610"/>
                  </a:lnTo>
                  <a:lnTo>
                    <a:pt x="341172" y="108851"/>
                  </a:lnTo>
                  <a:lnTo>
                    <a:pt x="341414" y="109080"/>
                  </a:lnTo>
                  <a:lnTo>
                    <a:pt x="341655" y="108851"/>
                  </a:lnTo>
                  <a:lnTo>
                    <a:pt x="341769" y="108724"/>
                  </a:lnTo>
                  <a:lnTo>
                    <a:pt x="341769" y="108381"/>
                  </a:lnTo>
                  <a:close/>
                </a:path>
                <a:path w="661034" h="304800">
                  <a:moveTo>
                    <a:pt x="342823" y="92786"/>
                  </a:moveTo>
                  <a:lnTo>
                    <a:pt x="341058" y="92913"/>
                  </a:lnTo>
                  <a:lnTo>
                    <a:pt x="337515" y="93141"/>
                  </a:lnTo>
                  <a:lnTo>
                    <a:pt x="337400" y="93383"/>
                  </a:lnTo>
                  <a:lnTo>
                    <a:pt x="337273" y="93611"/>
                  </a:lnTo>
                  <a:lnTo>
                    <a:pt x="337159" y="93853"/>
                  </a:lnTo>
                  <a:lnTo>
                    <a:pt x="341058" y="93853"/>
                  </a:lnTo>
                  <a:lnTo>
                    <a:pt x="342823" y="92786"/>
                  </a:lnTo>
                  <a:close/>
                </a:path>
                <a:path w="661034" h="304800">
                  <a:moveTo>
                    <a:pt x="343535" y="92087"/>
                  </a:moveTo>
                  <a:lnTo>
                    <a:pt x="342900" y="92544"/>
                  </a:lnTo>
                  <a:lnTo>
                    <a:pt x="343331" y="92456"/>
                  </a:lnTo>
                  <a:lnTo>
                    <a:pt x="343420" y="92316"/>
                  </a:lnTo>
                  <a:lnTo>
                    <a:pt x="343535" y="92087"/>
                  </a:lnTo>
                  <a:close/>
                </a:path>
                <a:path w="661034" h="304800">
                  <a:moveTo>
                    <a:pt x="346379" y="115100"/>
                  </a:moveTo>
                  <a:lnTo>
                    <a:pt x="344843" y="112674"/>
                  </a:lnTo>
                  <a:lnTo>
                    <a:pt x="341680" y="112966"/>
                  </a:lnTo>
                  <a:lnTo>
                    <a:pt x="339991" y="110858"/>
                  </a:lnTo>
                  <a:lnTo>
                    <a:pt x="338226" y="110858"/>
                  </a:lnTo>
                  <a:lnTo>
                    <a:pt x="339242" y="113284"/>
                  </a:lnTo>
                  <a:lnTo>
                    <a:pt x="344322" y="114134"/>
                  </a:lnTo>
                  <a:lnTo>
                    <a:pt x="346379" y="115100"/>
                  </a:lnTo>
                  <a:close/>
                </a:path>
                <a:path w="661034" h="304800">
                  <a:moveTo>
                    <a:pt x="350621" y="121831"/>
                  </a:moveTo>
                  <a:lnTo>
                    <a:pt x="348653" y="119989"/>
                  </a:lnTo>
                  <a:lnTo>
                    <a:pt x="344398" y="119697"/>
                  </a:lnTo>
                  <a:lnTo>
                    <a:pt x="341769" y="118643"/>
                  </a:lnTo>
                  <a:lnTo>
                    <a:pt x="340702" y="117932"/>
                  </a:lnTo>
                  <a:lnTo>
                    <a:pt x="341414" y="116522"/>
                  </a:lnTo>
                  <a:lnTo>
                    <a:pt x="349554" y="116878"/>
                  </a:lnTo>
                  <a:lnTo>
                    <a:pt x="348843" y="115455"/>
                  </a:lnTo>
                  <a:lnTo>
                    <a:pt x="347103" y="116535"/>
                  </a:lnTo>
                  <a:lnTo>
                    <a:pt x="345020" y="116205"/>
                  </a:lnTo>
                  <a:lnTo>
                    <a:pt x="341769" y="116166"/>
                  </a:lnTo>
                  <a:lnTo>
                    <a:pt x="342112" y="114388"/>
                  </a:lnTo>
                  <a:lnTo>
                    <a:pt x="335457" y="119202"/>
                  </a:lnTo>
                  <a:lnTo>
                    <a:pt x="335394" y="119354"/>
                  </a:lnTo>
                  <a:lnTo>
                    <a:pt x="341845" y="118999"/>
                  </a:lnTo>
                  <a:lnTo>
                    <a:pt x="344055" y="122034"/>
                  </a:lnTo>
                  <a:lnTo>
                    <a:pt x="349910" y="122186"/>
                  </a:lnTo>
                  <a:lnTo>
                    <a:pt x="350621" y="121831"/>
                  </a:lnTo>
                  <a:close/>
                </a:path>
                <a:path w="661034" h="304800">
                  <a:moveTo>
                    <a:pt x="353809" y="115100"/>
                  </a:moveTo>
                  <a:lnTo>
                    <a:pt x="353669" y="113703"/>
                  </a:lnTo>
                  <a:lnTo>
                    <a:pt x="351701" y="112661"/>
                  </a:lnTo>
                  <a:lnTo>
                    <a:pt x="349211" y="112623"/>
                  </a:lnTo>
                  <a:lnTo>
                    <a:pt x="349084" y="112737"/>
                  </a:lnTo>
                  <a:lnTo>
                    <a:pt x="348970" y="112864"/>
                  </a:lnTo>
                  <a:lnTo>
                    <a:pt x="348843" y="112979"/>
                  </a:lnTo>
                  <a:lnTo>
                    <a:pt x="348843" y="114046"/>
                  </a:lnTo>
                  <a:lnTo>
                    <a:pt x="350507" y="114388"/>
                  </a:lnTo>
                  <a:lnTo>
                    <a:pt x="352158" y="114757"/>
                  </a:lnTo>
                  <a:lnTo>
                    <a:pt x="353809" y="115100"/>
                  </a:lnTo>
                  <a:close/>
                </a:path>
                <a:path w="661034" h="304800">
                  <a:moveTo>
                    <a:pt x="354863" y="124307"/>
                  </a:moveTo>
                  <a:lnTo>
                    <a:pt x="354787" y="123532"/>
                  </a:lnTo>
                  <a:lnTo>
                    <a:pt x="353809" y="123253"/>
                  </a:lnTo>
                  <a:lnTo>
                    <a:pt x="353809" y="123609"/>
                  </a:lnTo>
                  <a:lnTo>
                    <a:pt x="354164" y="123837"/>
                  </a:lnTo>
                  <a:lnTo>
                    <a:pt x="354520" y="124079"/>
                  </a:lnTo>
                  <a:lnTo>
                    <a:pt x="354863" y="124307"/>
                  </a:lnTo>
                  <a:close/>
                </a:path>
                <a:path w="661034" h="304800">
                  <a:moveTo>
                    <a:pt x="355231" y="72250"/>
                  </a:moveTo>
                  <a:lnTo>
                    <a:pt x="354990" y="72136"/>
                  </a:lnTo>
                  <a:lnTo>
                    <a:pt x="354749" y="72009"/>
                  </a:lnTo>
                  <a:lnTo>
                    <a:pt x="354520" y="71894"/>
                  </a:lnTo>
                  <a:lnTo>
                    <a:pt x="354164" y="72478"/>
                  </a:lnTo>
                  <a:lnTo>
                    <a:pt x="353809" y="73075"/>
                  </a:lnTo>
                  <a:lnTo>
                    <a:pt x="353453" y="73660"/>
                  </a:lnTo>
                  <a:lnTo>
                    <a:pt x="353923" y="73901"/>
                  </a:lnTo>
                  <a:lnTo>
                    <a:pt x="354863" y="74371"/>
                  </a:lnTo>
                  <a:lnTo>
                    <a:pt x="354990" y="73787"/>
                  </a:lnTo>
                  <a:lnTo>
                    <a:pt x="355104" y="73190"/>
                  </a:lnTo>
                  <a:lnTo>
                    <a:pt x="355231" y="72605"/>
                  </a:lnTo>
                  <a:lnTo>
                    <a:pt x="355231" y="72250"/>
                  </a:lnTo>
                  <a:close/>
                </a:path>
                <a:path w="661034" h="304800">
                  <a:moveTo>
                    <a:pt x="355574" y="128917"/>
                  </a:moveTo>
                  <a:lnTo>
                    <a:pt x="355460" y="128676"/>
                  </a:lnTo>
                  <a:lnTo>
                    <a:pt x="355346" y="128447"/>
                  </a:lnTo>
                  <a:lnTo>
                    <a:pt x="355231" y="128206"/>
                  </a:lnTo>
                  <a:lnTo>
                    <a:pt x="354164" y="128206"/>
                  </a:lnTo>
                  <a:lnTo>
                    <a:pt x="353923" y="128562"/>
                  </a:lnTo>
                  <a:lnTo>
                    <a:pt x="353695" y="128917"/>
                  </a:lnTo>
                  <a:lnTo>
                    <a:pt x="353453" y="129273"/>
                  </a:lnTo>
                  <a:lnTo>
                    <a:pt x="353809" y="129514"/>
                  </a:lnTo>
                  <a:lnTo>
                    <a:pt x="354164" y="129743"/>
                  </a:lnTo>
                  <a:lnTo>
                    <a:pt x="354520" y="129984"/>
                  </a:lnTo>
                  <a:lnTo>
                    <a:pt x="354749" y="129857"/>
                  </a:lnTo>
                  <a:lnTo>
                    <a:pt x="355231" y="129628"/>
                  </a:lnTo>
                  <a:lnTo>
                    <a:pt x="355346" y="129387"/>
                  </a:lnTo>
                  <a:lnTo>
                    <a:pt x="355460" y="129159"/>
                  </a:lnTo>
                  <a:lnTo>
                    <a:pt x="355574" y="128917"/>
                  </a:lnTo>
                  <a:close/>
                </a:path>
                <a:path w="661034" h="304800">
                  <a:moveTo>
                    <a:pt x="356997" y="132105"/>
                  </a:moveTo>
                  <a:lnTo>
                    <a:pt x="355892" y="131660"/>
                  </a:lnTo>
                  <a:lnTo>
                    <a:pt x="354368" y="131787"/>
                  </a:lnTo>
                  <a:lnTo>
                    <a:pt x="352742" y="131394"/>
                  </a:lnTo>
                  <a:lnTo>
                    <a:pt x="352590" y="133134"/>
                  </a:lnTo>
                  <a:lnTo>
                    <a:pt x="353288" y="133616"/>
                  </a:lnTo>
                  <a:lnTo>
                    <a:pt x="355942" y="133527"/>
                  </a:lnTo>
                  <a:lnTo>
                    <a:pt x="356285" y="133045"/>
                  </a:lnTo>
                  <a:lnTo>
                    <a:pt x="356997" y="132105"/>
                  </a:lnTo>
                  <a:close/>
                </a:path>
                <a:path w="661034" h="304800">
                  <a:moveTo>
                    <a:pt x="360540" y="113334"/>
                  </a:moveTo>
                  <a:lnTo>
                    <a:pt x="360184" y="113563"/>
                  </a:lnTo>
                  <a:lnTo>
                    <a:pt x="359473" y="114046"/>
                  </a:lnTo>
                  <a:lnTo>
                    <a:pt x="360184" y="114046"/>
                  </a:lnTo>
                  <a:lnTo>
                    <a:pt x="360299" y="113804"/>
                  </a:lnTo>
                  <a:lnTo>
                    <a:pt x="360426" y="113563"/>
                  </a:lnTo>
                  <a:lnTo>
                    <a:pt x="360540" y="113334"/>
                  </a:lnTo>
                  <a:close/>
                </a:path>
                <a:path w="661034" h="304800">
                  <a:moveTo>
                    <a:pt x="365137" y="119710"/>
                  </a:moveTo>
                  <a:lnTo>
                    <a:pt x="360540" y="121119"/>
                  </a:lnTo>
                  <a:lnTo>
                    <a:pt x="360426" y="121361"/>
                  </a:lnTo>
                  <a:lnTo>
                    <a:pt x="360184" y="121831"/>
                  </a:lnTo>
                  <a:lnTo>
                    <a:pt x="360768" y="121958"/>
                  </a:lnTo>
                  <a:lnTo>
                    <a:pt x="361950" y="122186"/>
                  </a:lnTo>
                  <a:lnTo>
                    <a:pt x="364439" y="121119"/>
                  </a:lnTo>
                  <a:lnTo>
                    <a:pt x="364667" y="120650"/>
                  </a:lnTo>
                  <a:lnTo>
                    <a:pt x="364909" y="120180"/>
                  </a:lnTo>
                  <a:lnTo>
                    <a:pt x="365137" y="119710"/>
                  </a:lnTo>
                  <a:close/>
                </a:path>
                <a:path w="661034" h="304800">
                  <a:moveTo>
                    <a:pt x="370801" y="111201"/>
                  </a:moveTo>
                  <a:lnTo>
                    <a:pt x="367550" y="112039"/>
                  </a:lnTo>
                  <a:lnTo>
                    <a:pt x="366382" y="115036"/>
                  </a:lnTo>
                  <a:lnTo>
                    <a:pt x="364083" y="116878"/>
                  </a:lnTo>
                  <a:lnTo>
                    <a:pt x="364693" y="118884"/>
                  </a:lnTo>
                  <a:lnTo>
                    <a:pt x="366776" y="119735"/>
                  </a:lnTo>
                  <a:lnTo>
                    <a:pt x="369392" y="119710"/>
                  </a:lnTo>
                  <a:lnTo>
                    <a:pt x="370459" y="118287"/>
                  </a:lnTo>
                  <a:lnTo>
                    <a:pt x="367271" y="118999"/>
                  </a:lnTo>
                  <a:lnTo>
                    <a:pt x="366509" y="118008"/>
                  </a:lnTo>
                  <a:lnTo>
                    <a:pt x="366242" y="118071"/>
                  </a:lnTo>
                  <a:lnTo>
                    <a:pt x="365848" y="116522"/>
                  </a:lnTo>
                  <a:lnTo>
                    <a:pt x="368681" y="114046"/>
                  </a:lnTo>
                  <a:lnTo>
                    <a:pt x="370801" y="111201"/>
                  </a:lnTo>
                  <a:close/>
                </a:path>
                <a:path w="661034" h="304800">
                  <a:moveTo>
                    <a:pt x="370967" y="101663"/>
                  </a:moveTo>
                  <a:lnTo>
                    <a:pt x="370801" y="102006"/>
                  </a:lnTo>
                  <a:lnTo>
                    <a:pt x="370928" y="101765"/>
                  </a:lnTo>
                  <a:close/>
                </a:path>
                <a:path w="661034" h="304800">
                  <a:moveTo>
                    <a:pt x="371170" y="101295"/>
                  </a:moveTo>
                  <a:lnTo>
                    <a:pt x="370522" y="101752"/>
                  </a:lnTo>
                  <a:lnTo>
                    <a:pt x="370967" y="101663"/>
                  </a:lnTo>
                  <a:lnTo>
                    <a:pt x="371043" y="101523"/>
                  </a:lnTo>
                  <a:lnTo>
                    <a:pt x="371170" y="101295"/>
                  </a:lnTo>
                  <a:close/>
                </a:path>
                <a:path w="661034" h="304800">
                  <a:moveTo>
                    <a:pt x="371170" y="67284"/>
                  </a:moveTo>
                  <a:lnTo>
                    <a:pt x="370662" y="65532"/>
                  </a:lnTo>
                  <a:lnTo>
                    <a:pt x="368681" y="64452"/>
                  </a:lnTo>
                  <a:lnTo>
                    <a:pt x="367271" y="64452"/>
                  </a:lnTo>
                  <a:lnTo>
                    <a:pt x="367271" y="64808"/>
                  </a:lnTo>
                  <a:lnTo>
                    <a:pt x="369265" y="65570"/>
                  </a:lnTo>
                  <a:lnTo>
                    <a:pt x="369176" y="66598"/>
                  </a:lnTo>
                  <a:lnTo>
                    <a:pt x="371170" y="67284"/>
                  </a:lnTo>
                  <a:close/>
                </a:path>
                <a:path w="661034" h="304800">
                  <a:moveTo>
                    <a:pt x="372224" y="97751"/>
                  </a:moveTo>
                  <a:lnTo>
                    <a:pt x="371754" y="97624"/>
                  </a:lnTo>
                  <a:lnTo>
                    <a:pt x="371284" y="97510"/>
                  </a:lnTo>
                  <a:lnTo>
                    <a:pt x="370801" y="97396"/>
                  </a:lnTo>
                  <a:lnTo>
                    <a:pt x="370801" y="97751"/>
                  </a:lnTo>
                  <a:lnTo>
                    <a:pt x="372224" y="97751"/>
                  </a:lnTo>
                  <a:close/>
                </a:path>
                <a:path w="661034" h="304800">
                  <a:moveTo>
                    <a:pt x="373646" y="103416"/>
                  </a:moveTo>
                  <a:lnTo>
                    <a:pt x="371513" y="103416"/>
                  </a:lnTo>
                  <a:lnTo>
                    <a:pt x="371513" y="103771"/>
                  </a:lnTo>
                  <a:lnTo>
                    <a:pt x="372224" y="104000"/>
                  </a:lnTo>
                  <a:lnTo>
                    <a:pt x="373646" y="104482"/>
                  </a:lnTo>
                  <a:lnTo>
                    <a:pt x="373646" y="103416"/>
                  </a:lnTo>
                  <a:close/>
                </a:path>
                <a:path w="661034" h="304800">
                  <a:moveTo>
                    <a:pt x="374357" y="92087"/>
                  </a:moveTo>
                  <a:lnTo>
                    <a:pt x="373278" y="91960"/>
                  </a:lnTo>
                  <a:lnTo>
                    <a:pt x="371170" y="91732"/>
                  </a:lnTo>
                  <a:lnTo>
                    <a:pt x="371043" y="91846"/>
                  </a:lnTo>
                  <a:lnTo>
                    <a:pt x="370801" y="92087"/>
                  </a:lnTo>
                  <a:lnTo>
                    <a:pt x="370801" y="92430"/>
                  </a:lnTo>
                  <a:lnTo>
                    <a:pt x="371398" y="92557"/>
                  </a:lnTo>
                  <a:lnTo>
                    <a:pt x="372579" y="92786"/>
                  </a:lnTo>
                  <a:lnTo>
                    <a:pt x="373176" y="92557"/>
                  </a:lnTo>
                  <a:lnTo>
                    <a:pt x="373761" y="92316"/>
                  </a:lnTo>
                  <a:lnTo>
                    <a:pt x="374357" y="92087"/>
                  </a:lnTo>
                  <a:close/>
                </a:path>
                <a:path w="661034" h="304800">
                  <a:moveTo>
                    <a:pt x="377190" y="96139"/>
                  </a:moveTo>
                  <a:lnTo>
                    <a:pt x="376605" y="96405"/>
                  </a:lnTo>
                  <a:lnTo>
                    <a:pt x="374357" y="98107"/>
                  </a:lnTo>
                  <a:lnTo>
                    <a:pt x="374230" y="98463"/>
                  </a:lnTo>
                  <a:lnTo>
                    <a:pt x="374116" y="98806"/>
                  </a:lnTo>
                  <a:lnTo>
                    <a:pt x="373989" y="99161"/>
                  </a:lnTo>
                  <a:lnTo>
                    <a:pt x="375056" y="99161"/>
                  </a:lnTo>
                  <a:lnTo>
                    <a:pt x="377190" y="96139"/>
                  </a:lnTo>
                  <a:close/>
                </a:path>
                <a:path w="661034" h="304800">
                  <a:moveTo>
                    <a:pt x="378701" y="95453"/>
                  </a:moveTo>
                  <a:lnTo>
                    <a:pt x="377812" y="95262"/>
                  </a:lnTo>
                  <a:lnTo>
                    <a:pt x="377190" y="96139"/>
                  </a:lnTo>
                  <a:lnTo>
                    <a:pt x="378701" y="95453"/>
                  </a:lnTo>
                  <a:close/>
                </a:path>
                <a:path w="661034" h="304800">
                  <a:moveTo>
                    <a:pt x="382143" y="97396"/>
                  </a:moveTo>
                  <a:lnTo>
                    <a:pt x="380492" y="97624"/>
                  </a:lnTo>
                  <a:lnTo>
                    <a:pt x="379666" y="97751"/>
                  </a:lnTo>
                  <a:lnTo>
                    <a:pt x="381076" y="97980"/>
                  </a:lnTo>
                  <a:lnTo>
                    <a:pt x="381787" y="98107"/>
                  </a:lnTo>
                  <a:lnTo>
                    <a:pt x="381914" y="97866"/>
                  </a:lnTo>
                  <a:lnTo>
                    <a:pt x="382016" y="97624"/>
                  </a:lnTo>
                  <a:lnTo>
                    <a:pt x="382143" y="97396"/>
                  </a:lnTo>
                  <a:close/>
                </a:path>
                <a:path w="661034" h="304800">
                  <a:moveTo>
                    <a:pt x="382498" y="104127"/>
                  </a:moveTo>
                  <a:lnTo>
                    <a:pt x="382384" y="103886"/>
                  </a:lnTo>
                  <a:lnTo>
                    <a:pt x="382257" y="103657"/>
                  </a:lnTo>
                  <a:lnTo>
                    <a:pt x="382143" y="103416"/>
                  </a:lnTo>
                  <a:lnTo>
                    <a:pt x="381203" y="103187"/>
                  </a:lnTo>
                  <a:lnTo>
                    <a:pt x="380720" y="103060"/>
                  </a:lnTo>
                  <a:lnTo>
                    <a:pt x="379310" y="104127"/>
                  </a:lnTo>
                  <a:lnTo>
                    <a:pt x="378244" y="105892"/>
                  </a:lnTo>
                  <a:lnTo>
                    <a:pt x="379310" y="105892"/>
                  </a:lnTo>
                  <a:lnTo>
                    <a:pt x="380377" y="105308"/>
                  </a:lnTo>
                  <a:lnTo>
                    <a:pt x="381431" y="104711"/>
                  </a:lnTo>
                  <a:lnTo>
                    <a:pt x="382498" y="104127"/>
                  </a:lnTo>
                  <a:close/>
                </a:path>
                <a:path w="661034" h="304800">
                  <a:moveTo>
                    <a:pt x="383209" y="90665"/>
                  </a:moveTo>
                  <a:lnTo>
                    <a:pt x="382968" y="90195"/>
                  </a:lnTo>
                  <a:lnTo>
                    <a:pt x="382854" y="89954"/>
                  </a:lnTo>
                  <a:lnTo>
                    <a:pt x="378955" y="91020"/>
                  </a:lnTo>
                  <a:lnTo>
                    <a:pt x="378714" y="91605"/>
                  </a:lnTo>
                  <a:lnTo>
                    <a:pt x="378485" y="92202"/>
                  </a:lnTo>
                  <a:lnTo>
                    <a:pt x="378244" y="92786"/>
                  </a:lnTo>
                  <a:lnTo>
                    <a:pt x="378955" y="92786"/>
                  </a:lnTo>
                  <a:lnTo>
                    <a:pt x="379831" y="91376"/>
                  </a:lnTo>
                  <a:lnTo>
                    <a:pt x="381596" y="91236"/>
                  </a:lnTo>
                  <a:lnTo>
                    <a:pt x="383209" y="90665"/>
                  </a:lnTo>
                  <a:close/>
                </a:path>
                <a:path w="661034" h="304800">
                  <a:moveTo>
                    <a:pt x="383209" y="87477"/>
                  </a:moveTo>
                  <a:lnTo>
                    <a:pt x="380276" y="88252"/>
                  </a:lnTo>
                  <a:lnTo>
                    <a:pt x="376542" y="89801"/>
                  </a:lnTo>
                  <a:lnTo>
                    <a:pt x="373278" y="88887"/>
                  </a:lnTo>
                  <a:lnTo>
                    <a:pt x="373176" y="89128"/>
                  </a:lnTo>
                  <a:lnTo>
                    <a:pt x="372935" y="89598"/>
                  </a:lnTo>
                  <a:lnTo>
                    <a:pt x="377190" y="89954"/>
                  </a:lnTo>
                  <a:lnTo>
                    <a:pt x="383209" y="87477"/>
                  </a:lnTo>
                  <a:close/>
                </a:path>
                <a:path w="661034" h="304800">
                  <a:moveTo>
                    <a:pt x="388874" y="91732"/>
                  </a:moveTo>
                  <a:lnTo>
                    <a:pt x="383552" y="91732"/>
                  </a:lnTo>
                  <a:lnTo>
                    <a:pt x="383209" y="92430"/>
                  </a:lnTo>
                  <a:lnTo>
                    <a:pt x="385267" y="92430"/>
                  </a:lnTo>
                  <a:lnTo>
                    <a:pt x="378701" y="95453"/>
                  </a:lnTo>
                  <a:lnTo>
                    <a:pt x="385191" y="96761"/>
                  </a:lnTo>
                  <a:lnTo>
                    <a:pt x="388874" y="93853"/>
                  </a:lnTo>
                  <a:lnTo>
                    <a:pt x="386575" y="92392"/>
                  </a:lnTo>
                  <a:lnTo>
                    <a:pt x="387223" y="92202"/>
                  </a:lnTo>
                  <a:lnTo>
                    <a:pt x="388048" y="91960"/>
                  </a:lnTo>
                  <a:lnTo>
                    <a:pt x="388874" y="91732"/>
                  </a:lnTo>
                  <a:close/>
                </a:path>
                <a:path w="661034" h="304800">
                  <a:moveTo>
                    <a:pt x="389229" y="80746"/>
                  </a:moveTo>
                  <a:lnTo>
                    <a:pt x="387337" y="81216"/>
                  </a:lnTo>
                  <a:lnTo>
                    <a:pt x="385445" y="81699"/>
                  </a:lnTo>
                  <a:lnTo>
                    <a:pt x="383552" y="82169"/>
                  </a:lnTo>
                  <a:lnTo>
                    <a:pt x="383209" y="83578"/>
                  </a:lnTo>
                  <a:lnTo>
                    <a:pt x="383679" y="83705"/>
                  </a:lnTo>
                  <a:lnTo>
                    <a:pt x="384632" y="83934"/>
                  </a:lnTo>
                  <a:lnTo>
                    <a:pt x="385660" y="82727"/>
                  </a:lnTo>
                  <a:lnTo>
                    <a:pt x="386626" y="81864"/>
                  </a:lnTo>
                  <a:lnTo>
                    <a:pt x="388518" y="81457"/>
                  </a:lnTo>
                  <a:lnTo>
                    <a:pt x="388404" y="81699"/>
                  </a:lnTo>
                  <a:lnTo>
                    <a:pt x="388277" y="81927"/>
                  </a:lnTo>
                  <a:lnTo>
                    <a:pt x="388162" y="82169"/>
                  </a:lnTo>
                  <a:lnTo>
                    <a:pt x="389229" y="82169"/>
                  </a:lnTo>
                  <a:lnTo>
                    <a:pt x="389229" y="80746"/>
                  </a:lnTo>
                  <a:close/>
                </a:path>
                <a:path w="661034" h="304800">
                  <a:moveTo>
                    <a:pt x="396697" y="85293"/>
                  </a:moveTo>
                  <a:lnTo>
                    <a:pt x="394538" y="85356"/>
                  </a:lnTo>
                  <a:lnTo>
                    <a:pt x="395960" y="85585"/>
                  </a:lnTo>
                  <a:lnTo>
                    <a:pt x="396671" y="85712"/>
                  </a:lnTo>
                  <a:lnTo>
                    <a:pt x="396252" y="85407"/>
                  </a:lnTo>
                  <a:lnTo>
                    <a:pt x="396697" y="85293"/>
                  </a:lnTo>
                  <a:close/>
                </a:path>
                <a:path w="661034" h="304800">
                  <a:moveTo>
                    <a:pt x="505752" y="0"/>
                  </a:moveTo>
                  <a:lnTo>
                    <a:pt x="504888" y="698"/>
                  </a:lnTo>
                  <a:lnTo>
                    <a:pt x="505231" y="571"/>
                  </a:lnTo>
                  <a:lnTo>
                    <a:pt x="505040" y="1054"/>
                  </a:lnTo>
                  <a:lnTo>
                    <a:pt x="505523" y="342"/>
                  </a:lnTo>
                  <a:lnTo>
                    <a:pt x="505752" y="0"/>
                  </a:lnTo>
                  <a:close/>
                </a:path>
                <a:path w="661034" h="304800">
                  <a:moveTo>
                    <a:pt x="631837" y="147332"/>
                  </a:moveTo>
                  <a:lnTo>
                    <a:pt x="630428" y="147332"/>
                  </a:lnTo>
                  <a:lnTo>
                    <a:pt x="630199" y="148513"/>
                  </a:lnTo>
                  <a:lnTo>
                    <a:pt x="630072" y="149110"/>
                  </a:lnTo>
                  <a:lnTo>
                    <a:pt x="630313" y="149225"/>
                  </a:lnTo>
                  <a:lnTo>
                    <a:pt x="630542" y="149339"/>
                  </a:lnTo>
                  <a:lnTo>
                    <a:pt x="630783" y="149453"/>
                  </a:lnTo>
                  <a:lnTo>
                    <a:pt x="630897" y="149110"/>
                  </a:lnTo>
                  <a:lnTo>
                    <a:pt x="631024" y="148755"/>
                  </a:lnTo>
                  <a:lnTo>
                    <a:pt x="631139" y="148399"/>
                  </a:lnTo>
                  <a:lnTo>
                    <a:pt x="631367" y="148043"/>
                  </a:lnTo>
                  <a:lnTo>
                    <a:pt x="631609" y="147688"/>
                  </a:lnTo>
                  <a:lnTo>
                    <a:pt x="631837" y="147332"/>
                  </a:lnTo>
                  <a:close/>
                </a:path>
                <a:path w="661034" h="304800">
                  <a:moveTo>
                    <a:pt x="631837" y="109080"/>
                  </a:moveTo>
                  <a:lnTo>
                    <a:pt x="631494" y="109321"/>
                  </a:lnTo>
                  <a:lnTo>
                    <a:pt x="631139" y="109562"/>
                  </a:lnTo>
                  <a:lnTo>
                    <a:pt x="630783" y="109791"/>
                  </a:lnTo>
                  <a:lnTo>
                    <a:pt x="631494" y="109791"/>
                  </a:lnTo>
                  <a:lnTo>
                    <a:pt x="631609" y="109562"/>
                  </a:lnTo>
                  <a:lnTo>
                    <a:pt x="631736" y="109321"/>
                  </a:lnTo>
                  <a:lnTo>
                    <a:pt x="631837" y="109080"/>
                  </a:lnTo>
                  <a:close/>
                </a:path>
                <a:path w="661034" h="304800">
                  <a:moveTo>
                    <a:pt x="632904" y="129984"/>
                  </a:moveTo>
                  <a:lnTo>
                    <a:pt x="632548" y="129984"/>
                  </a:lnTo>
                  <a:lnTo>
                    <a:pt x="631837" y="130924"/>
                  </a:lnTo>
                  <a:lnTo>
                    <a:pt x="631494" y="131394"/>
                  </a:lnTo>
                  <a:lnTo>
                    <a:pt x="632193" y="131394"/>
                  </a:lnTo>
                  <a:lnTo>
                    <a:pt x="632675" y="130683"/>
                  </a:lnTo>
                  <a:lnTo>
                    <a:pt x="632904" y="130327"/>
                  </a:lnTo>
                  <a:lnTo>
                    <a:pt x="632904" y="129984"/>
                  </a:lnTo>
                  <a:close/>
                </a:path>
                <a:path w="661034" h="304800">
                  <a:moveTo>
                    <a:pt x="634669" y="154063"/>
                  </a:moveTo>
                  <a:lnTo>
                    <a:pt x="634212" y="153949"/>
                  </a:lnTo>
                  <a:lnTo>
                    <a:pt x="633730" y="153835"/>
                  </a:lnTo>
                  <a:lnTo>
                    <a:pt x="633260" y="153708"/>
                  </a:lnTo>
                  <a:lnTo>
                    <a:pt x="632904" y="153708"/>
                  </a:lnTo>
                  <a:lnTo>
                    <a:pt x="632675" y="155130"/>
                  </a:lnTo>
                  <a:lnTo>
                    <a:pt x="632548" y="155829"/>
                  </a:lnTo>
                  <a:lnTo>
                    <a:pt x="633615" y="155829"/>
                  </a:lnTo>
                  <a:lnTo>
                    <a:pt x="634276" y="155041"/>
                  </a:lnTo>
                  <a:lnTo>
                    <a:pt x="634276" y="155359"/>
                  </a:lnTo>
                  <a:lnTo>
                    <a:pt x="634669" y="154063"/>
                  </a:lnTo>
                  <a:close/>
                </a:path>
                <a:path w="661034" h="304800">
                  <a:moveTo>
                    <a:pt x="637146" y="129628"/>
                  </a:moveTo>
                  <a:lnTo>
                    <a:pt x="636803" y="129628"/>
                  </a:lnTo>
                  <a:lnTo>
                    <a:pt x="634174" y="131584"/>
                  </a:lnTo>
                  <a:lnTo>
                    <a:pt x="634238" y="133388"/>
                  </a:lnTo>
                  <a:lnTo>
                    <a:pt x="630072" y="134226"/>
                  </a:lnTo>
                  <a:lnTo>
                    <a:pt x="630466" y="135280"/>
                  </a:lnTo>
                  <a:lnTo>
                    <a:pt x="631494" y="135648"/>
                  </a:lnTo>
                  <a:lnTo>
                    <a:pt x="634047" y="134010"/>
                  </a:lnTo>
                  <a:lnTo>
                    <a:pt x="636308" y="132994"/>
                  </a:lnTo>
                  <a:lnTo>
                    <a:pt x="637146" y="129628"/>
                  </a:lnTo>
                  <a:close/>
                </a:path>
                <a:path w="661034" h="304800">
                  <a:moveTo>
                    <a:pt x="652856" y="114236"/>
                  </a:moveTo>
                  <a:lnTo>
                    <a:pt x="649198" y="112268"/>
                  </a:lnTo>
                  <a:lnTo>
                    <a:pt x="648970" y="112268"/>
                  </a:lnTo>
                  <a:lnTo>
                    <a:pt x="648843" y="113334"/>
                  </a:lnTo>
                  <a:lnTo>
                    <a:pt x="652856" y="114236"/>
                  </a:lnTo>
                  <a:close/>
                </a:path>
                <a:path w="661034" h="304800">
                  <a:moveTo>
                    <a:pt x="660882" y="117932"/>
                  </a:moveTo>
                  <a:lnTo>
                    <a:pt x="658139" y="114300"/>
                  </a:lnTo>
                  <a:lnTo>
                    <a:pt x="653999" y="114490"/>
                  </a:lnTo>
                  <a:lnTo>
                    <a:pt x="653161" y="114300"/>
                  </a:lnTo>
                  <a:lnTo>
                    <a:pt x="652983" y="114300"/>
                  </a:lnTo>
                  <a:lnTo>
                    <a:pt x="653376" y="114515"/>
                  </a:lnTo>
                  <a:lnTo>
                    <a:pt x="650582" y="114642"/>
                  </a:lnTo>
                  <a:lnTo>
                    <a:pt x="653618" y="114642"/>
                  </a:lnTo>
                  <a:lnTo>
                    <a:pt x="654710" y="114642"/>
                  </a:lnTo>
                  <a:lnTo>
                    <a:pt x="656755" y="116268"/>
                  </a:lnTo>
                  <a:lnTo>
                    <a:pt x="660184" y="119710"/>
                  </a:lnTo>
                  <a:lnTo>
                    <a:pt x="660882" y="117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347737" y="3038335"/>
              <a:ext cx="447040" cy="255904"/>
            </a:xfrm>
            <a:custGeom>
              <a:avLst/>
              <a:gdLst/>
              <a:ahLst/>
              <a:cxnLst/>
              <a:rect l="l" t="t" r="r" b="b"/>
              <a:pathLst>
                <a:path w="447040" h="255904">
                  <a:moveTo>
                    <a:pt x="18110" y="173951"/>
                  </a:moveTo>
                  <a:lnTo>
                    <a:pt x="17653" y="173685"/>
                  </a:lnTo>
                  <a:lnTo>
                    <a:pt x="16586" y="173685"/>
                  </a:lnTo>
                  <a:lnTo>
                    <a:pt x="18110" y="173951"/>
                  </a:lnTo>
                  <a:close/>
                </a:path>
                <a:path w="447040" h="255904">
                  <a:moveTo>
                    <a:pt x="18643" y="174256"/>
                  </a:moveTo>
                  <a:lnTo>
                    <a:pt x="18440" y="174142"/>
                  </a:lnTo>
                  <a:lnTo>
                    <a:pt x="18643" y="174256"/>
                  </a:lnTo>
                  <a:close/>
                </a:path>
                <a:path w="447040" h="255904">
                  <a:moveTo>
                    <a:pt x="24841" y="96342"/>
                  </a:moveTo>
                  <a:lnTo>
                    <a:pt x="24206" y="96812"/>
                  </a:lnTo>
                  <a:lnTo>
                    <a:pt x="24638" y="96723"/>
                  </a:lnTo>
                  <a:lnTo>
                    <a:pt x="24714" y="96570"/>
                  </a:lnTo>
                  <a:lnTo>
                    <a:pt x="24841" y="96342"/>
                  </a:lnTo>
                  <a:close/>
                </a:path>
                <a:path w="447040" h="255904">
                  <a:moveTo>
                    <a:pt x="60350" y="182892"/>
                  </a:moveTo>
                  <a:lnTo>
                    <a:pt x="59664" y="182524"/>
                  </a:lnTo>
                  <a:lnTo>
                    <a:pt x="59753" y="182867"/>
                  </a:lnTo>
                  <a:lnTo>
                    <a:pt x="60350" y="182892"/>
                  </a:lnTo>
                  <a:close/>
                </a:path>
                <a:path w="447040" h="255904">
                  <a:moveTo>
                    <a:pt x="63804" y="188429"/>
                  </a:moveTo>
                  <a:lnTo>
                    <a:pt x="61379" y="187820"/>
                  </a:lnTo>
                  <a:lnTo>
                    <a:pt x="57086" y="189687"/>
                  </a:lnTo>
                  <a:lnTo>
                    <a:pt x="49110" y="187350"/>
                  </a:lnTo>
                  <a:lnTo>
                    <a:pt x="45186" y="184226"/>
                  </a:lnTo>
                  <a:lnTo>
                    <a:pt x="41135" y="182753"/>
                  </a:lnTo>
                  <a:lnTo>
                    <a:pt x="41097" y="182549"/>
                  </a:lnTo>
                  <a:lnTo>
                    <a:pt x="41046" y="182118"/>
                  </a:lnTo>
                  <a:lnTo>
                    <a:pt x="42011" y="180746"/>
                  </a:lnTo>
                  <a:lnTo>
                    <a:pt x="41440" y="180746"/>
                  </a:lnTo>
                  <a:lnTo>
                    <a:pt x="40932" y="180441"/>
                  </a:lnTo>
                  <a:lnTo>
                    <a:pt x="40932" y="181343"/>
                  </a:lnTo>
                  <a:lnTo>
                    <a:pt x="40779" y="182118"/>
                  </a:lnTo>
                  <a:lnTo>
                    <a:pt x="40868" y="181343"/>
                  </a:lnTo>
                  <a:lnTo>
                    <a:pt x="40932" y="180441"/>
                  </a:lnTo>
                  <a:lnTo>
                    <a:pt x="40678" y="180276"/>
                  </a:lnTo>
                  <a:lnTo>
                    <a:pt x="39357" y="179476"/>
                  </a:lnTo>
                  <a:lnTo>
                    <a:pt x="39357" y="181343"/>
                  </a:lnTo>
                  <a:lnTo>
                    <a:pt x="39179" y="181343"/>
                  </a:lnTo>
                  <a:lnTo>
                    <a:pt x="35306" y="180746"/>
                  </a:lnTo>
                  <a:lnTo>
                    <a:pt x="36753" y="180746"/>
                  </a:lnTo>
                  <a:lnTo>
                    <a:pt x="36525" y="180276"/>
                  </a:lnTo>
                  <a:lnTo>
                    <a:pt x="39357" y="181343"/>
                  </a:lnTo>
                  <a:lnTo>
                    <a:pt x="39357" y="179476"/>
                  </a:lnTo>
                  <a:lnTo>
                    <a:pt x="36626" y="177812"/>
                  </a:lnTo>
                  <a:lnTo>
                    <a:pt x="33642" y="176733"/>
                  </a:lnTo>
                  <a:lnTo>
                    <a:pt x="31038" y="175806"/>
                  </a:lnTo>
                  <a:lnTo>
                    <a:pt x="31267" y="175806"/>
                  </a:lnTo>
                  <a:lnTo>
                    <a:pt x="27317" y="174866"/>
                  </a:lnTo>
                  <a:lnTo>
                    <a:pt x="27317" y="176733"/>
                  </a:lnTo>
                  <a:lnTo>
                    <a:pt x="25628" y="176085"/>
                  </a:lnTo>
                  <a:lnTo>
                    <a:pt x="25539" y="175806"/>
                  </a:lnTo>
                  <a:lnTo>
                    <a:pt x="26822" y="176085"/>
                  </a:lnTo>
                  <a:lnTo>
                    <a:pt x="26682" y="176085"/>
                  </a:lnTo>
                  <a:lnTo>
                    <a:pt x="27317" y="176733"/>
                  </a:lnTo>
                  <a:lnTo>
                    <a:pt x="27317" y="174866"/>
                  </a:lnTo>
                  <a:lnTo>
                    <a:pt x="24841" y="174256"/>
                  </a:lnTo>
                  <a:lnTo>
                    <a:pt x="24993" y="174256"/>
                  </a:lnTo>
                  <a:lnTo>
                    <a:pt x="17754" y="172847"/>
                  </a:lnTo>
                  <a:lnTo>
                    <a:pt x="18364" y="174002"/>
                  </a:lnTo>
                  <a:lnTo>
                    <a:pt x="19875" y="174256"/>
                  </a:lnTo>
                  <a:lnTo>
                    <a:pt x="19799" y="174612"/>
                  </a:lnTo>
                  <a:lnTo>
                    <a:pt x="19735" y="174967"/>
                  </a:lnTo>
                  <a:lnTo>
                    <a:pt x="19646" y="175437"/>
                  </a:lnTo>
                  <a:lnTo>
                    <a:pt x="19519" y="176085"/>
                  </a:lnTo>
                  <a:lnTo>
                    <a:pt x="17767" y="176085"/>
                  </a:lnTo>
                  <a:lnTo>
                    <a:pt x="15265" y="171081"/>
                  </a:lnTo>
                  <a:lnTo>
                    <a:pt x="17043" y="169303"/>
                  </a:lnTo>
                  <a:lnTo>
                    <a:pt x="15786" y="168998"/>
                  </a:lnTo>
                  <a:lnTo>
                    <a:pt x="14757" y="169710"/>
                  </a:lnTo>
                  <a:lnTo>
                    <a:pt x="13500" y="170370"/>
                  </a:lnTo>
                  <a:lnTo>
                    <a:pt x="14693" y="174256"/>
                  </a:lnTo>
                  <a:lnTo>
                    <a:pt x="14808" y="174612"/>
                  </a:lnTo>
                  <a:lnTo>
                    <a:pt x="14922" y="174967"/>
                  </a:lnTo>
                  <a:lnTo>
                    <a:pt x="14757" y="175437"/>
                  </a:lnTo>
                  <a:lnTo>
                    <a:pt x="14643" y="175806"/>
                  </a:lnTo>
                  <a:lnTo>
                    <a:pt x="14554" y="176060"/>
                  </a:lnTo>
                  <a:lnTo>
                    <a:pt x="8902" y="174612"/>
                  </a:lnTo>
                  <a:lnTo>
                    <a:pt x="8445" y="173685"/>
                  </a:lnTo>
                  <a:lnTo>
                    <a:pt x="8267" y="173380"/>
                  </a:lnTo>
                  <a:lnTo>
                    <a:pt x="8191" y="171780"/>
                  </a:lnTo>
                  <a:lnTo>
                    <a:pt x="6057" y="173570"/>
                  </a:lnTo>
                  <a:lnTo>
                    <a:pt x="406" y="172148"/>
                  </a:lnTo>
                  <a:lnTo>
                    <a:pt x="215" y="172847"/>
                  </a:lnTo>
                  <a:lnTo>
                    <a:pt x="165" y="173088"/>
                  </a:lnTo>
                  <a:lnTo>
                    <a:pt x="76" y="173380"/>
                  </a:lnTo>
                  <a:lnTo>
                    <a:pt x="0" y="173685"/>
                  </a:lnTo>
                  <a:lnTo>
                    <a:pt x="685" y="173685"/>
                  </a:lnTo>
                  <a:lnTo>
                    <a:pt x="23774" y="178155"/>
                  </a:lnTo>
                  <a:lnTo>
                    <a:pt x="30734" y="180581"/>
                  </a:lnTo>
                  <a:lnTo>
                    <a:pt x="37579" y="183349"/>
                  </a:lnTo>
                  <a:lnTo>
                    <a:pt x="44234" y="186182"/>
                  </a:lnTo>
                  <a:lnTo>
                    <a:pt x="50698" y="188785"/>
                  </a:lnTo>
                  <a:lnTo>
                    <a:pt x="57035" y="189699"/>
                  </a:lnTo>
                  <a:lnTo>
                    <a:pt x="57238" y="189725"/>
                  </a:lnTo>
                  <a:lnTo>
                    <a:pt x="60617" y="190195"/>
                  </a:lnTo>
                  <a:lnTo>
                    <a:pt x="63804" y="188429"/>
                  </a:lnTo>
                  <a:close/>
                </a:path>
                <a:path w="447040" h="255904">
                  <a:moveTo>
                    <a:pt x="101638" y="182956"/>
                  </a:moveTo>
                  <a:lnTo>
                    <a:pt x="100622" y="182194"/>
                  </a:lnTo>
                  <a:lnTo>
                    <a:pt x="99898" y="182194"/>
                  </a:lnTo>
                  <a:lnTo>
                    <a:pt x="101638" y="182956"/>
                  </a:lnTo>
                  <a:close/>
                </a:path>
                <a:path w="447040" h="255904">
                  <a:moveTo>
                    <a:pt x="102209" y="183222"/>
                  </a:moveTo>
                  <a:lnTo>
                    <a:pt x="101917" y="183083"/>
                  </a:lnTo>
                  <a:lnTo>
                    <a:pt x="101968" y="183222"/>
                  </a:lnTo>
                  <a:lnTo>
                    <a:pt x="102209" y="183222"/>
                  </a:lnTo>
                  <a:close/>
                </a:path>
                <a:path w="447040" h="255904">
                  <a:moveTo>
                    <a:pt x="102654" y="183718"/>
                  </a:moveTo>
                  <a:lnTo>
                    <a:pt x="101968" y="183222"/>
                  </a:lnTo>
                  <a:lnTo>
                    <a:pt x="93205" y="183222"/>
                  </a:lnTo>
                  <a:lnTo>
                    <a:pt x="93319" y="183476"/>
                  </a:lnTo>
                  <a:lnTo>
                    <a:pt x="92913" y="183222"/>
                  </a:lnTo>
                  <a:lnTo>
                    <a:pt x="93205" y="183222"/>
                  </a:lnTo>
                  <a:lnTo>
                    <a:pt x="92862" y="182524"/>
                  </a:lnTo>
                  <a:lnTo>
                    <a:pt x="92075" y="182524"/>
                  </a:lnTo>
                  <a:lnTo>
                    <a:pt x="95745" y="182194"/>
                  </a:lnTo>
                  <a:lnTo>
                    <a:pt x="99898" y="182194"/>
                  </a:lnTo>
                  <a:lnTo>
                    <a:pt x="98158" y="181432"/>
                  </a:lnTo>
                  <a:lnTo>
                    <a:pt x="97624" y="181432"/>
                  </a:lnTo>
                  <a:lnTo>
                    <a:pt x="87757" y="179908"/>
                  </a:lnTo>
                  <a:lnTo>
                    <a:pt x="75704" y="179158"/>
                  </a:lnTo>
                  <a:lnTo>
                    <a:pt x="65570" y="178892"/>
                  </a:lnTo>
                  <a:lnTo>
                    <a:pt x="64935" y="179908"/>
                  </a:lnTo>
                  <a:lnTo>
                    <a:pt x="64858" y="180047"/>
                  </a:lnTo>
                  <a:lnTo>
                    <a:pt x="73761" y="180047"/>
                  </a:lnTo>
                  <a:lnTo>
                    <a:pt x="79425" y="180936"/>
                  </a:lnTo>
                  <a:lnTo>
                    <a:pt x="87147" y="181432"/>
                  </a:lnTo>
                  <a:lnTo>
                    <a:pt x="87591" y="182194"/>
                  </a:lnTo>
                  <a:lnTo>
                    <a:pt x="85763" y="182194"/>
                  </a:lnTo>
                  <a:lnTo>
                    <a:pt x="85763" y="182524"/>
                  </a:lnTo>
                  <a:lnTo>
                    <a:pt x="86245" y="182524"/>
                  </a:lnTo>
                  <a:lnTo>
                    <a:pt x="89458" y="182956"/>
                  </a:lnTo>
                  <a:lnTo>
                    <a:pt x="89877" y="182956"/>
                  </a:lnTo>
                  <a:lnTo>
                    <a:pt x="91236" y="183083"/>
                  </a:lnTo>
                  <a:lnTo>
                    <a:pt x="93548" y="184607"/>
                  </a:lnTo>
                  <a:lnTo>
                    <a:pt x="93624" y="184226"/>
                  </a:lnTo>
                  <a:lnTo>
                    <a:pt x="93738" y="183718"/>
                  </a:lnTo>
                  <a:lnTo>
                    <a:pt x="102654" y="183718"/>
                  </a:lnTo>
                  <a:close/>
                </a:path>
                <a:path w="447040" h="255904">
                  <a:moveTo>
                    <a:pt x="104736" y="176911"/>
                  </a:moveTo>
                  <a:lnTo>
                    <a:pt x="103581" y="176911"/>
                  </a:lnTo>
                  <a:lnTo>
                    <a:pt x="103733" y="177114"/>
                  </a:lnTo>
                  <a:lnTo>
                    <a:pt x="104736" y="176911"/>
                  </a:lnTo>
                  <a:close/>
                </a:path>
                <a:path w="447040" h="255904">
                  <a:moveTo>
                    <a:pt x="109131" y="174701"/>
                  </a:moveTo>
                  <a:lnTo>
                    <a:pt x="100317" y="174320"/>
                  </a:lnTo>
                  <a:lnTo>
                    <a:pt x="94919" y="173558"/>
                  </a:lnTo>
                  <a:lnTo>
                    <a:pt x="85763" y="173558"/>
                  </a:lnTo>
                  <a:lnTo>
                    <a:pt x="91757" y="175475"/>
                  </a:lnTo>
                  <a:lnTo>
                    <a:pt x="101942" y="176911"/>
                  </a:lnTo>
                  <a:lnTo>
                    <a:pt x="103581" y="176911"/>
                  </a:lnTo>
                  <a:lnTo>
                    <a:pt x="102057" y="174701"/>
                  </a:lnTo>
                  <a:lnTo>
                    <a:pt x="104228" y="175475"/>
                  </a:lnTo>
                  <a:lnTo>
                    <a:pt x="104609" y="175475"/>
                  </a:lnTo>
                  <a:lnTo>
                    <a:pt x="107556" y="175983"/>
                  </a:lnTo>
                  <a:lnTo>
                    <a:pt x="109131" y="174701"/>
                  </a:lnTo>
                  <a:close/>
                </a:path>
                <a:path w="447040" h="255904">
                  <a:moveTo>
                    <a:pt x="110959" y="182460"/>
                  </a:moveTo>
                  <a:lnTo>
                    <a:pt x="110769" y="182194"/>
                  </a:lnTo>
                  <a:lnTo>
                    <a:pt x="110197" y="182194"/>
                  </a:lnTo>
                  <a:lnTo>
                    <a:pt x="109842" y="181432"/>
                  </a:lnTo>
                  <a:lnTo>
                    <a:pt x="106299" y="181432"/>
                  </a:lnTo>
                  <a:lnTo>
                    <a:pt x="105384" y="182956"/>
                  </a:lnTo>
                  <a:lnTo>
                    <a:pt x="105308" y="183083"/>
                  </a:lnTo>
                  <a:lnTo>
                    <a:pt x="105244" y="183222"/>
                  </a:lnTo>
                  <a:lnTo>
                    <a:pt x="107492" y="182194"/>
                  </a:lnTo>
                  <a:lnTo>
                    <a:pt x="109562" y="182194"/>
                  </a:lnTo>
                  <a:lnTo>
                    <a:pt x="110959" y="182460"/>
                  </a:lnTo>
                  <a:close/>
                </a:path>
                <a:path w="447040" h="255904">
                  <a:moveTo>
                    <a:pt x="111925" y="183718"/>
                  </a:moveTo>
                  <a:lnTo>
                    <a:pt x="111544" y="183222"/>
                  </a:lnTo>
                  <a:lnTo>
                    <a:pt x="105244" y="183222"/>
                  </a:lnTo>
                  <a:lnTo>
                    <a:pt x="102209" y="183222"/>
                  </a:lnTo>
                  <a:lnTo>
                    <a:pt x="103365" y="183718"/>
                  </a:lnTo>
                  <a:lnTo>
                    <a:pt x="111925" y="183718"/>
                  </a:lnTo>
                  <a:close/>
                </a:path>
                <a:path w="447040" h="255904">
                  <a:moveTo>
                    <a:pt x="143433" y="183222"/>
                  </a:moveTo>
                  <a:lnTo>
                    <a:pt x="142798" y="182956"/>
                  </a:lnTo>
                  <a:lnTo>
                    <a:pt x="134632" y="179654"/>
                  </a:lnTo>
                  <a:lnTo>
                    <a:pt x="124739" y="176911"/>
                  </a:lnTo>
                  <a:lnTo>
                    <a:pt x="114515" y="174066"/>
                  </a:lnTo>
                  <a:lnTo>
                    <a:pt x="112382" y="173558"/>
                  </a:lnTo>
                  <a:lnTo>
                    <a:pt x="99047" y="170383"/>
                  </a:lnTo>
                  <a:lnTo>
                    <a:pt x="96380" y="170383"/>
                  </a:lnTo>
                  <a:lnTo>
                    <a:pt x="108153" y="173697"/>
                  </a:lnTo>
                  <a:lnTo>
                    <a:pt x="110197" y="173558"/>
                  </a:lnTo>
                  <a:lnTo>
                    <a:pt x="110236" y="173697"/>
                  </a:lnTo>
                  <a:lnTo>
                    <a:pt x="110350" y="174066"/>
                  </a:lnTo>
                  <a:lnTo>
                    <a:pt x="110426" y="174320"/>
                  </a:lnTo>
                  <a:lnTo>
                    <a:pt x="110553" y="174701"/>
                  </a:lnTo>
                  <a:lnTo>
                    <a:pt x="108673" y="176110"/>
                  </a:lnTo>
                  <a:lnTo>
                    <a:pt x="104736" y="176911"/>
                  </a:lnTo>
                  <a:lnTo>
                    <a:pt x="108115" y="177114"/>
                  </a:lnTo>
                  <a:lnTo>
                    <a:pt x="111747" y="176911"/>
                  </a:lnTo>
                  <a:lnTo>
                    <a:pt x="114795" y="176911"/>
                  </a:lnTo>
                  <a:lnTo>
                    <a:pt x="114795" y="177495"/>
                  </a:lnTo>
                  <a:lnTo>
                    <a:pt x="108775" y="178650"/>
                  </a:lnTo>
                  <a:lnTo>
                    <a:pt x="108775" y="180047"/>
                  </a:lnTo>
                  <a:lnTo>
                    <a:pt x="113499" y="182194"/>
                  </a:lnTo>
                  <a:lnTo>
                    <a:pt x="112826" y="182194"/>
                  </a:lnTo>
                  <a:lnTo>
                    <a:pt x="113017" y="182841"/>
                  </a:lnTo>
                  <a:lnTo>
                    <a:pt x="111302" y="182524"/>
                  </a:lnTo>
                  <a:lnTo>
                    <a:pt x="111010" y="182524"/>
                  </a:lnTo>
                  <a:lnTo>
                    <a:pt x="111340" y="182956"/>
                  </a:lnTo>
                  <a:lnTo>
                    <a:pt x="111442" y="183083"/>
                  </a:lnTo>
                  <a:lnTo>
                    <a:pt x="111544" y="183222"/>
                  </a:lnTo>
                  <a:lnTo>
                    <a:pt x="143433" y="183222"/>
                  </a:lnTo>
                  <a:close/>
                </a:path>
                <a:path w="447040" h="255904">
                  <a:moveTo>
                    <a:pt x="177749" y="228447"/>
                  </a:moveTo>
                  <a:lnTo>
                    <a:pt x="175869" y="223596"/>
                  </a:lnTo>
                  <a:lnTo>
                    <a:pt x="172529" y="217131"/>
                  </a:lnTo>
                  <a:lnTo>
                    <a:pt x="171538" y="216865"/>
                  </a:lnTo>
                  <a:lnTo>
                    <a:pt x="172885" y="220421"/>
                  </a:lnTo>
                  <a:lnTo>
                    <a:pt x="173139" y="221449"/>
                  </a:lnTo>
                  <a:lnTo>
                    <a:pt x="173202" y="221691"/>
                  </a:lnTo>
                  <a:lnTo>
                    <a:pt x="172504" y="222326"/>
                  </a:lnTo>
                  <a:lnTo>
                    <a:pt x="171818" y="223596"/>
                  </a:lnTo>
                  <a:lnTo>
                    <a:pt x="174320" y="225501"/>
                  </a:lnTo>
                  <a:lnTo>
                    <a:pt x="176466" y="227152"/>
                  </a:lnTo>
                  <a:lnTo>
                    <a:pt x="177749" y="228447"/>
                  </a:lnTo>
                  <a:close/>
                </a:path>
                <a:path w="447040" h="255904">
                  <a:moveTo>
                    <a:pt x="181711" y="233172"/>
                  </a:moveTo>
                  <a:lnTo>
                    <a:pt x="180670" y="231355"/>
                  </a:lnTo>
                  <a:lnTo>
                    <a:pt x="177749" y="228447"/>
                  </a:lnTo>
                  <a:lnTo>
                    <a:pt x="178587" y="230593"/>
                  </a:lnTo>
                  <a:lnTo>
                    <a:pt x="181711" y="233172"/>
                  </a:lnTo>
                  <a:close/>
                </a:path>
                <a:path w="447040" h="255904">
                  <a:moveTo>
                    <a:pt x="185826" y="229679"/>
                  </a:moveTo>
                  <a:lnTo>
                    <a:pt x="185750" y="229311"/>
                  </a:lnTo>
                  <a:lnTo>
                    <a:pt x="181737" y="227152"/>
                  </a:lnTo>
                  <a:lnTo>
                    <a:pt x="181508" y="227152"/>
                  </a:lnTo>
                  <a:lnTo>
                    <a:pt x="183184" y="230212"/>
                  </a:lnTo>
                  <a:lnTo>
                    <a:pt x="185826" y="229679"/>
                  </a:lnTo>
                  <a:close/>
                </a:path>
                <a:path w="447040" h="255904">
                  <a:moveTo>
                    <a:pt x="222834" y="248996"/>
                  </a:moveTo>
                  <a:lnTo>
                    <a:pt x="220433" y="246710"/>
                  </a:lnTo>
                  <a:lnTo>
                    <a:pt x="220903" y="246710"/>
                  </a:lnTo>
                  <a:lnTo>
                    <a:pt x="214249" y="244449"/>
                  </a:lnTo>
                  <a:lnTo>
                    <a:pt x="213372" y="244449"/>
                  </a:lnTo>
                  <a:lnTo>
                    <a:pt x="219303" y="248361"/>
                  </a:lnTo>
                  <a:lnTo>
                    <a:pt x="222834" y="248996"/>
                  </a:lnTo>
                  <a:close/>
                </a:path>
                <a:path w="447040" h="255904">
                  <a:moveTo>
                    <a:pt x="232384" y="255727"/>
                  </a:moveTo>
                  <a:lnTo>
                    <a:pt x="225996" y="251536"/>
                  </a:lnTo>
                  <a:lnTo>
                    <a:pt x="224256" y="250520"/>
                  </a:lnTo>
                  <a:lnTo>
                    <a:pt x="224015" y="250520"/>
                  </a:lnTo>
                  <a:lnTo>
                    <a:pt x="224396" y="251536"/>
                  </a:lnTo>
                  <a:lnTo>
                    <a:pt x="224447" y="251675"/>
                  </a:lnTo>
                  <a:lnTo>
                    <a:pt x="225005" y="251917"/>
                  </a:lnTo>
                  <a:lnTo>
                    <a:pt x="226021" y="252552"/>
                  </a:lnTo>
                  <a:lnTo>
                    <a:pt x="226021" y="254076"/>
                  </a:lnTo>
                  <a:lnTo>
                    <a:pt x="221957" y="252552"/>
                  </a:lnTo>
                  <a:lnTo>
                    <a:pt x="217995" y="250520"/>
                  </a:lnTo>
                  <a:lnTo>
                    <a:pt x="216268" y="249643"/>
                  </a:lnTo>
                  <a:lnTo>
                    <a:pt x="212204" y="250520"/>
                  </a:lnTo>
                  <a:lnTo>
                    <a:pt x="212293" y="249643"/>
                  </a:lnTo>
                  <a:lnTo>
                    <a:pt x="212356" y="248742"/>
                  </a:lnTo>
                  <a:lnTo>
                    <a:pt x="212813" y="248361"/>
                  </a:lnTo>
                  <a:lnTo>
                    <a:pt x="213271" y="247980"/>
                  </a:lnTo>
                  <a:lnTo>
                    <a:pt x="212915" y="247726"/>
                  </a:lnTo>
                  <a:lnTo>
                    <a:pt x="212026" y="247091"/>
                  </a:lnTo>
                  <a:lnTo>
                    <a:pt x="211340" y="247611"/>
                  </a:lnTo>
                  <a:lnTo>
                    <a:pt x="209715" y="247230"/>
                  </a:lnTo>
                  <a:lnTo>
                    <a:pt x="209715" y="247091"/>
                  </a:lnTo>
                  <a:lnTo>
                    <a:pt x="212966" y="244449"/>
                  </a:lnTo>
                  <a:lnTo>
                    <a:pt x="208661" y="245186"/>
                  </a:lnTo>
                  <a:lnTo>
                    <a:pt x="208241" y="246710"/>
                  </a:lnTo>
                  <a:lnTo>
                    <a:pt x="208216" y="247091"/>
                  </a:lnTo>
                  <a:lnTo>
                    <a:pt x="209372" y="247980"/>
                  </a:lnTo>
                  <a:lnTo>
                    <a:pt x="209372" y="248361"/>
                  </a:lnTo>
                  <a:lnTo>
                    <a:pt x="207302" y="248361"/>
                  </a:lnTo>
                  <a:lnTo>
                    <a:pt x="205955" y="247726"/>
                  </a:lnTo>
                  <a:lnTo>
                    <a:pt x="204889" y="246710"/>
                  </a:lnTo>
                  <a:lnTo>
                    <a:pt x="204546" y="246710"/>
                  </a:lnTo>
                  <a:lnTo>
                    <a:pt x="206438" y="245567"/>
                  </a:lnTo>
                  <a:lnTo>
                    <a:pt x="207492" y="244944"/>
                  </a:lnTo>
                  <a:lnTo>
                    <a:pt x="208419" y="243293"/>
                  </a:lnTo>
                  <a:lnTo>
                    <a:pt x="208495" y="243154"/>
                  </a:lnTo>
                  <a:lnTo>
                    <a:pt x="212547" y="243789"/>
                  </a:lnTo>
                  <a:lnTo>
                    <a:pt x="212178" y="243293"/>
                  </a:lnTo>
                  <a:lnTo>
                    <a:pt x="212077" y="243154"/>
                  </a:lnTo>
                  <a:lnTo>
                    <a:pt x="211429" y="242265"/>
                  </a:lnTo>
                  <a:lnTo>
                    <a:pt x="210667" y="241261"/>
                  </a:lnTo>
                  <a:lnTo>
                    <a:pt x="208419" y="238201"/>
                  </a:lnTo>
                  <a:lnTo>
                    <a:pt x="207670" y="237185"/>
                  </a:lnTo>
                  <a:lnTo>
                    <a:pt x="205828" y="236639"/>
                  </a:lnTo>
                  <a:lnTo>
                    <a:pt x="205828" y="244055"/>
                  </a:lnTo>
                  <a:lnTo>
                    <a:pt x="204063" y="245567"/>
                  </a:lnTo>
                  <a:lnTo>
                    <a:pt x="202996" y="245567"/>
                  </a:lnTo>
                  <a:lnTo>
                    <a:pt x="201930" y="244055"/>
                  </a:lnTo>
                  <a:lnTo>
                    <a:pt x="201930" y="243916"/>
                  </a:lnTo>
                  <a:lnTo>
                    <a:pt x="203161" y="243154"/>
                  </a:lnTo>
                  <a:lnTo>
                    <a:pt x="205193" y="243154"/>
                  </a:lnTo>
                  <a:lnTo>
                    <a:pt x="205740" y="243916"/>
                  </a:lnTo>
                  <a:lnTo>
                    <a:pt x="205828" y="244055"/>
                  </a:lnTo>
                  <a:lnTo>
                    <a:pt x="205828" y="236639"/>
                  </a:lnTo>
                  <a:lnTo>
                    <a:pt x="199809" y="234810"/>
                  </a:lnTo>
                  <a:lnTo>
                    <a:pt x="199809" y="244055"/>
                  </a:lnTo>
                  <a:lnTo>
                    <a:pt x="199478" y="243916"/>
                  </a:lnTo>
                  <a:lnTo>
                    <a:pt x="198513" y="243535"/>
                  </a:lnTo>
                  <a:lnTo>
                    <a:pt x="197154" y="243293"/>
                  </a:lnTo>
                  <a:lnTo>
                    <a:pt x="195554" y="243801"/>
                  </a:lnTo>
                  <a:lnTo>
                    <a:pt x="195503" y="243535"/>
                  </a:lnTo>
                  <a:lnTo>
                    <a:pt x="195402" y="243154"/>
                  </a:lnTo>
                  <a:lnTo>
                    <a:pt x="195326" y="242773"/>
                  </a:lnTo>
                  <a:lnTo>
                    <a:pt x="195199" y="242265"/>
                  </a:lnTo>
                  <a:lnTo>
                    <a:pt x="198043" y="242265"/>
                  </a:lnTo>
                  <a:lnTo>
                    <a:pt x="199682" y="243916"/>
                  </a:lnTo>
                  <a:lnTo>
                    <a:pt x="199809" y="244055"/>
                  </a:lnTo>
                  <a:lnTo>
                    <a:pt x="199809" y="234810"/>
                  </a:lnTo>
                  <a:lnTo>
                    <a:pt x="198894" y="234530"/>
                  </a:lnTo>
                  <a:lnTo>
                    <a:pt x="198069" y="234264"/>
                  </a:lnTo>
                  <a:lnTo>
                    <a:pt x="195910" y="234340"/>
                  </a:lnTo>
                  <a:lnTo>
                    <a:pt x="195910" y="239090"/>
                  </a:lnTo>
                  <a:lnTo>
                    <a:pt x="195910" y="241261"/>
                  </a:lnTo>
                  <a:lnTo>
                    <a:pt x="192366" y="239471"/>
                  </a:lnTo>
                  <a:lnTo>
                    <a:pt x="191655" y="238455"/>
                  </a:lnTo>
                  <a:lnTo>
                    <a:pt x="191655" y="238201"/>
                  </a:lnTo>
                  <a:lnTo>
                    <a:pt x="193814" y="238201"/>
                  </a:lnTo>
                  <a:lnTo>
                    <a:pt x="194081" y="238455"/>
                  </a:lnTo>
                  <a:lnTo>
                    <a:pt x="195910" y="239090"/>
                  </a:lnTo>
                  <a:lnTo>
                    <a:pt x="195910" y="234340"/>
                  </a:lnTo>
                  <a:lnTo>
                    <a:pt x="189534" y="234530"/>
                  </a:lnTo>
                  <a:lnTo>
                    <a:pt x="186702" y="231355"/>
                  </a:lnTo>
                  <a:lnTo>
                    <a:pt x="186156" y="230212"/>
                  </a:lnTo>
                  <a:lnTo>
                    <a:pt x="186042" y="229946"/>
                  </a:lnTo>
                  <a:lnTo>
                    <a:pt x="185915" y="229679"/>
                  </a:lnTo>
                  <a:lnTo>
                    <a:pt x="185991" y="234911"/>
                  </a:lnTo>
                  <a:lnTo>
                    <a:pt x="184581" y="235534"/>
                  </a:lnTo>
                  <a:lnTo>
                    <a:pt x="181711" y="233172"/>
                  </a:lnTo>
                  <a:lnTo>
                    <a:pt x="183515" y="236296"/>
                  </a:lnTo>
                  <a:lnTo>
                    <a:pt x="183515" y="236677"/>
                  </a:lnTo>
                  <a:lnTo>
                    <a:pt x="183273" y="236677"/>
                  </a:lnTo>
                  <a:lnTo>
                    <a:pt x="181305" y="235534"/>
                  </a:lnTo>
                  <a:lnTo>
                    <a:pt x="181102" y="235534"/>
                  </a:lnTo>
                  <a:lnTo>
                    <a:pt x="181000" y="234911"/>
                  </a:lnTo>
                  <a:lnTo>
                    <a:pt x="180898" y="234264"/>
                  </a:lnTo>
                  <a:lnTo>
                    <a:pt x="180860" y="234010"/>
                  </a:lnTo>
                  <a:lnTo>
                    <a:pt x="177520" y="234010"/>
                  </a:lnTo>
                  <a:lnTo>
                    <a:pt x="176593" y="230593"/>
                  </a:lnTo>
                  <a:lnTo>
                    <a:pt x="176491" y="230212"/>
                  </a:lnTo>
                  <a:lnTo>
                    <a:pt x="176428" y="229946"/>
                  </a:lnTo>
                  <a:lnTo>
                    <a:pt x="175425" y="228447"/>
                  </a:lnTo>
                  <a:lnTo>
                    <a:pt x="174993" y="227799"/>
                  </a:lnTo>
                  <a:lnTo>
                    <a:pt x="171513" y="228434"/>
                  </a:lnTo>
                  <a:lnTo>
                    <a:pt x="168986" y="227799"/>
                  </a:lnTo>
                  <a:lnTo>
                    <a:pt x="168414" y="225501"/>
                  </a:lnTo>
                  <a:lnTo>
                    <a:pt x="167309" y="223977"/>
                  </a:lnTo>
                  <a:lnTo>
                    <a:pt x="167017" y="222326"/>
                  </a:lnTo>
                  <a:lnTo>
                    <a:pt x="166916" y="221691"/>
                  </a:lnTo>
                  <a:lnTo>
                    <a:pt x="166878" y="221449"/>
                  </a:lnTo>
                  <a:lnTo>
                    <a:pt x="167932" y="222072"/>
                  </a:lnTo>
                  <a:lnTo>
                    <a:pt x="167805" y="221449"/>
                  </a:lnTo>
                  <a:lnTo>
                    <a:pt x="166979" y="216979"/>
                  </a:lnTo>
                  <a:lnTo>
                    <a:pt x="168808" y="218655"/>
                  </a:lnTo>
                  <a:lnTo>
                    <a:pt x="171538" y="216865"/>
                  </a:lnTo>
                  <a:lnTo>
                    <a:pt x="170561" y="216611"/>
                  </a:lnTo>
                  <a:lnTo>
                    <a:pt x="169176" y="216611"/>
                  </a:lnTo>
                  <a:lnTo>
                    <a:pt x="166966" y="216865"/>
                  </a:lnTo>
                  <a:lnTo>
                    <a:pt x="166763" y="215722"/>
                  </a:lnTo>
                  <a:lnTo>
                    <a:pt x="161201" y="210642"/>
                  </a:lnTo>
                  <a:lnTo>
                    <a:pt x="162585" y="205435"/>
                  </a:lnTo>
                  <a:lnTo>
                    <a:pt x="162890" y="204292"/>
                  </a:lnTo>
                  <a:lnTo>
                    <a:pt x="163233" y="204292"/>
                  </a:lnTo>
                  <a:lnTo>
                    <a:pt x="160375" y="201637"/>
                  </a:lnTo>
                  <a:lnTo>
                    <a:pt x="158076" y="199466"/>
                  </a:lnTo>
                  <a:lnTo>
                    <a:pt x="148399" y="197180"/>
                  </a:lnTo>
                  <a:lnTo>
                    <a:pt x="152742" y="197180"/>
                  </a:lnTo>
                  <a:lnTo>
                    <a:pt x="165455" y="200494"/>
                  </a:lnTo>
                  <a:lnTo>
                    <a:pt x="163360" y="198462"/>
                  </a:lnTo>
                  <a:lnTo>
                    <a:pt x="159588" y="197180"/>
                  </a:lnTo>
                  <a:lnTo>
                    <a:pt x="159880" y="197180"/>
                  </a:lnTo>
                  <a:lnTo>
                    <a:pt x="159753" y="196926"/>
                  </a:lnTo>
                  <a:lnTo>
                    <a:pt x="159372" y="196049"/>
                  </a:lnTo>
                  <a:lnTo>
                    <a:pt x="159321" y="195910"/>
                  </a:lnTo>
                  <a:lnTo>
                    <a:pt x="159283" y="196672"/>
                  </a:lnTo>
                  <a:lnTo>
                    <a:pt x="155536" y="196672"/>
                  </a:lnTo>
                  <a:lnTo>
                    <a:pt x="154901" y="195668"/>
                  </a:lnTo>
                  <a:lnTo>
                    <a:pt x="154825" y="195529"/>
                  </a:lnTo>
                  <a:lnTo>
                    <a:pt x="156997" y="195529"/>
                  </a:lnTo>
                  <a:lnTo>
                    <a:pt x="158115" y="196049"/>
                  </a:lnTo>
                  <a:lnTo>
                    <a:pt x="159283" y="196672"/>
                  </a:lnTo>
                  <a:lnTo>
                    <a:pt x="159283" y="195834"/>
                  </a:lnTo>
                  <a:lnTo>
                    <a:pt x="159207" y="195668"/>
                  </a:lnTo>
                  <a:lnTo>
                    <a:pt x="159156" y="195529"/>
                  </a:lnTo>
                  <a:lnTo>
                    <a:pt x="158927" y="195021"/>
                  </a:lnTo>
                  <a:lnTo>
                    <a:pt x="158648" y="194386"/>
                  </a:lnTo>
                  <a:lnTo>
                    <a:pt x="156159" y="195021"/>
                  </a:lnTo>
                  <a:lnTo>
                    <a:pt x="155409" y="193751"/>
                  </a:lnTo>
                  <a:lnTo>
                    <a:pt x="155117" y="193255"/>
                  </a:lnTo>
                  <a:lnTo>
                    <a:pt x="155041" y="193116"/>
                  </a:lnTo>
                  <a:lnTo>
                    <a:pt x="154825" y="192735"/>
                  </a:lnTo>
                  <a:lnTo>
                    <a:pt x="154038" y="191731"/>
                  </a:lnTo>
                  <a:lnTo>
                    <a:pt x="153758" y="191350"/>
                  </a:lnTo>
                  <a:lnTo>
                    <a:pt x="157734" y="192354"/>
                  </a:lnTo>
                  <a:lnTo>
                    <a:pt x="160108" y="194144"/>
                  </a:lnTo>
                  <a:lnTo>
                    <a:pt x="162547" y="195668"/>
                  </a:lnTo>
                  <a:lnTo>
                    <a:pt x="162521" y="195529"/>
                  </a:lnTo>
                  <a:lnTo>
                    <a:pt x="157670" y="191350"/>
                  </a:lnTo>
                  <a:lnTo>
                    <a:pt x="156057" y="189941"/>
                  </a:lnTo>
                  <a:lnTo>
                    <a:pt x="152679" y="187020"/>
                  </a:lnTo>
                  <a:lnTo>
                    <a:pt x="152844" y="187020"/>
                  </a:lnTo>
                  <a:lnTo>
                    <a:pt x="150787" y="186194"/>
                  </a:lnTo>
                  <a:lnTo>
                    <a:pt x="150787" y="196672"/>
                  </a:lnTo>
                  <a:lnTo>
                    <a:pt x="148209" y="196672"/>
                  </a:lnTo>
                  <a:lnTo>
                    <a:pt x="148209" y="197180"/>
                  </a:lnTo>
                  <a:lnTo>
                    <a:pt x="147307" y="196926"/>
                  </a:lnTo>
                  <a:lnTo>
                    <a:pt x="148209" y="197180"/>
                  </a:lnTo>
                  <a:lnTo>
                    <a:pt x="148209" y="196672"/>
                  </a:lnTo>
                  <a:lnTo>
                    <a:pt x="146443" y="196672"/>
                  </a:lnTo>
                  <a:lnTo>
                    <a:pt x="147269" y="196913"/>
                  </a:lnTo>
                  <a:lnTo>
                    <a:pt x="144246" y="196049"/>
                  </a:lnTo>
                  <a:lnTo>
                    <a:pt x="140728" y="195021"/>
                  </a:lnTo>
                  <a:lnTo>
                    <a:pt x="140373" y="195021"/>
                  </a:lnTo>
                  <a:lnTo>
                    <a:pt x="139598" y="193751"/>
                  </a:lnTo>
                  <a:lnTo>
                    <a:pt x="150787" y="196672"/>
                  </a:lnTo>
                  <a:lnTo>
                    <a:pt x="150787" y="186194"/>
                  </a:lnTo>
                  <a:lnTo>
                    <a:pt x="148767" y="185369"/>
                  </a:lnTo>
                  <a:lnTo>
                    <a:pt x="144678" y="183718"/>
                  </a:lnTo>
                  <a:lnTo>
                    <a:pt x="134366" y="183718"/>
                  </a:lnTo>
                  <a:lnTo>
                    <a:pt x="134366" y="203530"/>
                  </a:lnTo>
                  <a:lnTo>
                    <a:pt x="134200" y="203530"/>
                  </a:lnTo>
                  <a:lnTo>
                    <a:pt x="134048" y="203784"/>
                  </a:lnTo>
                  <a:lnTo>
                    <a:pt x="133921" y="204038"/>
                  </a:lnTo>
                  <a:lnTo>
                    <a:pt x="132511" y="203784"/>
                  </a:lnTo>
                  <a:lnTo>
                    <a:pt x="131089" y="203784"/>
                  </a:lnTo>
                  <a:lnTo>
                    <a:pt x="131089" y="203530"/>
                  </a:lnTo>
                  <a:lnTo>
                    <a:pt x="131686" y="202780"/>
                  </a:lnTo>
                  <a:lnTo>
                    <a:pt x="132867" y="201637"/>
                  </a:lnTo>
                  <a:lnTo>
                    <a:pt x="134366" y="203530"/>
                  </a:lnTo>
                  <a:lnTo>
                    <a:pt x="134366" y="183718"/>
                  </a:lnTo>
                  <a:lnTo>
                    <a:pt x="132511" y="183718"/>
                  </a:lnTo>
                  <a:lnTo>
                    <a:pt x="132511" y="201256"/>
                  </a:lnTo>
                  <a:lnTo>
                    <a:pt x="128612" y="202260"/>
                  </a:lnTo>
                  <a:lnTo>
                    <a:pt x="128130" y="203530"/>
                  </a:lnTo>
                  <a:lnTo>
                    <a:pt x="128041" y="203784"/>
                  </a:lnTo>
                  <a:lnTo>
                    <a:pt x="128511" y="204292"/>
                  </a:lnTo>
                  <a:lnTo>
                    <a:pt x="128346" y="204292"/>
                  </a:lnTo>
                  <a:lnTo>
                    <a:pt x="127901" y="205435"/>
                  </a:lnTo>
                  <a:lnTo>
                    <a:pt x="126479" y="205435"/>
                  </a:lnTo>
                  <a:lnTo>
                    <a:pt x="126593" y="202780"/>
                  </a:lnTo>
                  <a:lnTo>
                    <a:pt x="126707" y="201256"/>
                  </a:lnTo>
                  <a:lnTo>
                    <a:pt x="126784" y="200875"/>
                  </a:lnTo>
                  <a:lnTo>
                    <a:pt x="126860" y="200494"/>
                  </a:lnTo>
                  <a:lnTo>
                    <a:pt x="125425" y="197700"/>
                  </a:lnTo>
                  <a:lnTo>
                    <a:pt x="125666" y="197180"/>
                  </a:lnTo>
                  <a:lnTo>
                    <a:pt x="126619" y="197180"/>
                  </a:lnTo>
                  <a:lnTo>
                    <a:pt x="128257" y="200228"/>
                  </a:lnTo>
                  <a:lnTo>
                    <a:pt x="132156" y="199466"/>
                  </a:lnTo>
                  <a:lnTo>
                    <a:pt x="132397" y="199847"/>
                  </a:lnTo>
                  <a:lnTo>
                    <a:pt x="132511" y="201256"/>
                  </a:lnTo>
                  <a:lnTo>
                    <a:pt x="132511" y="183718"/>
                  </a:lnTo>
                  <a:lnTo>
                    <a:pt x="124726" y="183718"/>
                  </a:lnTo>
                  <a:lnTo>
                    <a:pt x="124726" y="199085"/>
                  </a:lnTo>
                  <a:lnTo>
                    <a:pt x="124650" y="199466"/>
                  </a:lnTo>
                  <a:lnTo>
                    <a:pt x="124561" y="199847"/>
                  </a:lnTo>
                  <a:lnTo>
                    <a:pt x="124485" y="200228"/>
                  </a:lnTo>
                  <a:lnTo>
                    <a:pt x="124358" y="200875"/>
                  </a:lnTo>
                  <a:lnTo>
                    <a:pt x="121348" y="200494"/>
                  </a:lnTo>
                  <a:lnTo>
                    <a:pt x="121335" y="199847"/>
                  </a:lnTo>
                  <a:lnTo>
                    <a:pt x="121323" y="198462"/>
                  </a:lnTo>
                  <a:lnTo>
                    <a:pt x="118008" y="197180"/>
                  </a:lnTo>
                  <a:lnTo>
                    <a:pt x="122834" y="197180"/>
                  </a:lnTo>
                  <a:lnTo>
                    <a:pt x="124726" y="199085"/>
                  </a:lnTo>
                  <a:lnTo>
                    <a:pt x="124726" y="183718"/>
                  </a:lnTo>
                  <a:lnTo>
                    <a:pt x="120827" y="183718"/>
                  </a:lnTo>
                  <a:lnTo>
                    <a:pt x="120827" y="189941"/>
                  </a:lnTo>
                  <a:lnTo>
                    <a:pt x="120827" y="191731"/>
                  </a:lnTo>
                  <a:lnTo>
                    <a:pt x="119405" y="191731"/>
                  </a:lnTo>
                  <a:lnTo>
                    <a:pt x="119100" y="190969"/>
                  </a:lnTo>
                  <a:lnTo>
                    <a:pt x="118795" y="190195"/>
                  </a:lnTo>
                  <a:lnTo>
                    <a:pt x="118706" y="189941"/>
                  </a:lnTo>
                  <a:lnTo>
                    <a:pt x="120827" y="189941"/>
                  </a:lnTo>
                  <a:lnTo>
                    <a:pt x="120827" y="183718"/>
                  </a:lnTo>
                  <a:lnTo>
                    <a:pt x="117576" y="183718"/>
                  </a:lnTo>
                  <a:lnTo>
                    <a:pt x="117576" y="196672"/>
                  </a:lnTo>
                  <a:lnTo>
                    <a:pt x="117360" y="196926"/>
                  </a:lnTo>
                  <a:lnTo>
                    <a:pt x="117157" y="196850"/>
                  </a:lnTo>
                  <a:lnTo>
                    <a:pt x="117157" y="197180"/>
                  </a:lnTo>
                  <a:lnTo>
                    <a:pt x="116103" y="198462"/>
                  </a:lnTo>
                  <a:lnTo>
                    <a:pt x="114630" y="197434"/>
                  </a:lnTo>
                  <a:lnTo>
                    <a:pt x="114452" y="197434"/>
                  </a:lnTo>
                  <a:lnTo>
                    <a:pt x="114452" y="197180"/>
                  </a:lnTo>
                  <a:lnTo>
                    <a:pt x="117157" y="197180"/>
                  </a:lnTo>
                  <a:lnTo>
                    <a:pt x="117157" y="196850"/>
                  </a:lnTo>
                  <a:lnTo>
                    <a:pt x="116713" y="196672"/>
                  </a:lnTo>
                  <a:lnTo>
                    <a:pt x="117576" y="196672"/>
                  </a:lnTo>
                  <a:lnTo>
                    <a:pt x="117576" y="183718"/>
                  </a:lnTo>
                  <a:lnTo>
                    <a:pt x="116573" y="183718"/>
                  </a:lnTo>
                  <a:lnTo>
                    <a:pt x="116573" y="189941"/>
                  </a:lnTo>
                  <a:lnTo>
                    <a:pt x="116573" y="190830"/>
                  </a:lnTo>
                  <a:lnTo>
                    <a:pt x="114414" y="190830"/>
                  </a:lnTo>
                  <a:lnTo>
                    <a:pt x="114414" y="195021"/>
                  </a:lnTo>
                  <a:lnTo>
                    <a:pt x="114261" y="195529"/>
                  </a:lnTo>
                  <a:lnTo>
                    <a:pt x="114211" y="195668"/>
                  </a:lnTo>
                  <a:lnTo>
                    <a:pt x="114096" y="195910"/>
                  </a:lnTo>
                  <a:lnTo>
                    <a:pt x="114096" y="199847"/>
                  </a:lnTo>
                  <a:lnTo>
                    <a:pt x="87642" y="194767"/>
                  </a:lnTo>
                  <a:lnTo>
                    <a:pt x="84340" y="194144"/>
                  </a:lnTo>
                  <a:lnTo>
                    <a:pt x="81889" y="193751"/>
                  </a:lnTo>
                  <a:lnTo>
                    <a:pt x="80835" y="193751"/>
                  </a:lnTo>
                  <a:lnTo>
                    <a:pt x="78905" y="194767"/>
                  </a:lnTo>
                  <a:lnTo>
                    <a:pt x="76555" y="193751"/>
                  </a:lnTo>
                  <a:lnTo>
                    <a:pt x="75488" y="193116"/>
                  </a:lnTo>
                  <a:lnTo>
                    <a:pt x="75488" y="192735"/>
                  </a:lnTo>
                  <a:lnTo>
                    <a:pt x="85102" y="192735"/>
                  </a:lnTo>
                  <a:lnTo>
                    <a:pt x="96431" y="194144"/>
                  </a:lnTo>
                  <a:lnTo>
                    <a:pt x="107480" y="196672"/>
                  </a:lnTo>
                  <a:lnTo>
                    <a:pt x="107200" y="196672"/>
                  </a:lnTo>
                  <a:lnTo>
                    <a:pt x="114096" y="199847"/>
                  </a:lnTo>
                  <a:lnTo>
                    <a:pt x="114096" y="195910"/>
                  </a:lnTo>
                  <a:lnTo>
                    <a:pt x="110680" y="196049"/>
                  </a:lnTo>
                  <a:lnTo>
                    <a:pt x="107823" y="195668"/>
                  </a:lnTo>
                  <a:lnTo>
                    <a:pt x="105956" y="194144"/>
                  </a:lnTo>
                  <a:lnTo>
                    <a:pt x="105244" y="194144"/>
                  </a:lnTo>
                  <a:lnTo>
                    <a:pt x="108064" y="193116"/>
                  </a:lnTo>
                  <a:lnTo>
                    <a:pt x="108585" y="193116"/>
                  </a:lnTo>
                  <a:lnTo>
                    <a:pt x="111455" y="195287"/>
                  </a:lnTo>
                  <a:lnTo>
                    <a:pt x="113449" y="195021"/>
                  </a:lnTo>
                  <a:lnTo>
                    <a:pt x="114414" y="195021"/>
                  </a:lnTo>
                  <a:lnTo>
                    <a:pt x="114414" y="190830"/>
                  </a:lnTo>
                  <a:lnTo>
                    <a:pt x="111887" y="190830"/>
                  </a:lnTo>
                  <a:lnTo>
                    <a:pt x="109194" y="189318"/>
                  </a:lnTo>
                  <a:lnTo>
                    <a:pt x="109194" y="190830"/>
                  </a:lnTo>
                  <a:lnTo>
                    <a:pt x="108889" y="190830"/>
                  </a:lnTo>
                  <a:lnTo>
                    <a:pt x="109131" y="190969"/>
                  </a:lnTo>
                  <a:lnTo>
                    <a:pt x="106997" y="190830"/>
                  </a:lnTo>
                  <a:lnTo>
                    <a:pt x="101688" y="190830"/>
                  </a:lnTo>
                  <a:lnTo>
                    <a:pt x="101688" y="191973"/>
                  </a:lnTo>
                  <a:lnTo>
                    <a:pt x="104876" y="191973"/>
                  </a:lnTo>
                  <a:lnTo>
                    <a:pt x="104292" y="193751"/>
                  </a:lnTo>
                  <a:lnTo>
                    <a:pt x="104178" y="194144"/>
                  </a:lnTo>
                  <a:lnTo>
                    <a:pt x="97624" y="193255"/>
                  </a:lnTo>
                  <a:lnTo>
                    <a:pt x="95478" y="192735"/>
                  </a:lnTo>
                  <a:lnTo>
                    <a:pt x="91186" y="191731"/>
                  </a:lnTo>
                  <a:lnTo>
                    <a:pt x="85051" y="189725"/>
                  </a:lnTo>
                  <a:lnTo>
                    <a:pt x="85051" y="191731"/>
                  </a:lnTo>
                  <a:lnTo>
                    <a:pt x="76962" y="188417"/>
                  </a:lnTo>
                  <a:lnTo>
                    <a:pt x="75387" y="187782"/>
                  </a:lnTo>
                  <a:lnTo>
                    <a:pt x="78714" y="187782"/>
                  </a:lnTo>
                  <a:lnTo>
                    <a:pt x="78320" y="188175"/>
                  </a:lnTo>
                  <a:lnTo>
                    <a:pt x="79032" y="188417"/>
                  </a:lnTo>
                  <a:lnTo>
                    <a:pt x="76962" y="188417"/>
                  </a:lnTo>
                  <a:lnTo>
                    <a:pt x="78828" y="189179"/>
                  </a:lnTo>
                  <a:lnTo>
                    <a:pt x="81305" y="189179"/>
                  </a:lnTo>
                  <a:lnTo>
                    <a:pt x="84340" y="190195"/>
                  </a:lnTo>
                  <a:lnTo>
                    <a:pt x="85051" y="191731"/>
                  </a:lnTo>
                  <a:lnTo>
                    <a:pt x="85051" y="189725"/>
                  </a:lnTo>
                  <a:lnTo>
                    <a:pt x="79794" y="187782"/>
                  </a:lnTo>
                  <a:lnTo>
                    <a:pt x="91719" y="187782"/>
                  </a:lnTo>
                  <a:lnTo>
                    <a:pt x="95834" y="187921"/>
                  </a:lnTo>
                  <a:lnTo>
                    <a:pt x="99885" y="188417"/>
                  </a:lnTo>
                  <a:lnTo>
                    <a:pt x="81559" y="188417"/>
                  </a:lnTo>
                  <a:lnTo>
                    <a:pt x="83616" y="189179"/>
                  </a:lnTo>
                  <a:lnTo>
                    <a:pt x="87236" y="189179"/>
                  </a:lnTo>
                  <a:lnTo>
                    <a:pt x="86817" y="189496"/>
                  </a:lnTo>
                  <a:lnTo>
                    <a:pt x="100279" y="191617"/>
                  </a:lnTo>
                  <a:lnTo>
                    <a:pt x="100241" y="190931"/>
                  </a:lnTo>
                  <a:lnTo>
                    <a:pt x="99923" y="190550"/>
                  </a:lnTo>
                  <a:lnTo>
                    <a:pt x="92367" y="189179"/>
                  </a:lnTo>
                  <a:lnTo>
                    <a:pt x="104178" y="189179"/>
                  </a:lnTo>
                  <a:lnTo>
                    <a:pt x="109194" y="190830"/>
                  </a:lnTo>
                  <a:lnTo>
                    <a:pt x="109194" y="189318"/>
                  </a:lnTo>
                  <a:lnTo>
                    <a:pt x="108966" y="189179"/>
                  </a:lnTo>
                  <a:lnTo>
                    <a:pt x="112750" y="189179"/>
                  </a:lnTo>
                  <a:lnTo>
                    <a:pt x="116573" y="189941"/>
                  </a:lnTo>
                  <a:lnTo>
                    <a:pt x="116573" y="183718"/>
                  </a:lnTo>
                  <a:lnTo>
                    <a:pt x="111925" y="183718"/>
                  </a:lnTo>
                  <a:lnTo>
                    <a:pt x="112318" y="184226"/>
                  </a:lnTo>
                  <a:lnTo>
                    <a:pt x="113030" y="184988"/>
                  </a:lnTo>
                  <a:lnTo>
                    <a:pt x="111277" y="184226"/>
                  </a:lnTo>
                  <a:lnTo>
                    <a:pt x="110553" y="184226"/>
                  </a:lnTo>
                  <a:lnTo>
                    <a:pt x="107111" y="185254"/>
                  </a:lnTo>
                  <a:lnTo>
                    <a:pt x="104533" y="184226"/>
                  </a:lnTo>
                  <a:lnTo>
                    <a:pt x="103365" y="183718"/>
                  </a:lnTo>
                  <a:lnTo>
                    <a:pt x="102654" y="183718"/>
                  </a:lnTo>
                  <a:lnTo>
                    <a:pt x="108927" y="188417"/>
                  </a:lnTo>
                  <a:lnTo>
                    <a:pt x="107632" y="188417"/>
                  </a:lnTo>
                  <a:lnTo>
                    <a:pt x="106514" y="187782"/>
                  </a:lnTo>
                  <a:lnTo>
                    <a:pt x="104559" y="187350"/>
                  </a:lnTo>
                  <a:lnTo>
                    <a:pt x="103162" y="187020"/>
                  </a:lnTo>
                  <a:lnTo>
                    <a:pt x="95681" y="187020"/>
                  </a:lnTo>
                  <a:lnTo>
                    <a:pt x="90373" y="185635"/>
                  </a:lnTo>
                  <a:lnTo>
                    <a:pt x="86512" y="184607"/>
                  </a:lnTo>
                  <a:lnTo>
                    <a:pt x="76009" y="182194"/>
                  </a:lnTo>
                  <a:lnTo>
                    <a:pt x="75577" y="182194"/>
                  </a:lnTo>
                  <a:lnTo>
                    <a:pt x="69735" y="181432"/>
                  </a:lnTo>
                  <a:lnTo>
                    <a:pt x="65849" y="180936"/>
                  </a:lnTo>
                  <a:lnTo>
                    <a:pt x="53822" y="182194"/>
                  </a:lnTo>
                  <a:lnTo>
                    <a:pt x="56121" y="182194"/>
                  </a:lnTo>
                  <a:lnTo>
                    <a:pt x="56045" y="182524"/>
                  </a:lnTo>
                  <a:lnTo>
                    <a:pt x="51549" y="182524"/>
                  </a:lnTo>
                  <a:lnTo>
                    <a:pt x="59004" y="182841"/>
                  </a:lnTo>
                  <a:lnTo>
                    <a:pt x="59664" y="182524"/>
                  </a:lnTo>
                  <a:lnTo>
                    <a:pt x="62191" y="181432"/>
                  </a:lnTo>
                  <a:lnTo>
                    <a:pt x="62458" y="181432"/>
                  </a:lnTo>
                  <a:lnTo>
                    <a:pt x="65849" y="182956"/>
                  </a:lnTo>
                  <a:lnTo>
                    <a:pt x="65684" y="182956"/>
                  </a:lnTo>
                  <a:lnTo>
                    <a:pt x="67348" y="184607"/>
                  </a:lnTo>
                  <a:lnTo>
                    <a:pt x="77254" y="184607"/>
                  </a:lnTo>
                  <a:lnTo>
                    <a:pt x="82651" y="185343"/>
                  </a:lnTo>
                  <a:lnTo>
                    <a:pt x="80441" y="185254"/>
                  </a:lnTo>
                  <a:lnTo>
                    <a:pt x="80441" y="185635"/>
                  </a:lnTo>
                  <a:lnTo>
                    <a:pt x="79171" y="185394"/>
                  </a:lnTo>
                  <a:lnTo>
                    <a:pt x="79171" y="187350"/>
                  </a:lnTo>
                  <a:lnTo>
                    <a:pt x="79019" y="187502"/>
                  </a:lnTo>
                  <a:lnTo>
                    <a:pt x="78638" y="187350"/>
                  </a:lnTo>
                  <a:lnTo>
                    <a:pt x="79171" y="187350"/>
                  </a:lnTo>
                  <a:lnTo>
                    <a:pt x="79171" y="185394"/>
                  </a:lnTo>
                  <a:lnTo>
                    <a:pt x="80327" y="185369"/>
                  </a:lnTo>
                  <a:lnTo>
                    <a:pt x="80441" y="185635"/>
                  </a:lnTo>
                  <a:lnTo>
                    <a:pt x="80441" y="185254"/>
                  </a:lnTo>
                  <a:lnTo>
                    <a:pt x="66535" y="184607"/>
                  </a:lnTo>
                  <a:lnTo>
                    <a:pt x="67348" y="184607"/>
                  </a:lnTo>
                  <a:lnTo>
                    <a:pt x="64363" y="184226"/>
                  </a:lnTo>
                  <a:lnTo>
                    <a:pt x="62230" y="183718"/>
                  </a:lnTo>
                  <a:lnTo>
                    <a:pt x="61937" y="183718"/>
                  </a:lnTo>
                  <a:lnTo>
                    <a:pt x="60477" y="182956"/>
                  </a:lnTo>
                  <a:lnTo>
                    <a:pt x="59791" y="182956"/>
                  </a:lnTo>
                  <a:lnTo>
                    <a:pt x="61455" y="186397"/>
                  </a:lnTo>
                  <a:lnTo>
                    <a:pt x="67500" y="186969"/>
                  </a:lnTo>
                  <a:lnTo>
                    <a:pt x="68135" y="187020"/>
                  </a:lnTo>
                  <a:lnTo>
                    <a:pt x="67437" y="187020"/>
                  </a:lnTo>
                  <a:lnTo>
                    <a:pt x="67030" y="187350"/>
                  </a:lnTo>
                  <a:lnTo>
                    <a:pt x="66484" y="187782"/>
                  </a:lnTo>
                  <a:lnTo>
                    <a:pt x="65201" y="188798"/>
                  </a:lnTo>
                  <a:lnTo>
                    <a:pt x="64731" y="189179"/>
                  </a:lnTo>
                  <a:lnTo>
                    <a:pt x="64516" y="189179"/>
                  </a:lnTo>
                  <a:lnTo>
                    <a:pt x="72656" y="190969"/>
                  </a:lnTo>
                  <a:lnTo>
                    <a:pt x="73367" y="193751"/>
                  </a:lnTo>
                  <a:lnTo>
                    <a:pt x="79209" y="195529"/>
                  </a:lnTo>
                  <a:lnTo>
                    <a:pt x="79578" y="195529"/>
                  </a:lnTo>
                  <a:lnTo>
                    <a:pt x="89700" y="197180"/>
                  </a:lnTo>
                  <a:lnTo>
                    <a:pt x="101206" y="198843"/>
                  </a:lnTo>
                  <a:lnTo>
                    <a:pt x="143637" y="214452"/>
                  </a:lnTo>
                  <a:lnTo>
                    <a:pt x="168084" y="229946"/>
                  </a:lnTo>
                  <a:lnTo>
                    <a:pt x="175463" y="234530"/>
                  </a:lnTo>
                  <a:lnTo>
                    <a:pt x="183502" y="238086"/>
                  </a:lnTo>
                  <a:lnTo>
                    <a:pt x="184607" y="237185"/>
                  </a:lnTo>
                  <a:lnTo>
                    <a:pt x="185445" y="236677"/>
                  </a:lnTo>
                  <a:lnTo>
                    <a:pt x="186131" y="236296"/>
                  </a:lnTo>
                  <a:lnTo>
                    <a:pt x="187756" y="235534"/>
                  </a:lnTo>
                  <a:lnTo>
                    <a:pt x="189458" y="238455"/>
                  </a:lnTo>
                  <a:lnTo>
                    <a:pt x="191236" y="238709"/>
                  </a:lnTo>
                  <a:lnTo>
                    <a:pt x="193078" y="240880"/>
                  </a:lnTo>
                  <a:lnTo>
                    <a:pt x="193649" y="242773"/>
                  </a:lnTo>
                  <a:lnTo>
                    <a:pt x="194170" y="244449"/>
                  </a:lnTo>
                  <a:lnTo>
                    <a:pt x="200444" y="247980"/>
                  </a:lnTo>
                  <a:lnTo>
                    <a:pt x="211518" y="251675"/>
                  </a:lnTo>
                  <a:lnTo>
                    <a:pt x="223456" y="254584"/>
                  </a:lnTo>
                  <a:lnTo>
                    <a:pt x="232384" y="255727"/>
                  </a:lnTo>
                  <a:close/>
                </a:path>
                <a:path w="447040" h="255904">
                  <a:moveTo>
                    <a:pt x="253288" y="177101"/>
                  </a:moveTo>
                  <a:lnTo>
                    <a:pt x="253174" y="176733"/>
                  </a:lnTo>
                  <a:lnTo>
                    <a:pt x="253060" y="176390"/>
                  </a:lnTo>
                  <a:lnTo>
                    <a:pt x="252945" y="176034"/>
                  </a:lnTo>
                  <a:lnTo>
                    <a:pt x="252691" y="176263"/>
                  </a:lnTo>
                  <a:lnTo>
                    <a:pt x="252577" y="176390"/>
                  </a:lnTo>
                  <a:lnTo>
                    <a:pt x="252818" y="176631"/>
                  </a:lnTo>
                  <a:lnTo>
                    <a:pt x="253060" y="176860"/>
                  </a:lnTo>
                  <a:lnTo>
                    <a:pt x="253288" y="177101"/>
                  </a:lnTo>
                  <a:close/>
                </a:path>
                <a:path w="447040" h="255904">
                  <a:moveTo>
                    <a:pt x="257543" y="182410"/>
                  </a:moveTo>
                  <a:lnTo>
                    <a:pt x="257416" y="181927"/>
                  </a:lnTo>
                  <a:lnTo>
                    <a:pt x="257187" y="181000"/>
                  </a:lnTo>
                  <a:lnTo>
                    <a:pt x="256832" y="181114"/>
                  </a:lnTo>
                  <a:lnTo>
                    <a:pt x="256120" y="181343"/>
                  </a:lnTo>
                  <a:lnTo>
                    <a:pt x="256590" y="181698"/>
                  </a:lnTo>
                  <a:lnTo>
                    <a:pt x="257073" y="182067"/>
                  </a:lnTo>
                  <a:lnTo>
                    <a:pt x="257543" y="182410"/>
                  </a:lnTo>
                  <a:close/>
                </a:path>
                <a:path w="447040" h="255904">
                  <a:moveTo>
                    <a:pt x="265684" y="155143"/>
                  </a:moveTo>
                  <a:lnTo>
                    <a:pt x="265328" y="154432"/>
                  </a:lnTo>
                  <a:lnTo>
                    <a:pt x="258203" y="155575"/>
                  </a:lnTo>
                  <a:lnTo>
                    <a:pt x="252120" y="157784"/>
                  </a:lnTo>
                  <a:lnTo>
                    <a:pt x="246253" y="159740"/>
                  </a:lnTo>
                  <a:lnTo>
                    <a:pt x="239826" y="160096"/>
                  </a:lnTo>
                  <a:lnTo>
                    <a:pt x="243725" y="164693"/>
                  </a:lnTo>
                  <a:lnTo>
                    <a:pt x="244792" y="164693"/>
                  </a:lnTo>
                  <a:lnTo>
                    <a:pt x="247053" y="162344"/>
                  </a:lnTo>
                  <a:lnTo>
                    <a:pt x="262001" y="155016"/>
                  </a:lnTo>
                  <a:lnTo>
                    <a:pt x="264985" y="155854"/>
                  </a:lnTo>
                  <a:lnTo>
                    <a:pt x="265684" y="155486"/>
                  </a:lnTo>
                  <a:lnTo>
                    <a:pt x="265684" y="155143"/>
                  </a:lnTo>
                  <a:close/>
                </a:path>
                <a:path w="447040" h="255904">
                  <a:moveTo>
                    <a:pt x="281787" y="150888"/>
                  </a:moveTo>
                  <a:lnTo>
                    <a:pt x="279844" y="150888"/>
                  </a:lnTo>
                  <a:lnTo>
                    <a:pt x="279133" y="151942"/>
                  </a:lnTo>
                  <a:lnTo>
                    <a:pt x="281787" y="150888"/>
                  </a:lnTo>
                  <a:close/>
                </a:path>
                <a:path w="447040" h="255904">
                  <a:moveTo>
                    <a:pt x="303580" y="119367"/>
                  </a:moveTo>
                  <a:lnTo>
                    <a:pt x="300570" y="120459"/>
                  </a:lnTo>
                  <a:lnTo>
                    <a:pt x="299656" y="123723"/>
                  </a:lnTo>
                  <a:lnTo>
                    <a:pt x="297916" y="126085"/>
                  </a:lnTo>
                  <a:lnTo>
                    <a:pt x="292735" y="133286"/>
                  </a:lnTo>
                  <a:lnTo>
                    <a:pt x="285572" y="142227"/>
                  </a:lnTo>
                  <a:lnTo>
                    <a:pt x="277495" y="149733"/>
                  </a:lnTo>
                  <a:lnTo>
                    <a:pt x="269265" y="152768"/>
                  </a:lnTo>
                  <a:lnTo>
                    <a:pt x="269633" y="152768"/>
                  </a:lnTo>
                  <a:lnTo>
                    <a:pt x="270586" y="154736"/>
                  </a:lnTo>
                  <a:lnTo>
                    <a:pt x="271653" y="157035"/>
                  </a:lnTo>
                  <a:lnTo>
                    <a:pt x="273824" y="157962"/>
                  </a:lnTo>
                  <a:lnTo>
                    <a:pt x="275526" y="156540"/>
                  </a:lnTo>
                  <a:lnTo>
                    <a:pt x="275932" y="156210"/>
                  </a:lnTo>
                  <a:lnTo>
                    <a:pt x="279133" y="154901"/>
                  </a:lnTo>
                  <a:lnTo>
                    <a:pt x="281279" y="156210"/>
                  </a:lnTo>
                  <a:lnTo>
                    <a:pt x="281406" y="155143"/>
                  </a:lnTo>
                  <a:lnTo>
                    <a:pt x="281432" y="154901"/>
                  </a:lnTo>
                  <a:lnTo>
                    <a:pt x="281559" y="154012"/>
                  </a:lnTo>
                  <a:lnTo>
                    <a:pt x="280873" y="154012"/>
                  </a:lnTo>
                  <a:lnTo>
                    <a:pt x="284099" y="153733"/>
                  </a:lnTo>
                  <a:lnTo>
                    <a:pt x="284492" y="150888"/>
                  </a:lnTo>
                  <a:lnTo>
                    <a:pt x="284581" y="150329"/>
                  </a:lnTo>
                  <a:lnTo>
                    <a:pt x="284695" y="149491"/>
                  </a:lnTo>
                  <a:lnTo>
                    <a:pt x="284810" y="148755"/>
                  </a:lnTo>
                  <a:lnTo>
                    <a:pt x="283425" y="150177"/>
                  </a:lnTo>
                  <a:lnTo>
                    <a:pt x="282054" y="150329"/>
                  </a:lnTo>
                  <a:lnTo>
                    <a:pt x="283197" y="150329"/>
                  </a:lnTo>
                  <a:lnTo>
                    <a:pt x="282676" y="150533"/>
                  </a:lnTo>
                  <a:lnTo>
                    <a:pt x="281787" y="150888"/>
                  </a:lnTo>
                  <a:lnTo>
                    <a:pt x="283756" y="150888"/>
                  </a:lnTo>
                  <a:lnTo>
                    <a:pt x="283756" y="152184"/>
                  </a:lnTo>
                  <a:lnTo>
                    <a:pt x="280441" y="153733"/>
                  </a:lnTo>
                  <a:lnTo>
                    <a:pt x="273824" y="156540"/>
                  </a:lnTo>
                  <a:lnTo>
                    <a:pt x="272415" y="155409"/>
                  </a:lnTo>
                  <a:lnTo>
                    <a:pt x="272110" y="154012"/>
                  </a:lnTo>
                  <a:lnTo>
                    <a:pt x="272059" y="153733"/>
                  </a:lnTo>
                  <a:lnTo>
                    <a:pt x="277495" y="152768"/>
                  </a:lnTo>
                  <a:lnTo>
                    <a:pt x="279692" y="149491"/>
                  </a:lnTo>
                  <a:lnTo>
                    <a:pt x="283756" y="147332"/>
                  </a:lnTo>
                  <a:lnTo>
                    <a:pt x="284924" y="147523"/>
                  </a:lnTo>
                  <a:lnTo>
                    <a:pt x="285496" y="147612"/>
                  </a:lnTo>
                  <a:lnTo>
                    <a:pt x="284949" y="147612"/>
                  </a:lnTo>
                  <a:lnTo>
                    <a:pt x="285165" y="148424"/>
                  </a:lnTo>
                  <a:lnTo>
                    <a:pt x="286118" y="147612"/>
                  </a:lnTo>
                  <a:lnTo>
                    <a:pt x="286842" y="147015"/>
                  </a:lnTo>
                  <a:lnTo>
                    <a:pt x="291541" y="143129"/>
                  </a:lnTo>
                  <a:lnTo>
                    <a:pt x="296735" y="135547"/>
                  </a:lnTo>
                  <a:lnTo>
                    <a:pt x="300748" y="127139"/>
                  </a:lnTo>
                  <a:lnTo>
                    <a:pt x="303580" y="119367"/>
                  </a:lnTo>
                  <a:close/>
                </a:path>
                <a:path w="447040" h="255904">
                  <a:moveTo>
                    <a:pt x="304292" y="146291"/>
                  </a:moveTo>
                  <a:lnTo>
                    <a:pt x="304177" y="145707"/>
                  </a:lnTo>
                  <a:lnTo>
                    <a:pt x="304050" y="145097"/>
                  </a:lnTo>
                  <a:lnTo>
                    <a:pt x="303936" y="144500"/>
                  </a:lnTo>
                  <a:lnTo>
                    <a:pt x="303466" y="144272"/>
                  </a:lnTo>
                  <a:lnTo>
                    <a:pt x="302996" y="144030"/>
                  </a:lnTo>
                  <a:lnTo>
                    <a:pt x="302514" y="143814"/>
                  </a:lnTo>
                  <a:lnTo>
                    <a:pt x="303707" y="145465"/>
                  </a:lnTo>
                  <a:lnTo>
                    <a:pt x="304292" y="146291"/>
                  </a:lnTo>
                  <a:close/>
                </a:path>
                <a:path w="447040" h="255904">
                  <a:moveTo>
                    <a:pt x="328726" y="75082"/>
                  </a:moveTo>
                  <a:lnTo>
                    <a:pt x="325196" y="72605"/>
                  </a:lnTo>
                  <a:lnTo>
                    <a:pt x="323773" y="72605"/>
                  </a:lnTo>
                  <a:lnTo>
                    <a:pt x="328726" y="75082"/>
                  </a:lnTo>
                  <a:close/>
                </a:path>
                <a:path w="447040" h="255904">
                  <a:moveTo>
                    <a:pt x="331914" y="103073"/>
                  </a:moveTo>
                  <a:lnTo>
                    <a:pt x="331571" y="102946"/>
                  </a:lnTo>
                  <a:lnTo>
                    <a:pt x="330860" y="102717"/>
                  </a:lnTo>
                  <a:lnTo>
                    <a:pt x="330619" y="102946"/>
                  </a:lnTo>
                  <a:lnTo>
                    <a:pt x="330390" y="103187"/>
                  </a:lnTo>
                  <a:lnTo>
                    <a:pt x="330149" y="103416"/>
                  </a:lnTo>
                  <a:lnTo>
                    <a:pt x="330860" y="103898"/>
                  </a:lnTo>
                  <a:lnTo>
                    <a:pt x="331216" y="104127"/>
                  </a:lnTo>
                  <a:lnTo>
                    <a:pt x="331685" y="103657"/>
                  </a:lnTo>
                  <a:lnTo>
                    <a:pt x="331914" y="103416"/>
                  </a:lnTo>
                  <a:lnTo>
                    <a:pt x="331914" y="103073"/>
                  </a:lnTo>
                  <a:close/>
                </a:path>
                <a:path w="447040" h="255904">
                  <a:moveTo>
                    <a:pt x="332981" y="72961"/>
                  </a:moveTo>
                  <a:lnTo>
                    <a:pt x="330288" y="70764"/>
                  </a:lnTo>
                  <a:lnTo>
                    <a:pt x="325945" y="69621"/>
                  </a:lnTo>
                  <a:lnTo>
                    <a:pt x="321995" y="68719"/>
                  </a:lnTo>
                  <a:lnTo>
                    <a:pt x="321995" y="70129"/>
                  </a:lnTo>
                  <a:lnTo>
                    <a:pt x="323532" y="69189"/>
                  </a:lnTo>
                  <a:lnTo>
                    <a:pt x="329704" y="72351"/>
                  </a:lnTo>
                  <a:lnTo>
                    <a:pt x="332981" y="72961"/>
                  </a:lnTo>
                  <a:close/>
                </a:path>
                <a:path w="447040" h="255904">
                  <a:moveTo>
                    <a:pt x="333336" y="134239"/>
                  </a:moveTo>
                  <a:lnTo>
                    <a:pt x="330619" y="135089"/>
                  </a:lnTo>
                  <a:lnTo>
                    <a:pt x="330860" y="137007"/>
                  </a:lnTo>
                  <a:lnTo>
                    <a:pt x="328015" y="137782"/>
                  </a:lnTo>
                  <a:lnTo>
                    <a:pt x="328015" y="139547"/>
                  </a:lnTo>
                  <a:lnTo>
                    <a:pt x="329095" y="139547"/>
                  </a:lnTo>
                  <a:lnTo>
                    <a:pt x="330022" y="137833"/>
                  </a:lnTo>
                  <a:lnTo>
                    <a:pt x="331254" y="137744"/>
                  </a:lnTo>
                  <a:lnTo>
                    <a:pt x="331914" y="135661"/>
                  </a:lnTo>
                  <a:lnTo>
                    <a:pt x="333336" y="134239"/>
                  </a:lnTo>
                  <a:close/>
                </a:path>
                <a:path w="447040" h="255904">
                  <a:moveTo>
                    <a:pt x="334403" y="73672"/>
                  </a:moveTo>
                  <a:lnTo>
                    <a:pt x="333921" y="73431"/>
                  </a:lnTo>
                  <a:lnTo>
                    <a:pt x="333451" y="73202"/>
                  </a:lnTo>
                  <a:lnTo>
                    <a:pt x="332981" y="72961"/>
                  </a:lnTo>
                  <a:lnTo>
                    <a:pt x="332981" y="73317"/>
                  </a:lnTo>
                  <a:lnTo>
                    <a:pt x="333451" y="73431"/>
                  </a:lnTo>
                  <a:lnTo>
                    <a:pt x="333921" y="73558"/>
                  </a:lnTo>
                  <a:lnTo>
                    <a:pt x="334403" y="73672"/>
                  </a:lnTo>
                  <a:close/>
                </a:path>
                <a:path w="447040" h="255904">
                  <a:moveTo>
                    <a:pt x="335813" y="84645"/>
                  </a:moveTo>
                  <a:lnTo>
                    <a:pt x="334594" y="82943"/>
                  </a:lnTo>
                  <a:lnTo>
                    <a:pt x="332206" y="82613"/>
                  </a:lnTo>
                  <a:lnTo>
                    <a:pt x="330149" y="82524"/>
                  </a:lnTo>
                  <a:lnTo>
                    <a:pt x="330149" y="82880"/>
                  </a:lnTo>
                  <a:lnTo>
                    <a:pt x="332028" y="83477"/>
                  </a:lnTo>
                  <a:lnTo>
                    <a:pt x="335813" y="84645"/>
                  </a:lnTo>
                  <a:close/>
                </a:path>
                <a:path w="447040" h="255904">
                  <a:moveTo>
                    <a:pt x="336169" y="91732"/>
                  </a:moveTo>
                  <a:lnTo>
                    <a:pt x="335788" y="91554"/>
                  </a:lnTo>
                  <a:lnTo>
                    <a:pt x="335457" y="91732"/>
                  </a:lnTo>
                  <a:lnTo>
                    <a:pt x="336169" y="91732"/>
                  </a:lnTo>
                  <a:close/>
                </a:path>
                <a:path w="447040" h="255904">
                  <a:moveTo>
                    <a:pt x="336524" y="67652"/>
                  </a:moveTo>
                  <a:lnTo>
                    <a:pt x="335457" y="66586"/>
                  </a:lnTo>
                  <a:lnTo>
                    <a:pt x="335229" y="66827"/>
                  </a:lnTo>
                  <a:lnTo>
                    <a:pt x="334987" y="67056"/>
                  </a:lnTo>
                  <a:lnTo>
                    <a:pt x="334746" y="67297"/>
                  </a:lnTo>
                  <a:lnTo>
                    <a:pt x="335927" y="67525"/>
                  </a:lnTo>
                  <a:lnTo>
                    <a:pt x="336524" y="67652"/>
                  </a:lnTo>
                  <a:close/>
                </a:path>
                <a:path w="447040" h="255904">
                  <a:moveTo>
                    <a:pt x="339356" y="79692"/>
                  </a:moveTo>
                  <a:lnTo>
                    <a:pt x="338721" y="78346"/>
                  </a:lnTo>
                  <a:lnTo>
                    <a:pt x="337883" y="78092"/>
                  </a:lnTo>
                  <a:lnTo>
                    <a:pt x="336880" y="77216"/>
                  </a:lnTo>
                  <a:lnTo>
                    <a:pt x="335457" y="77216"/>
                  </a:lnTo>
                  <a:lnTo>
                    <a:pt x="335457" y="77571"/>
                  </a:lnTo>
                  <a:lnTo>
                    <a:pt x="338061" y="78981"/>
                  </a:lnTo>
                  <a:lnTo>
                    <a:pt x="339356" y="79692"/>
                  </a:lnTo>
                  <a:close/>
                </a:path>
                <a:path w="447040" h="255904">
                  <a:moveTo>
                    <a:pt x="341134" y="65163"/>
                  </a:moveTo>
                  <a:lnTo>
                    <a:pt x="340575" y="63550"/>
                  </a:lnTo>
                  <a:lnTo>
                    <a:pt x="335927" y="62293"/>
                  </a:lnTo>
                  <a:lnTo>
                    <a:pt x="333692" y="61277"/>
                  </a:lnTo>
                  <a:lnTo>
                    <a:pt x="332270" y="61277"/>
                  </a:lnTo>
                  <a:lnTo>
                    <a:pt x="332270" y="61633"/>
                  </a:lnTo>
                  <a:lnTo>
                    <a:pt x="338175" y="63995"/>
                  </a:lnTo>
                  <a:lnTo>
                    <a:pt x="341134" y="65163"/>
                  </a:lnTo>
                  <a:close/>
                </a:path>
                <a:path w="447040" h="255904">
                  <a:moveTo>
                    <a:pt x="341845" y="163639"/>
                  </a:moveTo>
                  <a:lnTo>
                    <a:pt x="341388" y="164401"/>
                  </a:lnTo>
                  <a:lnTo>
                    <a:pt x="341185" y="164274"/>
                  </a:lnTo>
                  <a:lnTo>
                    <a:pt x="341477" y="165061"/>
                  </a:lnTo>
                  <a:lnTo>
                    <a:pt x="341604" y="164579"/>
                  </a:lnTo>
                  <a:lnTo>
                    <a:pt x="341718" y="164109"/>
                  </a:lnTo>
                  <a:lnTo>
                    <a:pt x="341845" y="163639"/>
                  </a:lnTo>
                  <a:close/>
                </a:path>
                <a:path w="447040" h="255904">
                  <a:moveTo>
                    <a:pt x="342900" y="161518"/>
                  </a:moveTo>
                  <a:lnTo>
                    <a:pt x="342544" y="161391"/>
                  </a:lnTo>
                  <a:lnTo>
                    <a:pt x="342188" y="161277"/>
                  </a:lnTo>
                  <a:lnTo>
                    <a:pt x="341845" y="161163"/>
                  </a:lnTo>
                  <a:lnTo>
                    <a:pt x="341845" y="162928"/>
                  </a:lnTo>
                  <a:lnTo>
                    <a:pt x="342303" y="162217"/>
                  </a:lnTo>
                  <a:lnTo>
                    <a:pt x="342544" y="161886"/>
                  </a:lnTo>
                  <a:lnTo>
                    <a:pt x="342658" y="162344"/>
                  </a:lnTo>
                  <a:lnTo>
                    <a:pt x="342785" y="162814"/>
                  </a:lnTo>
                  <a:lnTo>
                    <a:pt x="342900" y="163271"/>
                  </a:lnTo>
                  <a:lnTo>
                    <a:pt x="342900" y="161518"/>
                  </a:lnTo>
                  <a:close/>
                </a:path>
                <a:path w="447040" h="255904">
                  <a:moveTo>
                    <a:pt x="344322" y="77216"/>
                  </a:moveTo>
                  <a:lnTo>
                    <a:pt x="339356" y="76149"/>
                  </a:lnTo>
                  <a:lnTo>
                    <a:pt x="340258" y="77635"/>
                  </a:lnTo>
                  <a:lnTo>
                    <a:pt x="342265" y="78041"/>
                  </a:lnTo>
                  <a:lnTo>
                    <a:pt x="343954" y="78625"/>
                  </a:lnTo>
                  <a:lnTo>
                    <a:pt x="344081" y="78155"/>
                  </a:lnTo>
                  <a:lnTo>
                    <a:pt x="344195" y="77685"/>
                  </a:lnTo>
                  <a:lnTo>
                    <a:pt x="344322" y="77216"/>
                  </a:lnTo>
                  <a:close/>
                </a:path>
                <a:path w="447040" h="255904">
                  <a:moveTo>
                    <a:pt x="346087" y="60921"/>
                  </a:moveTo>
                  <a:lnTo>
                    <a:pt x="343306" y="58559"/>
                  </a:lnTo>
                  <a:lnTo>
                    <a:pt x="336346" y="59524"/>
                  </a:lnTo>
                  <a:lnTo>
                    <a:pt x="332625" y="58801"/>
                  </a:lnTo>
                  <a:lnTo>
                    <a:pt x="332270" y="58801"/>
                  </a:lnTo>
                  <a:lnTo>
                    <a:pt x="332270" y="59499"/>
                  </a:lnTo>
                  <a:lnTo>
                    <a:pt x="346087" y="60921"/>
                  </a:lnTo>
                  <a:close/>
                </a:path>
                <a:path w="447040" h="255904">
                  <a:moveTo>
                    <a:pt x="347891" y="74942"/>
                  </a:moveTo>
                  <a:lnTo>
                    <a:pt x="342506" y="73507"/>
                  </a:lnTo>
                  <a:lnTo>
                    <a:pt x="338645" y="73672"/>
                  </a:lnTo>
                  <a:lnTo>
                    <a:pt x="338289" y="75082"/>
                  </a:lnTo>
                  <a:lnTo>
                    <a:pt x="342341" y="74371"/>
                  </a:lnTo>
                  <a:lnTo>
                    <a:pt x="343903" y="76136"/>
                  </a:lnTo>
                  <a:lnTo>
                    <a:pt x="347497" y="76504"/>
                  </a:lnTo>
                  <a:lnTo>
                    <a:pt x="347891" y="74942"/>
                  </a:lnTo>
                  <a:close/>
                </a:path>
                <a:path w="447040" h="255904">
                  <a:moveTo>
                    <a:pt x="349440" y="108204"/>
                  </a:moveTo>
                  <a:lnTo>
                    <a:pt x="348564" y="107315"/>
                  </a:lnTo>
                  <a:lnTo>
                    <a:pt x="348335" y="107797"/>
                  </a:lnTo>
                  <a:lnTo>
                    <a:pt x="348094" y="108267"/>
                  </a:lnTo>
                  <a:lnTo>
                    <a:pt x="347865" y="108737"/>
                  </a:lnTo>
                  <a:lnTo>
                    <a:pt x="348335" y="108978"/>
                  </a:lnTo>
                  <a:lnTo>
                    <a:pt x="348805" y="109207"/>
                  </a:lnTo>
                  <a:lnTo>
                    <a:pt x="349275" y="109448"/>
                  </a:lnTo>
                  <a:lnTo>
                    <a:pt x="349440" y="108204"/>
                  </a:lnTo>
                  <a:close/>
                </a:path>
                <a:path w="447040" h="255904">
                  <a:moveTo>
                    <a:pt x="349986" y="69418"/>
                  </a:moveTo>
                  <a:lnTo>
                    <a:pt x="349389" y="68834"/>
                  </a:lnTo>
                  <a:lnTo>
                    <a:pt x="348805" y="68237"/>
                  </a:lnTo>
                  <a:lnTo>
                    <a:pt x="348208" y="67652"/>
                  </a:lnTo>
                  <a:lnTo>
                    <a:pt x="346557" y="67881"/>
                  </a:lnTo>
                  <a:lnTo>
                    <a:pt x="345732" y="68008"/>
                  </a:lnTo>
                  <a:lnTo>
                    <a:pt x="345490" y="68237"/>
                  </a:lnTo>
                  <a:lnTo>
                    <a:pt x="345020" y="68719"/>
                  </a:lnTo>
                  <a:lnTo>
                    <a:pt x="346964" y="68364"/>
                  </a:lnTo>
                  <a:lnTo>
                    <a:pt x="347662" y="69151"/>
                  </a:lnTo>
                  <a:lnTo>
                    <a:pt x="349986" y="69418"/>
                  </a:lnTo>
                  <a:close/>
                </a:path>
                <a:path w="447040" h="255904">
                  <a:moveTo>
                    <a:pt x="350342" y="75438"/>
                  </a:moveTo>
                  <a:lnTo>
                    <a:pt x="349872" y="75082"/>
                  </a:lnTo>
                  <a:lnTo>
                    <a:pt x="349389" y="74739"/>
                  </a:lnTo>
                  <a:lnTo>
                    <a:pt x="348919" y="74383"/>
                  </a:lnTo>
                  <a:lnTo>
                    <a:pt x="349415" y="75057"/>
                  </a:lnTo>
                  <a:lnTo>
                    <a:pt x="350342" y="75438"/>
                  </a:lnTo>
                  <a:close/>
                </a:path>
                <a:path w="447040" h="255904">
                  <a:moveTo>
                    <a:pt x="352412" y="101790"/>
                  </a:moveTo>
                  <a:lnTo>
                    <a:pt x="352259" y="100939"/>
                  </a:lnTo>
                  <a:lnTo>
                    <a:pt x="350342" y="100939"/>
                  </a:lnTo>
                  <a:lnTo>
                    <a:pt x="351142" y="101790"/>
                  </a:lnTo>
                  <a:lnTo>
                    <a:pt x="352412" y="101790"/>
                  </a:lnTo>
                  <a:close/>
                </a:path>
                <a:path w="447040" h="255904">
                  <a:moveTo>
                    <a:pt x="353174" y="87490"/>
                  </a:moveTo>
                  <a:lnTo>
                    <a:pt x="348729" y="85852"/>
                  </a:lnTo>
                  <a:lnTo>
                    <a:pt x="343408" y="86436"/>
                  </a:lnTo>
                  <a:lnTo>
                    <a:pt x="338645" y="85001"/>
                  </a:lnTo>
                  <a:lnTo>
                    <a:pt x="337223" y="85712"/>
                  </a:lnTo>
                  <a:lnTo>
                    <a:pt x="336880" y="86779"/>
                  </a:lnTo>
                  <a:lnTo>
                    <a:pt x="336880" y="88544"/>
                  </a:lnTo>
                  <a:lnTo>
                    <a:pt x="337591" y="87134"/>
                  </a:lnTo>
                  <a:lnTo>
                    <a:pt x="340588" y="85801"/>
                  </a:lnTo>
                  <a:lnTo>
                    <a:pt x="346494" y="87833"/>
                  </a:lnTo>
                  <a:lnTo>
                    <a:pt x="350342" y="88544"/>
                  </a:lnTo>
                  <a:lnTo>
                    <a:pt x="353174" y="87490"/>
                  </a:lnTo>
                  <a:close/>
                </a:path>
                <a:path w="447040" h="255904">
                  <a:moveTo>
                    <a:pt x="353174" y="85356"/>
                  </a:moveTo>
                  <a:lnTo>
                    <a:pt x="352933" y="85598"/>
                  </a:lnTo>
                  <a:lnTo>
                    <a:pt x="352691" y="85826"/>
                  </a:lnTo>
                  <a:lnTo>
                    <a:pt x="352463" y="86067"/>
                  </a:lnTo>
                  <a:lnTo>
                    <a:pt x="353174" y="86067"/>
                  </a:lnTo>
                  <a:lnTo>
                    <a:pt x="353174" y="85356"/>
                  </a:lnTo>
                  <a:close/>
                </a:path>
                <a:path w="447040" h="255904">
                  <a:moveTo>
                    <a:pt x="353517" y="106959"/>
                  </a:moveTo>
                  <a:lnTo>
                    <a:pt x="353326" y="105879"/>
                  </a:lnTo>
                  <a:lnTo>
                    <a:pt x="352818" y="106959"/>
                  </a:lnTo>
                  <a:lnTo>
                    <a:pt x="353517" y="106959"/>
                  </a:lnTo>
                  <a:close/>
                </a:path>
                <a:path w="447040" h="255904">
                  <a:moveTo>
                    <a:pt x="353885" y="75793"/>
                  </a:moveTo>
                  <a:lnTo>
                    <a:pt x="353517" y="75565"/>
                  </a:lnTo>
                  <a:lnTo>
                    <a:pt x="352818" y="75082"/>
                  </a:lnTo>
                  <a:lnTo>
                    <a:pt x="351980" y="75209"/>
                  </a:lnTo>
                  <a:lnTo>
                    <a:pt x="350342" y="75438"/>
                  </a:lnTo>
                  <a:lnTo>
                    <a:pt x="350456" y="76263"/>
                  </a:lnTo>
                  <a:lnTo>
                    <a:pt x="350583" y="77089"/>
                  </a:lnTo>
                  <a:lnTo>
                    <a:pt x="350685" y="77927"/>
                  </a:lnTo>
                  <a:lnTo>
                    <a:pt x="350812" y="78270"/>
                  </a:lnTo>
                  <a:lnTo>
                    <a:pt x="351040" y="78981"/>
                  </a:lnTo>
                  <a:lnTo>
                    <a:pt x="351751" y="79095"/>
                  </a:lnTo>
                  <a:lnTo>
                    <a:pt x="352463" y="79222"/>
                  </a:lnTo>
                  <a:lnTo>
                    <a:pt x="353174" y="79336"/>
                  </a:lnTo>
                  <a:lnTo>
                    <a:pt x="353174" y="78981"/>
                  </a:lnTo>
                  <a:lnTo>
                    <a:pt x="352577" y="78397"/>
                  </a:lnTo>
                  <a:lnTo>
                    <a:pt x="351396" y="77216"/>
                  </a:lnTo>
                  <a:lnTo>
                    <a:pt x="352818" y="76733"/>
                  </a:lnTo>
                  <a:lnTo>
                    <a:pt x="353517" y="76504"/>
                  </a:lnTo>
                  <a:lnTo>
                    <a:pt x="353885" y="75793"/>
                  </a:lnTo>
                  <a:close/>
                </a:path>
                <a:path w="447040" h="255904">
                  <a:moveTo>
                    <a:pt x="354939" y="90322"/>
                  </a:moveTo>
                  <a:lnTo>
                    <a:pt x="353656" y="91668"/>
                  </a:lnTo>
                  <a:lnTo>
                    <a:pt x="350710" y="93154"/>
                  </a:lnTo>
                  <a:lnTo>
                    <a:pt x="348208" y="92087"/>
                  </a:lnTo>
                  <a:lnTo>
                    <a:pt x="347357" y="91198"/>
                  </a:lnTo>
                  <a:lnTo>
                    <a:pt x="347624" y="91211"/>
                  </a:lnTo>
                  <a:lnTo>
                    <a:pt x="347865" y="89966"/>
                  </a:lnTo>
                  <a:lnTo>
                    <a:pt x="345732" y="89611"/>
                  </a:lnTo>
                  <a:lnTo>
                    <a:pt x="345376" y="90322"/>
                  </a:lnTo>
                  <a:lnTo>
                    <a:pt x="346075" y="91744"/>
                  </a:lnTo>
                  <a:lnTo>
                    <a:pt x="346405" y="92456"/>
                  </a:lnTo>
                  <a:lnTo>
                    <a:pt x="347865" y="93154"/>
                  </a:lnTo>
                  <a:lnTo>
                    <a:pt x="349986" y="93510"/>
                  </a:lnTo>
                  <a:lnTo>
                    <a:pt x="352577" y="93027"/>
                  </a:lnTo>
                  <a:lnTo>
                    <a:pt x="353885" y="92798"/>
                  </a:lnTo>
                  <a:lnTo>
                    <a:pt x="354228" y="91973"/>
                  </a:lnTo>
                  <a:lnTo>
                    <a:pt x="354596" y="91147"/>
                  </a:lnTo>
                  <a:lnTo>
                    <a:pt x="354939" y="90322"/>
                  </a:lnTo>
                  <a:close/>
                </a:path>
                <a:path w="447040" h="255904">
                  <a:moveTo>
                    <a:pt x="356704" y="104482"/>
                  </a:moveTo>
                  <a:lnTo>
                    <a:pt x="355536" y="105194"/>
                  </a:lnTo>
                  <a:lnTo>
                    <a:pt x="354939" y="105549"/>
                  </a:lnTo>
                  <a:lnTo>
                    <a:pt x="355650" y="105549"/>
                  </a:lnTo>
                  <a:lnTo>
                    <a:pt x="356362" y="104838"/>
                  </a:lnTo>
                  <a:lnTo>
                    <a:pt x="356704" y="104482"/>
                  </a:lnTo>
                  <a:close/>
                </a:path>
                <a:path w="447040" h="255904">
                  <a:moveTo>
                    <a:pt x="359905" y="79336"/>
                  </a:moveTo>
                  <a:lnTo>
                    <a:pt x="356031" y="77724"/>
                  </a:lnTo>
                  <a:lnTo>
                    <a:pt x="354215" y="80048"/>
                  </a:lnTo>
                  <a:lnTo>
                    <a:pt x="349275" y="81114"/>
                  </a:lnTo>
                  <a:lnTo>
                    <a:pt x="347497" y="78270"/>
                  </a:lnTo>
                  <a:lnTo>
                    <a:pt x="346798" y="78981"/>
                  </a:lnTo>
                  <a:lnTo>
                    <a:pt x="348919" y="82880"/>
                  </a:lnTo>
                  <a:lnTo>
                    <a:pt x="350342" y="82880"/>
                  </a:lnTo>
                  <a:lnTo>
                    <a:pt x="352171" y="80784"/>
                  </a:lnTo>
                  <a:lnTo>
                    <a:pt x="356514" y="79921"/>
                  </a:lnTo>
                  <a:lnTo>
                    <a:pt x="359549" y="80048"/>
                  </a:lnTo>
                  <a:lnTo>
                    <a:pt x="359905" y="79336"/>
                  </a:lnTo>
                  <a:close/>
                </a:path>
                <a:path w="447040" h="255904">
                  <a:moveTo>
                    <a:pt x="360616" y="96342"/>
                  </a:moveTo>
                  <a:lnTo>
                    <a:pt x="359130" y="97815"/>
                  </a:lnTo>
                  <a:lnTo>
                    <a:pt x="357200" y="98437"/>
                  </a:lnTo>
                  <a:lnTo>
                    <a:pt x="354596" y="98818"/>
                  </a:lnTo>
                  <a:lnTo>
                    <a:pt x="354469" y="99402"/>
                  </a:lnTo>
                  <a:lnTo>
                    <a:pt x="354355" y="99999"/>
                  </a:lnTo>
                  <a:lnTo>
                    <a:pt x="354228" y="100584"/>
                  </a:lnTo>
                  <a:lnTo>
                    <a:pt x="355650" y="101650"/>
                  </a:lnTo>
                  <a:lnTo>
                    <a:pt x="357784" y="102006"/>
                  </a:lnTo>
                  <a:lnTo>
                    <a:pt x="356908" y="100698"/>
                  </a:lnTo>
                  <a:lnTo>
                    <a:pt x="356743" y="101739"/>
                  </a:lnTo>
                  <a:lnTo>
                    <a:pt x="355650" y="100584"/>
                  </a:lnTo>
                  <a:lnTo>
                    <a:pt x="354939" y="100241"/>
                  </a:lnTo>
                  <a:lnTo>
                    <a:pt x="356133" y="98907"/>
                  </a:lnTo>
                  <a:lnTo>
                    <a:pt x="358355" y="98704"/>
                  </a:lnTo>
                  <a:lnTo>
                    <a:pt x="360248" y="98107"/>
                  </a:lnTo>
                  <a:lnTo>
                    <a:pt x="360375" y="97523"/>
                  </a:lnTo>
                  <a:lnTo>
                    <a:pt x="360489" y="96926"/>
                  </a:lnTo>
                  <a:lnTo>
                    <a:pt x="360616" y="96342"/>
                  </a:lnTo>
                  <a:close/>
                </a:path>
                <a:path w="447040" h="255904">
                  <a:moveTo>
                    <a:pt x="363093" y="76860"/>
                  </a:moveTo>
                  <a:lnTo>
                    <a:pt x="362737" y="76860"/>
                  </a:lnTo>
                  <a:lnTo>
                    <a:pt x="362254" y="77089"/>
                  </a:lnTo>
                  <a:lnTo>
                    <a:pt x="361797" y="77330"/>
                  </a:lnTo>
                  <a:lnTo>
                    <a:pt x="361315" y="77571"/>
                  </a:lnTo>
                  <a:lnTo>
                    <a:pt x="361315" y="78625"/>
                  </a:lnTo>
                  <a:lnTo>
                    <a:pt x="362381" y="78625"/>
                  </a:lnTo>
                  <a:lnTo>
                    <a:pt x="362623" y="78155"/>
                  </a:lnTo>
                  <a:lnTo>
                    <a:pt x="362851" y="77685"/>
                  </a:lnTo>
                  <a:lnTo>
                    <a:pt x="363093" y="77216"/>
                  </a:lnTo>
                  <a:lnTo>
                    <a:pt x="363093" y="76860"/>
                  </a:lnTo>
                  <a:close/>
                </a:path>
                <a:path w="447040" h="255904">
                  <a:moveTo>
                    <a:pt x="363791" y="89966"/>
                  </a:moveTo>
                  <a:lnTo>
                    <a:pt x="362254" y="89852"/>
                  </a:lnTo>
                  <a:lnTo>
                    <a:pt x="360718" y="89725"/>
                  </a:lnTo>
                  <a:lnTo>
                    <a:pt x="359194" y="89611"/>
                  </a:lnTo>
                  <a:lnTo>
                    <a:pt x="359194" y="89966"/>
                  </a:lnTo>
                  <a:lnTo>
                    <a:pt x="362254" y="91147"/>
                  </a:lnTo>
                  <a:lnTo>
                    <a:pt x="363791" y="91732"/>
                  </a:lnTo>
                  <a:lnTo>
                    <a:pt x="363791" y="89966"/>
                  </a:lnTo>
                  <a:close/>
                </a:path>
                <a:path w="447040" h="255904">
                  <a:moveTo>
                    <a:pt x="364858" y="80403"/>
                  </a:moveTo>
                  <a:lnTo>
                    <a:pt x="359194" y="83947"/>
                  </a:lnTo>
                  <a:lnTo>
                    <a:pt x="356971" y="83832"/>
                  </a:lnTo>
                  <a:lnTo>
                    <a:pt x="355930" y="83426"/>
                  </a:lnTo>
                  <a:lnTo>
                    <a:pt x="354596" y="82524"/>
                  </a:lnTo>
                  <a:lnTo>
                    <a:pt x="354228" y="82524"/>
                  </a:lnTo>
                  <a:lnTo>
                    <a:pt x="353885" y="83235"/>
                  </a:lnTo>
                  <a:lnTo>
                    <a:pt x="356768" y="84670"/>
                  </a:lnTo>
                  <a:lnTo>
                    <a:pt x="359549" y="84645"/>
                  </a:lnTo>
                  <a:lnTo>
                    <a:pt x="364858" y="80403"/>
                  </a:lnTo>
                  <a:close/>
                </a:path>
                <a:path w="447040" h="255904">
                  <a:moveTo>
                    <a:pt x="368744" y="104838"/>
                  </a:moveTo>
                  <a:lnTo>
                    <a:pt x="367957" y="104203"/>
                  </a:lnTo>
                  <a:lnTo>
                    <a:pt x="367525" y="104152"/>
                  </a:lnTo>
                  <a:lnTo>
                    <a:pt x="365925" y="104127"/>
                  </a:lnTo>
                  <a:lnTo>
                    <a:pt x="365810" y="104368"/>
                  </a:lnTo>
                  <a:lnTo>
                    <a:pt x="365683" y="104597"/>
                  </a:lnTo>
                  <a:lnTo>
                    <a:pt x="365569" y="104838"/>
                  </a:lnTo>
                  <a:lnTo>
                    <a:pt x="366979" y="105905"/>
                  </a:lnTo>
                  <a:lnTo>
                    <a:pt x="367576" y="105549"/>
                  </a:lnTo>
                  <a:lnTo>
                    <a:pt x="368744" y="104838"/>
                  </a:lnTo>
                  <a:close/>
                </a:path>
                <a:path w="447040" h="255904">
                  <a:moveTo>
                    <a:pt x="370166" y="168948"/>
                  </a:moveTo>
                  <a:lnTo>
                    <a:pt x="368985" y="170002"/>
                  </a:lnTo>
                  <a:lnTo>
                    <a:pt x="367804" y="171081"/>
                  </a:lnTo>
                  <a:lnTo>
                    <a:pt x="366636" y="172148"/>
                  </a:lnTo>
                  <a:lnTo>
                    <a:pt x="367347" y="172148"/>
                  </a:lnTo>
                  <a:lnTo>
                    <a:pt x="368287" y="171196"/>
                  </a:lnTo>
                  <a:lnTo>
                    <a:pt x="369227" y="170256"/>
                  </a:lnTo>
                  <a:lnTo>
                    <a:pt x="370166" y="169303"/>
                  </a:lnTo>
                  <a:lnTo>
                    <a:pt x="370166" y="168948"/>
                  </a:lnTo>
                  <a:close/>
                </a:path>
                <a:path w="447040" h="255904">
                  <a:moveTo>
                    <a:pt x="379018" y="75082"/>
                  </a:moveTo>
                  <a:lnTo>
                    <a:pt x="375805" y="77000"/>
                  </a:lnTo>
                  <a:lnTo>
                    <a:pt x="373214" y="79197"/>
                  </a:lnTo>
                  <a:lnTo>
                    <a:pt x="371589" y="81813"/>
                  </a:lnTo>
                  <a:lnTo>
                    <a:pt x="373011" y="81813"/>
                  </a:lnTo>
                  <a:lnTo>
                    <a:pt x="377024" y="77330"/>
                  </a:lnTo>
                  <a:lnTo>
                    <a:pt x="379018" y="75082"/>
                  </a:lnTo>
                  <a:close/>
                </a:path>
                <a:path w="447040" h="255904">
                  <a:moveTo>
                    <a:pt x="384683" y="69773"/>
                  </a:moveTo>
                  <a:lnTo>
                    <a:pt x="381622" y="69545"/>
                  </a:lnTo>
                  <a:lnTo>
                    <a:pt x="380085" y="69418"/>
                  </a:lnTo>
                  <a:lnTo>
                    <a:pt x="379857" y="69659"/>
                  </a:lnTo>
                  <a:lnTo>
                    <a:pt x="379374" y="70129"/>
                  </a:lnTo>
                  <a:lnTo>
                    <a:pt x="380276" y="70840"/>
                  </a:lnTo>
                  <a:lnTo>
                    <a:pt x="381469" y="70916"/>
                  </a:lnTo>
                  <a:lnTo>
                    <a:pt x="383286" y="70840"/>
                  </a:lnTo>
                  <a:lnTo>
                    <a:pt x="383743" y="70485"/>
                  </a:lnTo>
                  <a:lnTo>
                    <a:pt x="384225" y="70129"/>
                  </a:lnTo>
                  <a:lnTo>
                    <a:pt x="384683" y="69773"/>
                  </a:lnTo>
                  <a:close/>
                </a:path>
                <a:path w="447040" h="255904">
                  <a:moveTo>
                    <a:pt x="393192" y="79336"/>
                  </a:moveTo>
                  <a:lnTo>
                    <a:pt x="392836" y="79336"/>
                  </a:lnTo>
                  <a:lnTo>
                    <a:pt x="392480" y="79806"/>
                  </a:lnTo>
                  <a:lnTo>
                    <a:pt x="391782" y="80759"/>
                  </a:lnTo>
                  <a:lnTo>
                    <a:pt x="392836" y="80759"/>
                  </a:lnTo>
                  <a:lnTo>
                    <a:pt x="392963" y="80289"/>
                  </a:lnTo>
                  <a:lnTo>
                    <a:pt x="393077" y="79806"/>
                  </a:lnTo>
                  <a:lnTo>
                    <a:pt x="393192" y="79336"/>
                  </a:lnTo>
                  <a:close/>
                </a:path>
                <a:path w="447040" h="255904">
                  <a:moveTo>
                    <a:pt x="393903" y="90322"/>
                  </a:moveTo>
                  <a:lnTo>
                    <a:pt x="393014" y="89573"/>
                  </a:lnTo>
                  <a:lnTo>
                    <a:pt x="391299" y="89344"/>
                  </a:lnTo>
                  <a:lnTo>
                    <a:pt x="390004" y="89966"/>
                  </a:lnTo>
                  <a:lnTo>
                    <a:pt x="388162" y="91186"/>
                  </a:lnTo>
                  <a:lnTo>
                    <a:pt x="387464" y="96088"/>
                  </a:lnTo>
                  <a:lnTo>
                    <a:pt x="387172" y="97751"/>
                  </a:lnTo>
                  <a:lnTo>
                    <a:pt x="387883" y="97751"/>
                  </a:lnTo>
                  <a:lnTo>
                    <a:pt x="389648" y="91033"/>
                  </a:lnTo>
                  <a:lnTo>
                    <a:pt x="390118" y="90665"/>
                  </a:lnTo>
                  <a:lnTo>
                    <a:pt x="390601" y="90322"/>
                  </a:lnTo>
                  <a:lnTo>
                    <a:pt x="391071" y="89966"/>
                  </a:lnTo>
                  <a:lnTo>
                    <a:pt x="393547" y="90665"/>
                  </a:lnTo>
                  <a:lnTo>
                    <a:pt x="393903" y="90322"/>
                  </a:lnTo>
                  <a:close/>
                </a:path>
                <a:path w="447040" h="255904">
                  <a:moveTo>
                    <a:pt x="404876" y="87134"/>
                  </a:moveTo>
                  <a:lnTo>
                    <a:pt x="403301" y="87617"/>
                  </a:lnTo>
                  <a:lnTo>
                    <a:pt x="401561" y="89954"/>
                  </a:lnTo>
                  <a:lnTo>
                    <a:pt x="400989" y="91376"/>
                  </a:lnTo>
                  <a:lnTo>
                    <a:pt x="400900" y="91732"/>
                  </a:lnTo>
                  <a:lnTo>
                    <a:pt x="401345" y="91732"/>
                  </a:lnTo>
                  <a:lnTo>
                    <a:pt x="403402" y="90297"/>
                  </a:lnTo>
                  <a:lnTo>
                    <a:pt x="403860" y="89687"/>
                  </a:lnTo>
                  <a:lnTo>
                    <a:pt x="404876" y="87134"/>
                  </a:lnTo>
                  <a:close/>
                </a:path>
                <a:path w="447040" h="255904">
                  <a:moveTo>
                    <a:pt x="405612" y="96012"/>
                  </a:moveTo>
                  <a:lnTo>
                    <a:pt x="404660" y="95275"/>
                  </a:lnTo>
                  <a:lnTo>
                    <a:pt x="402755" y="95275"/>
                  </a:lnTo>
                  <a:lnTo>
                    <a:pt x="402475" y="96012"/>
                  </a:lnTo>
                  <a:lnTo>
                    <a:pt x="402386" y="96253"/>
                  </a:lnTo>
                  <a:lnTo>
                    <a:pt x="402234" y="96354"/>
                  </a:lnTo>
                  <a:lnTo>
                    <a:pt x="402234" y="96647"/>
                  </a:lnTo>
                  <a:lnTo>
                    <a:pt x="402234" y="96354"/>
                  </a:lnTo>
                  <a:lnTo>
                    <a:pt x="401688" y="96697"/>
                  </a:lnTo>
                  <a:lnTo>
                    <a:pt x="403440" y="93179"/>
                  </a:lnTo>
                  <a:lnTo>
                    <a:pt x="403313" y="93014"/>
                  </a:lnTo>
                  <a:lnTo>
                    <a:pt x="403085" y="92798"/>
                  </a:lnTo>
                  <a:lnTo>
                    <a:pt x="401688" y="92443"/>
                  </a:lnTo>
                  <a:lnTo>
                    <a:pt x="400748" y="92443"/>
                  </a:lnTo>
                  <a:lnTo>
                    <a:pt x="400621" y="93014"/>
                  </a:lnTo>
                  <a:lnTo>
                    <a:pt x="402463" y="93014"/>
                  </a:lnTo>
                  <a:lnTo>
                    <a:pt x="402056" y="95275"/>
                  </a:lnTo>
                  <a:lnTo>
                    <a:pt x="401993" y="95567"/>
                  </a:lnTo>
                  <a:lnTo>
                    <a:pt x="399770" y="97917"/>
                  </a:lnTo>
                  <a:lnTo>
                    <a:pt x="400278" y="99529"/>
                  </a:lnTo>
                  <a:lnTo>
                    <a:pt x="401713" y="97917"/>
                  </a:lnTo>
                  <a:lnTo>
                    <a:pt x="402602" y="96697"/>
                  </a:lnTo>
                  <a:lnTo>
                    <a:pt x="402856" y="96354"/>
                  </a:lnTo>
                  <a:lnTo>
                    <a:pt x="405396" y="96012"/>
                  </a:lnTo>
                  <a:lnTo>
                    <a:pt x="405612" y="96012"/>
                  </a:lnTo>
                  <a:close/>
                </a:path>
                <a:path w="447040" h="255904">
                  <a:moveTo>
                    <a:pt x="406654" y="117233"/>
                  </a:moveTo>
                  <a:lnTo>
                    <a:pt x="406298" y="117475"/>
                  </a:lnTo>
                  <a:lnTo>
                    <a:pt x="405942" y="117716"/>
                  </a:lnTo>
                  <a:lnTo>
                    <a:pt x="405587" y="117957"/>
                  </a:lnTo>
                  <a:lnTo>
                    <a:pt x="405828" y="118059"/>
                  </a:lnTo>
                  <a:lnTo>
                    <a:pt x="406057" y="118198"/>
                  </a:lnTo>
                  <a:lnTo>
                    <a:pt x="406298" y="118300"/>
                  </a:lnTo>
                  <a:lnTo>
                    <a:pt x="406412" y="117957"/>
                  </a:lnTo>
                  <a:lnTo>
                    <a:pt x="406539" y="117589"/>
                  </a:lnTo>
                  <a:lnTo>
                    <a:pt x="406654" y="117233"/>
                  </a:lnTo>
                  <a:close/>
                </a:path>
                <a:path w="447040" h="255904">
                  <a:moveTo>
                    <a:pt x="407009" y="88544"/>
                  </a:moveTo>
                  <a:lnTo>
                    <a:pt x="406768" y="88074"/>
                  </a:lnTo>
                  <a:lnTo>
                    <a:pt x="406539" y="87604"/>
                  </a:lnTo>
                  <a:lnTo>
                    <a:pt x="406298" y="87134"/>
                  </a:lnTo>
                  <a:lnTo>
                    <a:pt x="405942" y="87134"/>
                  </a:lnTo>
                  <a:lnTo>
                    <a:pt x="407009" y="88544"/>
                  </a:lnTo>
                  <a:close/>
                </a:path>
                <a:path w="447040" h="255904">
                  <a:moveTo>
                    <a:pt x="408419" y="83591"/>
                  </a:moveTo>
                  <a:lnTo>
                    <a:pt x="406768" y="83820"/>
                  </a:lnTo>
                  <a:lnTo>
                    <a:pt x="405942" y="83947"/>
                  </a:lnTo>
                  <a:lnTo>
                    <a:pt x="405231" y="84289"/>
                  </a:lnTo>
                  <a:lnTo>
                    <a:pt x="406171" y="84416"/>
                  </a:lnTo>
                  <a:lnTo>
                    <a:pt x="408076" y="84645"/>
                  </a:lnTo>
                  <a:lnTo>
                    <a:pt x="408419" y="83591"/>
                  </a:lnTo>
                  <a:close/>
                </a:path>
                <a:path w="447040" h="255904">
                  <a:moveTo>
                    <a:pt x="417995" y="93865"/>
                  </a:moveTo>
                  <a:lnTo>
                    <a:pt x="417868" y="93383"/>
                  </a:lnTo>
                  <a:lnTo>
                    <a:pt x="417753" y="92913"/>
                  </a:lnTo>
                  <a:lnTo>
                    <a:pt x="417626" y="92443"/>
                  </a:lnTo>
                  <a:lnTo>
                    <a:pt x="417398" y="92684"/>
                  </a:lnTo>
                  <a:lnTo>
                    <a:pt x="417156" y="92913"/>
                  </a:lnTo>
                  <a:lnTo>
                    <a:pt x="416928" y="93154"/>
                  </a:lnTo>
                  <a:lnTo>
                    <a:pt x="417283" y="93383"/>
                  </a:lnTo>
                  <a:lnTo>
                    <a:pt x="417626" y="93624"/>
                  </a:lnTo>
                  <a:lnTo>
                    <a:pt x="417995" y="93865"/>
                  </a:lnTo>
                  <a:close/>
                </a:path>
                <a:path w="447040" h="255904">
                  <a:moveTo>
                    <a:pt x="417995" y="69062"/>
                  </a:moveTo>
                  <a:lnTo>
                    <a:pt x="417626" y="69062"/>
                  </a:lnTo>
                  <a:lnTo>
                    <a:pt x="417398" y="69545"/>
                  </a:lnTo>
                  <a:lnTo>
                    <a:pt x="417283" y="69773"/>
                  </a:lnTo>
                  <a:lnTo>
                    <a:pt x="416750" y="70637"/>
                  </a:lnTo>
                  <a:lnTo>
                    <a:pt x="416928" y="70751"/>
                  </a:lnTo>
                  <a:lnTo>
                    <a:pt x="416928" y="71551"/>
                  </a:lnTo>
                  <a:lnTo>
                    <a:pt x="417283" y="70840"/>
                  </a:lnTo>
                  <a:lnTo>
                    <a:pt x="417626" y="70129"/>
                  </a:lnTo>
                  <a:lnTo>
                    <a:pt x="417995" y="69418"/>
                  </a:lnTo>
                  <a:lnTo>
                    <a:pt x="417995" y="69062"/>
                  </a:lnTo>
                  <a:close/>
                </a:path>
                <a:path w="447040" h="255904">
                  <a:moveTo>
                    <a:pt x="421525" y="89966"/>
                  </a:moveTo>
                  <a:lnTo>
                    <a:pt x="421297" y="89255"/>
                  </a:lnTo>
                  <a:lnTo>
                    <a:pt x="421170" y="88900"/>
                  </a:lnTo>
                  <a:lnTo>
                    <a:pt x="420103" y="88900"/>
                  </a:lnTo>
                  <a:lnTo>
                    <a:pt x="420103" y="89611"/>
                  </a:lnTo>
                  <a:lnTo>
                    <a:pt x="420585" y="89725"/>
                  </a:lnTo>
                  <a:lnTo>
                    <a:pt x="421055" y="89852"/>
                  </a:lnTo>
                  <a:lnTo>
                    <a:pt x="421525" y="89966"/>
                  </a:lnTo>
                  <a:close/>
                </a:path>
                <a:path w="447040" h="255904">
                  <a:moveTo>
                    <a:pt x="422236" y="70840"/>
                  </a:moveTo>
                  <a:lnTo>
                    <a:pt x="421881" y="70840"/>
                  </a:lnTo>
                  <a:lnTo>
                    <a:pt x="422008" y="71196"/>
                  </a:lnTo>
                  <a:lnTo>
                    <a:pt x="422122" y="71551"/>
                  </a:lnTo>
                  <a:lnTo>
                    <a:pt x="422236" y="71894"/>
                  </a:lnTo>
                  <a:lnTo>
                    <a:pt x="422236" y="70840"/>
                  </a:lnTo>
                  <a:close/>
                </a:path>
                <a:path w="447040" h="255904">
                  <a:moveTo>
                    <a:pt x="423278" y="75831"/>
                  </a:moveTo>
                  <a:lnTo>
                    <a:pt x="422643" y="74917"/>
                  </a:lnTo>
                  <a:lnTo>
                    <a:pt x="422236" y="74383"/>
                  </a:lnTo>
                  <a:lnTo>
                    <a:pt x="421741" y="75831"/>
                  </a:lnTo>
                  <a:lnTo>
                    <a:pt x="421627" y="76200"/>
                  </a:lnTo>
                  <a:lnTo>
                    <a:pt x="421068" y="78270"/>
                  </a:lnTo>
                  <a:lnTo>
                    <a:pt x="421525" y="80048"/>
                  </a:lnTo>
                  <a:lnTo>
                    <a:pt x="423278" y="75831"/>
                  </a:lnTo>
                  <a:close/>
                </a:path>
                <a:path w="447040" h="255904">
                  <a:moveTo>
                    <a:pt x="424357" y="58089"/>
                  </a:moveTo>
                  <a:lnTo>
                    <a:pt x="423532" y="57848"/>
                  </a:lnTo>
                  <a:lnTo>
                    <a:pt x="421881" y="57378"/>
                  </a:lnTo>
                  <a:lnTo>
                    <a:pt x="420763" y="58381"/>
                  </a:lnTo>
                  <a:lnTo>
                    <a:pt x="420306" y="59220"/>
                  </a:lnTo>
                  <a:lnTo>
                    <a:pt x="420471" y="60566"/>
                  </a:lnTo>
                  <a:lnTo>
                    <a:pt x="420585" y="60096"/>
                  </a:lnTo>
                  <a:lnTo>
                    <a:pt x="420712" y="59613"/>
                  </a:lnTo>
                  <a:lnTo>
                    <a:pt x="420814" y="59143"/>
                  </a:lnTo>
                  <a:lnTo>
                    <a:pt x="421982" y="58420"/>
                  </a:lnTo>
                  <a:lnTo>
                    <a:pt x="422236" y="58127"/>
                  </a:lnTo>
                  <a:lnTo>
                    <a:pt x="424357" y="58089"/>
                  </a:lnTo>
                  <a:close/>
                </a:path>
                <a:path w="447040" h="255904">
                  <a:moveTo>
                    <a:pt x="424383" y="75831"/>
                  </a:moveTo>
                  <a:lnTo>
                    <a:pt x="422783" y="74917"/>
                  </a:lnTo>
                  <a:lnTo>
                    <a:pt x="423341" y="75831"/>
                  </a:lnTo>
                  <a:lnTo>
                    <a:pt x="424383" y="75831"/>
                  </a:lnTo>
                  <a:close/>
                </a:path>
                <a:path w="447040" h="255904">
                  <a:moveTo>
                    <a:pt x="424713" y="70485"/>
                  </a:moveTo>
                  <a:lnTo>
                    <a:pt x="424243" y="69189"/>
                  </a:lnTo>
                  <a:lnTo>
                    <a:pt x="423760" y="67919"/>
                  </a:lnTo>
                  <a:lnTo>
                    <a:pt x="423633" y="67640"/>
                  </a:lnTo>
                  <a:lnTo>
                    <a:pt x="423583" y="67487"/>
                  </a:lnTo>
                  <a:lnTo>
                    <a:pt x="421525" y="66941"/>
                  </a:lnTo>
                  <a:lnTo>
                    <a:pt x="422706" y="70485"/>
                  </a:lnTo>
                  <a:lnTo>
                    <a:pt x="424713" y="70485"/>
                  </a:lnTo>
                  <a:close/>
                </a:path>
                <a:path w="447040" h="255904">
                  <a:moveTo>
                    <a:pt x="425780" y="80048"/>
                  </a:moveTo>
                  <a:lnTo>
                    <a:pt x="423989" y="80048"/>
                  </a:lnTo>
                  <a:lnTo>
                    <a:pt x="423786" y="80365"/>
                  </a:lnTo>
                  <a:lnTo>
                    <a:pt x="425462" y="80365"/>
                  </a:lnTo>
                  <a:lnTo>
                    <a:pt x="425780" y="80048"/>
                  </a:lnTo>
                  <a:close/>
                </a:path>
                <a:path w="447040" h="255904">
                  <a:moveTo>
                    <a:pt x="426491" y="78270"/>
                  </a:moveTo>
                  <a:lnTo>
                    <a:pt x="425958" y="76682"/>
                  </a:lnTo>
                  <a:lnTo>
                    <a:pt x="425881" y="76415"/>
                  </a:lnTo>
                  <a:lnTo>
                    <a:pt x="424421" y="75831"/>
                  </a:lnTo>
                  <a:lnTo>
                    <a:pt x="426491" y="78270"/>
                  </a:lnTo>
                  <a:close/>
                </a:path>
                <a:path w="447040" h="255904">
                  <a:moveTo>
                    <a:pt x="428967" y="77927"/>
                  </a:moveTo>
                  <a:lnTo>
                    <a:pt x="428790" y="76225"/>
                  </a:lnTo>
                  <a:lnTo>
                    <a:pt x="428764" y="75882"/>
                  </a:lnTo>
                  <a:lnTo>
                    <a:pt x="426935" y="73317"/>
                  </a:lnTo>
                  <a:lnTo>
                    <a:pt x="426897" y="73672"/>
                  </a:lnTo>
                  <a:lnTo>
                    <a:pt x="427062" y="75882"/>
                  </a:lnTo>
                  <a:lnTo>
                    <a:pt x="427101" y="76225"/>
                  </a:lnTo>
                  <a:lnTo>
                    <a:pt x="428967" y="77927"/>
                  </a:lnTo>
                  <a:close/>
                </a:path>
                <a:path w="447040" h="255904">
                  <a:moveTo>
                    <a:pt x="429374" y="62445"/>
                  </a:moveTo>
                  <a:lnTo>
                    <a:pt x="429285" y="55270"/>
                  </a:lnTo>
                  <a:lnTo>
                    <a:pt x="429323" y="52425"/>
                  </a:lnTo>
                  <a:lnTo>
                    <a:pt x="426491" y="50647"/>
                  </a:lnTo>
                  <a:lnTo>
                    <a:pt x="426491" y="49225"/>
                  </a:lnTo>
                  <a:lnTo>
                    <a:pt x="426834" y="48882"/>
                  </a:lnTo>
                  <a:lnTo>
                    <a:pt x="428612" y="49593"/>
                  </a:lnTo>
                  <a:lnTo>
                    <a:pt x="428967" y="49593"/>
                  </a:lnTo>
                  <a:lnTo>
                    <a:pt x="427761" y="46469"/>
                  </a:lnTo>
                  <a:lnTo>
                    <a:pt x="427253" y="46799"/>
                  </a:lnTo>
                  <a:lnTo>
                    <a:pt x="427901" y="42849"/>
                  </a:lnTo>
                  <a:lnTo>
                    <a:pt x="427202" y="42506"/>
                  </a:lnTo>
                  <a:lnTo>
                    <a:pt x="426834" y="42506"/>
                  </a:lnTo>
                  <a:lnTo>
                    <a:pt x="426173" y="47599"/>
                  </a:lnTo>
                  <a:lnTo>
                    <a:pt x="426097" y="51511"/>
                  </a:lnTo>
                  <a:lnTo>
                    <a:pt x="424014" y="54190"/>
                  </a:lnTo>
                  <a:lnTo>
                    <a:pt x="427202" y="52768"/>
                  </a:lnTo>
                  <a:lnTo>
                    <a:pt x="428256" y="53124"/>
                  </a:lnTo>
                  <a:lnTo>
                    <a:pt x="427634" y="55765"/>
                  </a:lnTo>
                  <a:lnTo>
                    <a:pt x="426491" y="56299"/>
                  </a:lnTo>
                  <a:lnTo>
                    <a:pt x="427545" y="59143"/>
                  </a:lnTo>
                  <a:lnTo>
                    <a:pt x="424357" y="59499"/>
                  </a:lnTo>
                  <a:lnTo>
                    <a:pt x="423595" y="61061"/>
                  </a:lnTo>
                  <a:lnTo>
                    <a:pt x="423494" y="63246"/>
                  </a:lnTo>
                  <a:lnTo>
                    <a:pt x="421881" y="64109"/>
                  </a:lnTo>
                  <a:lnTo>
                    <a:pt x="422592" y="65519"/>
                  </a:lnTo>
                  <a:lnTo>
                    <a:pt x="424713" y="64465"/>
                  </a:lnTo>
                  <a:lnTo>
                    <a:pt x="425069" y="60921"/>
                  </a:lnTo>
                  <a:lnTo>
                    <a:pt x="426834" y="60566"/>
                  </a:lnTo>
                  <a:lnTo>
                    <a:pt x="427901" y="62687"/>
                  </a:lnTo>
                  <a:lnTo>
                    <a:pt x="426847" y="64350"/>
                  </a:lnTo>
                  <a:lnTo>
                    <a:pt x="425831" y="64516"/>
                  </a:lnTo>
                  <a:lnTo>
                    <a:pt x="425411" y="66941"/>
                  </a:lnTo>
                  <a:lnTo>
                    <a:pt x="426834" y="68008"/>
                  </a:lnTo>
                  <a:lnTo>
                    <a:pt x="426123" y="65874"/>
                  </a:lnTo>
                  <a:lnTo>
                    <a:pt x="428256" y="64820"/>
                  </a:lnTo>
                  <a:lnTo>
                    <a:pt x="429374" y="62445"/>
                  </a:lnTo>
                  <a:close/>
                </a:path>
                <a:path w="447040" h="255904">
                  <a:moveTo>
                    <a:pt x="429679" y="39674"/>
                  </a:moveTo>
                  <a:lnTo>
                    <a:pt x="428612" y="41084"/>
                  </a:lnTo>
                  <a:lnTo>
                    <a:pt x="429323" y="41084"/>
                  </a:lnTo>
                  <a:lnTo>
                    <a:pt x="429552" y="40144"/>
                  </a:lnTo>
                  <a:lnTo>
                    <a:pt x="429679" y="39674"/>
                  </a:lnTo>
                  <a:close/>
                </a:path>
                <a:path w="447040" h="255904">
                  <a:moveTo>
                    <a:pt x="432155" y="68719"/>
                  </a:moveTo>
                  <a:lnTo>
                    <a:pt x="430707" y="67640"/>
                  </a:lnTo>
                  <a:lnTo>
                    <a:pt x="429895" y="66941"/>
                  </a:lnTo>
                  <a:lnTo>
                    <a:pt x="427901" y="66230"/>
                  </a:lnTo>
                  <a:lnTo>
                    <a:pt x="427545" y="66230"/>
                  </a:lnTo>
                  <a:lnTo>
                    <a:pt x="427228" y="67487"/>
                  </a:lnTo>
                  <a:lnTo>
                    <a:pt x="427126" y="67919"/>
                  </a:lnTo>
                  <a:lnTo>
                    <a:pt x="426656" y="69062"/>
                  </a:lnTo>
                  <a:lnTo>
                    <a:pt x="425475" y="70485"/>
                  </a:lnTo>
                  <a:lnTo>
                    <a:pt x="424713" y="70485"/>
                  </a:lnTo>
                  <a:lnTo>
                    <a:pt x="424713" y="73672"/>
                  </a:lnTo>
                  <a:lnTo>
                    <a:pt x="426123" y="73317"/>
                  </a:lnTo>
                  <a:lnTo>
                    <a:pt x="426834" y="73317"/>
                  </a:lnTo>
                  <a:lnTo>
                    <a:pt x="425411" y="71196"/>
                  </a:lnTo>
                  <a:lnTo>
                    <a:pt x="426186" y="70485"/>
                  </a:lnTo>
                  <a:lnTo>
                    <a:pt x="427177" y="69659"/>
                  </a:lnTo>
                  <a:lnTo>
                    <a:pt x="427939" y="69062"/>
                  </a:lnTo>
                  <a:lnTo>
                    <a:pt x="428599" y="68719"/>
                  </a:lnTo>
                  <a:lnTo>
                    <a:pt x="430377" y="68719"/>
                  </a:lnTo>
                  <a:lnTo>
                    <a:pt x="430504" y="69189"/>
                  </a:lnTo>
                  <a:lnTo>
                    <a:pt x="430618" y="69659"/>
                  </a:lnTo>
                  <a:lnTo>
                    <a:pt x="430758" y="70485"/>
                  </a:lnTo>
                  <a:lnTo>
                    <a:pt x="427545" y="70485"/>
                  </a:lnTo>
                  <a:lnTo>
                    <a:pt x="428256" y="71894"/>
                  </a:lnTo>
                  <a:lnTo>
                    <a:pt x="428485" y="71894"/>
                  </a:lnTo>
                  <a:lnTo>
                    <a:pt x="428256" y="73317"/>
                  </a:lnTo>
                  <a:lnTo>
                    <a:pt x="429069" y="73571"/>
                  </a:lnTo>
                  <a:lnTo>
                    <a:pt x="431355" y="71399"/>
                  </a:lnTo>
                  <a:lnTo>
                    <a:pt x="431927" y="70485"/>
                  </a:lnTo>
                  <a:lnTo>
                    <a:pt x="432155" y="70485"/>
                  </a:lnTo>
                  <a:lnTo>
                    <a:pt x="432155" y="68719"/>
                  </a:lnTo>
                  <a:close/>
                </a:path>
                <a:path w="447040" h="255904">
                  <a:moveTo>
                    <a:pt x="437464" y="74028"/>
                  </a:moveTo>
                  <a:lnTo>
                    <a:pt x="436410" y="73317"/>
                  </a:lnTo>
                  <a:lnTo>
                    <a:pt x="436638" y="75438"/>
                  </a:lnTo>
                  <a:lnTo>
                    <a:pt x="436765" y="76504"/>
                  </a:lnTo>
                  <a:lnTo>
                    <a:pt x="436994" y="75793"/>
                  </a:lnTo>
                  <a:lnTo>
                    <a:pt x="437235" y="75082"/>
                  </a:lnTo>
                  <a:lnTo>
                    <a:pt x="437464" y="74383"/>
                  </a:lnTo>
                  <a:lnTo>
                    <a:pt x="437464" y="74028"/>
                  </a:lnTo>
                  <a:close/>
                </a:path>
                <a:path w="447040" h="255904">
                  <a:moveTo>
                    <a:pt x="438277" y="62522"/>
                  </a:moveTo>
                  <a:lnTo>
                    <a:pt x="436346" y="61874"/>
                  </a:lnTo>
                  <a:lnTo>
                    <a:pt x="437108" y="63398"/>
                  </a:lnTo>
                  <a:lnTo>
                    <a:pt x="438226" y="62560"/>
                  </a:lnTo>
                  <a:close/>
                </a:path>
                <a:path w="447040" h="255904">
                  <a:moveTo>
                    <a:pt x="439242" y="51358"/>
                  </a:moveTo>
                  <a:lnTo>
                    <a:pt x="437857" y="49580"/>
                  </a:lnTo>
                  <a:lnTo>
                    <a:pt x="436245" y="49403"/>
                  </a:lnTo>
                  <a:lnTo>
                    <a:pt x="432854" y="49593"/>
                  </a:lnTo>
                  <a:lnTo>
                    <a:pt x="432181" y="52997"/>
                  </a:lnTo>
                  <a:lnTo>
                    <a:pt x="433120" y="57658"/>
                  </a:lnTo>
                  <a:lnTo>
                    <a:pt x="433565" y="59143"/>
                  </a:lnTo>
                  <a:lnTo>
                    <a:pt x="432854" y="59855"/>
                  </a:lnTo>
                  <a:lnTo>
                    <a:pt x="431800" y="58801"/>
                  </a:lnTo>
                  <a:lnTo>
                    <a:pt x="430847" y="58407"/>
                  </a:lnTo>
                  <a:lnTo>
                    <a:pt x="431406" y="57238"/>
                  </a:lnTo>
                  <a:lnTo>
                    <a:pt x="431444" y="55600"/>
                  </a:lnTo>
                  <a:lnTo>
                    <a:pt x="429310" y="56540"/>
                  </a:lnTo>
                  <a:lnTo>
                    <a:pt x="430136" y="59423"/>
                  </a:lnTo>
                  <a:lnTo>
                    <a:pt x="430377" y="62344"/>
                  </a:lnTo>
                  <a:lnTo>
                    <a:pt x="432854" y="61633"/>
                  </a:lnTo>
                  <a:lnTo>
                    <a:pt x="435698" y="64820"/>
                  </a:lnTo>
                  <a:lnTo>
                    <a:pt x="436765" y="64820"/>
                  </a:lnTo>
                  <a:lnTo>
                    <a:pt x="433489" y="61175"/>
                  </a:lnTo>
                  <a:lnTo>
                    <a:pt x="435102" y="56464"/>
                  </a:lnTo>
                  <a:lnTo>
                    <a:pt x="435343" y="51003"/>
                  </a:lnTo>
                  <a:lnTo>
                    <a:pt x="436765" y="50647"/>
                  </a:lnTo>
                  <a:lnTo>
                    <a:pt x="438873" y="52425"/>
                  </a:lnTo>
                  <a:lnTo>
                    <a:pt x="439242" y="51358"/>
                  </a:lnTo>
                  <a:close/>
                </a:path>
                <a:path w="447040" h="255904">
                  <a:moveTo>
                    <a:pt x="439953" y="88544"/>
                  </a:moveTo>
                  <a:lnTo>
                    <a:pt x="439115" y="88303"/>
                  </a:lnTo>
                  <a:lnTo>
                    <a:pt x="438289" y="88074"/>
                  </a:lnTo>
                  <a:lnTo>
                    <a:pt x="437464" y="87833"/>
                  </a:lnTo>
                  <a:lnTo>
                    <a:pt x="438873" y="89725"/>
                  </a:lnTo>
                  <a:lnTo>
                    <a:pt x="439585" y="90665"/>
                  </a:lnTo>
                  <a:lnTo>
                    <a:pt x="439712" y="90081"/>
                  </a:lnTo>
                  <a:lnTo>
                    <a:pt x="439826" y="89484"/>
                  </a:lnTo>
                  <a:lnTo>
                    <a:pt x="439953" y="88900"/>
                  </a:lnTo>
                  <a:lnTo>
                    <a:pt x="439953" y="88544"/>
                  </a:lnTo>
                  <a:close/>
                </a:path>
                <a:path w="447040" h="255904">
                  <a:moveTo>
                    <a:pt x="439953" y="82524"/>
                  </a:moveTo>
                  <a:lnTo>
                    <a:pt x="439826" y="82054"/>
                  </a:lnTo>
                  <a:lnTo>
                    <a:pt x="439712" y="81584"/>
                  </a:lnTo>
                  <a:lnTo>
                    <a:pt x="439585" y="81114"/>
                  </a:lnTo>
                  <a:lnTo>
                    <a:pt x="439356" y="80759"/>
                  </a:lnTo>
                  <a:lnTo>
                    <a:pt x="438873" y="80048"/>
                  </a:lnTo>
                  <a:lnTo>
                    <a:pt x="438531" y="80048"/>
                  </a:lnTo>
                  <a:lnTo>
                    <a:pt x="439470" y="81699"/>
                  </a:lnTo>
                  <a:lnTo>
                    <a:pt x="439953" y="82524"/>
                  </a:lnTo>
                  <a:close/>
                </a:path>
                <a:path w="447040" h="255904">
                  <a:moveTo>
                    <a:pt x="439953" y="0"/>
                  </a:moveTo>
                  <a:lnTo>
                    <a:pt x="439585" y="0"/>
                  </a:lnTo>
                  <a:lnTo>
                    <a:pt x="438823" y="635"/>
                  </a:lnTo>
                  <a:lnTo>
                    <a:pt x="437400" y="1651"/>
                  </a:lnTo>
                  <a:lnTo>
                    <a:pt x="438531" y="2120"/>
                  </a:lnTo>
                  <a:lnTo>
                    <a:pt x="439000" y="1536"/>
                  </a:lnTo>
                  <a:lnTo>
                    <a:pt x="439470" y="939"/>
                  </a:lnTo>
                  <a:lnTo>
                    <a:pt x="439953" y="355"/>
                  </a:lnTo>
                  <a:lnTo>
                    <a:pt x="439953" y="0"/>
                  </a:lnTo>
                  <a:close/>
                </a:path>
                <a:path w="447040" h="255904">
                  <a:moveTo>
                    <a:pt x="440296" y="82524"/>
                  </a:moveTo>
                  <a:lnTo>
                    <a:pt x="439953" y="82524"/>
                  </a:lnTo>
                  <a:lnTo>
                    <a:pt x="440296" y="83591"/>
                  </a:lnTo>
                  <a:lnTo>
                    <a:pt x="440296" y="82524"/>
                  </a:lnTo>
                  <a:close/>
                </a:path>
                <a:path w="447040" h="255904">
                  <a:moveTo>
                    <a:pt x="441363" y="62344"/>
                  </a:moveTo>
                  <a:lnTo>
                    <a:pt x="436765" y="65163"/>
                  </a:lnTo>
                  <a:lnTo>
                    <a:pt x="437464" y="65874"/>
                  </a:lnTo>
                  <a:lnTo>
                    <a:pt x="438975" y="65011"/>
                  </a:lnTo>
                  <a:lnTo>
                    <a:pt x="439826" y="65011"/>
                  </a:lnTo>
                  <a:lnTo>
                    <a:pt x="440651" y="63398"/>
                  </a:lnTo>
                  <a:lnTo>
                    <a:pt x="440893" y="63042"/>
                  </a:lnTo>
                  <a:lnTo>
                    <a:pt x="441121" y="62687"/>
                  </a:lnTo>
                  <a:lnTo>
                    <a:pt x="441363" y="62344"/>
                  </a:lnTo>
                  <a:close/>
                </a:path>
                <a:path w="447040" h="255904">
                  <a:moveTo>
                    <a:pt x="441363" y="56667"/>
                  </a:moveTo>
                  <a:lnTo>
                    <a:pt x="440651" y="55968"/>
                  </a:lnTo>
                  <a:lnTo>
                    <a:pt x="436410" y="58445"/>
                  </a:lnTo>
                  <a:lnTo>
                    <a:pt x="438175" y="60921"/>
                  </a:lnTo>
                  <a:lnTo>
                    <a:pt x="438289" y="61874"/>
                  </a:lnTo>
                  <a:lnTo>
                    <a:pt x="438365" y="62458"/>
                  </a:lnTo>
                  <a:lnTo>
                    <a:pt x="439953" y="61277"/>
                  </a:lnTo>
                  <a:lnTo>
                    <a:pt x="439585" y="60452"/>
                  </a:lnTo>
                  <a:lnTo>
                    <a:pt x="439242" y="59613"/>
                  </a:lnTo>
                  <a:lnTo>
                    <a:pt x="438873" y="58801"/>
                  </a:lnTo>
                  <a:lnTo>
                    <a:pt x="439686" y="57899"/>
                  </a:lnTo>
                  <a:lnTo>
                    <a:pt x="440486" y="57467"/>
                  </a:lnTo>
                  <a:lnTo>
                    <a:pt x="441363" y="56667"/>
                  </a:lnTo>
                  <a:close/>
                </a:path>
                <a:path w="447040" h="255904">
                  <a:moveTo>
                    <a:pt x="443839" y="94564"/>
                  </a:moveTo>
                  <a:lnTo>
                    <a:pt x="443255" y="94335"/>
                  </a:lnTo>
                  <a:lnTo>
                    <a:pt x="442671" y="94094"/>
                  </a:lnTo>
                  <a:lnTo>
                    <a:pt x="442074" y="93865"/>
                  </a:lnTo>
                  <a:lnTo>
                    <a:pt x="442582" y="94386"/>
                  </a:lnTo>
                  <a:lnTo>
                    <a:pt x="443839" y="94564"/>
                  </a:lnTo>
                  <a:close/>
                </a:path>
                <a:path w="447040" h="255904">
                  <a:moveTo>
                    <a:pt x="445973" y="53835"/>
                  </a:moveTo>
                  <a:lnTo>
                    <a:pt x="444195" y="55257"/>
                  </a:lnTo>
                  <a:lnTo>
                    <a:pt x="443776" y="57404"/>
                  </a:lnTo>
                  <a:lnTo>
                    <a:pt x="443026" y="63373"/>
                  </a:lnTo>
                  <a:lnTo>
                    <a:pt x="444550" y="64465"/>
                  </a:lnTo>
                  <a:lnTo>
                    <a:pt x="444677" y="60261"/>
                  </a:lnTo>
                  <a:lnTo>
                    <a:pt x="445071" y="57251"/>
                  </a:lnTo>
                  <a:lnTo>
                    <a:pt x="445973" y="53835"/>
                  </a:lnTo>
                  <a:close/>
                </a:path>
                <a:path w="447040" h="255904">
                  <a:moveTo>
                    <a:pt x="446684" y="99174"/>
                  </a:moveTo>
                  <a:lnTo>
                    <a:pt x="446201" y="97751"/>
                  </a:lnTo>
                  <a:lnTo>
                    <a:pt x="445973" y="97040"/>
                  </a:lnTo>
                  <a:lnTo>
                    <a:pt x="445604" y="96926"/>
                  </a:lnTo>
                  <a:lnTo>
                    <a:pt x="444906" y="96697"/>
                  </a:lnTo>
                  <a:lnTo>
                    <a:pt x="445490" y="97523"/>
                  </a:lnTo>
                  <a:lnTo>
                    <a:pt x="446684" y="99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268756" y="2502090"/>
              <a:ext cx="1765935" cy="705485"/>
            </a:xfrm>
            <a:custGeom>
              <a:avLst/>
              <a:gdLst/>
              <a:ahLst/>
              <a:cxnLst/>
              <a:rect l="l" t="t" r="r" b="b"/>
              <a:pathLst>
                <a:path w="1765934" h="705485">
                  <a:moveTo>
                    <a:pt x="4254" y="696620"/>
                  </a:moveTo>
                  <a:lnTo>
                    <a:pt x="393" y="695629"/>
                  </a:lnTo>
                  <a:lnTo>
                    <a:pt x="0" y="696455"/>
                  </a:lnTo>
                  <a:lnTo>
                    <a:pt x="1816" y="696455"/>
                  </a:lnTo>
                  <a:lnTo>
                    <a:pt x="4254" y="696620"/>
                  </a:lnTo>
                  <a:close/>
                </a:path>
                <a:path w="1765934" h="705485">
                  <a:moveTo>
                    <a:pt x="5207" y="696683"/>
                  </a:moveTo>
                  <a:lnTo>
                    <a:pt x="3657" y="696455"/>
                  </a:lnTo>
                  <a:lnTo>
                    <a:pt x="4254" y="696620"/>
                  </a:lnTo>
                  <a:lnTo>
                    <a:pt x="5207" y="696683"/>
                  </a:lnTo>
                  <a:close/>
                </a:path>
                <a:path w="1765934" h="705485">
                  <a:moveTo>
                    <a:pt x="9512" y="694905"/>
                  </a:moveTo>
                  <a:lnTo>
                    <a:pt x="5372" y="696696"/>
                  </a:lnTo>
                  <a:lnTo>
                    <a:pt x="4597" y="696696"/>
                  </a:lnTo>
                  <a:lnTo>
                    <a:pt x="6883" y="697280"/>
                  </a:lnTo>
                  <a:lnTo>
                    <a:pt x="7518" y="696696"/>
                  </a:lnTo>
                  <a:lnTo>
                    <a:pt x="9512" y="694905"/>
                  </a:lnTo>
                  <a:close/>
                </a:path>
                <a:path w="1765934" h="705485">
                  <a:moveTo>
                    <a:pt x="19875" y="693496"/>
                  </a:moveTo>
                  <a:lnTo>
                    <a:pt x="13538" y="691261"/>
                  </a:lnTo>
                  <a:lnTo>
                    <a:pt x="9512" y="694905"/>
                  </a:lnTo>
                  <a:lnTo>
                    <a:pt x="10198" y="694601"/>
                  </a:lnTo>
                  <a:lnTo>
                    <a:pt x="15024" y="695629"/>
                  </a:lnTo>
                  <a:lnTo>
                    <a:pt x="17360" y="694601"/>
                  </a:lnTo>
                  <a:lnTo>
                    <a:pt x="19875" y="693496"/>
                  </a:lnTo>
                  <a:close/>
                </a:path>
                <a:path w="1765934" h="705485">
                  <a:moveTo>
                    <a:pt x="19875" y="637895"/>
                  </a:moveTo>
                  <a:lnTo>
                    <a:pt x="19164" y="638479"/>
                  </a:lnTo>
                  <a:lnTo>
                    <a:pt x="18465" y="639076"/>
                  </a:lnTo>
                  <a:lnTo>
                    <a:pt x="17754" y="639660"/>
                  </a:lnTo>
                  <a:lnTo>
                    <a:pt x="18808" y="639660"/>
                  </a:lnTo>
                  <a:lnTo>
                    <a:pt x="19164" y="639076"/>
                  </a:lnTo>
                  <a:lnTo>
                    <a:pt x="19519" y="638479"/>
                  </a:lnTo>
                  <a:lnTo>
                    <a:pt x="19875" y="637895"/>
                  </a:lnTo>
                  <a:close/>
                </a:path>
                <a:path w="1765934" h="705485">
                  <a:moveTo>
                    <a:pt x="20586" y="700938"/>
                  </a:moveTo>
                  <a:lnTo>
                    <a:pt x="19380" y="700354"/>
                  </a:lnTo>
                  <a:lnTo>
                    <a:pt x="16891" y="700430"/>
                  </a:lnTo>
                  <a:lnTo>
                    <a:pt x="17754" y="702005"/>
                  </a:lnTo>
                  <a:lnTo>
                    <a:pt x="18580" y="701890"/>
                  </a:lnTo>
                  <a:lnTo>
                    <a:pt x="19405" y="701763"/>
                  </a:lnTo>
                  <a:lnTo>
                    <a:pt x="20231" y="701649"/>
                  </a:lnTo>
                  <a:lnTo>
                    <a:pt x="20472" y="701179"/>
                  </a:lnTo>
                  <a:lnTo>
                    <a:pt x="20586" y="700938"/>
                  </a:lnTo>
                  <a:close/>
                </a:path>
                <a:path w="1765934" h="705485">
                  <a:moveTo>
                    <a:pt x="22009" y="632231"/>
                  </a:moveTo>
                  <a:lnTo>
                    <a:pt x="20942" y="631431"/>
                  </a:lnTo>
                  <a:lnTo>
                    <a:pt x="20777" y="631672"/>
                  </a:lnTo>
                  <a:lnTo>
                    <a:pt x="19164" y="631875"/>
                  </a:lnTo>
                  <a:lnTo>
                    <a:pt x="18923" y="632345"/>
                  </a:lnTo>
                  <a:lnTo>
                    <a:pt x="18808" y="632587"/>
                  </a:lnTo>
                  <a:lnTo>
                    <a:pt x="21297" y="632587"/>
                  </a:lnTo>
                  <a:lnTo>
                    <a:pt x="21767" y="632345"/>
                  </a:lnTo>
                  <a:lnTo>
                    <a:pt x="22009" y="632231"/>
                  </a:lnTo>
                  <a:close/>
                </a:path>
                <a:path w="1765934" h="705485">
                  <a:moveTo>
                    <a:pt x="23063" y="667664"/>
                  </a:moveTo>
                  <a:lnTo>
                    <a:pt x="22326" y="668147"/>
                  </a:lnTo>
                  <a:lnTo>
                    <a:pt x="21704" y="667816"/>
                  </a:lnTo>
                  <a:lnTo>
                    <a:pt x="22352" y="668705"/>
                  </a:lnTo>
                  <a:lnTo>
                    <a:pt x="22593" y="668350"/>
                  </a:lnTo>
                  <a:lnTo>
                    <a:pt x="22821" y="668007"/>
                  </a:lnTo>
                  <a:lnTo>
                    <a:pt x="23063" y="667664"/>
                  </a:lnTo>
                  <a:close/>
                </a:path>
                <a:path w="1765934" h="705485">
                  <a:moveTo>
                    <a:pt x="27076" y="616597"/>
                  </a:moveTo>
                  <a:lnTo>
                    <a:pt x="26212" y="617194"/>
                  </a:lnTo>
                  <a:lnTo>
                    <a:pt x="24333" y="617867"/>
                  </a:lnTo>
                  <a:lnTo>
                    <a:pt x="24625" y="618388"/>
                  </a:lnTo>
                  <a:lnTo>
                    <a:pt x="24485" y="619480"/>
                  </a:lnTo>
                  <a:lnTo>
                    <a:pt x="25590" y="617867"/>
                  </a:lnTo>
                  <a:lnTo>
                    <a:pt x="25438" y="617867"/>
                  </a:lnTo>
                  <a:lnTo>
                    <a:pt x="26250" y="617359"/>
                  </a:lnTo>
                  <a:lnTo>
                    <a:pt x="27076" y="616597"/>
                  </a:lnTo>
                  <a:close/>
                </a:path>
                <a:path w="1765934" h="705485">
                  <a:moveTo>
                    <a:pt x="27228" y="615797"/>
                  </a:moveTo>
                  <a:lnTo>
                    <a:pt x="26631" y="614756"/>
                  </a:lnTo>
                  <a:lnTo>
                    <a:pt x="25933" y="614756"/>
                  </a:lnTo>
                  <a:lnTo>
                    <a:pt x="26009" y="615099"/>
                  </a:lnTo>
                  <a:lnTo>
                    <a:pt x="26098" y="615594"/>
                  </a:lnTo>
                  <a:lnTo>
                    <a:pt x="26149" y="615797"/>
                  </a:lnTo>
                  <a:lnTo>
                    <a:pt x="27228" y="615797"/>
                  </a:lnTo>
                  <a:close/>
                </a:path>
                <a:path w="1765934" h="705485">
                  <a:moveTo>
                    <a:pt x="28028" y="625500"/>
                  </a:moveTo>
                  <a:lnTo>
                    <a:pt x="27546" y="623608"/>
                  </a:lnTo>
                  <a:lnTo>
                    <a:pt x="27317" y="622668"/>
                  </a:lnTo>
                  <a:lnTo>
                    <a:pt x="26962" y="622668"/>
                  </a:lnTo>
                  <a:lnTo>
                    <a:pt x="27012" y="624522"/>
                  </a:lnTo>
                  <a:lnTo>
                    <a:pt x="26962" y="624700"/>
                  </a:lnTo>
                  <a:lnTo>
                    <a:pt x="28028" y="625500"/>
                  </a:lnTo>
                  <a:close/>
                </a:path>
                <a:path w="1765934" h="705485">
                  <a:moveTo>
                    <a:pt x="29083" y="619836"/>
                  </a:moveTo>
                  <a:lnTo>
                    <a:pt x="25958" y="620179"/>
                  </a:lnTo>
                  <a:lnTo>
                    <a:pt x="24295" y="621715"/>
                  </a:lnTo>
                  <a:lnTo>
                    <a:pt x="21640" y="620890"/>
                  </a:lnTo>
                  <a:lnTo>
                    <a:pt x="18465" y="624789"/>
                  </a:lnTo>
                  <a:lnTo>
                    <a:pt x="18707" y="625259"/>
                  </a:lnTo>
                  <a:lnTo>
                    <a:pt x="18808" y="625500"/>
                  </a:lnTo>
                  <a:lnTo>
                    <a:pt x="19875" y="625500"/>
                  </a:lnTo>
                  <a:lnTo>
                    <a:pt x="21196" y="623049"/>
                  </a:lnTo>
                  <a:lnTo>
                    <a:pt x="26835" y="621220"/>
                  </a:lnTo>
                  <a:lnTo>
                    <a:pt x="29083" y="620534"/>
                  </a:lnTo>
                  <a:lnTo>
                    <a:pt x="29083" y="619836"/>
                  </a:lnTo>
                  <a:close/>
                </a:path>
                <a:path w="1765934" h="705485">
                  <a:moveTo>
                    <a:pt x="29438" y="697407"/>
                  </a:moveTo>
                  <a:lnTo>
                    <a:pt x="26797" y="698195"/>
                  </a:lnTo>
                  <a:lnTo>
                    <a:pt x="26238" y="698563"/>
                  </a:lnTo>
                  <a:lnTo>
                    <a:pt x="23774" y="697763"/>
                  </a:lnTo>
                  <a:lnTo>
                    <a:pt x="23063" y="698461"/>
                  </a:lnTo>
                  <a:lnTo>
                    <a:pt x="26606" y="699173"/>
                  </a:lnTo>
                  <a:lnTo>
                    <a:pt x="29438" y="697407"/>
                  </a:lnTo>
                  <a:close/>
                </a:path>
                <a:path w="1765934" h="705485">
                  <a:moveTo>
                    <a:pt x="30848" y="692454"/>
                  </a:moveTo>
                  <a:lnTo>
                    <a:pt x="30035" y="692696"/>
                  </a:lnTo>
                  <a:lnTo>
                    <a:pt x="29210" y="692912"/>
                  </a:lnTo>
                  <a:lnTo>
                    <a:pt x="28371" y="693153"/>
                  </a:lnTo>
                  <a:lnTo>
                    <a:pt x="27673" y="693153"/>
                  </a:lnTo>
                  <a:lnTo>
                    <a:pt x="28498" y="693280"/>
                  </a:lnTo>
                  <a:lnTo>
                    <a:pt x="29324" y="693394"/>
                  </a:lnTo>
                  <a:lnTo>
                    <a:pt x="30149" y="693496"/>
                  </a:lnTo>
                  <a:lnTo>
                    <a:pt x="30848" y="692454"/>
                  </a:lnTo>
                  <a:close/>
                </a:path>
                <a:path w="1765934" h="705485">
                  <a:moveTo>
                    <a:pt x="31559" y="625856"/>
                  </a:moveTo>
                  <a:lnTo>
                    <a:pt x="31330" y="626097"/>
                  </a:lnTo>
                  <a:lnTo>
                    <a:pt x="31089" y="626325"/>
                  </a:lnTo>
                  <a:lnTo>
                    <a:pt x="30848" y="626567"/>
                  </a:lnTo>
                  <a:lnTo>
                    <a:pt x="31559" y="626567"/>
                  </a:lnTo>
                  <a:lnTo>
                    <a:pt x="31559" y="625856"/>
                  </a:lnTo>
                  <a:close/>
                </a:path>
                <a:path w="1765934" h="705485">
                  <a:moveTo>
                    <a:pt x="42900" y="683577"/>
                  </a:moveTo>
                  <a:lnTo>
                    <a:pt x="42672" y="683818"/>
                  </a:lnTo>
                  <a:lnTo>
                    <a:pt x="42430" y="684060"/>
                  </a:lnTo>
                  <a:lnTo>
                    <a:pt x="42189" y="684301"/>
                  </a:lnTo>
                  <a:lnTo>
                    <a:pt x="42900" y="684301"/>
                  </a:lnTo>
                  <a:lnTo>
                    <a:pt x="42900" y="683577"/>
                  </a:lnTo>
                  <a:close/>
                </a:path>
                <a:path w="1765934" h="705485">
                  <a:moveTo>
                    <a:pt x="43967" y="689978"/>
                  </a:moveTo>
                  <a:lnTo>
                    <a:pt x="43726" y="690194"/>
                  </a:lnTo>
                  <a:lnTo>
                    <a:pt x="43484" y="690435"/>
                  </a:lnTo>
                  <a:lnTo>
                    <a:pt x="43256" y="690676"/>
                  </a:lnTo>
                  <a:lnTo>
                    <a:pt x="43967" y="690676"/>
                  </a:lnTo>
                  <a:lnTo>
                    <a:pt x="43967" y="689978"/>
                  </a:lnTo>
                  <a:close/>
                </a:path>
                <a:path w="1765934" h="705485">
                  <a:moveTo>
                    <a:pt x="45732" y="618058"/>
                  </a:moveTo>
                  <a:lnTo>
                    <a:pt x="43611" y="618058"/>
                  </a:lnTo>
                  <a:lnTo>
                    <a:pt x="43256" y="618540"/>
                  </a:lnTo>
                  <a:lnTo>
                    <a:pt x="42545" y="619480"/>
                  </a:lnTo>
                  <a:lnTo>
                    <a:pt x="43967" y="619480"/>
                  </a:lnTo>
                  <a:lnTo>
                    <a:pt x="44538" y="618426"/>
                  </a:lnTo>
                  <a:lnTo>
                    <a:pt x="45732" y="618058"/>
                  </a:lnTo>
                  <a:close/>
                </a:path>
                <a:path w="1765934" h="705485">
                  <a:moveTo>
                    <a:pt x="46088" y="612038"/>
                  </a:moveTo>
                  <a:lnTo>
                    <a:pt x="45720" y="611771"/>
                  </a:lnTo>
                  <a:lnTo>
                    <a:pt x="45859" y="611632"/>
                  </a:lnTo>
                  <a:lnTo>
                    <a:pt x="43611" y="611682"/>
                  </a:lnTo>
                  <a:lnTo>
                    <a:pt x="44437" y="611809"/>
                  </a:lnTo>
                  <a:lnTo>
                    <a:pt x="46088" y="612038"/>
                  </a:lnTo>
                  <a:close/>
                </a:path>
                <a:path w="1765934" h="705485">
                  <a:moveTo>
                    <a:pt x="49809" y="612495"/>
                  </a:moveTo>
                  <a:lnTo>
                    <a:pt x="48996" y="614159"/>
                  </a:lnTo>
                  <a:lnTo>
                    <a:pt x="48209" y="614756"/>
                  </a:lnTo>
                  <a:lnTo>
                    <a:pt x="45021" y="614514"/>
                  </a:lnTo>
                  <a:lnTo>
                    <a:pt x="45021" y="614857"/>
                  </a:lnTo>
                  <a:lnTo>
                    <a:pt x="45224" y="614857"/>
                  </a:lnTo>
                  <a:lnTo>
                    <a:pt x="45732" y="615111"/>
                  </a:lnTo>
                  <a:lnTo>
                    <a:pt x="47155" y="615581"/>
                  </a:lnTo>
                  <a:lnTo>
                    <a:pt x="48082" y="614857"/>
                  </a:lnTo>
                  <a:lnTo>
                    <a:pt x="49593" y="614857"/>
                  </a:lnTo>
                  <a:lnTo>
                    <a:pt x="49809" y="612495"/>
                  </a:lnTo>
                  <a:close/>
                </a:path>
                <a:path w="1765934" h="705485">
                  <a:moveTo>
                    <a:pt x="54940" y="612394"/>
                  </a:moveTo>
                  <a:lnTo>
                    <a:pt x="54229" y="611682"/>
                  </a:lnTo>
                  <a:lnTo>
                    <a:pt x="53886" y="613105"/>
                  </a:lnTo>
                  <a:lnTo>
                    <a:pt x="52781" y="613448"/>
                  </a:lnTo>
                  <a:lnTo>
                    <a:pt x="52108" y="614172"/>
                  </a:lnTo>
                  <a:lnTo>
                    <a:pt x="53517" y="614172"/>
                  </a:lnTo>
                  <a:lnTo>
                    <a:pt x="54940" y="612749"/>
                  </a:lnTo>
                  <a:lnTo>
                    <a:pt x="54940" y="612394"/>
                  </a:lnTo>
                  <a:close/>
                </a:path>
                <a:path w="1765934" h="705485">
                  <a:moveTo>
                    <a:pt x="57442" y="608495"/>
                  </a:moveTo>
                  <a:lnTo>
                    <a:pt x="53517" y="608495"/>
                  </a:lnTo>
                  <a:lnTo>
                    <a:pt x="52882" y="606907"/>
                  </a:lnTo>
                  <a:lnTo>
                    <a:pt x="52793" y="606679"/>
                  </a:lnTo>
                  <a:lnTo>
                    <a:pt x="52578" y="605536"/>
                  </a:lnTo>
                  <a:lnTo>
                    <a:pt x="52514" y="605155"/>
                  </a:lnTo>
                  <a:lnTo>
                    <a:pt x="52717" y="604964"/>
                  </a:lnTo>
                  <a:lnTo>
                    <a:pt x="53886" y="603897"/>
                  </a:lnTo>
                  <a:lnTo>
                    <a:pt x="53886" y="603656"/>
                  </a:lnTo>
                  <a:lnTo>
                    <a:pt x="54432" y="603656"/>
                  </a:lnTo>
                  <a:lnTo>
                    <a:pt x="51574" y="603059"/>
                  </a:lnTo>
                  <a:lnTo>
                    <a:pt x="45237" y="604291"/>
                  </a:lnTo>
                  <a:lnTo>
                    <a:pt x="44310" y="608495"/>
                  </a:lnTo>
                  <a:lnTo>
                    <a:pt x="46710" y="606907"/>
                  </a:lnTo>
                  <a:lnTo>
                    <a:pt x="48526" y="605536"/>
                  </a:lnTo>
                  <a:lnTo>
                    <a:pt x="52108" y="604964"/>
                  </a:lnTo>
                  <a:lnTo>
                    <a:pt x="53200" y="608965"/>
                  </a:lnTo>
                  <a:lnTo>
                    <a:pt x="52984" y="608965"/>
                  </a:lnTo>
                  <a:lnTo>
                    <a:pt x="49974" y="610844"/>
                  </a:lnTo>
                  <a:lnTo>
                    <a:pt x="49911" y="611428"/>
                  </a:lnTo>
                  <a:lnTo>
                    <a:pt x="49809" y="612495"/>
                  </a:lnTo>
                  <a:lnTo>
                    <a:pt x="50342" y="611428"/>
                  </a:lnTo>
                  <a:lnTo>
                    <a:pt x="54114" y="608965"/>
                  </a:lnTo>
                  <a:lnTo>
                    <a:pt x="56248" y="609815"/>
                  </a:lnTo>
                  <a:lnTo>
                    <a:pt x="57442" y="608495"/>
                  </a:lnTo>
                  <a:close/>
                </a:path>
                <a:path w="1765934" h="705485">
                  <a:moveTo>
                    <a:pt x="63449" y="598932"/>
                  </a:moveTo>
                  <a:lnTo>
                    <a:pt x="60807" y="598665"/>
                  </a:lnTo>
                  <a:lnTo>
                    <a:pt x="59753" y="599325"/>
                  </a:lnTo>
                  <a:lnTo>
                    <a:pt x="57429" y="599998"/>
                  </a:lnTo>
                  <a:lnTo>
                    <a:pt x="54229" y="606374"/>
                  </a:lnTo>
                  <a:lnTo>
                    <a:pt x="54940" y="606374"/>
                  </a:lnTo>
                  <a:lnTo>
                    <a:pt x="56121" y="604469"/>
                  </a:lnTo>
                  <a:lnTo>
                    <a:pt x="57251" y="604126"/>
                  </a:lnTo>
                  <a:lnTo>
                    <a:pt x="57429" y="601065"/>
                  </a:lnTo>
                  <a:lnTo>
                    <a:pt x="58127" y="600583"/>
                  </a:lnTo>
                  <a:lnTo>
                    <a:pt x="58483" y="600354"/>
                  </a:lnTo>
                  <a:lnTo>
                    <a:pt x="59905" y="602475"/>
                  </a:lnTo>
                  <a:lnTo>
                    <a:pt x="60604" y="603186"/>
                  </a:lnTo>
                  <a:lnTo>
                    <a:pt x="58483" y="603542"/>
                  </a:lnTo>
                  <a:lnTo>
                    <a:pt x="59537" y="604596"/>
                  </a:lnTo>
                  <a:lnTo>
                    <a:pt x="60960" y="603897"/>
                  </a:lnTo>
                  <a:lnTo>
                    <a:pt x="61201" y="602310"/>
                  </a:lnTo>
                  <a:lnTo>
                    <a:pt x="60706" y="602056"/>
                  </a:lnTo>
                  <a:lnTo>
                    <a:pt x="60248" y="600354"/>
                  </a:lnTo>
                  <a:lnTo>
                    <a:pt x="60248" y="599998"/>
                  </a:lnTo>
                  <a:lnTo>
                    <a:pt x="61620" y="599694"/>
                  </a:lnTo>
                  <a:lnTo>
                    <a:pt x="62471" y="599960"/>
                  </a:lnTo>
                  <a:lnTo>
                    <a:pt x="63449" y="599287"/>
                  </a:lnTo>
                  <a:lnTo>
                    <a:pt x="63449" y="598932"/>
                  </a:lnTo>
                  <a:close/>
                </a:path>
                <a:path w="1765934" h="705485">
                  <a:moveTo>
                    <a:pt x="64503" y="613816"/>
                  </a:moveTo>
                  <a:lnTo>
                    <a:pt x="64389" y="613460"/>
                  </a:lnTo>
                  <a:lnTo>
                    <a:pt x="64262" y="613105"/>
                  </a:lnTo>
                  <a:lnTo>
                    <a:pt x="64160" y="612749"/>
                  </a:lnTo>
                  <a:lnTo>
                    <a:pt x="64033" y="613105"/>
                  </a:lnTo>
                  <a:lnTo>
                    <a:pt x="63919" y="613460"/>
                  </a:lnTo>
                  <a:lnTo>
                    <a:pt x="63792" y="613816"/>
                  </a:lnTo>
                  <a:lnTo>
                    <a:pt x="64503" y="613816"/>
                  </a:lnTo>
                  <a:close/>
                </a:path>
                <a:path w="1765934" h="705485">
                  <a:moveTo>
                    <a:pt x="66979" y="589724"/>
                  </a:moveTo>
                  <a:lnTo>
                    <a:pt x="66459" y="589203"/>
                  </a:lnTo>
                  <a:lnTo>
                    <a:pt x="65214" y="589013"/>
                  </a:lnTo>
                  <a:lnTo>
                    <a:pt x="65214" y="589368"/>
                  </a:lnTo>
                  <a:lnTo>
                    <a:pt x="65798" y="589483"/>
                  </a:lnTo>
                  <a:lnTo>
                    <a:pt x="66395" y="589610"/>
                  </a:lnTo>
                  <a:lnTo>
                    <a:pt x="66979" y="589724"/>
                  </a:lnTo>
                  <a:close/>
                </a:path>
                <a:path w="1765934" h="705485">
                  <a:moveTo>
                    <a:pt x="67691" y="595388"/>
                  </a:moveTo>
                  <a:lnTo>
                    <a:pt x="60604" y="596099"/>
                  </a:lnTo>
                  <a:lnTo>
                    <a:pt x="59537" y="596455"/>
                  </a:lnTo>
                  <a:lnTo>
                    <a:pt x="59436" y="596811"/>
                  </a:lnTo>
                  <a:lnTo>
                    <a:pt x="59194" y="597522"/>
                  </a:lnTo>
                  <a:lnTo>
                    <a:pt x="60604" y="597522"/>
                  </a:lnTo>
                  <a:lnTo>
                    <a:pt x="67691" y="595388"/>
                  </a:lnTo>
                  <a:close/>
                </a:path>
                <a:path w="1765934" h="705485">
                  <a:moveTo>
                    <a:pt x="68757" y="610273"/>
                  </a:moveTo>
                  <a:lnTo>
                    <a:pt x="67576" y="610501"/>
                  </a:lnTo>
                  <a:lnTo>
                    <a:pt x="65214" y="610984"/>
                  </a:lnTo>
                  <a:lnTo>
                    <a:pt x="65214" y="611327"/>
                  </a:lnTo>
                  <a:lnTo>
                    <a:pt x="67335" y="611327"/>
                  </a:lnTo>
                  <a:lnTo>
                    <a:pt x="67945" y="610895"/>
                  </a:lnTo>
                  <a:lnTo>
                    <a:pt x="68262" y="610857"/>
                  </a:lnTo>
                  <a:lnTo>
                    <a:pt x="68757" y="610273"/>
                  </a:lnTo>
                  <a:close/>
                </a:path>
                <a:path w="1765934" h="705485">
                  <a:moveTo>
                    <a:pt x="71234" y="613105"/>
                  </a:moveTo>
                  <a:lnTo>
                    <a:pt x="71120" y="612508"/>
                  </a:lnTo>
                  <a:lnTo>
                    <a:pt x="70993" y="611924"/>
                  </a:lnTo>
                  <a:lnTo>
                    <a:pt x="70878" y="611327"/>
                  </a:lnTo>
                  <a:lnTo>
                    <a:pt x="70523" y="611098"/>
                  </a:lnTo>
                  <a:lnTo>
                    <a:pt x="70180" y="610857"/>
                  </a:lnTo>
                  <a:lnTo>
                    <a:pt x="69811" y="610628"/>
                  </a:lnTo>
                  <a:lnTo>
                    <a:pt x="70167" y="612152"/>
                  </a:lnTo>
                  <a:lnTo>
                    <a:pt x="70281" y="612279"/>
                  </a:lnTo>
                  <a:lnTo>
                    <a:pt x="71234" y="613105"/>
                  </a:lnTo>
                  <a:close/>
                </a:path>
                <a:path w="1765934" h="705485">
                  <a:moveTo>
                    <a:pt x="74777" y="461162"/>
                  </a:moveTo>
                  <a:lnTo>
                    <a:pt x="74231" y="461784"/>
                  </a:lnTo>
                  <a:lnTo>
                    <a:pt x="74422" y="462216"/>
                  </a:lnTo>
                  <a:lnTo>
                    <a:pt x="74536" y="461860"/>
                  </a:lnTo>
                  <a:lnTo>
                    <a:pt x="74663" y="461505"/>
                  </a:lnTo>
                  <a:lnTo>
                    <a:pt x="74777" y="461162"/>
                  </a:lnTo>
                  <a:close/>
                </a:path>
                <a:path w="1765934" h="705485">
                  <a:moveTo>
                    <a:pt x="78308" y="473202"/>
                  </a:moveTo>
                  <a:lnTo>
                    <a:pt x="77774" y="472846"/>
                  </a:lnTo>
                  <a:lnTo>
                    <a:pt x="77254" y="472503"/>
                  </a:lnTo>
                  <a:lnTo>
                    <a:pt x="77254" y="473913"/>
                  </a:lnTo>
                  <a:lnTo>
                    <a:pt x="76492" y="475792"/>
                  </a:lnTo>
                  <a:lnTo>
                    <a:pt x="74853" y="475792"/>
                  </a:lnTo>
                  <a:lnTo>
                    <a:pt x="74066" y="474611"/>
                  </a:lnTo>
                  <a:lnTo>
                    <a:pt x="74066" y="472846"/>
                  </a:lnTo>
                  <a:lnTo>
                    <a:pt x="75920" y="472846"/>
                  </a:lnTo>
                  <a:lnTo>
                    <a:pt x="77254" y="473913"/>
                  </a:lnTo>
                  <a:lnTo>
                    <a:pt x="77254" y="472503"/>
                  </a:lnTo>
                  <a:lnTo>
                    <a:pt x="76720" y="472135"/>
                  </a:lnTo>
                  <a:lnTo>
                    <a:pt x="75044" y="472135"/>
                  </a:lnTo>
                  <a:lnTo>
                    <a:pt x="72999" y="472135"/>
                  </a:lnTo>
                  <a:lnTo>
                    <a:pt x="72364" y="474611"/>
                  </a:lnTo>
                  <a:lnTo>
                    <a:pt x="72263" y="476072"/>
                  </a:lnTo>
                  <a:lnTo>
                    <a:pt x="74422" y="477088"/>
                  </a:lnTo>
                  <a:lnTo>
                    <a:pt x="76898" y="477456"/>
                  </a:lnTo>
                  <a:lnTo>
                    <a:pt x="77876" y="476072"/>
                  </a:lnTo>
                  <a:lnTo>
                    <a:pt x="78308" y="475792"/>
                  </a:lnTo>
                  <a:lnTo>
                    <a:pt x="78308" y="473202"/>
                  </a:lnTo>
                  <a:close/>
                </a:path>
                <a:path w="1765934" h="705485">
                  <a:moveTo>
                    <a:pt x="82194" y="603186"/>
                  </a:moveTo>
                  <a:lnTo>
                    <a:pt x="79603" y="600887"/>
                  </a:lnTo>
                  <a:lnTo>
                    <a:pt x="78968" y="600329"/>
                  </a:lnTo>
                  <a:lnTo>
                    <a:pt x="76428" y="600887"/>
                  </a:lnTo>
                  <a:lnTo>
                    <a:pt x="75374" y="598932"/>
                  </a:lnTo>
                  <a:lnTo>
                    <a:pt x="75285" y="598766"/>
                  </a:lnTo>
                  <a:lnTo>
                    <a:pt x="75006" y="598233"/>
                  </a:lnTo>
                  <a:lnTo>
                    <a:pt x="74968" y="600481"/>
                  </a:lnTo>
                  <a:lnTo>
                    <a:pt x="74803" y="600710"/>
                  </a:lnTo>
                  <a:lnTo>
                    <a:pt x="74701" y="601065"/>
                  </a:lnTo>
                  <a:lnTo>
                    <a:pt x="74663" y="602602"/>
                  </a:lnTo>
                  <a:lnTo>
                    <a:pt x="72961" y="602602"/>
                  </a:lnTo>
                  <a:lnTo>
                    <a:pt x="72948" y="602754"/>
                  </a:lnTo>
                  <a:lnTo>
                    <a:pt x="72974" y="602119"/>
                  </a:lnTo>
                  <a:lnTo>
                    <a:pt x="73088" y="600329"/>
                  </a:lnTo>
                  <a:lnTo>
                    <a:pt x="73190" y="599770"/>
                  </a:lnTo>
                  <a:lnTo>
                    <a:pt x="73253" y="599503"/>
                  </a:lnTo>
                  <a:lnTo>
                    <a:pt x="73367" y="598932"/>
                  </a:lnTo>
                  <a:lnTo>
                    <a:pt x="74777" y="598932"/>
                  </a:lnTo>
                  <a:lnTo>
                    <a:pt x="74841" y="599503"/>
                  </a:lnTo>
                  <a:lnTo>
                    <a:pt x="74968" y="600481"/>
                  </a:lnTo>
                  <a:lnTo>
                    <a:pt x="74968" y="598170"/>
                  </a:lnTo>
                  <a:lnTo>
                    <a:pt x="74625" y="597522"/>
                  </a:lnTo>
                  <a:lnTo>
                    <a:pt x="74536" y="597344"/>
                  </a:lnTo>
                  <a:lnTo>
                    <a:pt x="73469" y="597344"/>
                  </a:lnTo>
                  <a:lnTo>
                    <a:pt x="72301" y="598233"/>
                  </a:lnTo>
                  <a:lnTo>
                    <a:pt x="71589" y="597954"/>
                  </a:lnTo>
                  <a:lnTo>
                    <a:pt x="71589" y="600710"/>
                  </a:lnTo>
                  <a:lnTo>
                    <a:pt x="70523" y="602119"/>
                  </a:lnTo>
                  <a:lnTo>
                    <a:pt x="66636" y="601764"/>
                  </a:lnTo>
                  <a:lnTo>
                    <a:pt x="65925" y="601065"/>
                  </a:lnTo>
                  <a:lnTo>
                    <a:pt x="65925" y="599770"/>
                  </a:lnTo>
                  <a:lnTo>
                    <a:pt x="67284" y="598932"/>
                  </a:lnTo>
                  <a:lnTo>
                    <a:pt x="67030" y="598932"/>
                  </a:lnTo>
                  <a:lnTo>
                    <a:pt x="68999" y="598766"/>
                  </a:lnTo>
                  <a:lnTo>
                    <a:pt x="70269" y="599503"/>
                  </a:lnTo>
                  <a:lnTo>
                    <a:pt x="70650" y="599770"/>
                  </a:lnTo>
                  <a:lnTo>
                    <a:pt x="71589" y="600710"/>
                  </a:lnTo>
                  <a:lnTo>
                    <a:pt x="71589" y="597954"/>
                  </a:lnTo>
                  <a:lnTo>
                    <a:pt x="70523" y="597522"/>
                  </a:lnTo>
                  <a:lnTo>
                    <a:pt x="70434" y="597344"/>
                  </a:lnTo>
                  <a:lnTo>
                    <a:pt x="70192" y="596823"/>
                  </a:lnTo>
                  <a:lnTo>
                    <a:pt x="74472" y="597230"/>
                  </a:lnTo>
                  <a:lnTo>
                    <a:pt x="74066" y="596455"/>
                  </a:lnTo>
                  <a:lnTo>
                    <a:pt x="70840" y="595985"/>
                  </a:lnTo>
                  <a:lnTo>
                    <a:pt x="70091" y="596607"/>
                  </a:lnTo>
                  <a:lnTo>
                    <a:pt x="70027" y="596455"/>
                  </a:lnTo>
                  <a:lnTo>
                    <a:pt x="66497" y="596455"/>
                  </a:lnTo>
                  <a:lnTo>
                    <a:pt x="69862" y="596785"/>
                  </a:lnTo>
                  <a:lnTo>
                    <a:pt x="69176" y="597344"/>
                  </a:lnTo>
                  <a:lnTo>
                    <a:pt x="65557" y="597522"/>
                  </a:lnTo>
                  <a:lnTo>
                    <a:pt x="64782" y="599503"/>
                  </a:lnTo>
                  <a:lnTo>
                    <a:pt x="64820" y="600710"/>
                  </a:lnTo>
                  <a:lnTo>
                    <a:pt x="64554" y="600710"/>
                  </a:lnTo>
                  <a:lnTo>
                    <a:pt x="62738" y="601408"/>
                  </a:lnTo>
                  <a:lnTo>
                    <a:pt x="62738" y="602602"/>
                  </a:lnTo>
                  <a:lnTo>
                    <a:pt x="68287" y="602602"/>
                  </a:lnTo>
                  <a:lnTo>
                    <a:pt x="69583" y="605307"/>
                  </a:lnTo>
                  <a:lnTo>
                    <a:pt x="69684" y="605523"/>
                  </a:lnTo>
                  <a:lnTo>
                    <a:pt x="69557" y="605523"/>
                  </a:lnTo>
                  <a:lnTo>
                    <a:pt x="68376" y="606463"/>
                  </a:lnTo>
                  <a:lnTo>
                    <a:pt x="67335" y="608495"/>
                  </a:lnTo>
                  <a:lnTo>
                    <a:pt x="68402" y="608495"/>
                  </a:lnTo>
                  <a:lnTo>
                    <a:pt x="69405" y="606996"/>
                  </a:lnTo>
                  <a:lnTo>
                    <a:pt x="75463" y="605663"/>
                  </a:lnTo>
                  <a:lnTo>
                    <a:pt x="76098" y="605523"/>
                  </a:lnTo>
                  <a:lnTo>
                    <a:pt x="79730" y="604964"/>
                  </a:lnTo>
                  <a:lnTo>
                    <a:pt x="76758" y="603338"/>
                  </a:lnTo>
                  <a:lnTo>
                    <a:pt x="74231" y="605523"/>
                  </a:lnTo>
                  <a:lnTo>
                    <a:pt x="70180" y="605663"/>
                  </a:lnTo>
                  <a:lnTo>
                    <a:pt x="70053" y="605307"/>
                  </a:lnTo>
                  <a:lnTo>
                    <a:pt x="69938" y="604964"/>
                  </a:lnTo>
                  <a:lnTo>
                    <a:pt x="69811" y="604596"/>
                  </a:lnTo>
                  <a:lnTo>
                    <a:pt x="70434" y="603338"/>
                  </a:lnTo>
                  <a:lnTo>
                    <a:pt x="70523" y="603186"/>
                  </a:lnTo>
                  <a:lnTo>
                    <a:pt x="71488" y="603542"/>
                  </a:lnTo>
                  <a:lnTo>
                    <a:pt x="71361" y="603338"/>
                  </a:lnTo>
                  <a:lnTo>
                    <a:pt x="71259" y="603186"/>
                  </a:lnTo>
                  <a:lnTo>
                    <a:pt x="71450" y="603338"/>
                  </a:lnTo>
                  <a:lnTo>
                    <a:pt x="71526" y="603567"/>
                  </a:lnTo>
                  <a:lnTo>
                    <a:pt x="71869" y="603681"/>
                  </a:lnTo>
                  <a:lnTo>
                    <a:pt x="71577" y="603681"/>
                  </a:lnTo>
                  <a:lnTo>
                    <a:pt x="71945" y="604253"/>
                  </a:lnTo>
                  <a:lnTo>
                    <a:pt x="72745" y="603681"/>
                  </a:lnTo>
                  <a:lnTo>
                    <a:pt x="72923" y="603681"/>
                  </a:lnTo>
                  <a:lnTo>
                    <a:pt x="72936" y="603186"/>
                  </a:lnTo>
                  <a:lnTo>
                    <a:pt x="82194" y="603186"/>
                  </a:lnTo>
                  <a:close/>
                </a:path>
                <a:path w="1765934" h="705485">
                  <a:moveTo>
                    <a:pt x="89293" y="593979"/>
                  </a:moveTo>
                  <a:lnTo>
                    <a:pt x="88912" y="592455"/>
                  </a:lnTo>
                  <a:lnTo>
                    <a:pt x="88696" y="592988"/>
                  </a:lnTo>
                  <a:lnTo>
                    <a:pt x="89293" y="593979"/>
                  </a:lnTo>
                  <a:close/>
                </a:path>
                <a:path w="1765934" h="705485">
                  <a:moveTo>
                    <a:pt x="91059" y="481698"/>
                  </a:moveTo>
                  <a:lnTo>
                    <a:pt x="90601" y="481584"/>
                  </a:lnTo>
                  <a:lnTo>
                    <a:pt x="90131" y="481469"/>
                  </a:lnTo>
                  <a:lnTo>
                    <a:pt x="89649" y="481342"/>
                  </a:lnTo>
                  <a:lnTo>
                    <a:pt x="89649" y="481698"/>
                  </a:lnTo>
                  <a:lnTo>
                    <a:pt x="91059" y="481698"/>
                  </a:lnTo>
                  <a:close/>
                </a:path>
                <a:path w="1765934" h="705485">
                  <a:moveTo>
                    <a:pt x="92138" y="481342"/>
                  </a:moveTo>
                  <a:lnTo>
                    <a:pt x="91427" y="480783"/>
                  </a:lnTo>
                  <a:lnTo>
                    <a:pt x="90004" y="480631"/>
                  </a:lnTo>
                  <a:lnTo>
                    <a:pt x="91427" y="481114"/>
                  </a:lnTo>
                  <a:lnTo>
                    <a:pt x="92138" y="481342"/>
                  </a:lnTo>
                  <a:close/>
                </a:path>
                <a:path w="1765934" h="705485">
                  <a:moveTo>
                    <a:pt x="92849" y="592213"/>
                  </a:moveTo>
                  <a:lnTo>
                    <a:pt x="92138" y="591502"/>
                  </a:lnTo>
                  <a:lnTo>
                    <a:pt x="91897" y="591731"/>
                  </a:lnTo>
                  <a:lnTo>
                    <a:pt x="91655" y="591972"/>
                  </a:lnTo>
                  <a:lnTo>
                    <a:pt x="91427" y="592213"/>
                  </a:lnTo>
                  <a:lnTo>
                    <a:pt x="91897" y="592683"/>
                  </a:lnTo>
                  <a:lnTo>
                    <a:pt x="92138" y="592912"/>
                  </a:lnTo>
                  <a:lnTo>
                    <a:pt x="92367" y="592797"/>
                  </a:lnTo>
                  <a:lnTo>
                    <a:pt x="92608" y="592683"/>
                  </a:lnTo>
                  <a:lnTo>
                    <a:pt x="92849" y="592556"/>
                  </a:lnTo>
                  <a:lnTo>
                    <a:pt x="92849" y="592213"/>
                  </a:lnTo>
                  <a:close/>
                </a:path>
                <a:path w="1765934" h="705485">
                  <a:moveTo>
                    <a:pt x="104178" y="460806"/>
                  </a:moveTo>
                  <a:lnTo>
                    <a:pt x="103822" y="460806"/>
                  </a:lnTo>
                  <a:lnTo>
                    <a:pt x="102755" y="463994"/>
                  </a:lnTo>
                  <a:lnTo>
                    <a:pt x="103111" y="464223"/>
                  </a:lnTo>
                  <a:lnTo>
                    <a:pt x="103822" y="464705"/>
                  </a:lnTo>
                  <a:lnTo>
                    <a:pt x="103936" y="463397"/>
                  </a:lnTo>
                  <a:lnTo>
                    <a:pt x="104063" y="462102"/>
                  </a:lnTo>
                  <a:lnTo>
                    <a:pt x="104178" y="460806"/>
                  </a:lnTo>
                  <a:close/>
                </a:path>
                <a:path w="1765934" h="705485">
                  <a:moveTo>
                    <a:pt x="110553" y="462927"/>
                  </a:moveTo>
                  <a:lnTo>
                    <a:pt x="108775" y="462927"/>
                  </a:lnTo>
                  <a:lnTo>
                    <a:pt x="108508" y="464337"/>
                  </a:lnTo>
                  <a:lnTo>
                    <a:pt x="108204" y="464832"/>
                  </a:lnTo>
                  <a:lnTo>
                    <a:pt x="109131" y="465759"/>
                  </a:lnTo>
                  <a:lnTo>
                    <a:pt x="109613" y="464820"/>
                  </a:lnTo>
                  <a:lnTo>
                    <a:pt x="110070" y="463867"/>
                  </a:lnTo>
                  <a:lnTo>
                    <a:pt x="110553" y="462927"/>
                  </a:lnTo>
                  <a:close/>
                </a:path>
                <a:path w="1765934" h="705485">
                  <a:moveTo>
                    <a:pt x="129324" y="446989"/>
                  </a:moveTo>
                  <a:lnTo>
                    <a:pt x="129082" y="446874"/>
                  </a:lnTo>
                  <a:lnTo>
                    <a:pt x="128854" y="446747"/>
                  </a:lnTo>
                  <a:lnTo>
                    <a:pt x="128612" y="446633"/>
                  </a:lnTo>
                  <a:lnTo>
                    <a:pt x="128485" y="446747"/>
                  </a:lnTo>
                  <a:lnTo>
                    <a:pt x="128371" y="446874"/>
                  </a:lnTo>
                  <a:lnTo>
                    <a:pt x="128485" y="447230"/>
                  </a:lnTo>
                  <a:lnTo>
                    <a:pt x="128727" y="447459"/>
                  </a:lnTo>
                  <a:lnTo>
                    <a:pt x="128968" y="447700"/>
                  </a:lnTo>
                  <a:lnTo>
                    <a:pt x="129197" y="447459"/>
                  </a:lnTo>
                  <a:lnTo>
                    <a:pt x="129324" y="447344"/>
                  </a:lnTo>
                  <a:lnTo>
                    <a:pt x="129324" y="446989"/>
                  </a:lnTo>
                  <a:close/>
                </a:path>
                <a:path w="1765934" h="705485">
                  <a:moveTo>
                    <a:pt x="132867" y="448056"/>
                  </a:moveTo>
                  <a:lnTo>
                    <a:pt x="132092" y="447852"/>
                  </a:lnTo>
                  <a:lnTo>
                    <a:pt x="132410" y="448068"/>
                  </a:lnTo>
                  <a:lnTo>
                    <a:pt x="132156" y="448411"/>
                  </a:lnTo>
                  <a:lnTo>
                    <a:pt x="132384" y="448284"/>
                  </a:lnTo>
                  <a:lnTo>
                    <a:pt x="132867" y="448056"/>
                  </a:lnTo>
                  <a:close/>
                </a:path>
                <a:path w="1765934" h="705485">
                  <a:moveTo>
                    <a:pt x="133578" y="445922"/>
                  </a:moveTo>
                  <a:lnTo>
                    <a:pt x="132410" y="445223"/>
                  </a:lnTo>
                  <a:lnTo>
                    <a:pt x="132803" y="445744"/>
                  </a:lnTo>
                  <a:lnTo>
                    <a:pt x="130733" y="445922"/>
                  </a:lnTo>
                  <a:lnTo>
                    <a:pt x="130505" y="446405"/>
                  </a:lnTo>
                  <a:lnTo>
                    <a:pt x="130378" y="446633"/>
                  </a:lnTo>
                  <a:lnTo>
                    <a:pt x="131800" y="446633"/>
                  </a:lnTo>
                  <a:lnTo>
                    <a:pt x="132384" y="446405"/>
                  </a:lnTo>
                  <a:lnTo>
                    <a:pt x="133578" y="445922"/>
                  </a:lnTo>
                  <a:close/>
                </a:path>
                <a:path w="1765934" h="705485">
                  <a:moveTo>
                    <a:pt x="135343" y="472846"/>
                  </a:moveTo>
                  <a:lnTo>
                    <a:pt x="133921" y="472262"/>
                  </a:lnTo>
                  <a:lnTo>
                    <a:pt x="132511" y="471665"/>
                  </a:lnTo>
                  <a:lnTo>
                    <a:pt x="131089" y="471081"/>
                  </a:lnTo>
                  <a:lnTo>
                    <a:pt x="131826" y="472465"/>
                  </a:lnTo>
                  <a:lnTo>
                    <a:pt x="133337" y="472808"/>
                  </a:lnTo>
                  <a:lnTo>
                    <a:pt x="135343" y="472846"/>
                  </a:lnTo>
                  <a:close/>
                </a:path>
                <a:path w="1765934" h="705485">
                  <a:moveTo>
                    <a:pt x="135559" y="448284"/>
                  </a:moveTo>
                  <a:lnTo>
                    <a:pt x="134975" y="448945"/>
                  </a:lnTo>
                  <a:lnTo>
                    <a:pt x="133578" y="448411"/>
                  </a:lnTo>
                  <a:lnTo>
                    <a:pt x="133921" y="448767"/>
                  </a:lnTo>
                  <a:lnTo>
                    <a:pt x="134277" y="449110"/>
                  </a:lnTo>
                  <a:lnTo>
                    <a:pt x="134632" y="449465"/>
                  </a:lnTo>
                  <a:lnTo>
                    <a:pt x="135559" y="448284"/>
                  </a:lnTo>
                  <a:close/>
                </a:path>
                <a:path w="1765934" h="705485">
                  <a:moveTo>
                    <a:pt x="139598" y="510032"/>
                  </a:moveTo>
                  <a:lnTo>
                    <a:pt x="139357" y="510273"/>
                  </a:lnTo>
                  <a:lnTo>
                    <a:pt x="139115" y="510501"/>
                  </a:lnTo>
                  <a:lnTo>
                    <a:pt x="138887" y="510743"/>
                  </a:lnTo>
                  <a:lnTo>
                    <a:pt x="139598" y="510743"/>
                  </a:lnTo>
                  <a:lnTo>
                    <a:pt x="139598" y="510032"/>
                  </a:lnTo>
                  <a:close/>
                </a:path>
                <a:path w="1765934" h="705485">
                  <a:moveTo>
                    <a:pt x="139598" y="449821"/>
                  </a:moveTo>
                  <a:lnTo>
                    <a:pt x="138531" y="449821"/>
                  </a:lnTo>
                  <a:lnTo>
                    <a:pt x="138887" y="450062"/>
                  </a:lnTo>
                  <a:lnTo>
                    <a:pt x="139242" y="450291"/>
                  </a:lnTo>
                  <a:lnTo>
                    <a:pt x="139598" y="450532"/>
                  </a:lnTo>
                  <a:lnTo>
                    <a:pt x="139598" y="449821"/>
                  </a:lnTo>
                  <a:close/>
                </a:path>
                <a:path w="1765934" h="705485">
                  <a:moveTo>
                    <a:pt x="141363" y="461162"/>
                  </a:moveTo>
                  <a:lnTo>
                    <a:pt x="139039" y="461187"/>
                  </a:lnTo>
                  <a:lnTo>
                    <a:pt x="139407" y="461454"/>
                  </a:lnTo>
                  <a:lnTo>
                    <a:pt x="139242" y="462572"/>
                  </a:lnTo>
                  <a:lnTo>
                    <a:pt x="139941" y="462216"/>
                  </a:lnTo>
                  <a:lnTo>
                    <a:pt x="141363" y="461505"/>
                  </a:lnTo>
                  <a:lnTo>
                    <a:pt x="141363" y="461162"/>
                  </a:lnTo>
                  <a:close/>
                </a:path>
                <a:path w="1765934" h="705485">
                  <a:moveTo>
                    <a:pt x="147383" y="462927"/>
                  </a:moveTo>
                  <a:lnTo>
                    <a:pt x="146850" y="462254"/>
                  </a:lnTo>
                  <a:lnTo>
                    <a:pt x="145961" y="461860"/>
                  </a:lnTo>
                  <a:lnTo>
                    <a:pt x="145618" y="461860"/>
                  </a:lnTo>
                  <a:lnTo>
                    <a:pt x="145618" y="462572"/>
                  </a:lnTo>
                  <a:lnTo>
                    <a:pt x="146202" y="462686"/>
                  </a:lnTo>
                  <a:lnTo>
                    <a:pt x="146799" y="462813"/>
                  </a:lnTo>
                  <a:lnTo>
                    <a:pt x="147383" y="462927"/>
                  </a:lnTo>
                  <a:close/>
                </a:path>
                <a:path w="1765934" h="705485">
                  <a:moveTo>
                    <a:pt x="460489" y="649312"/>
                  </a:moveTo>
                  <a:lnTo>
                    <a:pt x="460209" y="649058"/>
                  </a:lnTo>
                  <a:lnTo>
                    <a:pt x="459320" y="649058"/>
                  </a:lnTo>
                  <a:lnTo>
                    <a:pt x="460489" y="649312"/>
                  </a:lnTo>
                  <a:close/>
                </a:path>
                <a:path w="1765934" h="705485">
                  <a:moveTo>
                    <a:pt x="461200" y="649947"/>
                  </a:moveTo>
                  <a:lnTo>
                    <a:pt x="461060" y="649693"/>
                  </a:lnTo>
                  <a:lnTo>
                    <a:pt x="460921" y="649693"/>
                  </a:lnTo>
                  <a:lnTo>
                    <a:pt x="461200" y="649947"/>
                  </a:lnTo>
                  <a:close/>
                </a:path>
                <a:path w="1765934" h="705485">
                  <a:moveTo>
                    <a:pt x="464045" y="700786"/>
                  </a:moveTo>
                  <a:lnTo>
                    <a:pt x="462902" y="701509"/>
                  </a:lnTo>
                  <a:lnTo>
                    <a:pt x="460476" y="702398"/>
                  </a:lnTo>
                  <a:lnTo>
                    <a:pt x="459066" y="704176"/>
                  </a:lnTo>
                  <a:lnTo>
                    <a:pt x="463080" y="702906"/>
                  </a:lnTo>
                  <a:lnTo>
                    <a:pt x="463943" y="701001"/>
                  </a:lnTo>
                  <a:lnTo>
                    <a:pt x="464045" y="700786"/>
                  </a:lnTo>
                  <a:close/>
                </a:path>
                <a:path w="1765934" h="705485">
                  <a:moveTo>
                    <a:pt x="467004" y="698919"/>
                  </a:moveTo>
                  <a:lnTo>
                    <a:pt x="464769" y="699223"/>
                  </a:lnTo>
                  <a:lnTo>
                    <a:pt x="464121" y="700620"/>
                  </a:lnTo>
                  <a:lnTo>
                    <a:pt x="464045" y="700786"/>
                  </a:lnTo>
                  <a:lnTo>
                    <a:pt x="467004" y="698919"/>
                  </a:lnTo>
                  <a:close/>
                </a:path>
                <a:path w="1765934" h="705485">
                  <a:moveTo>
                    <a:pt x="479615" y="613105"/>
                  </a:moveTo>
                  <a:lnTo>
                    <a:pt x="479259" y="612978"/>
                  </a:lnTo>
                  <a:lnTo>
                    <a:pt x="478548" y="612749"/>
                  </a:lnTo>
                  <a:lnTo>
                    <a:pt x="477951" y="612978"/>
                  </a:lnTo>
                  <a:lnTo>
                    <a:pt x="476783" y="613460"/>
                  </a:lnTo>
                  <a:lnTo>
                    <a:pt x="476542" y="613816"/>
                  </a:lnTo>
                  <a:lnTo>
                    <a:pt x="476313" y="614172"/>
                  </a:lnTo>
                  <a:lnTo>
                    <a:pt x="476072" y="614514"/>
                  </a:lnTo>
                  <a:lnTo>
                    <a:pt x="476415" y="614641"/>
                  </a:lnTo>
                  <a:lnTo>
                    <a:pt x="476783" y="614756"/>
                  </a:lnTo>
                  <a:lnTo>
                    <a:pt x="477126" y="614870"/>
                  </a:lnTo>
                  <a:lnTo>
                    <a:pt x="479615" y="613105"/>
                  </a:lnTo>
                  <a:close/>
                </a:path>
                <a:path w="1765934" h="705485">
                  <a:moveTo>
                    <a:pt x="481965" y="651598"/>
                  </a:moveTo>
                  <a:lnTo>
                    <a:pt x="476453" y="651598"/>
                  </a:lnTo>
                  <a:lnTo>
                    <a:pt x="475513" y="651598"/>
                  </a:lnTo>
                  <a:lnTo>
                    <a:pt x="472884" y="651598"/>
                  </a:lnTo>
                  <a:lnTo>
                    <a:pt x="472884" y="655027"/>
                  </a:lnTo>
                  <a:lnTo>
                    <a:pt x="472224" y="657948"/>
                  </a:lnTo>
                  <a:lnTo>
                    <a:pt x="471932" y="657948"/>
                  </a:lnTo>
                  <a:lnTo>
                    <a:pt x="471119" y="657059"/>
                  </a:lnTo>
                  <a:lnTo>
                    <a:pt x="471360" y="657059"/>
                  </a:lnTo>
                  <a:lnTo>
                    <a:pt x="471449" y="654646"/>
                  </a:lnTo>
                  <a:lnTo>
                    <a:pt x="472351" y="654646"/>
                  </a:lnTo>
                  <a:lnTo>
                    <a:pt x="472884" y="655027"/>
                  </a:lnTo>
                  <a:lnTo>
                    <a:pt x="472884" y="651598"/>
                  </a:lnTo>
                  <a:lnTo>
                    <a:pt x="471462" y="651598"/>
                  </a:lnTo>
                  <a:lnTo>
                    <a:pt x="471462" y="654011"/>
                  </a:lnTo>
                  <a:lnTo>
                    <a:pt x="471449" y="654138"/>
                  </a:lnTo>
                  <a:lnTo>
                    <a:pt x="471233" y="654011"/>
                  </a:lnTo>
                  <a:lnTo>
                    <a:pt x="471462" y="654011"/>
                  </a:lnTo>
                  <a:lnTo>
                    <a:pt x="471462" y="651598"/>
                  </a:lnTo>
                  <a:lnTo>
                    <a:pt x="466153" y="651598"/>
                  </a:lnTo>
                  <a:lnTo>
                    <a:pt x="463626" y="651598"/>
                  </a:lnTo>
                  <a:lnTo>
                    <a:pt x="462064" y="651598"/>
                  </a:lnTo>
                  <a:lnTo>
                    <a:pt x="461073" y="651217"/>
                  </a:lnTo>
                  <a:lnTo>
                    <a:pt x="460781" y="651598"/>
                  </a:lnTo>
                  <a:lnTo>
                    <a:pt x="459282" y="651598"/>
                  </a:lnTo>
                  <a:lnTo>
                    <a:pt x="459041" y="652233"/>
                  </a:lnTo>
                  <a:lnTo>
                    <a:pt x="460705" y="657948"/>
                  </a:lnTo>
                  <a:lnTo>
                    <a:pt x="460667" y="658710"/>
                  </a:lnTo>
                  <a:lnTo>
                    <a:pt x="459778" y="660996"/>
                  </a:lnTo>
                  <a:lnTo>
                    <a:pt x="457809" y="668489"/>
                  </a:lnTo>
                  <a:lnTo>
                    <a:pt x="454964" y="680173"/>
                  </a:lnTo>
                  <a:lnTo>
                    <a:pt x="454901" y="680427"/>
                  </a:lnTo>
                  <a:lnTo>
                    <a:pt x="454812" y="680808"/>
                  </a:lnTo>
                  <a:lnTo>
                    <a:pt x="454748" y="681062"/>
                  </a:lnTo>
                  <a:lnTo>
                    <a:pt x="451015" y="691984"/>
                  </a:lnTo>
                  <a:lnTo>
                    <a:pt x="446328" y="697064"/>
                  </a:lnTo>
                  <a:lnTo>
                    <a:pt x="446151" y="697572"/>
                  </a:lnTo>
                  <a:lnTo>
                    <a:pt x="446087" y="697826"/>
                  </a:lnTo>
                  <a:lnTo>
                    <a:pt x="445960" y="698207"/>
                  </a:lnTo>
                  <a:lnTo>
                    <a:pt x="448094" y="698703"/>
                  </a:lnTo>
                  <a:lnTo>
                    <a:pt x="448449" y="698207"/>
                  </a:lnTo>
                  <a:lnTo>
                    <a:pt x="458927" y="687158"/>
                  </a:lnTo>
                  <a:lnTo>
                    <a:pt x="467995" y="675855"/>
                  </a:lnTo>
                  <a:lnTo>
                    <a:pt x="475970" y="663409"/>
                  </a:lnTo>
                  <a:lnTo>
                    <a:pt x="476326" y="662774"/>
                  </a:lnTo>
                  <a:lnTo>
                    <a:pt x="478764" y="657948"/>
                  </a:lnTo>
                  <a:lnTo>
                    <a:pt x="480745" y="654011"/>
                  </a:lnTo>
                  <a:lnTo>
                    <a:pt x="481965" y="651598"/>
                  </a:lnTo>
                  <a:close/>
                </a:path>
                <a:path w="1765934" h="705485">
                  <a:moveTo>
                    <a:pt x="485635" y="653478"/>
                  </a:moveTo>
                  <a:lnTo>
                    <a:pt x="485279" y="653719"/>
                  </a:lnTo>
                  <a:lnTo>
                    <a:pt x="484924" y="653961"/>
                  </a:lnTo>
                  <a:lnTo>
                    <a:pt x="484568" y="654202"/>
                  </a:lnTo>
                  <a:lnTo>
                    <a:pt x="484809" y="654304"/>
                  </a:lnTo>
                  <a:lnTo>
                    <a:pt x="485038" y="654443"/>
                  </a:lnTo>
                  <a:lnTo>
                    <a:pt x="485279" y="654545"/>
                  </a:lnTo>
                  <a:lnTo>
                    <a:pt x="485394" y="654202"/>
                  </a:lnTo>
                  <a:lnTo>
                    <a:pt x="485521" y="653834"/>
                  </a:lnTo>
                  <a:lnTo>
                    <a:pt x="485635" y="653478"/>
                  </a:lnTo>
                  <a:close/>
                </a:path>
                <a:path w="1765934" h="705485">
                  <a:moveTo>
                    <a:pt x="486346" y="625144"/>
                  </a:moveTo>
                  <a:lnTo>
                    <a:pt x="484695" y="627037"/>
                  </a:lnTo>
                  <a:lnTo>
                    <a:pt x="483857" y="627976"/>
                  </a:lnTo>
                  <a:lnTo>
                    <a:pt x="484111" y="629221"/>
                  </a:lnTo>
                  <a:lnTo>
                    <a:pt x="484924" y="629754"/>
                  </a:lnTo>
                  <a:lnTo>
                    <a:pt x="485863" y="626681"/>
                  </a:lnTo>
                  <a:lnTo>
                    <a:pt x="486346" y="625144"/>
                  </a:lnTo>
                  <a:close/>
                </a:path>
                <a:path w="1765934" h="705485">
                  <a:moveTo>
                    <a:pt x="489242" y="639406"/>
                  </a:moveTo>
                  <a:lnTo>
                    <a:pt x="489165" y="632294"/>
                  </a:lnTo>
                  <a:lnTo>
                    <a:pt x="488937" y="632294"/>
                  </a:lnTo>
                  <a:lnTo>
                    <a:pt x="488378" y="634834"/>
                  </a:lnTo>
                  <a:lnTo>
                    <a:pt x="488175" y="635469"/>
                  </a:lnTo>
                  <a:lnTo>
                    <a:pt x="485571" y="638771"/>
                  </a:lnTo>
                  <a:lnTo>
                    <a:pt x="485698" y="638771"/>
                  </a:lnTo>
                  <a:lnTo>
                    <a:pt x="485876" y="639406"/>
                  </a:lnTo>
                  <a:lnTo>
                    <a:pt x="486079" y="639660"/>
                  </a:lnTo>
                  <a:lnTo>
                    <a:pt x="484987" y="641184"/>
                  </a:lnTo>
                  <a:lnTo>
                    <a:pt x="484657" y="641184"/>
                  </a:lnTo>
                  <a:lnTo>
                    <a:pt x="484657" y="642835"/>
                  </a:lnTo>
                  <a:lnTo>
                    <a:pt x="483108" y="644359"/>
                  </a:lnTo>
                  <a:lnTo>
                    <a:pt x="481952" y="644359"/>
                  </a:lnTo>
                  <a:lnTo>
                    <a:pt x="481558" y="646010"/>
                  </a:lnTo>
                  <a:lnTo>
                    <a:pt x="481495" y="646264"/>
                  </a:lnTo>
                  <a:lnTo>
                    <a:pt x="481380" y="646772"/>
                  </a:lnTo>
                  <a:lnTo>
                    <a:pt x="480758" y="646264"/>
                  </a:lnTo>
                  <a:lnTo>
                    <a:pt x="480949" y="646010"/>
                  </a:lnTo>
                  <a:lnTo>
                    <a:pt x="480771" y="645248"/>
                  </a:lnTo>
                  <a:lnTo>
                    <a:pt x="480618" y="644525"/>
                  </a:lnTo>
                  <a:lnTo>
                    <a:pt x="481101" y="644525"/>
                  </a:lnTo>
                  <a:lnTo>
                    <a:pt x="484416" y="642835"/>
                  </a:lnTo>
                  <a:lnTo>
                    <a:pt x="484657" y="642835"/>
                  </a:lnTo>
                  <a:lnTo>
                    <a:pt x="484657" y="641184"/>
                  </a:lnTo>
                  <a:lnTo>
                    <a:pt x="482282" y="641184"/>
                  </a:lnTo>
                  <a:lnTo>
                    <a:pt x="482282" y="642962"/>
                  </a:lnTo>
                  <a:lnTo>
                    <a:pt x="477824" y="645007"/>
                  </a:lnTo>
                  <a:lnTo>
                    <a:pt x="476961" y="644359"/>
                  </a:lnTo>
                  <a:lnTo>
                    <a:pt x="476885" y="643597"/>
                  </a:lnTo>
                  <a:lnTo>
                    <a:pt x="476821" y="642962"/>
                  </a:lnTo>
                  <a:lnTo>
                    <a:pt x="476808" y="642835"/>
                  </a:lnTo>
                  <a:lnTo>
                    <a:pt x="476529" y="642835"/>
                  </a:lnTo>
                  <a:lnTo>
                    <a:pt x="478167" y="641184"/>
                  </a:lnTo>
                  <a:lnTo>
                    <a:pt x="481025" y="641184"/>
                  </a:lnTo>
                  <a:lnTo>
                    <a:pt x="481596" y="642835"/>
                  </a:lnTo>
                  <a:lnTo>
                    <a:pt x="481647" y="642962"/>
                  </a:lnTo>
                  <a:lnTo>
                    <a:pt x="482282" y="642962"/>
                  </a:lnTo>
                  <a:lnTo>
                    <a:pt x="482282" y="641184"/>
                  </a:lnTo>
                  <a:lnTo>
                    <a:pt x="481965" y="641184"/>
                  </a:lnTo>
                  <a:lnTo>
                    <a:pt x="480999" y="640422"/>
                  </a:lnTo>
                  <a:lnTo>
                    <a:pt x="480047" y="639660"/>
                  </a:lnTo>
                  <a:lnTo>
                    <a:pt x="479729" y="639406"/>
                  </a:lnTo>
                  <a:lnTo>
                    <a:pt x="479539" y="638771"/>
                  </a:lnTo>
                  <a:lnTo>
                    <a:pt x="479069" y="638771"/>
                  </a:lnTo>
                  <a:lnTo>
                    <a:pt x="478917" y="638822"/>
                  </a:lnTo>
                  <a:lnTo>
                    <a:pt x="478917" y="640422"/>
                  </a:lnTo>
                  <a:lnTo>
                    <a:pt x="478536" y="640803"/>
                  </a:lnTo>
                  <a:lnTo>
                    <a:pt x="476059" y="640422"/>
                  </a:lnTo>
                  <a:lnTo>
                    <a:pt x="478917" y="640422"/>
                  </a:lnTo>
                  <a:lnTo>
                    <a:pt x="478917" y="638822"/>
                  </a:lnTo>
                  <a:lnTo>
                    <a:pt x="476135" y="639660"/>
                  </a:lnTo>
                  <a:lnTo>
                    <a:pt x="475767" y="639660"/>
                  </a:lnTo>
                  <a:lnTo>
                    <a:pt x="475767" y="648423"/>
                  </a:lnTo>
                  <a:lnTo>
                    <a:pt x="474497" y="648423"/>
                  </a:lnTo>
                  <a:lnTo>
                    <a:pt x="474535" y="648284"/>
                  </a:lnTo>
                  <a:lnTo>
                    <a:pt x="474649" y="647915"/>
                  </a:lnTo>
                  <a:lnTo>
                    <a:pt x="475361" y="646772"/>
                  </a:lnTo>
                  <a:lnTo>
                    <a:pt x="475589" y="647534"/>
                  </a:lnTo>
                  <a:lnTo>
                    <a:pt x="475627" y="647661"/>
                  </a:lnTo>
                  <a:lnTo>
                    <a:pt x="475754" y="648284"/>
                  </a:lnTo>
                  <a:lnTo>
                    <a:pt x="475767" y="648423"/>
                  </a:lnTo>
                  <a:lnTo>
                    <a:pt x="475767" y="639660"/>
                  </a:lnTo>
                  <a:lnTo>
                    <a:pt x="475881" y="639406"/>
                  </a:lnTo>
                  <a:lnTo>
                    <a:pt x="477545" y="635723"/>
                  </a:lnTo>
                  <a:lnTo>
                    <a:pt x="477659" y="635469"/>
                  </a:lnTo>
                  <a:lnTo>
                    <a:pt x="477824" y="635088"/>
                  </a:lnTo>
                  <a:lnTo>
                    <a:pt x="475348" y="635469"/>
                  </a:lnTo>
                  <a:lnTo>
                    <a:pt x="470395" y="636231"/>
                  </a:lnTo>
                  <a:lnTo>
                    <a:pt x="469696" y="636231"/>
                  </a:lnTo>
                  <a:lnTo>
                    <a:pt x="469696" y="636485"/>
                  </a:lnTo>
                  <a:lnTo>
                    <a:pt x="470623" y="637247"/>
                  </a:lnTo>
                  <a:lnTo>
                    <a:pt x="473049" y="637247"/>
                  </a:lnTo>
                  <a:lnTo>
                    <a:pt x="473113" y="637374"/>
                  </a:lnTo>
                  <a:lnTo>
                    <a:pt x="473240" y="637628"/>
                  </a:lnTo>
                  <a:lnTo>
                    <a:pt x="471766" y="639660"/>
                  </a:lnTo>
                  <a:lnTo>
                    <a:pt x="472338" y="639406"/>
                  </a:lnTo>
                  <a:lnTo>
                    <a:pt x="472617" y="639406"/>
                  </a:lnTo>
                  <a:lnTo>
                    <a:pt x="472516" y="642073"/>
                  </a:lnTo>
                  <a:lnTo>
                    <a:pt x="471817" y="642073"/>
                  </a:lnTo>
                  <a:lnTo>
                    <a:pt x="469341" y="642962"/>
                  </a:lnTo>
                  <a:lnTo>
                    <a:pt x="468426" y="641184"/>
                  </a:lnTo>
                  <a:lnTo>
                    <a:pt x="468833" y="641184"/>
                  </a:lnTo>
                  <a:lnTo>
                    <a:pt x="469239" y="640422"/>
                  </a:lnTo>
                  <a:lnTo>
                    <a:pt x="469087" y="640422"/>
                  </a:lnTo>
                  <a:lnTo>
                    <a:pt x="469798" y="639660"/>
                  </a:lnTo>
                  <a:lnTo>
                    <a:pt x="472122" y="638771"/>
                  </a:lnTo>
                  <a:lnTo>
                    <a:pt x="470966" y="638771"/>
                  </a:lnTo>
                  <a:lnTo>
                    <a:pt x="470242" y="638390"/>
                  </a:lnTo>
                  <a:lnTo>
                    <a:pt x="468960" y="638390"/>
                  </a:lnTo>
                  <a:lnTo>
                    <a:pt x="467220" y="637247"/>
                  </a:lnTo>
                  <a:lnTo>
                    <a:pt x="464578" y="639660"/>
                  </a:lnTo>
                  <a:lnTo>
                    <a:pt x="464362" y="639660"/>
                  </a:lnTo>
                  <a:lnTo>
                    <a:pt x="463016" y="646010"/>
                  </a:lnTo>
                  <a:lnTo>
                    <a:pt x="462838" y="646010"/>
                  </a:lnTo>
                  <a:lnTo>
                    <a:pt x="460590" y="648423"/>
                  </a:lnTo>
                  <a:lnTo>
                    <a:pt x="460400" y="648423"/>
                  </a:lnTo>
                  <a:lnTo>
                    <a:pt x="460463" y="648563"/>
                  </a:lnTo>
                  <a:lnTo>
                    <a:pt x="460908" y="649401"/>
                  </a:lnTo>
                  <a:lnTo>
                    <a:pt x="462267" y="649693"/>
                  </a:lnTo>
                  <a:lnTo>
                    <a:pt x="461467" y="650709"/>
                  </a:lnTo>
                  <a:lnTo>
                    <a:pt x="463842" y="650709"/>
                  </a:lnTo>
                  <a:lnTo>
                    <a:pt x="464032" y="649947"/>
                  </a:lnTo>
                  <a:lnTo>
                    <a:pt x="465797" y="649947"/>
                  </a:lnTo>
                  <a:lnTo>
                    <a:pt x="466153" y="650709"/>
                  </a:lnTo>
                  <a:lnTo>
                    <a:pt x="473824" y="650709"/>
                  </a:lnTo>
                  <a:lnTo>
                    <a:pt x="474395" y="650709"/>
                  </a:lnTo>
                  <a:lnTo>
                    <a:pt x="476161" y="650709"/>
                  </a:lnTo>
                  <a:lnTo>
                    <a:pt x="475907" y="649947"/>
                  </a:lnTo>
                  <a:lnTo>
                    <a:pt x="474040" y="649947"/>
                  </a:lnTo>
                  <a:lnTo>
                    <a:pt x="473925" y="650341"/>
                  </a:lnTo>
                  <a:lnTo>
                    <a:pt x="473456" y="649947"/>
                  </a:lnTo>
                  <a:lnTo>
                    <a:pt x="474040" y="649947"/>
                  </a:lnTo>
                  <a:lnTo>
                    <a:pt x="474116" y="649693"/>
                  </a:lnTo>
                  <a:lnTo>
                    <a:pt x="474306" y="649058"/>
                  </a:lnTo>
                  <a:lnTo>
                    <a:pt x="474421" y="648677"/>
                  </a:lnTo>
                  <a:lnTo>
                    <a:pt x="475792" y="648677"/>
                  </a:lnTo>
                  <a:lnTo>
                    <a:pt x="475843" y="649058"/>
                  </a:lnTo>
                  <a:lnTo>
                    <a:pt x="475932" y="649947"/>
                  </a:lnTo>
                  <a:lnTo>
                    <a:pt x="482803" y="649947"/>
                  </a:lnTo>
                  <a:lnTo>
                    <a:pt x="483577" y="648423"/>
                  </a:lnTo>
                  <a:lnTo>
                    <a:pt x="485787" y="643597"/>
                  </a:lnTo>
                  <a:lnTo>
                    <a:pt x="486384" y="642962"/>
                  </a:lnTo>
                  <a:lnTo>
                    <a:pt x="486486" y="642835"/>
                  </a:lnTo>
                  <a:lnTo>
                    <a:pt x="489242" y="639406"/>
                  </a:lnTo>
                  <a:close/>
                </a:path>
                <a:path w="1765934" h="705485">
                  <a:moveTo>
                    <a:pt x="489864" y="649947"/>
                  </a:moveTo>
                  <a:lnTo>
                    <a:pt x="487705" y="649947"/>
                  </a:lnTo>
                  <a:lnTo>
                    <a:pt x="488111" y="648881"/>
                  </a:lnTo>
                  <a:lnTo>
                    <a:pt x="488111" y="647814"/>
                  </a:lnTo>
                  <a:lnTo>
                    <a:pt x="487870" y="647928"/>
                  </a:lnTo>
                  <a:lnTo>
                    <a:pt x="487641" y="648055"/>
                  </a:lnTo>
                  <a:lnTo>
                    <a:pt x="487400" y="648169"/>
                  </a:lnTo>
                  <a:lnTo>
                    <a:pt x="487222" y="649947"/>
                  </a:lnTo>
                  <a:lnTo>
                    <a:pt x="482803" y="649947"/>
                  </a:lnTo>
                  <a:lnTo>
                    <a:pt x="482422" y="650709"/>
                  </a:lnTo>
                  <a:lnTo>
                    <a:pt x="487146" y="650709"/>
                  </a:lnTo>
                  <a:lnTo>
                    <a:pt x="487057" y="651725"/>
                  </a:lnTo>
                  <a:lnTo>
                    <a:pt x="487400" y="650760"/>
                  </a:lnTo>
                  <a:lnTo>
                    <a:pt x="489394" y="650709"/>
                  </a:lnTo>
                  <a:lnTo>
                    <a:pt x="489864" y="649947"/>
                  </a:lnTo>
                  <a:close/>
                </a:path>
                <a:path w="1765934" h="705485">
                  <a:moveTo>
                    <a:pt x="498271" y="679157"/>
                  </a:moveTo>
                  <a:lnTo>
                    <a:pt x="495655" y="673442"/>
                  </a:lnTo>
                  <a:lnTo>
                    <a:pt x="496519" y="676617"/>
                  </a:lnTo>
                  <a:lnTo>
                    <a:pt x="497357" y="679157"/>
                  </a:lnTo>
                  <a:lnTo>
                    <a:pt x="497547" y="679157"/>
                  </a:lnTo>
                  <a:lnTo>
                    <a:pt x="498030" y="679411"/>
                  </a:lnTo>
                  <a:lnTo>
                    <a:pt x="498271" y="679157"/>
                  </a:lnTo>
                  <a:close/>
                </a:path>
                <a:path w="1765934" h="705485">
                  <a:moveTo>
                    <a:pt x="512203" y="630453"/>
                  </a:moveTo>
                  <a:lnTo>
                    <a:pt x="511568" y="629412"/>
                  </a:lnTo>
                  <a:lnTo>
                    <a:pt x="510705" y="628954"/>
                  </a:lnTo>
                  <a:lnTo>
                    <a:pt x="509727" y="628332"/>
                  </a:lnTo>
                  <a:lnTo>
                    <a:pt x="509943" y="627608"/>
                  </a:lnTo>
                  <a:lnTo>
                    <a:pt x="510032" y="627316"/>
                  </a:lnTo>
                  <a:lnTo>
                    <a:pt x="510781" y="626910"/>
                  </a:lnTo>
                  <a:lnTo>
                    <a:pt x="510146" y="625792"/>
                  </a:lnTo>
                  <a:lnTo>
                    <a:pt x="510146" y="626910"/>
                  </a:lnTo>
                  <a:lnTo>
                    <a:pt x="509917" y="627075"/>
                  </a:lnTo>
                  <a:lnTo>
                    <a:pt x="510057" y="626910"/>
                  </a:lnTo>
                  <a:lnTo>
                    <a:pt x="510146" y="625792"/>
                  </a:lnTo>
                  <a:lnTo>
                    <a:pt x="509930" y="625398"/>
                  </a:lnTo>
                  <a:lnTo>
                    <a:pt x="508292" y="626821"/>
                  </a:lnTo>
                  <a:lnTo>
                    <a:pt x="507720" y="624611"/>
                  </a:lnTo>
                  <a:lnTo>
                    <a:pt x="507644" y="624293"/>
                  </a:lnTo>
                  <a:lnTo>
                    <a:pt x="507593" y="624078"/>
                  </a:lnTo>
                  <a:lnTo>
                    <a:pt x="506526" y="623379"/>
                  </a:lnTo>
                  <a:lnTo>
                    <a:pt x="505904" y="624611"/>
                  </a:lnTo>
                  <a:lnTo>
                    <a:pt x="505815" y="626211"/>
                  </a:lnTo>
                  <a:lnTo>
                    <a:pt x="507974" y="627075"/>
                  </a:lnTo>
                  <a:lnTo>
                    <a:pt x="508406" y="627316"/>
                  </a:lnTo>
                  <a:lnTo>
                    <a:pt x="508914" y="627608"/>
                  </a:lnTo>
                  <a:lnTo>
                    <a:pt x="509727" y="629754"/>
                  </a:lnTo>
                  <a:lnTo>
                    <a:pt x="512203" y="630453"/>
                  </a:lnTo>
                  <a:close/>
                </a:path>
                <a:path w="1765934" h="705485">
                  <a:moveTo>
                    <a:pt x="512203" y="600710"/>
                  </a:moveTo>
                  <a:lnTo>
                    <a:pt x="510070" y="599643"/>
                  </a:lnTo>
                  <a:lnTo>
                    <a:pt x="509727" y="599643"/>
                  </a:lnTo>
                  <a:lnTo>
                    <a:pt x="509600" y="600240"/>
                  </a:lnTo>
                  <a:lnTo>
                    <a:pt x="509485" y="600824"/>
                  </a:lnTo>
                  <a:lnTo>
                    <a:pt x="509358" y="601408"/>
                  </a:lnTo>
                  <a:lnTo>
                    <a:pt x="510070" y="601891"/>
                  </a:lnTo>
                  <a:lnTo>
                    <a:pt x="511492" y="602830"/>
                  </a:lnTo>
                  <a:lnTo>
                    <a:pt x="511733" y="602246"/>
                  </a:lnTo>
                  <a:lnTo>
                    <a:pt x="511962" y="601649"/>
                  </a:lnTo>
                  <a:lnTo>
                    <a:pt x="512203" y="601065"/>
                  </a:lnTo>
                  <a:lnTo>
                    <a:pt x="512203" y="600710"/>
                  </a:lnTo>
                  <a:close/>
                </a:path>
                <a:path w="1765934" h="705485">
                  <a:moveTo>
                    <a:pt x="512546" y="619836"/>
                  </a:moveTo>
                  <a:lnTo>
                    <a:pt x="511225" y="616712"/>
                  </a:lnTo>
                  <a:lnTo>
                    <a:pt x="510463" y="615391"/>
                  </a:lnTo>
                  <a:lnTo>
                    <a:pt x="512203" y="612394"/>
                  </a:lnTo>
                  <a:lnTo>
                    <a:pt x="510832" y="613219"/>
                  </a:lnTo>
                  <a:lnTo>
                    <a:pt x="510438" y="613765"/>
                  </a:lnTo>
                  <a:lnTo>
                    <a:pt x="509727" y="615226"/>
                  </a:lnTo>
                  <a:lnTo>
                    <a:pt x="509905" y="617689"/>
                  </a:lnTo>
                  <a:lnTo>
                    <a:pt x="510806" y="618972"/>
                  </a:lnTo>
                  <a:lnTo>
                    <a:pt x="512546" y="619836"/>
                  </a:lnTo>
                  <a:close/>
                </a:path>
                <a:path w="1765934" h="705485">
                  <a:moveTo>
                    <a:pt x="512914" y="623379"/>
                  </a:moveTo>
                  <a:lnTo>
                    <a:pt x="512140" y="625005"/>
                  </a:lnTo>
                  <a:lnTo>
                    <a:pt x="512381" y="625957"/>
                  </a:lnTo>
                  <a:lnTo>
                    <a:pt x="512584" y="625957"/>
                  </a:lnTo>
                  <a:lnTo>
                    <a:pt x="512914" y="625144"/>
                  </a:lnTo>
                  <a:lnTo>
                    <a:pt x="512914" y="623379"/>
                  </a:lnTo>
                  <a:close/>
                </a:path>
                <a:path w="1765934" h="705485">
                  <a:moveTo>
                    <a:pt x="513969" y="616292"/>
                  </a:moveTo>
                  <a:lnTo>
                    <a:pt x="513600" y="616102"/>
                  </a:lnTo>
                  <a:lnTo>
                    <a:pt x="513257" y="616292"/>
                  </a:lnTo>
                  <a:lnTo>
                    <a:pt x="513969" y="616292"/>
                  </a:lnTo>
                  <a:close/>
                </a:path>
                <a:path w="1765934" h="705485">
                  <a:moveTo>
                    <a:pt x="514286" y="644359"/>
                  </a:moveTo>
                  <a:lnTo>
                    <a:pt x="514172" y="643597"/>
                  </a:lnTo>
                  <a:lnTo>
                    <a:pt x="512965" y="643597"/>
                  </a:lnTo>
                  <a:lnTo>
                    <a:pt x="513156" y="644359"/>
                  </a:lnTo>
                  <a:lnTo>
                    <a:pt x="514286" y="644359"/>
                  </a:lnTo>
                  <a:close/>
                </a:path>
                <a:path w="1765934" h="705485">
                  <a:moveTo>
                    <a:pt x="514502" y="663028"/>
                  </a:moveTo>
                  <a:lnTo>
                    <a:pt x="513740" y="661885"/>
                  </a:lnTo>
                  <a:lnTo>
                    <a:pt x="512064" y="662520"/>
                  </a:lnTo>
                  <a:lnTo>
                    <a:pt x="512368" y="662520"/>
                  </a:lnTo>
                  <a:lnTo>
                    <a:pt x="514502" y="663028"/>
                  </a:lnTo>
                  <a:close/>
                </a:path>
                <a:path w="1765934" h="705485">
                  <a:moveTo>
                    <a:pt x="516801" y="602830"/>
                  </a:moveTo>
                  <a:lnTo>
                    <a:pt x="515035" y="602119"/>
                  </a:lnTo>
                  <a:lnTo>
                    <a:pt x="514070" y="604405"/>
                  </a:lnTo>
                  <a:lnTo>
                    <a:pt x="510844" y="608698"/>
                  </a:lnTo>
                  <a:lnTo>
                    <a:pt x="511136" y="609917"/>
                  </a:lnTo>
                  <a:lnTo>
                    <a:pt x="512914" y="608850"/>
                  </a:lnTo>
                  <a:lnTo>
                    <a:pt x="513257" y="606018"/>
                  </a:lnTo>
                  <a:lnTo>
                    <a:pt x="516445" y="604964"/>
                  </a:lnTo>
                  <a:lnTo>
                    <a:pt x="516801" y="604253"/>
                  </a:lnTo>
                  <a:lnTo>
                    <a:pt x="516801" y="602830"/>
                  </a:lnTo>
                  <a:close/>
                </a:path>
                <a:path w="1765934" h="705485">
                  <a:moveTo>
                    <a:pt x="516915" y="654011"/>
                  </a:moveTo>
                  <a:lnTo>
                    <a:pt x="516496" y="654011"/>
                  </a:lnTo>
                  <a:lnTo>
                    <a:pt x="516661" y="654151"/>
                  </a:lnTo>
                  <a:lnTo>
                    <a:pt x="516915" y="654011"/>
                  </a:lnTo>
                  <a:close/>
                </a:path>
                <a:path w="1765934" h="705485">
                  <a:moveTo>
                    <a:pt x="517512" y="606729"/>
                  </a:moveTo>
                  <a:lnTo>
                    <a:pt x="517131" y="606552"/>
                  </a:lnTo>
                  <a:lnTo>
                    <a:pt x="516801" y="606729"/>
                  </a:lnTo>
                  <a:lnTo>
                    <a:pt x="517512" y="606729"/>
                  </a:lnTo>
                  <a:close/>
                </a:path>
                <a:path w="1765934" h="705485">
                  <a:moveTo>
                    <a:pt x="518058" y="638390"/>
                  </a:moveTo>
                  <a:lnTo>
                    <a:pt x="517766" y="638009"/>
                  </a:lnTo>
                  <a:lnTo>
                    <a:pt x="517423" y="637374"/>
                  </a:lnTo>
                  <a:lnTo>
                    <a:pt x="517359" y="637247"/>
                  </a:lnTo>
                  <a:lnTo>
                    <a:pt x="515150" y="637247"/>
                  </a:lnTo>
                  <a:lnTo>
                    <a:pt x="515835" y="638009"/>
                  </a:lnTo>
                  <a:lnTo>
                    <a:pt x="516394" y="638009"/>
                  </a:lnTo>
                  <a:lnTo>
                    <a:pt x="518058" y="638390"/>
                  </a:lnTo>
                  <a:close/>
                </a:path>
                <a:path w="1765934" h="705485">
                  <a:moveTo>
                    <a:pt x="518960" y="652233"/>
                  </a:moveTo>
                  <a:lnTo>
                    <a:pt x="518287" y="649947"/>
                  </a:lnTo>
                  <a:lnTo>
                    <a:pt x="518223" y="649693"/>
                  </a:lnTo>
                  <a:lnTo>
                    <a:pt x="517156" y="649071"/>
                  </a:lnTo>
                  <a:lnTo>
                    <a:pt x="517156" y="649693"/>
                  </a:lnTo>
                  <a:lnTo>
                    <a:pt x="517131" y="649947"/>
                  </a:lnTo>
                  <a:lnTo>
                    <a:pt x="516648" y="649947"/>
                  </a:lnTo>
                  <a:lnTo>
                    <a:pt x="517156" y="649693"/>
                  </a:lnTo>
                  <a:lnTo>
                    <a:pt x="517156" y="649071"/>
                  </a:lnTo>
                  <a:lnTo>
                    <a:pt x="516051" y="648423"/>
                  </a:lnTo>
                  <a:lnTo>
                    <a:pt x="514807" y="648677"/>
                  </a:lnTo>
                  <a:lnTo>
                    <a:pt x="512546" y="649693"/>
                  </a:lnTo>
                  <a:lnTo>
                    <a:pt x="513638" y="647534"/>
                  </a:lnTo>
                  <a:lnTo>
                    <a:pt x="510578" y="647534"/>
                  </a:lnTo>
                  <a:lnTo>
                    <a:pt x="510946" y="648284"/>
                  </a:lnTo>
                  <a:lnTo>
                    <a:pt x="510692" y="648284"/>
                  </a:lnTo>
                  <a:lnTo>
                    <a:pt x="509955" y="648677"/>
                  </a:lnTo>
                  <a:lnTo>
                    <a:pt x="509524" y="649947"/>
                  </a:lnTo>
                  <a:lnTo>
                    <a:pt x="509041" y="649947"/>
                  </a:lnTo>
                  <a:lnTo>
                    <a:pt x="508520" y="649947"/>
                  </a:lnTo>
                  <a:lnTo>
                    <a:pt x="508647" y="650328"/>
                  </a:lnTo>
                  <a:lnTo>
                    <a:pt x="508787" y="650709"/>
                  </a:lnTo>
                  <a:lnTo>
                    <a:pt x="509257" y="650709"/>
                  </a:lnTo>
                  <a:lnTo>
                    <a:pt x="508965" y="651598"/>
                  </a:lnTo>
                  <a:lnTo>
                    <a:pt x="509346" y="651598"/>
                  </a:lnTo>
                  <a:lnTo>
                    <a:pt x="515835" y="650709"/>
                  </a:lnTo>
                  <a:lnTo>
                    <a:pt x="517080" y="650709"/>
                  </a:lnTo>
                  <a:lnTo>
                    <a:pt x="516966" y="652233"/>
                  </a:lnTo>
                  <a:lnTo>
                    <a:pt x="516801" y="652233"/>
                  </a:lnTo>
                  <a:lnTo>
                    <a:pt x="515912" y="652868"/>
                  </a:lnTo>
                  <a:lnTo>
                    <a:pt x="516293" y="652868"/>
                  </a:lnTo>
                  <a:lnTo>
                    <a:pt x="516356" y="653503"/>
                  </a:lnTo>
                  <a:lnTo>
                    <a:pt x="516432" y="653796"/>
                  </a:lnTo>
                  <a:lnTo>
                    <a:pt x="516750" y="653503"/>
                  </a:lnTo>
                  <a:lnTo>
                    <a:pt x="516597" y="653503"/>
                  </a:lnTo>
                  <a:lnTo>
                    <a:pt x="518718" y="652233"/>
                  </a:lnTo>
                  <a:lnTo>
                    <a:pt x="518960" y="652233"/>
                  </a:lnTo>
                  <a:close/>
                </a:path>
                <a:path w="1765934" h="705485">
                  <a:moveTo>
                    <a:pt x="521766" y="665441"/>
                  </a:moveTo>
                  <a:lnTo>
                    <a:pt x="517029" y="663409"/>
                  </a:lnTo>
                  <a:lnTo>
                    <a:pt x="516470" y="663409"/>
                  </a:lnTo>
                  <a:lnTo>
                    <a:pt x="516356" y="662520"/>
                  </a:lnTo>
                  <a:lnTo>
                    <a:pt x="516255" y="661631"/>
                  </a:lnTo>
                  <a:lnTo>
                    <a:pt x="516178" y="660996"/>
                  </a:lnTo>
                  <a:lnTo>
                    <a:pt x="516077" y="660234"/>
                  </a:lnTo>
                  <a:lnTo>
                    <a:pt x="515988" y="659472"/>
                  </a:lnTo>
                  <a:lnTo>
                    <a:pt x="515645" y="659472"/>
                  </a:lnTo>
                  <a:lnTo>
                    <a:pt x="515594" y="659726"/>
                  </a:lnTo>
                  <a:lnTo>
                    <a:pt x="512038" y="659726"/>
                  </a:lnTo>
                  <a:lnTo>
                    <a:pt x="512064" y="659472"/>
                  </a:lnTo>
                  <a:lnTo>
                    <a:pt x="512191" y="657948"/>
                  </a:lnTo>
                  <a:lnTo>
                    <a:pt x="511886" y="656805"/>
                  </a:lnTo>
                  <a:lnTo>
                    <a:pt x="512191" y="656805"/>
                  </a:lnTo>
                  <a:lnTo>
                    <a:pt x="515950" y="659257"/>
                  </a:lnTo>
                  <a:lnTo>
                    <a:pt x="515861" y="658469"/>
                  </a:lnTo>
                  <a:lnTo>
                    <a:pt x="515797" y="657948"/>
                  </a:lnTo>
                  <a:lnTo>
                    <a:pt x="515696" y="657059"/>
                  </a:lnTo>
                  <a:lnTo>
                    <a:pt x="516369" y="657059"/>
                  </a:lnTo>
                  <a:lnTo>
                    <a:pt x="516788" y="656805"/>
                  </a:lnTo>
                  <a:lnTo>
                    <a:pt x="517474" y="656805"/>
                  </a:lnTo>
                  <a:lnTo>
                    <a:pt x="518299" y="655535"/>
                  </a:lnTo>
                  <a:lnTo>
                    <a:pt x="517753" y="655027"/>
                  </a:lnTo>
                  <a:lnTo>
                    <a:pt x="517283" y="654646"/>
                  </a:lnTo>
                  <a:lnTo>
                    <a:pt x="515734" y="654646"/>
                  </a:lnTo>
                  <a:lnTo>
                    <a:pt x="515035" y="655027"/>
                  </a:lnTo>
                  <a:lnTo>
                    <a:pt x="512013" y="652868"/>
                  </a:lnTo>
                  <a:lnTo>
                    <a:pt x="511479" y="652500"/>
                  </a:lnTo>
                  <a:lnTo>
                    <a:pt x="510781" y="652868"/>
                  </a:lnTo>
                  <a:lnTo>
                    <a:pt x="511479" y="655421"/>
                  </a:lnTo>
                  <a:lnTo>
                    <a:pt x="511149" y="655408"/>
                  </a:lnTo>
                  <a:lnTo>
                    <a:pt x="511149" y="657948"/>
                  </a:lnTo>
                  <a:lnTo>
                    <a:pt x="511111" y="658469"/>
                  </a:lnTo>
                  <a:lnTo>
                    <a:pt x="511022" y="659472"/>
                  </a:lnTo>
                  <a:lnTo>
                    <a:pt x="510997" y="659726"/>
                  </a:lnTo>
                  <a:lnTo>
                    <a:pt x="510959" y="660234"/>
                  </a:lnTo>
                  <a:lnTo>
                    <a:pt x="510768" y="660996"/>
                  </a:lnTo>
                  <a:lnTo>
                    <a:pt x="508647" y="662393"/>
                  </a:lnTo>
                  <a:lnTo>
                    <a:pt x="506818" y="661936"/>
                  </a:lnTo>
                  <a:lnTo>
                    <a:pt x="506818" y="665060"/>
                  </a:lnTo>
                  <a:lnTo>
                    <a:pt x="506234" y="665060"/>
                  </a:lnTo>
                  <a:lnTo>
                    <a:pt x="504710" y="664756"/>
                  </a:lnTo>
                  <a:lnTo>
                    <a:pt x="504342" y="664756"/>
                  </a:lnTo>
                  <a:lnTo>
                    <a:pt x="504304" y="663790"/>
                  </a:lnTo>
                  <a:lnTo>
                    <a:pt x="504469" y="663790"/>
                  </a:lnTo>
                  <a:lnTo>
                    <a:pt x="503961" y="663409"/>
                  </a:lnTo>
                  <a:lnTo>
                    <a:pt x="502996" y="662686"/>
                  </a:lnTo>
                  <a:lnTo>
                    <a:pt x="502996" y="663409"/>
                  </a:lnTo>
                  <a:lnTo>
                    <a:pt x="502996" y="665060"/>
                  </a:lnTo>
                  <a:lnTo>
                    <a:pt x="502856" y="665060"/>
                  </a:lnTo>
                  <a:lnTo>
                    <a:pt x="501916" y="665949"/>
                  </a:lnTo>
                  <a:lnTo>
                    <a:pt x="499846" y="665060"/>
                  </a:lnTo>
                  <a:lnTo>
                    <a:pt x="500151" y="665060"/>
                  </a:lnTo>
                  <a:lnTo>
                    <a:pt x="500151" y="663790"/>
                  </a:lnTo>
                  <a:lnTo>
                    <a:pt x="501205" y="663409"/>
                  </a:lnTo>
                  <a:lnTo>
                    <a:pt x="502996" y="663409"/>
                  </a:lnTo>
                  <a:lnTo>
                    <a:pt x="502996" y="662686"/>
                  </a:lnTo>
                  <a:lnTo>
                    <a:pt x="502793" y="662520"/>
                  </a:lnTo>
                  <a:lnTo>
                    <a:pt x="502831" y="660996"/>
                  </a:lnTo>
                  <a:lnTo>
                    <a:pt x="502945" y="660234"/>
                  </a:lnTo>
                  <a:lnTo>
                    <a:pt x="503428" y="659726"/>
                  </a:lnTo>
                  <a:lnTo>
                    <a:pt x="503809" y="659472"/>
                  </a:lnTo>
                  <a:lnTo>
                    <a:pt x="504482" y="659472"/>
                  </a:lnTo>
                  <a:lnTo>
                    <a:pt x="503186" y="662520"/>
                  </a:lnTo>
                  <a:lnTo>
                    <a:pt x="504507" y="662520"/>
                  </a:lnTo>
                  <a:lnTo>
                    <a:pt x="505739" y="662774"/>
                  </a:lnTo>
                  <a:lnTo>
                    <a:pt x="506818" y="665060"/>
                  </a:lnTo>
                  <a:lnTo>
                    <a:pt x="506818" y="661936"/>
                  </a:lnTo>
                  <a:lnTo>
                    <a:pt x="506653" y="661885"/>
                  </a:lnTo>
                  <a:lnTo>
                    <a:pt x="506272" y="660234"/>
                  </a:lnTo>
                  <a:lnTo>
                    <a:pt x="505904" y="659726"/>
                  </a:lnTo>
                  <a:lnTo>
                    <a:pt x="504990" y="658710"/>
                  </a:lnTo>
                  <a:lnTo>
                    <a:pt x="504736" y="658876"/>
                  </a:lnTo>
                  <a:lnTo>
                    <a:pt x="504812" y="658710"/>
                  </a:lnTo>
                  <a:lnTo>
                    <a:pt x="504952" y="658710"/>
                  </a:lnTo>
                  <a:lnTo>
                    <a:pt x="505244" y="658710"/>
                  </a:lnTo>
                  <a:lnTo>
                    <a:pt x="506107" y="657948"/>
                  </a:lnTo>
                  <a:lnTo>
                    <a:pt x="506564" y="657948"/>
                  </a:lnTo>
                  <a:lnTo>
                    <a:pt x="506717" y="657059"/>
                  </a:lnTo>
                  <a:lnTo>
                    <a:pt x="506755" y="656805"/>
                  </a:lnTo>
                  <a:lnTo>
                    <a:pt x="506882" y="656043"/>
                  </a:lnTo>
                  <a:lnTo>
                    <a:pt x="507949" y="656043"/>
                  </a:lnTo>
                  <a:lnTo>
                    <a:pt x="508050" y="656805"/>
                  </a:lnTo>
                  <a:lnTo>
                    <a:pt x="508076" y="657059"/>
                  </a:lnTo>
                  <a:lnTo>
                    <a:pt x="508279" y="657059"/>
                  </a:lnTo>
                  <a:lnTo>
                    <a:pt x="507733" y="658469"/>
                  </a:lnTo>
                  <a:lnTo>
                    <a:pt x="507542" y="658710"/>
                  </a:lnTo>
                  <a:lnTo>
                    <a:pt x="507860" y="659726"/>
                  </a:lnTo>
                  <a:lnTo>
                    <a:pt x="507936" y="659980"/>
                  </a:lnTo>
                  <a:lnTo>
                    <a:pt x="508025" y="660234"/>
                  </a:lnTo>
                  <a:lnTo>
                    <a:pt x="508660" y="660234"/>
                  </a:lnTo>
                  <a:lnTo>
                    <a:pt x="508876" y="660234"/>
                  </a:lnTo>
                  <a:lnTo>
                    <a:pt x="510959" y="660234"/>
                  </a:lnTo>
                  <a:lnTo>
                    <a:pt x="510959" y="659726"/>
                  </a:lnTo>
                  <a:lnTo>
                    <a:pt x="508825" y="659726"/>
                  </a:lnTo>
                  <a:lnTo>
                    <a:pt x="509435" y="657948"/>
                  </a:lnTo>
                  <a:lnTo>
                    <a:pt x="511149" y="657948"/>
                  </a:lnTo>
                  <a:lnTo>
                    <a:pt x="511149" y="655408"/>
                  </a:lnTo>
                  <a:lnTo>
                    <a:pt x="509155" y="655281"/>
                  </a:lnTo>
                  <a:lnTo>
                    <a:pt x="504558" y="655027"/>
                  </a:lnTo>
                  <a:lnTo>
                    <a:pt x="509130" y="655027"/>
                  </a:lnTo>
                  <a:lnTo>
                    <a:pt x="509066" y="654646"/>
                  </a:lnTo>
                  <a:lnTo>
                    <a:pt x="508977" y="654011"/>
                  </a:lnTo>
                  <a:lnTo>
                    <a:pt x="508914" y="653503"/>
                  </a:lnTo>
                  <a:lnTo>
                    <a:pt x="508812" y="652868"/>
                  </a:lnTo>
                  <a:lnTo>
                    <a:pt x="508723" y="652233"/>
                  </a:lnTo>
                  <a:lnTo>
                    <a:pt x="508838" y="651598"/>
                  </a:lnTo>
                  <a:lnTo>
                    <a:pt x="507898" y="652233"/>
                  </a:lnTo>
                  <a:lnTo>
                    <a:pt x="506958" y="652868"/>
                  </a:lnTo>
                  <a:lnTo>
                    <a:pt x="506425" y="652868"/>
                  </a:lnTo>
                  <a:lnTo>
                    <a:pt x="505917" y="654011"/>
                  </a:lnTo>
                  <a:lnTo>
                    <a:pt x="506285" y="654011"/>
                  </a:lnTo>
                  <a:lnTo>
                    <a:pt x="505104" y="654646"/>
                  </a:lnTo>
                  <a:lnTo>
                    <a:pt x="505002" y="653503"/>
                  </a:lnTo>
                  <a:lnTo>
                    <a:pt x="504939" y="652868"/>
                  </a:lnTo>
                  <a:lnTo>
                    <a:pt x="504875" y="652233"/>
                  </a:lnTo>
                  <a:lnTo>
                    <a:pt x="504520" y="652233"/>
                  </a:lnTo>
                  <a:lnTo>
                    <a:pt x="504863" y="652170"/>
                  </a:lnTo>
                  <a:lnTo>
                    <a:pt x="504812" y="651598"/>
                  </a:lnTo>
                  <a:lnTo>
                    <a:pt x="505663" y="651598"/>
                  </a:lnTo>
                  <a:lnTo>
                    <a:pt x="505891" y="651598"/>
                  </a:lnTo>
                  <a:lnTo>
                    <a:pt x="505866" y="651979"/>
                  </a:lnTo>
                  <a:lnTo>
                    <a:pt x="507911" y="651598"/>
                  </a:lnTo>
                  <a:lnTo>
                    <a:pt x="507365" y="651598"/>
                  </a:lnTo>
                  <a:lnTo>
                    <a:pt x="508266" y="650709"/>
                  </a:lnTo>
                  <a:lnTo>
                    <a:pt x="504710" y="650709"/>
                  </a:lnTo>
                  <a:lnTo>
                    <a:pt x="504075" y="650709"/>
                  </a:lnTo>
                  <a:lnTo>
                    <a:pt x="502399" y="650709"/>
                  </a:lnTo>
                  <a:lnTo>
                    <a:pt x="502399" y="652868"/>
                  </a:lnTo>
                  <a:lnTo>
                    <a:pt x="501992" y="654011"/>
                  </a:lnTo>
                  <a:lnTo>
                    <a:pt x="500888" y="654011"/>
                  </a:lnTo>
                  <a:lnTo>
                    <a:pt x="500392" y="653503"/>
                  </a:lnTo>
                  <a:lnTo>
                    <a:pt x="500062" y="653503"/>
                  </a:lnTo>
                  <a:lnTo>
                    <a:pt x="500468" y="652233"/>
                  </a:lnTo>
                  <a:lnTo>
                    <a:pt x="502335" y="652233"/>
                  </a:lnTo>
                  <a:lnTo>
                    <a:pt x="502399" y="652868"/>
                  </a:lnTo>
                  <a:lnTo>
                    <a:pt x="502399" y="650709"/>
                  </a:lnTo>
                  <a:lnTo>
                    <a:pt x="494512" y="650709"/>
                  </a:lnTo>
                  <a:lnTo>
                    <a:pt x="494512" y="654011"/>
                  </a:lnTo>
                  <a:lnTo>
                    <a:pt x="493598" y="655535"/>
                  </a:lnTo>
                  <a:lnTo>
                    <a:pt x="492594" y="657059"/>
                  </a:lnTo>
                  <a:lnTo>
                    <a:pt x="491629" y="657059"/>
                  </a:lnTo>
                  <a:lnTo>
                    <a:pt x="494347" y="654011"/>
                  </a:lnTo>
                  <a:lnTo>
                    <a:pt x="494512" y="654011"/>
                  </a:lnTo>
                  <a:lnTo>
                    <a:pt x="494512" y="650709"/>
                  </a:lnTo>
                  <a:lnTo>
                    <a:pt x="489534" y="650709"/>
                  </a:lnTo>
                  <a:lnTo>
                    <a:pt x="489534" y="681570"/>
                  </a:lnTo>
                  <a:lnTo>
                    <a:pt x="488327" y="682078"/>
                  </a:lnTo>
                  <a:lnTo>
                    <a:pt x="486854" y="681824"/>
                  </a:lnTo>
                  <a:lnTo>
                    <a:pt x="485990" y="682586"/>
                  </a:lnTo>
                  <a:lnTo>
                    <a:pt x="485990" y="680427"/>
                  </a:lnTo>
                  <a:lnTo>
                    <a:pt x="487400" y="678649"/>
                  </a:lnTo>
                  <a:lnTo>
                    <a:pt x="488543" y="679157"/>
                  </a:lnTo>
                  <a:lnTo>
                    <a:pt x="488518" y="678649"/>
                  </a:lnTo>
                  <a:lnTo>
                    <a:pt x="488505" y="678395"/>
                  </a:lnTo>
                  <a:lnTo>
                    <a:pt x="489165" y="679411"/>
                  </a:lnTo>
                  <a:lnTo>
                    <a:pt x="489292" y="680173"/>
                  </a:lnTo>
                  <a:lnTo>
                    <a:pt x="489407" y="680808"/>
                  </a:lnTo>
                  <a:lnTo>
                    <a:pt x="489534" y="681570"/>
                  </a:lnTo>
                  <a:lnTo>
                    <a:pt x="489534" y="650709"/>
                  </a:lnTo>
                  <a:lnTo>
                    <a:pt x="483006" y="660234"/>
                  </a:lnTo>
                  <a:lnTo>
                    <a:pt x="479615" y="664705"/>
                  </a:lnTo>
                  <a:lnTo>
                    <a:pt x="479615" y="682586"/>
                  </a:lnTo>
                  <a:lnTo>
                    <a:pt x="475018" y="687158"/>
                  </a:lnTo>
                  <a:lnTo>
                    <a:pt x="475107" y="685380"/>
                  </a:lnTo>
                  <a:lnTo>
                    <a:pt x="477354" y="683348"/>
                  </a:lnTo>
                  <a:lnTo>
                    <a:pt x="479615" y="682586"/>
                  </a:lnTo>
                  <a:lnTo>
                    <a:pt x="479615" y="664705"/>
                  </a:lnTo>
                  <a:lnTo>
                    <a:pt x="476351" y="668997"/>
                  </a:lnTo>
                  <a:lnTo>
                    <a:pt x="469341" y="677722"/>
                  </a:lnTo>
                  <a:lnTo>
                    <a:pt x="469341" y="688936"/>
                  </a:lnTo>
                  <a:lnTo>
                    <a:pt x="468680" y="691984"/>
                  </a:lnTo>
                  <a:lnTo>
                    <a:pt x="468388" y="691984"/>
                  </a:lnTo>
                  <a:lnTo>
                    <a:pt x="467093" y="692492"/>
                  </a:lnTo>
                  <a:lnTo>
                    <a:pt x="465797" y="694651"/>
                  </a:lnTo>
                  <a:lnTo>
                    <a:pt x="465074" y="692873"/>
                  </a:lnTo>
                  <a:lnTo>
                    <a:pt x="466458" y="689444"/>
                  </a:lnTo>
                  <a:lnTo>
                    <a:pt x="469341" y="688936"/>
                  </a:lnTo>
                  <a:lnTo>
                    <a:pt x="469341" y="677722"/>
                  </a:lnTo>
                  <a:lnTo>
                    <a:pt x="462267" y="686523"/>
                  </a:lnTo>
                  <a:lnTo>
                    <a:pt x="458939" y="690714"/>
                  </a:lnTo>
                  <a:lnTo>
                    <a:pt x="454202" y="698207"/>
                  </a:lnTo>
                  <a:lnTo>
                    <a:pt x="448805" y="699985"/>
                  </a:lnTo>
                  <a:lnTo>
                    <a:pt x="448094" y="699604"/>
                  </a:lnTo>
                  <a:lnTo>
                    <a:pt x="448094" y="698715"/>
                  </a:lnTo>
                  <a:lnTo>
                    <a:pt x="447128" y="698715"/>
                  </a:lnTo>
                  <a:lnTo>
                    <a:pt x="447192" y="699223"/>
                  </a:lnTo>
                  <a:lnTo>
                    <a:pt x="447294" y="699985"/>
                  </a:lnTo>
                  <a:lnTo>
                    <a:pt x="447382" y="700620"/>
                  </a:lnTo>
                  <a:lnTo>
                    <a:pt x="449668" y="701509"/>
                  </a:lnTo>
                  <a:lnTo>
                    <a:pt x="449491" y="701509"/>
                  </a:lnTo>
                  <a:lnTo>
                    <a:pt x="449935" y="701890"/>
                  </a:lnTo>
                  <a:lnTo>
                    <a:pt x="451993" y="701001"/>
                  </a:lnTo>
                  <a:lnTo>
                    <a:pt x="452653" y="702906"/>
                  </a:lnTo>
                  <a:lnTo>
                    <a:pt x="452018" y="702906"/>
                  </a:lnTo>
                  <a:lnTo>
                    <a:pt x="451624" y="705192"/>
                  </a:lnTo>
                  <a:lnTo>
                    <a:pt x="453364" y="704176"/>
                  </a:lnTo>
                  <a:lnTo>
                    <a:pt x="455168" y="701890"/>
                  </a:lnTo>
                  <a:lnTo>
                    <a:pt x="455498" y="701001"/>
                  </a:lnTo>
                  <a:lnTo>
                    <a:pt x="455879" y="699985"/>
                  </a:lnTo>
                  <a:lnTo>
                    <a:pt x="457174" y="699223"/>
                  </a:lnTo>
                  <a:lnTo>
                    <a:pt x="458609" y="699223"/>
                  </a:lnTo>
                  <a:lnTo>
                    <a:pt x="459422" y="699604"/>
                  </a:lnTo>
                  <a:lnTo>
                    <a:pt x="459600" y="699350"/>
                  </a:lnTo>
                  <a:lnTo>
                    <a:pt x="459689" y="699223"/>
                  </a:lnTo>
                  <a:lnTo>
                    <a:pt x="460895" y="697572"/>
                  </a:lnTo>
                  <a:lnTo>
                    <a:pt x="460159" y="695667"/>
                  </a:lnTo>
                  <a:lnTo>
                    <a:pt x="463321" y="696048"/>
                  </a:lnTo>
                  <a:lnTo>
                    <a:pt x="463473" y="696556"/>
                  </a:lnTo>
                  <a:lnTo>
                    <a:pt x="463562" y="696810"/>
                  </a:lnTo>
                  <a:lnTo>
                    <a:pt x="463664" y="697064"/>
                  </a:lnTo>
                  <a:lnTo>
                    <a:pt x="460844" y="699604"/>
                  </a:lnTo>
                  <a:lnTo>
                    <a:pt x="460844" y="699985"/>
                  </a:lnTo>
                  <a:lnTo>
                    <a:pt x="462864" y="699350"/>
                  </a:lnTo>
                  <a:lnTo>
                    <a:pt x="465302" y="697572"/>
                  </a:lnTo>
                  <a:lnTo>
                    <a:pt x="466496" y="696061"/>
                  </a:lnTo>
                  <a:lnTo>
                    <a:pt x="468871" y="696556"/>
                  </a:lnTo>
                  <a:lnTo>
                    <a:pt x="468210" y="696556"/>
                  </a:lnTo>
                  <a:lnTo>
                    <a:pt x="467321" y="698715"/>
                  </a:lnTo>
                  <a:lnTo>
                    <a:pt x="467004" y="698919"/>
                  </a:lnTo>
                  <a:lnTo>
                    <a:pt x="468426" y="698715"/>
                  </a:lnTo>
                  <a:lnTo>
                    <a:pt x="469303" y="698715"/>
                  </a:lnTo>
                  <a:lnTo>
                    <a:pt x="469773" y="697064"/>
                  </a:lnTo>
                  <a:lnTo>
                    <a:pt x="469849" y="696810"/>
                  </a:lnTo>
                  <a:lnTo>
                    <a:pt x="469925" y="696556"/>
                  </a:lnTo>
                  <a:lnTo>
                    <a:pt x="469506" y="696048"/>
                  </a:lnTo>
                  <a:lnTo>
                    <a:pt x="469036" y="695667"/>
                  </a:lnTo>
                  <a:lnTo>
                    <a:pt x="468274" y="695032"/>
                  </a:lnTo>
                  <a:lnTo>
                    <a:pt x="468515" y="694651"/>
                  </a:lnTo>
                  <a:lnTo>
                    <a:pt x="471500" y="690079"/>
                  </a:lnTo>
                  <a:lnTo>
                    <a:pt x="476846" y="688936"/>
                  </a:lnTo>
                  <a:lnTo>
                    <a:pt x="479234" y="688428"/>
                  </a:lnTo>
                  <a:lnTo>
                    <a:pt x="480161" y="687158"/>
                  </a:lnTo>
                  <a:lnTo>
                    <a:pt x="482803" y="683602"/>
                  </a:lnTo>
                  <a:lnTo>
                    <a:pt x="485279" y="684745"/>
                  </a:lnTo>
                  <a:lnTo>
                    <a:pt x="487502" y="683602"/>
                  </a:lnTo>
                  <a:lnTo>
                    <a:pt x="490245" y="682205"/>
                  </a:lnTo>
                  <a:lnTo>
                    <a:pt x="490537" y="681062"/>
                  </a:lnTo>
                  <a:lnTo>
                    <a:pt x="490601" y="680808"/>
                  </a:lnTo>
                  <a:lnTo>
                    <a:pt x="490715" y="678395"/>
                  </a:lnTo>
                  <a:lnTo>
                    <a:pt x="490626" y="676617"/>
                  </a:lnTo>
                  <a:lnTo>
                    <a:pt x="490588" y="675855"/>
                  </a:lnTo>
                  <a:lnTo>
                    <a:pt x="492506" y="675855"/>
                  </a:lnTo>
                  <a:lnTo>
                    <a:pt x="493471" y="678141"/>
                  </a:lnTo>
                  <a:lnTo>
                    <a:pt x="494372" y="678141"/>
                  </a:lnTo>
                  <a:lnTo>
                    <a:pt x="493814" y="676871"/>
                  </a:lnTo>
                  <a:lnTo>
                    <a:pt x="493712" y="676617"/>
                  </a:lnTo>
                  <a:lnTo>
                    <a:pt x="493318" y="675855"/>
                  </a:lnTo>
                  <a:lnTo>
                    <a:pt x="492734" y="674712"/>
                  </a:lnTo>
                  <a:lnTo>
                    <a:pt x="493420" y="673061"/>
                  </a:lnTo>
                  <a:lnTo>
                    <a:pt x="493890" y="672299"/>
                  </a:lnTo>
                  <a:lnTo>
                    <a:pt x="493966" y="672172"/>
                  </a:lnTo>
                  <a:lnTo>
                    <a:pt x="494385" y="672172"/>
                  </a:lnTo>
                  <a:lnTo>
                    <a:pt x="495655" y="673442"/>
                  </a:lnTo>
                  <a:lnTo>
                    <a:pt x="495490" y="673061"/>
                  </a:lnTo>
                  <a:lnTo>
                    <a:pt x="495376" y="672807"/>
                  </a:lnTo>
                  <a:lnTo>
                    <a:pt x="498348" y="672172"/>
                  </a:lnTo>
                  <a:lnTo>
                    <a:pt x="498424" y="670902"/>
                  </a:lnTo>
                  <a:lnTo>
                    <a:pt x="498551" y="669124"/>
                  </a:lnTo>
                  <a:lnTo>
                    <a:pt x="498665" y="667346"/>
                  </a:lnTo>
                  <a:lnTo>
                    <a:pt x="498741" y="666330"/>
                  </a:lnTo>
                  <a:lnTo>
                    <a:pt x="501916" y="667600"/>
                  </a:lnTo>
                  <a:lnTo>
                    <a:pt x="499757" y="670902"/>
                  </a:lnTo>
                  <a:lnTo>
                    <a:pt x="499160" y="672807"/>
                  </a:lnTo>
                  <a:lnTo>
                    <a:pt x="499084" y="673061"/>
                  </a:lnTo>
                  <a:lnTo>
                    <a:pt x="502818" y="672299"/>
                  </a:lnTo>
                  <a:lnTo>
                    <a:pt x="502920" y="668743"/>
                  </a:lnTo>
                  <a:lnTo>
                    <a:pt x="503694" y="666330"/>
                  </a:lnTo>
                  <a:lnTo>
                    <a:pt x="505104" y="665949"/>
                  </a:lnTo>
                  <a:lnTo>
                    <a:pt x="506628" y="667346"/>
                  </a:lnTo>
                  <a:lnTo>
                    <a:pt x="507022" y="668489"/>
                  </a:lnTo>
                  <a:lnTo>
                    <a:pt x="507123" y="668743"/>
                  </a:lnTo>
                  <a:lnTo>
                    <a:pt x="509016" y="669886"/>
                  </a:lnTo>
                  <a:lnTo>
                    <a:pt x="508050" y="667600"/>
                  </a:lnTo>
                  <a:lnTo>
                    <a:pt x="507174" y="665441"/>
                  </a:lnTo>
                  <a:lnTo>
                    <a:pt x="506945" y="665441"/>
                  </a:lnTo>
                  <a:lnTo>
                    <a:pt x="509727" y="663409"/>
                  </a:lnTo>
                  <a:lnTo>
                    <a:pt x="512064" y="662520"/>
                  </a:lnTo>
                  <a:lnTo>
                    <a:pt x="511822" y="662520"/>
                  </a:lnTo>
                  <a:lnTo>
                    <a:pt x="511949" y="660996"/>
                  </a:lnTo>
                  <a:lnTo>
                    <a:pt x="512000" y="660234"/>
                  </a:lnTo>
                  <a:lnTo>
                    <a:pt x="515518" y="660234"/>
                  </a:lnTo>
                  <a:lnTo>
                    <a:pt x="515391" y="660996"/>
                  </a:lnTo>
                  <a:lnTo>
                    <a:pt x="515289" y="661631"/>
                  </a:lnTo>
                  <a:lnTo>
                    <a:pt x="515239" y="661885"/>
                  </a:lnTo>
                  <a:lnTo>
                    <a:pt x="515137" y="662520"/>
                  </a:lnTo>
                  <a:lnTo>
                    <a:pt x="515099" y="662774"/>
                  </a:lnTo>
                  <a:lnTo>
                    <a:pt x="515023" y="663155"/>
                  </a:lnTo>
                  <a:lnTo>
                    <a:pt x="516102" y="663409"/>
                  </a:lnTo>
                  <a:lnTo>
                    <a:pt x="514985" y="663409"/>
                  </a:lnTo>
                  <a:lnTo>
                    <a:pt x="514756" y="663409"/>
                  </a:lnTo>
                  <a:lnTo>
                    <a:pt x="518172" y="668489"/>
                  </a:lnTo>
                  <a:lnTo>
                    <a:pt x="518147" y="668743"/>
                  </a:lnTo>
                  <a:lnTo>
                    <a:pt x="518033" y="669886"/>
                  </a:lnTo>
                  <a:lnTo>
                    <a:pt x="517944" y="670902"/>
                  </a:lnTo>
                  <a:lnTo>
                    <a:pt x="517829" y="672172"/>
                  </a:lnTo>
                  <a:lnTo>
                    <a:pt x="519049" y="672172"/>
                  </a:lnTo>
                  <a:lnTo>
                    <a:pt x="519874" y="672299"/>
                  </a:lnTo>
                  <a:lnTo>
                    <a:pt x="521766" y="665441"/>
                  </a:lnTo>
                  <a:close/>
                </a:path>
                <a:path w="1765934" h="705485">
                  <a:moveTo>
                    <a:pt x="524484" y="643597"/>
                  </a:moveTo>
                  <a:lnTo>
                    <a:pt x="516089" y="643597"/>
                  </a:lnTo>
                  <a:lnTo>
                    <a:pt x="516229" y="644359"/>
                  </a:lnTo>
                  <a:lnTo>
                    <a:pt x="524306" y="644359"/>
                  </a:lnTo>
                  <a:lnTo>
                    <a:pt x="524484" y="643597"/>
                  </a:lnTo>
                  <a:close/>
                </a:path>
                <a:path w="1765934" h="705485">
                  <a:moveTo>
                    <a:pt x="524586" y="632587"/>
                  </a:moveTo>
                  <a:lnTo>
                    <a:pt x="524243" y="631520"/>
                  </a:lnTo>
                  <a:lnTo>
                    <a:pt x="523532" y="631291"/>
                  </a:lnTo>
                  <a:lnTo>
                    <a:pt x="523176" y="631164"/>
                  </a:lnTo>
                  <a:lnTo>
                    <a:pt x="523659" y="631634"/>
                  </a:lnTo>
                  <a:lnTo>
                    <a:pt x="524129" y="632104"/>
                  </a:lnTo>
                  <a:lnTo>
                    <a:pt x="524586" y="632587"/>
                  </a:lnTo>
                  <a:close/>
                </a:path>
                <a:path w="1765934" h="705485">
                  <a:moveTo>
                    <a:pt x="528078" y="644359"/>
                  </a:moveTo>
                  <a:lnTo>
                    <a:pt x="526973" y="643597"/>
                  </a:lnTo>
                  <a:lnTo>
                    <a:pt x="526580" y="643597"/>
                  </a:lnTo>
                  <a:lnTo>
                    <a:pt x="526999" y="644359"/>
                  </a:lnTo>
                  <a:lnTo>
                    <a:pt x="528078" y="644359"/>
                  </a:lnTo>
                  <a:close/>
                </a:path>
                <a:path w="1765934" h="705485">
                  <a:moveTo>
                    <a:pt x="530263" y="615937"/>
                  </a:moveTo>
                  <a:lnTo>
                    <a:pt x="529551" y="616648"/>
                  </a:lnTo>
                  <a:lnTo>
                    <a:pt x="530263" y="616648"/>
                  </a:lnTo>
                  <a:lnTo>
                    <a:pt x="530263" y="615937"/>
                  </a:lnTo>
                  <a:close/>
                </a:path>
                <a:path w="1765934" h="705485">
                  <a:moveTo>
                    <a:pt x="530618" y="664756"/>
                  </a:moveTo>
                  <a:lnTo>
                    <a:pt x="530034" y="665022"/>
                  </a:lnTo>
                  <a:lnTo>
                    <a:pt x="529158" y="664756"/>
                  </a:lnTo>
                  <a:lnTo>
                    <a:pt x="528142" y="664756"/>
                  </a:lnTo>
                  <a:lnTo>
                    <a:pt x="527634" y="665060"/>
                  </a:lnTo>
                  <a:lnTo>
                    <a:pt x="527367" y="665060"/>
                  </a:lnTo>
                  <a:lnTo>
                    <a:pt x="529069" y="668489"/>
                  </a:lnTo>
                  <a:lnTo>
                    <a:pt x="529196" y="668743"/>
                  </a:lnTo>
                  <a:lnTo>
                    <a:pt x="529907" y="669124"/>
                  </a:lnTo>
                  <a:lnTo>
                    <a:pt x="529945" y="665060"/>
                  </a:lnTo>
                  <a:lnTo>
                    <a:pt x="530186" y="665060"/>
                  </a:lnTo>
                  <a:lnTo>
                    <a:pt x="530618" y="665060"/>
                  </a:lnTo>
                  <a:lnTo>
                    <a:pt x="530618" y="664756"/>
                  </a:lnTo>
                  <a:close/>
                </a:path>
                <a:path w="1765934" h="705485">
                  <a:moveTo>
                    <a:pt x="532218" y="664032"/>
                  </a:moveTo>
                  <a:lnTo>
                    <a:pt x="531444" y="663790"/>
                  </a:lnTo>
                  <a:lnTo>
                    <a:pt x="531025" y="663790"/>
                  </a:lnTo>
                  <a:lnTo>
                    <a:pt x="530974" y="663409"/>
                  </a:lnTo>
                  <a:lnTo>
                    <a:pt x="531406" y="663409"/>
                  </a:lnTo>
                  <a:lnTo>
                    <a:pt x="529780" y="662520"/>
                  </a:lnTo>
                  <a:lnTo>
                    <a:pt x="529336" y="662520"/>
                  </a:lnTo>
                  <a:lnTo>
                    <a:pt x="529551" y="663409"/>
                  </a:lnTo>
                  <a:lnTo>
                    <a:pt x="529640" y="663790"/>
                  </a:lnTo>
                  <a:lnTo>
                    <a:pt x="529717" y="663409"/>
                  </a:lnTo>
                  <a:lnTo>
                    <a:pt x="529932" y="663409"/>
                  </a:lnTo>
                  <a:lnTo>
                    <a:pt x="530479" y="664032"/>
                  </a:lnTo>
                  <a:lnTo>
                    <a:pt x="530618" y="664298"/>
                  </a:lnTo>
                  <a:lnTo>
                    <a:pt x="530618" y="664756"/>
                  </a:lnTo>
                  <a:lnTo>
                    <a:pt x="532218" y="664032"/>
                  </a:lnTo>
                  <a:close/>
                </a:path>
                <a:path w="1765934" h="705485">
                  <a:moveTo>
                    <a:pt x="533107" y="663790"/>
                  </a:moveTo>
                  <a:lnTo>
                    <a:pt x="532739" y="663790"/>
                  </a:lnTo>
                  <a:lnTo>
                    <a:pt x="532218" y="664032"/>
                  </a:lnTo>
                  <a:lnTo>
                    <a:pt x="532726" y="664184"/>
                  </a:lnTo>
                  <a:lnTo>
                    <a:pt x="533107" y="663790"/>
                  </a:lnTo>
                  <a:close/>
                </a:path>
                <a:path w="1765934" h="705485">
                  <a:moveTo>
                    <a:pt x="533971" y="644359"/>
                  </a:moveTo>
                  <a:lnTo>
                    <a:pt x="533946" y="643597"/>
                  </a:lnTo>
                  <a:lnTo>
                    <a:pt x="532930" y="643597"/>
                  </a:lnTo>
                  <a:lnTo>
                    <a:pt x="533095" y="644359"/>
                  </a:lnTo>
                  <a:lnTo>
                    <a:pt x="533971" y="644359"/>
                  </a:lnTo>
                  <a:close/>
                </a:path>
                <a:path w="1765934" h="705485">
                  <a:moveTo>
                    <a:pt x="542810" y="644359"/>
                  </a:moveTo>
                  <a:lnTo>
                    <a:pt x="542658" y="643597"/>
                  </a:lnTo>
                  <a:lnTo>
                    <a:pt x="541020" y="643597"/>
                  </a:lnTo>
                  <a:lnTo>
                    <a:pt x="541413" y="644359"/>
                  </a:lnTo>
                  <a:lnTo>
                    <a:pt x="542810" y="644359"/>
                  </a:lnTo>
                  <a:close/>
                </a:path>
                <a:path w="1765934" h="705485">
                  <a:moveTo>
                    <a:pt x="545719" y="626071"/>
                  </a:moveTo>
                  <a:lnTo>
                    <a:pt x="544080" y="625182"/>
                  </a:lnTo>
                  <a:lnTo>
                    <a:pt x="542899" y="626960"/>
                  </a:lnTo>
                  <a:lnTo>
                    <a:pt x="543293" y="626960"/>
                  </a:lnTo>
                  <a:lnTo>
                    <a:pt x="544233" y="627341"/>
                  </a:lnTo>
                  <a:lnTo>
                    <a:pt x="542302" y="627722"/>
                  </a:lnTo>
                  <a:lnTo>
                    <a:pt x="544372" y="627722"/>
                  </a:lnTo>
                  <a:lnTo>
                    <a:pt x="544944" y="627087"/>
                  </a:lnTo>
                  <a:lnTo>
                    <a:pt x="545299" y="626325"/>
                  </a:lnTo>
                  <a:lnTo>
                    <a:pt x="545426" y="626071"/>
                  </a:lnTo>
                  <a:lnTo>
                    <a:pt x="545719" y="626071"/>
                  </a:lnTo>
                  <a:close/>
                </a:path>
                <a:path w="1765934" h="705485">
                  <a:moveTo>
                    <a:pt x="546709" y="628484"/>
                  </a:moveTo>
                  <a:lnTo>
                    <a:pt x="546455" y="627722"/>
                  </a:lnTo>
                  <a:lnTo>
                    <a:pt x="544512" y="627722"/>
                  </a:lnTo>
                  <a:lnTo>
                    <a:pt x="544703" y="628484"/>
                  </a:lnTo>
                  <a:lnTo>
                    <a:pt x="546709" y="628484"/>
                  </a:lnTo>
                  <a:close/>
                </a:path>
                <a:path w="1765934" h="705485">
                  <a:moveTo>
                    <a:pt x="546862" y="659472"/>
                  </a:moveTo>
                  <a:lnTo>
                    <a:pt x="546392" y="659472"/>
                  </a:lnTo>
                  <a:lnTo>
                    <a:pt x="546328" y="659612"/>
                  </a:lnTo>
                  <a:lnTo>
                    <a:pt x="546862" y="659472"/>
                  </a:lnTo>
                  <a:close/>
                </a:path>
                <a:path w="1765934" h="705485">
                  <a:moveTo>
                    <a:pt x="549554" y="627722"/>
                  </a:moveTo>
                  <a:lnTo>
                    <a:pt x="548017" y="626960"/>
                  </a:lnTo>
                  <a:lnTo>
                    <a:pt x="547243" y="626579"/>
                  </a:lnTo>
                  <a:lnTo>
                    <a:pt x="546227" y="626960"/>
                  </a:lnTo>
                  <a:lnTo>
                    <a:pt x="546455" y="627722"/>
                  </a:lnTo>
                  <a:lnTo>
                    <a:pt x="549554" y="627722"/>
                  </a:lnTo>
                  <a:close/>
                </a:path>
                <a:path w="1765934" h="705485">
                  <a:moveTo>
                    <a:pt x="554596" y="628484"/>
                  </a:moveTo>
                  <a:lnTo>
                    <a:pt x="554482" y="627722"/>
                  </a:lnTo>
                  <a:lnTo>
                    <a:pt x="549554" y="627722"/>
                  </a:lnTo>
                  <a:lnTo>
                    <a:pt x="551091" y="628484"/>
                  </a:lnTo>
                  <a:lnTo>
                    <a:pt x="554596" y="628484"/>
                  </a:lnTo>
                  <a:close/>
                </a:path>
                <a:path w="1765934" h="705485">
                  <a:moveTo>
                    <a:pt x="558228" y="630135"/>
                  </a:moveTo>
                  <a:lnTo>
                    <a:pt x="558139" y="628484"/>
                  </a:lnTo>
                  <a:lnTo>
                    <a:pt x="557796" y="628484"/>
                  </a:lnTo>
                  <a:lnTo>
                    <a:pt x="557441" y="630135"/>
                  </a:lnTo>
                  <a:lnTo>
                    <a:pt x="558228" y="630135"/>
                  </a:lnTo>
                  <a:close/>
                </a:path>
                <a:path w="1765934" h="705485">
                  <a:moveTo>
                    <a:pt x="558596" y="609942"/>
                  </a:moveTo>
                  <a:lnTo>
                    <a:pt x="557568" y="610831"/>
                  </a:lnTo>
                  <a:lnTo>
                    <a:pt x="557276" y="611847"/>
                  </a:lnTo>
                  <a:lnTo>
                    <a:pt x="556831" y="613117"/>
                  </a:lnTo>
                  <a:lnTo>
                    <a:pt x="556945" y="614387"/>
                  </a:lnTo>
                  <a:lnTo>
                    <a:pt x="557593" y="614387"/>
                  </a:lnTo>
                  <a:lnTo>
                    <a:pt x="558596" y="609942"/>
                  </a:lnTo>
                  <a:close/>
                </a:path>
                <a:path w="1765934" h="705485">
                  <a:moveTo>
                    <a:pt x="560489" y="656805"/>
                  </a:moveTo>
                  <a:lnTo>
                    <a:pt x="559041" y="656805"/>
                  </a:lnTo>
                  <a:lnTo>
                    <a:pt x="559003" y="657059"/>
                  </a:lnTo>
                  <a:lnTo>
                    <a:pt x="557530" y="657059"/>
                  </a:lnTo>
                  <a:lnTo>
                    <a:pt x="560362" y="657834"/>
                  </a:lnTo>
                  <a:lnTo>
                    <a:pt x="560463" y="657059"/>
                  </a:lnTo>
                  <a:lnTo>
                    <a:pt x="560489" y="656805"/>
                  </a:lnTo>
                  <a:close/>
                </a:path>
                <a:path w="1765934" h="705485">
                  <a:moveTo>
                    <a:pt x="561682" y="654646"/>
                  </a:moveTo>
                  <a:lnTo>
                    <a:pt x="561530" y="654646"/>
                  </a:lnTo>
                  <a:lnTo>
                    <a:pt x="559650" y="655027"/>
                  </a:lnTo>
                  <a:lnTo>
                    <a:pt x="559308" y="655027"/>
                  </a:lnTo>
                  <a:lnTo>
                    <a:pt x="559219" y="655535"/>
                  </a:lnTo>
                  <a:lnTo>
                    <a:pt x="559130" y="656043"/>
                  </a:lnTo>
                  <a:lnTo>
                    <a:pt x="555917" y="656043"/>
                  </a:lnTo>
                  <a:lnTo>
                    <a:pt x="555853" y="656805"/>
                  </a:lnTo>
                  <a:lnTo>
                    <a:pt x="559041" y="656805"/>
                  </a:lnTo>
                  <a:lnTo>
                    <a:pt x="559142" y="656043"/>
                  </a:lnTo>
                  <a:lnTo>
                    <a:pt x="560590" y="656043"/>
                  </a:lnTo>
                  <a:lnTo>
                    <a:pt x="560717" y="655027"/>
                  </a:lnTo>
                  <a:lnTo>
                    <a:pt x="561682" y="654646"/>
                  </a:lnTo>
                  <a:close/>
                </a:path>
                <a:path w="1765934" h="705485">
                  <a:moveTo>
                    <a:pt x="564591" y="616292"/>
                  </a:moveTo>
                  <a:lnTo>
                    <a:pt x="564197" y="616292"/>
                  </a:lnTo>
                  <a:lnTo>
                    <a:pt x="562965" y="616673"/>
                  </a:lnTo>
                  <a:lnTo>
                    <a:pt x="562864" y="618070"/>
                  </a:lnTo>
                  <a:lnTo>
                    <a:pt x="562660" y="618070"/>
                  </a:lnTo>
                  <a:lnTo>
                    <a:pt x="561416" y="618832"/>
                  </a:lnTo>
                  <a:lnTo>
                    <a:pt x="560463" y="618070"/>
                  </a:lnTo>
                  <a:lnTo>
                    <a:pt x="560349" y="617181"/>
                  </a:lnTo>
                  <a:lnTo>
                    <a:pt x="560197" y="616673"/>
                  </a:lnTo>
                  <a:lnTo>
                    <a:pt x="560082" y="616292"/>
                  </a:lnTo>
                  <a:lnTo>
                    <a:pt x="559485" y="616292"/>
                  </a:lnTo>
                  <a:lnTo>
                    <a:pt x="560781" y="615657"/>
                  </a:lnTo>
                  <a:lnTo>
                    <a:pt x="561289" y="615657"/>
                  </a:lnTo>
                  <a:lnTo>
                    <a:pt x="562127" y="616038"/>
                  </a:lnTo>
                  <a:lnTo>
                    <a:pt x="562216" y="615403"/>
                  </a:lnTo>
                  <a:lnTo>
                    <a:pt x="562292" y="614895"/>
                  </a:lnTo>
                  <a:lnTo>
                    <a:pt x="561301" y="614895"/>
                  </a:lnTo>
                  <a:lnTo>
                    <a:pt x="561301" y="615403"/>
                  </a:lnTo>
                  <a:lnTo>
                    <a:pt x="561022" y="615543"/>
                  </a:lnTo>
                  <a:lnTo>
                    <a:pt x="560743" y="615403"/>
                  </a:lnTo>
                  <a:lnTo>
                    <a:pt x="561301" y="615403"/>
                  </a:lnTo>
                  <a:lnTo>
                    <a:pt x="561301" y="614895"/>
                  </a:lnTo>
                  <a:lnTo>
                    <a:pt x="559879" y="614895"/>
                  </a:lnTo>
                  <a:lnTo>
                    <a:pt x="559676" y="614883"/>
                  </a:lnTo>
                  <a:lnTo>
                    <a:pt x="560171" y="614387"/>
                  </a:lnTo>
                  <a:lnTo>
                    <a:pt x="557593" y="614387"/>
                  </a:lnTo>
                  <a:lnTo>
                    <a:pt x="557479" y="614641"/>
                  </a:lnTo>
                  <a:lnTo>
                    <a:pt x="556958" y="614591"/>
                  </a:lnTo>
                  <a:lnTo>
                    <a:pt x="556983" y="614895"/>
                  </a:lnTo>
                  <a:lnTo>
                    <a:pt x="556996" y="615137"/>
                  </a:lnTo>
                  <a:lnTo>
                    <a:pt x="557034" y="615403"/>
                  </a:lnTo>
                  <a:lnTo>
                    <a:pt x="557060" y="615657"/>
                  </a:lnTo>
                  <a:lnTo>
                    <a:pt x="557161" y="615403"/>
                  </a:lnTo>
                  <a:lnTo>
                    <a:pt x="558952" y="615403"/>
                  </a:lnTo>
                  <a:lnTo>
                    <a:pt x="559028" y="617435"/>
                  </a:lnTo>
                  <a:lnTo>
                    <a:pt x="559155" y="618070"/>
                  </a:lnTo>
                  <a:lnTo>
                    <a:pt x="559231" y="618451"/>
                  </a:lnTo>
                  <a:lnTo>
                    <a:pt x="559333" y="618959"/>
                  </a:lnTo>
                  <a:lnTo>
                    <a:pt x="559346" y="619086"/>
                  </a:lnTo>
                  <a:lnTo>
                    <a:pt x="554913" y="618959"/>
                  </a:lnTo>
                  <a:lnTo>
                    <a:pt x="552932" y="619213"/>
                  </a:lnTo>
                  <a:lnTo>
                    <a:pt x="551281" y="617562"/>
                  </a:lnTo>
                  <a:lnTo>
                    <a:pt x="551167" y="617435"/>
                  </a:lnTo>
                  <a:lnTo>
                    <a:pt x="550087" y="618070"/>
                  </a:lnTo>
                  <a:lnTo>
                    <a:pt x="550087" y="619594"/>
                  </a:lnTo>
                  <a:lnTo>
                    <a:pt x="551751" y="619848"/>
                  </a:lnTo>
                  <a:lnTo>
                    <a:pt x="552577" y="619848"/>
                  </a:lnTo>
                  <a:lnTo>
                    <a:pt x="552653" y="621372"/>
                  </a:lnTo>
                  <a:lnTo>
                    <a:pt x="552818" y="622134"/>
                  </a:lnTo>
                  <a:lnTo>
                    <a:pt x="552932" y="622388"/>
                  </a:lnTo>
                  <a:lnTo>
                    <a:pt x="553669" y="622134"/>
                  </a:lnTo>
                  <a:lnTo>
                    <a:pt x="554748" y="622134"/>
                  </a:lnTo>
                  <a:lnTo>
                    <a:pt x="556780" y="622134"/>
                  </a:lnTo>
                  <a:lnTo>
                    <a:pt x="557009" y="621372"/>
                  </a:lnTo>
                  <a:lnTo>
                    <a:pt x="555917" y="621372"/>
                  </a:lnTo>
                  <a:lnTo>
                    <a:pt x="554786" y="621753"/>
                  </a:lnTo>
                  <a:lnTo>
                    <a:pt x="554837" y="621372"/>
                  </a:lnTo>
                  <a:lnTo>
                    <a:pt x="554939" y="620610"/>
                  </a:lnTo>
                  <a:lnTo>
                    <a:pt x="556475" y="619594"/>
                  </a:lnTo>
                  <a:lnTo>
                    <a:pt x="557542" y="619594"/>
                  </a:lnTo>
                  <a:lnTo>
                    <a:pt x="557466" y="619848"/>
                  </a:lnTo>
                  <a:lnTo>
                    <a:pt x="557352" y="620229"/>
                  </a:lnTo>
                  <a:lnTo>
                    <a:pt x="557237" y="620610"/>
                  </a:lnTo>
                  <a:lnTo>
                    <a:pt x="557123" y="620991"/>
                  </a:lnTo>
                  <a:lnTo>
                    <a:pt x="557009" y="621372"/>
                  </a:lnTo>
                  <a:lnTo>
                    <a:pt x="558952" y="621372"/>
                  </a:lnTo>
                  <a:lnTo>
                    <a:pt x="560412" y="620229"/>
                  </a:lnTo>
                  <a:lnTo>
                    <a:pt x="561428" y="619594"/>
                  </a:lnTo>
                  <a:lnTo>
                    <a:pt x="562038" y="619213"/>
                  </a:lnTo>
                  <a:lnTo>
                    <a:pt x="563791" y="619213"/>
                  </a:lnTo>
                  <a:lnTo>
                    <a:pt x="562279" y="619175"/>
                  </a:lnTo>
                  <a:lnTo>
                    <a:pt x="563511" y="618959"/>
                  </a:lnTo>
                  <a:lnTo>
                    <a:pt x="564235" y="618959"/>
                  </a:lnTo>
                  <a:lnTo>
                    <a:pt x="564362" y="618070"/>
                  </a:lnTo>
                  <a:lnTo>
                    <a:pt x="564464" y="617435"/>
                  </a:lnTo>
                  <a:lnTo>
                    <a:pt x="564553" y="616673"/>
                  </a:lnTo>
                  <a:lnTo>
                    <a:pt x="564591" y="616292"/>
                  </a:lnTo>
                  <a:close/>
                </a:path>
                <a:path w="1765934" h="705485">
                  <a:moveTo>
                    <a:pt x="565200" y="626325"/>
                  </a:moveTo>
                  <a:lnTo>
                    <a:pt x="564603" y="626325"/>
                  </a:lnTo>
                  <a:lnTo>
                    <a:pt x="564248" y="626071"/>
                  </a:lnTo>
                  <a:lnTo>
                    <a:pt x="563194" y="626071"/>
                  </a:lnTo>
                  <a:lnTo>
                    <a:pt x="563194" y="626325"/>
                  </a:lnTo>
                  <a:lnTo>
                    <a:pt x="562927" y="626579"/>
                  </a:lnTo>
                  <a:lnTo>
                    <a:pt x="562495" y="626325"/>
                  </a:lnTo>
                  <a:lnTo>
                    <a:pt x="563194" y="626325"/>
                  </a:lnTo>
                  <a:lnTo>
                    <a:pt x="563194" y="626071"/>
                  </a:lnTo>
                  <a:lnTo>
                    <a:pt x="561886" y="626071"/>
                  </a:lnTo>
                  <a:lnTo>
                    <a:pt x="561073" y="627341"/>
                  </a:lnTo>
                  <a:lnTo>
                    <a:pt x="554469" y="626325"/>
                  </a:lnTo>
                  <a:lnTo>
                    <a:pt x="555929" y="626325"/>
                  </a:lnTo>
                  <a:lnTo>
                    <a:pt x="555409" y="625563"/>
                  </a:lnTo>
                  <a:lnTo>
                    <a:pt x="556831" y="624547"/>
                  </a:lnTo>
                  <a:lnTo>
                    <a:pt x="557390" y="624039"/>
                  </a:lnTo>
                  <a:lnTo>
                    <a:pt x="558596" y="623785"/>
                  </a:lnTo>
                  <a:lnTo>
                    <a:pt x="558660" y="624293"/>
                  </a:lnTo>
                  <a:lnTo>
                    <a:pt x="558787" y="625182"/>
                  </a:lnTo>
                  <a:lnTo>
                    <a:pt x="558838" y="625563"/>
                  </a:lnTo>
                  <a:lnTo>
                    <a:pt x="558952" y="626325"/>
                  </a:lnTo>
                  <a:lnTo>
                    <a:pt x="560374" y="626325"/>
                  </a:lnTo>
                  <a:lnTo>
                    <a:pt x="560489" y="626071"/>
                  </a:lnTo>
                  <a:lnTo>
                    <a:pt x="560920" y="626071"/>
                  </a:lnTo>
                  <a:lnTo>
                    <a:pt x="563549" y="625563"/>
                  </a:lnTo>
                  <a:lnTo>
                    <a:pt x="560717" y="625563"/>
                  </a:lnTo>
                  <a:lnTo>
                    <a:pt x="560336" y="624674"/>
                  </a:lnTo>
                  <a:lnTo>
                    <a:pt x="560285" y="624547"/>
                  </a:lnTo>
                  <a:lnTo>
                    <a:pt x="560171" y="624293"/>
                  </a:lnTo>
                  <a:lnTo>
                    <a:pt x="560070" y="624039"/>
                  </a:lnTo>
                  <a:lnTo>
                    <a:pt x="559968" y="623785"/>
                  </a:lnTo>
                  <a:lnTo>
                    <a:pt x="559269" y="622134"/>
                  </a:lnTo>
                  <a:lnTo>
                    <a:pt x="556780" y="622134"/>
                  </a:lnTo>
                  <a:lnTo>
                    <a:pt x="556475" y="623150"/>
                  </a:lnTo>
                  <a:lnTo>
                    <a:pt x="553707" y="625182"/>
                  </a:lnTo>
                  <a:lnTo>
                    <a:pt x="554405" y="624293"/>
                  </a:lnTo>
                  <a:lnTo>
                    <a:pt x="552196" y="622642"/>
                  </a:lnTo>
                  <a:lnTo>
                    <a:pt x="551954" y="622642"/>
                  </a:lnTo>
                  <a:lnTo>
                    <a:pt x="552881" y="625182"/>
                  </a:lnTo>
                  <a:lnTo>
                    <a:pt x="553034" y="625182"/>
                  </a:lnTo>
                  <a:lnTo>
                    <a:pt x="554418" y="626071"/>
                  </a:lnTo>
                  <a:lnTo>
                    <a:pt x="554240" y="626071"/>
                  </a:lnTo>
                  <a:lnTo>
                    <a:pt x="554278" y="626325"/>
                  </a:lnTo>
                  <a:lnTo>
                    <a:pt x="554367" y="626960"/>
                  </a:lnTo>
                  <a:lnTo>
                    <a:pt x="554482" y="627722"/>
                  </a:lnTo>
                  <a:lnTo>
                    <a:pt x="557961" y="627722"/>
                  </a:lnTo>
                  <a:lnTo>
                    <a:pt x="557872" y="628116"/>
                  </a:lnTo>
                  <a:lnTo>
                    <a:pt x="559244" y="627722"/>
                  </a:lnTo>
                  <a:lnTo>
                    <a:pt x="561784" y="627722"/>
                  </a:lnTo>
                  <a:lnTo>
                    <a:pt x="562165" y="627341"/>
                  </a:lnTo>
                  <a:lnTo>
                    <a:pt x="562546" y="626960"/>
                  </a:lnTo>
                  <a:lnTo>
                    <a:pt x="563600" y="626960"/>
                  </a:lnTo>
                  <a:lnTo>
                    <a:pt x="564261" y="627341"/>
                  </a:lnTo>
                  <a:lnTo>
                    <a:pt x="565200" y="626325"/>
                  </a:lnTo>
                  <a:close/>
                </a:path>
                <a:path w="1765934" h="705485">
                  <a:moveTo>
                    <a:pt x="566026" y="611339"/>
                  </a:moveTo>
                  <a:lnTo>
                    <a:pt x="565213" y="611339"/>
                  </a:lnTo>
                  <a:lnTo>
                    <a:pt x="563549" y="611085"/>
                  </a:lnTo>
                  <a:lnTo>
                    <a:pt x="560171" y="614387"/>
                  </a:lnTo>
                  <a:lnTo>
                    <a:pt x="562381" y="614387"/>
                  </a:lnTo>
                  <a:lnTo>
                    <a:pt x="562495" y="613498"/>
                  </a:lnTo>
                  <a:lnTo>
                    <a:pt x="565683" y="612101"/>
                  </a:lnTo>
                  <a:lnTo>
                    <a:pt x="566026" y="611339"/>
                  </a:lnTo>
                  <a:close/>
                </a:path>
                <a:path w="1765934" h="705485">
                  <a:moveTo>
                    <a:pt x="569785" y="644359"/>
                  </a:moveTo>
                  <a:lnTo>
                    <a:pt x="569645" y="643597"/>
                  </a:lnTo>
                  <a:lnTo>
                    <a:pt x="567664" y="643597"/>
                  </a:lnTo>
                  <a:lnTo>
                    <a:pt x="566686" y="644359"/>
                  </a:lnTo>
                  <a:lnTo>
                    <a:pt x="569785" y="644359"/>
                  </a:lnTo>
                  <a:close/>
                </a:path>
                <a:path w="1765934" h="705485">
                  <a:moveTo>
                    <a:pt x="570890" y="643597"/>
                  </a:moveTo>
                  <a:lnTo>
                    <a:pt x="570763" y="642962"/>
                  </a:lnTo>
                  <a:lnTo>
                    <a:pt x="570738" y="642835"/>
                  </a:lnTo>
                  <a:lnTo>
                    <a:pt x="562495" y="642835"/>
                  </a:lnTo>
                  <a:lnTo>
                    <a:pt x="562495" y="643597"/>
                  </a:lnTo>
                  <a:lnTo>
                    <a:pt x="567664" y="643597"/>
                  </a:lnTo>
                  <a:lnTo>
                    <a:pt x="568477" y="642962"/>
                  </a:lnTo>
                  <a:lnTo>
                    <a:pt x="569531" y="642962"/>
                  </a:lnTo>
                  <a:lnTo>
                    <a:pt x="569645" y="643597"/>
                  </a:lnTo>
                  <a:lnTo>
                    <a:pt x="570890" y="643597"/>
                  </a:lnTo>
                  <a:close/>
                </a:path>
                <a:path w="1765934" h="705485">
                  <a:moveTo>
                    <a:pt x="576110" y="656043"/>
                  </a:moveTo>
                  <a:lnTo>
                    <a:pt x="560590" y="656043"/>
                  </a:lnTo>
                  <a:lnTo>
                    <a:pt x="560489" y="656805"/>
                  </a:lnTo>
                  <a:lnTo>
                    <a:pt x="574903" y="656805"/>
                  </a:lnTo>
                  <a:lnTo>
                    <a:pt x="576110" y="656043"/>
                  </a:lnTo>
                  <a:close/>
                </a:path>
                <a:path w="1765934" h="705485">
                  <a:moveTo>
                    <a:pt x="577265" y="656805"/>
                  </a:moveTo>
                  <a:lnTo>
                    <a:pt x="574903" y="656805"/>
                  </a:lnTo>
                  <a:lnTo>
                    <a:pt x="573100" y="657948"/>
                  </a:lnTo>
                  <a:lnTo>
                    <a:pt x="571817" y="659472"/>
                  </a:lnTo>
                  <a:lnTo>
                    <a:pt x="553427" y="659472"/>
                  </a:lnTo>
                  <a:lnTo>
                    <a:pt x="555752" y="656805"/>
                  </a:lnTo>
                  <a:lnTo>
                    <a:pt x="553847" y="656805"/>
                  </a:lnTo>
                  <a:lnTo>
                    <a:pt x="553377" y="657948"/>
                  </a:lnTo>
                  <a:lnTo>
                    <a:pt x="553974" y="657948"/>
                  </a:lnTo>
                  <a:lnTo>
                    <a:pt x="551853" y="658710"/>
                  </a:lnTo>
                  <a:lnTo>
                    <a:pt x="551040" y="658710"/>
                  </a:lnTo>
                  <a:lnTo>
                    <a:pt x="550354" y="658533"/>
                  </a:lnTo>
                  <a:lnTo>
                    <a:pt x="550354" y="658964"/>
                  </a:lnTo>
                  <a:lnTo>
                    <a:pt x="549948" y="658710"/>
                  </a:lnTo>
                  <a:lnTo>
                    <a:pt x="550291" y="658710"/>
                  </a:lnTo>
                  <a:lnTo>
                    <a:pt x="550354" y="658964"/>
                  </a:lnTo>
                  <a:lnTo>
                    <a:pt x="550354" y="658533"/>
                  </a:lnTo>
                  <a:lnTo>
                    <a:pt x="550138" y="658469"/>
                  </a:lnTo>
                  <a:lnTo>
                    <a:pt x="549135" y="658469"/>
                  </a:lnTo>
                  <a:lnTo>
                    <a:pt x="549135" y="658710"/>
                  </a:lnTo>
                  <a:lnTo>
                    <a:pt x="549021" y="658837"/>
                  </a:lnTo>
                  <a:lnTo>
                    <a:pt x="548449" y="658710"/>
                  </a:lnTo>
                  <a:lnTo>
                    <a:pt x="549135" y="658710"/>
                  </a:lnTo>
                  <a:lnTo>
                    <a:pt x="549135" y="658469"/>
                  </a:lnTo>
                  <a:lnTo>
                    <a:pt x="546900" y="658469"/>
                  </a:lnTo>
                  <a:lnTo>
                    <a:pt x="546938" y="659472"/>
                  </a:lnTo>
                  <a:lnTo>
                    <a:pt x="546315" y="659625"/>
                  </a:lnTo>
                  <a:lnTo>
                    <a:pt x="545858" y="659726"/>
                  </a:lnTo>
                  <a:lnTo>
                    <a:pt x="543725" y="660234"/>
                  </a:lnTo>
                  <a:lnTo>
                    <a:pt x="546862" y="660234"/>
                  </a:lnTo>
                  <a:lnTo>
                    <a:pt x="545185" y="661631"/>
                  </a:lnTo>
                  <a:lnTo>
                    <a:pt x="546557" y="661631"/>
                  </a:lnTo>
                  <a:lnTo>
                    <a:pt x="547116" y="660996"/>
                  </a:lnTo>
                  <a:lnTo>
                    <a:pt x="547789" y="660234"/>
                  </a:lnTo>
                  <a:lnTo>
                    <a:pt x="550684" y="660234"/>
                  </a:lnTo>
                  <a:lnTo>
                    <a:pt x="550786" y="660628"/>
                  </a:lnTo>
                  <a:lnTo>
                    <a:pt x="551827" y="660234"/>
                  </a:lnTo>
                  <a:lnTo>
                    <a:pt x="571182" y="660234"/>
                  </a:lnTo>
                  <a:lnTo>
                    <a:pt x="569798" y="661885"/>
                  </a:lnTo>
                  <a:lnTo>
                    <a:pt x="569950" y="661885"/>
                  </a:lnTo>
                  <a:lnTo>
                    <a:pt x="564210" y="664756"/>
                  </a:lnTo>
                  <a:lnTo>
                    <a:pt x="564565" y="664756"/>
                  </a:lnTo>
                  <a:lnTo>
                    <a:pt x="564502" y="665060"/>
                  </a:lnTo>
                  <a:lnTo>
                    <a:pt x="564388" y="665441"/>
                  </a:lnTo>
                  <a:lnTo>
                    <a:pt x="564261" y="665949"/>
                  </a:lnTo>
                  <a:lnTo>
                    <a:pt x="570649" y="661631"/>
                  </a:lnTo>
                  <a:lnTo>
                    <a:pt x="577265" y="656805"/>
                  </a:lnTo>
                  <a:close/>
                </a:path>
                <a:path w="1765934" h="705485">
                  <a:moveTo>
                    <a:pt x="577316" y="627722"/>
                  </a:moveTo>
                  <a:lnTo>
                    <a:pt x="561784" y="627722"/>
                  </a:lnTo>
                  <a:lnTo>
                    <a:pt x="563892" y="628484"/>
                  </a:lnTo>
                  <a:lnTo>
                    <a:pt x="576376" y="628484"/>
                  </a:lnTo>
                  <a:lnTo>
                    <a:pt x="577316" y="627722"/>
                  </a:lnTo>
                  <a:close/>
                </a:path>
                <a:path w="1765934" h="705485">
                  <a:moveTo>
                    <a:pt x="580275" y="626325"/>
                  </a:moveTo>
                  <a:lnTo>
                    <a:pt x="579526" y="626325"/>
                  </a:lnTo>
                  <a:lnTo>
                    <a:pt x="577392" y="627722"/>
                  </a:lnTo>
                  <a:lnTo>
                    <a:pt x="579856" y="627722"/>
                  </a:lnTo>
                  <a:lnTo>
                    <a:pt x="580275" y="626325"/>
                  </a:lnTo>
                  <a:close/>
                </a:path>
                <a:path w="1765934" h="705485">
                  <a:moveTo>
                    <a:pt x="580555" y="627722"/>
                  </a:moveTo>
                  <a:lnTo>
                    <a:pt x="579856" y="627722"/>
                  </a:lnTo>
                  <a:lnTo>
                    <a:pt x="579081" y="628484"/>
                  </a:lnTo>
                  <a:lnTo>
                    <a:pt x="580059" y="628484"/>
                  </a:lnTo>
                  <a:lnTo>
                    <a:pt x="580555" y="627722"/>
                  </a:lnTo>
                  <a:close/>
                </a:path>
                <a:path w="1765934" h="705485">
                  <a:moveTo>
                    <a:pt x="581901" y="649947"/>
                  </a:moveTo>
                  <a:lnTo>
                    <a:pt x="578713" y="649947"/>
                  </a:lnTo>
                  <a:lnTo>
                    <a:pt x="578218" y="650709"/>
                  </a:lnTo>
                  <a:lnTo>
                    <a:pt x="581177" y="650709"/>
                  </a:lnTo>
                  <a:lnTo>
                    <a:pt x="581901" y="649947"/>
                  </a:lnTo>
                  <a:close/>
                </a:path>
                <a:path w="1765934" h="705485">
                  <a:moveTo>
                    <a:pt x="582904" y="642073"/>
                  </a:moveTo>
                  <a:lnTo>
                    <a:pt x="582129" y="638771"/>
                  </a:lnTo>
                  <a:lnTo>
                    <a:pt x="581799" y="639406"/>
                  </a:lnTo>
                  <a:lnTo>
                    <a:pt x="581406" y="640422"/>
                  </a:lnTo>
                  <a:lnTo>
                    <a:pt x="580809" y="642073"/>
                  </a:lnTo>
                  <a:lnTo>
                    <a:pt x="579869" y="642073"/>
                  </a:lnTo>
                  <a:lnTo>
                    <a:pt x="579843" y="642835"/>
                  </a:lnTo>
                  <a:lnTo>
                    <a:pt x="582460" y="642835"/>
                  </a:lnTo>
                  <a:lnTo>
                    <a:pt x="582714" y="642073"/>
                  </a:lnTo>
                  <a:lnTo>
                    <a:pt x="582904" y="642073"/>
                  </a:lnTo>
                  <a:close/>
                </a:path>
                <a:path w="1765934" h="705485">
                  <a:moveTo>
                    <a:pt x="583552" y="650709"/>
                  </a:moveTo>
                  <a:lnTo>
                    <a:pt x="581177" y="650709"/>
                  </a:lnTo>
                  <a:lnTo>
                    <a:pt x="578624" y="653415"/>
                  </a:lnTo>
                  <a:lnTo>
                    <a:pt x="578332" y="652868"/>
                  </a:lnTo>
                  <a:lnTo>
                    <a:pt x="578027" y="652233"/>
                  </a:lnTo>
                  <a:lnTo>
                    <a:pt x="577773" y="651598"/>
                  </a:lnTo>
                  <a:lnTo>
                    <a:pt x="577634" y="651598"/>
                  </a:lnTo>
                  <a:lnTo>
                    <a:pt x="578218" y="650709"/>
                  </a:lnTo>
                  <a:lnTo>
                    <a:pt x="576465" y="650709"/>
                  </a:lnTo>
                  <a:lnTo>
                    <a:pt x="576008" y="652233"/>
                  </a:lnTo>
                  <a:lnTo>
                    <a:pt x="575500" y="652233"/>
                  </a:lnTo>
                  <a:lnTo>
                    <a:pt x="577684" y="653503"/>
                  </a:lnTo>
                  <a:lnTo>
                    <a:pt x="577316" y="653503"/>
                  </a:lnTo>
                  <a:lnTo>
                    <a:pt x="577621" y="654646"/>
                  </a:lnTo>
                  <a:lnTo>
                    <a:pt x="577723" y="655027"/>
                  </a:lnTo>
                  <a:lnTo>
                    <a:pt x="576110" y="656043"/>
                  </a:lnTo>
                  <a:lnTo>
                    <a:pt x="578129" y="656043"/>
                  </a:lnTo>
                  <a:lnTo>
                    <a:pt x="583552" y="650709"/>
                  </a:lnTo>
                  <a:close/>
                </a:path>
                <a:path w="1765934" h="705485">
                  <a:moveTo>
                    <a:pt x="584174" y="642073"/>
                  </a:moveTo>
                  <a:lnTo>
                    <a:pt x="582904" y="642073"/>
                  </a:lnTo>
                  <a:lnTo>
                    <a:pt x="583018" y="642594"/>
                  </a:lnTo>
                  <a:lnTo>
                    <a:pt x="584174" y="642073"/>
                  </a:lnTo>
                  <a:close/>
                </a:path>
                <a:path w="1765934" h="705485">
                  <a:moveTo>
                    <a:pt x="585381" y="642073"/>
                  </a:moveTo>
                  <a:lnTo>
                    <a:pt x="585254" y="641184"/>
                  </a:lnTo>
                  <a:lnTo>
                    <a:pt x="585063" y="640422"/>
                  </a:lnTo>
                  <a:lnTo>
                    <a:pt x="584631" y="640422"/>
                  </a:lnTo>
                  <a:lnTo>
                    <a:pt x="584276" y="641184"/>
                  </a:lnTo>
                  <a:lnTo>
                    <a:pt x="583120" y="641184"/>
                  </a:lnTo>
                  <a:lnTo>
                    <a:pt x="585381" y="642073"/>
                  </a:lnTo>
                  <a:close/>
                </a:path>
                <a:path w="1765934" h="705485">
                  <a:moveTo>
                    <a:pt x="585889" y="643597"/>
                  </a:moveTo>
                  <a:lnTo>
                    <a:pt x="585724" y="642962"/>
                  </a:lnTo>
                  <a:lnTo>
                    <a:pt x="585685" y="642835"/>
                  </a:lnTo>
                  <a:lnTo>
                    <a:pt x="583082" y="642835"/>
                  </a:lnTo>
                  <a:lnTo>
                    <a:pt x="582460" y="642835"/>
                  </a:lnTo>
                  <a:lnTo>
                    <a:pt x="582206" y="643597"/>
                  </a:lnTo>
                  <a:lnTo>
                    <a:pt x="585889" y="643597"/>
                  </a:lnTo>
                  <a:close/>
                </a:path>
                <a:path w="1765934" h="705485">
                  <a:moveTo>
                    <a:pt x="586384" y="643597"/>
                  </a:moveTo>
                  <a:lnTo>
                    <a:pt x="585889" y="643597"/>
                  </a:lnTo>
                  <a:lnTo>
                    <a:pt x="586079" y="644359"/>
                  </a:lnTo>
                  <a:lnTo>
                    <a:pt x="586384" y="643597"/>
                  </a:lnTo>
                  <a:close/>
                </a:path>
                <a:path w="1765934" h="705485">
                  <a:moveTo>
                    <a:pt x="587235" y="643597"/>
                  </a:moveTo>
                  <a:lnTo>
                    <a:pt x="586574" y="642962"/>
                  </a:lnTo>
                  <a:lnTo>
                    <a:pt x="586384" y="643597"/>
                  </a:lnTo>
                  <a:lnTo>
                    <a:pt x="587235" y="643597"/>
                  </a:lnTo>
                  <a:close/>
                </a:path>
                <a:path w="1765934" h="705485">
                  <a:moveTo>
                    <a:pt x="587514" y="634834"/>
                  </a:moveTo>
                  <a:lnTo>
                    <a:pt x="586574" y="634834"/>
                  </a:lnTo>
                  <a:lnTo>
                    <a:pt x="586574" y="633437"/>
                  </a:lnTo>
                  <a:lnTo>
                    <a:pt x="586346" y="633437"/>
                  </a:lnTo>
                  <a:lnTo>
                    <a:pt x="584060" y="634072"/>
                  </a:lnTo>
                  <a:lnTo>
                    <a:pt x="582142" y="634072"/>
                  </a:lnTo>
                  <a:lnTo>
                    <a:pt x="582663" y="634453"/>
                  </a:lnTo>
                  <a:lnTo>
                    <a:pt x="582053" y="634314"/>
                  </a:lnTo>
                  <a:lnTo>
                    <a:pt x="582053" y="635723"/>
                  </a:lnTo>
                  <a:lnTo>
                    <a:pt x="581952" y="635850"/>
                  </a:lnTo>
                  <a:lnTo>
                    <a:pt x="581863" y="635723"/>
                  </a:lnTo>
                  <a:lnTo>
                    <a:pt x="582053" y="635723"/>
                  </a:lnTo>
                  <a:lnTo>
                    <a:pt x="582053" y="634314"/>
                  </a:lnTo>
                  <a:lnTo>
                    <a:pt x="581025" y="634072"/>
                  </a:lnTo>
                  <a:lnTo>
                    <a:pt x="582142" y="634072"/>
                  </a:lnTo>
                  <a:lnTo>
                    <a:pt x="581266" y="633437"/>
                  </a:lnTo>
                  <a:lnTo>
                    <a:pt x="581825" y="633437"/>
                  </a:lnTo>
                  <a:lnTo>
                    <a:pt x="581939" y="633310"/>
                  </a:lnTo>
                  <a:lnTo>
                    <a:pt x="582358" y="632802"/>
                  </a:lnTo>
                  <a:lnTo>
                    <a:pt x="582142" y="632802"/>
                  </a:lnTo>
                  <a:lnTo>
                    <a:pt x="582460" y="632688"/>
                  </a:lnTo>
                  <a:lnTo>
                    <a:pt x="582803" y="632548"/>
                  </a:lnTo>
                  <a:lnTo>
                    <a:pt x="583463" y="632294"/>
                  </a:lnTo>
                  <a:lnTo>
                    <a:pt x="584428" y="632294"/>
                  </a:lnTo>
                  <a:lnTo>
                    <a:pt x="584530" y="630516"/>
                  </a:lnTo>
                  <a:lnTo>
                    <a:pt x="584644" y="628484"/>
                  </a:lnTo>
                  <a:lnTo>
                    <a:pt x="584720" y="627341"/>
                  </a:lnTo>
                  <a:lnTo>
                    <a:pt x="584796" y="626071"/>
                  </a:lnTo>
                  <a:lnTo>
                    <a:pt x="583755" y="626071"/>
                  </a:lnTo>
                  <a:lnTo>
                    <a:pt x="583031" y="626960"/>
                  </a:lnTo>
                  <a:lnTo>
                    <a:pt x="580555" y="626960"/>
                  </a:lnTo>
                  <a:lnTo>
                    <a:pt x="582066" y="628103"/>
                  </a:lnTo>
                  <a:lnTo>
                    <a:pt x="582828" y="627341"/>
                  </a:lnTo>
                  <a:lnTo>
                    <a:pt x="584098" y="628738"/>
                  </a:lnTo>
                  <a:lnTo>
                    <a:pt x="582587" y="630770"/>
                  </a:lnTo>
                  <a:lnTo>
                    <a:pt x="582028" y="630770"/>
                  </a:lnTo>
                  <a:lnTo>
                    <a:pt x="582028" y="631532"/>
                  </a:lnTo>
                  <a:lnTo>
                    <a:pt x="581279" y="632548"/>
                  </a:lnTo>
                  <a:lnTo>
                    <a:pt x="580491" y="632548"/>
                  </a:lnTo>
                  <a:lnTo>
                    <a:pt x="580491" y="635469"/>
                  </a:lnTo>
                  <a:lnTo>
                    <a:pt x="579843" y="636879"/>
                  </a:lnTo>
                  <a:lnTo>
                    <a:pt x="578739" y="636485"/>
                  </a:lnTo>
                  <a:lnTo>
                    <a:pt x="578599" y="636485"/>
                  </a:lnTo>
                  <a:lnTo>
                    <a:pt x="578256" y="636231"/>
                  </a:lnTo>
                  <a:lnTo>
                    <a:pt x="578015" y="636231"/>
                  </a:lnTo>
                  <a:lnTo>
                    <a:pt x="577938" y="635990"/>
                  </a:lnTo>
                  <a:lnTo>
                    <a:pt x="577862" y="635723"/>
                  </a:lnTo>
                  <a:lnTo>
                    <a:pt x="577735" y="635469"/>
                  </a:lnTo>
                  <a:lnTo>
                    <a:pt x="580491" y="635469"/>
                  </a:lnTo>
                  <a:lnTo>
                    <a:pt x="580491" y="632548"/>
                  </a:lnTo>
                  <a:lnTo>
                    <a:pt x="579589" y="632548"/>
                  </a:lnTo>
                  <a:lnTo>
                    <a:pt x="579539" y="632802"/>
                  </a:lnTo>
                  <a:lnTo>
                    <a:pt x="579424" y="633310"/>
                  </a:lnTo>
                  <a:lnTo>
                    <a:pt x="579589" y="632548"/>
                  </a:lnTo>
                  <a:lnTo>
                    <a:pt x="579805" y="631532"/>
                  </a:lnTo>
                  <a:lnTo>
                    <a:pt x="582028" y="631532"/>
                  </a:lnTo>
                  <a:lnTo>
                    <a:pt x="582028" y="630770"/>
                  </a:lnTo>
                  <a:lnTo>
                    <a:pt x="579970" y="630770"/>
                  </a:lnTo>
                  <a:lnTo>
                    <a:pt x="580415" y="628738"/>
                  </a:lnTo>
                  <a:lnTo>
                    <a:pt x="580466" y="628484"/>
                  </a:lnTo>
                  <a:lnTo>
                    <a:pt x="580059" y="628484"/>
                  </a:lnTo>
                  <a:lnTo>
                    <a:pt x="579501" y="629373"/>
                  </a:lnTo>
                  <a:lnTo>
                    <a:pt x="579399" y="629500"/>
                  </a:lnTo>
                  <a:lnTo>
                    <a:pt x="578675" y="630770"/>
                  </a:lnTo>
                  <a:lnTo>
                    <a:pt x="578231" y="630770"/>
                  </a:lnTo>
                  <a:lnTo>
                    <a:pt x="578231" y="631532"/>
                  </a:lnTo>
                  <a:lnTo>
                    <a:pt x="577646" y="632548"/>
                  </a:lnTo>
                  <a:lnTo>
                    <a:pt x="576643" y="632548"/>
                  </a:lnTo>
                  <a:lnTo>
                    <a:pt x="576643" y="636866"/>
                  </a:lnTo>
                  <a:lnTo>
                    <a:pt x="573862" y="635723"/>
                  </a:lnTo>
                  <a:lnTo>
                    <a:pt x="574179" y="635723"/>
                  </a:lnTo>
                  <a:lnTo>
                    <a:pt x="574179" y="635469"/>
                  </a:lnTo>
                  <a:lnTo>
                    <a:pt x="576478" y="635469"/>
                  </a:lnTo>
                  <a:lnTo>
                    <a:pt x="576605" y="636485"/>
                  </a:lnTo>
                  <a:lnTo>
                    <a:pt x="576643" y="636866"/>
                  </a:lnTo>
                  <a:lnTo>
                    <a:pt x="576643" y="632548"/>
                  </a:lnTo>
                  <a:lnTo>
                    <a:pt x="575576" y="632548"/>
                  </a:lnTo>
                  <a:lnTo>
                    <a:pt x="575576" y="633437"/>
                  </a:lnTo>
                  <a:lnTo>
                    <a:pt x="575221" y="633691"/>
                  </a:lnTo>
                  <a:lnTo>
                    <a:pt x="574484" y="633437"/>
                  </a:lnTo>
                  <a:lnTo>
                    <a:pt x="575576" y="633437"/>
                  </a:lnTo>
                  <a:lnTo>
                    <a:pt x="575576" y="632548"/>
                  </a:lnTo>
                  <a:lnTo>
                    <a:pt x="575348" y="632548"/>
                  </a:lnTo>
                  <a:lnTo>
                    <a:pt x="575233" y="632294"/>
                  </a:lnTo>
                  <a:lnTo>
                    <a:pt x="575995" y="631532"/>
                  </a:lnTo>
                  <a:lnTo>
                    <a:pt x="578231" y="631532"/>
                  </a:lnTo>
                  <a:lnTo>
                    <a:pt x="578231" y="630770"/>
                  </a:lnTo>
                  <a:lnTo>
                    <a:pt x="576770" y="630770"/>
                  </a:lnTo>
                  <a:lnTo>
                    <a:pt x="579081" y="628484"/>
                  </a:lnTo>
                  <a:lnTo>
                    <a:pt x="576376" y="628484"/>
                  </a:lnTo>
                  <a:lnTo>
                    <a:pt x="573532" y="630770"/>
                  </a:lnTo>
                  <a:lnTo>
                    <a:pt x="569226" y="630770"/>
                  </a:lnTo>
                  <a:lnTo>
                    <a:pt x="569925" y="631532"/>
                  </a:lnTo>
                  <a:lnTo>
                    <a:pt x="573151" y="631532"/>
                  </a:lnTo>
                  <a:lnTo>
                    <a:pt x="572782" y="632294"/>
                  </a:lnTo>
                  <a:lnTo>
                    <a:pt x="572655" y="632548"/>
                  </a:lnTo>
                  <a:lnTo>
                    <a:pt x="570280" y="632548"/>
                  </a:lnTo>
                  <a:lnTo>
                    <a:pt x="570306" y="633310"/>
                  </a:lnTo>
                  <a:lnTo>
                    <a:pt x="572287" y="633310"/>
                  </a:lnTo>
                  <a:lnTo>
                    <a:pt x="572414" y="633044"/>
                  </a:lnTo>
                  <a:lnTo>
                    <a:pt x="572363" y="633310"/>
                  </a:lnTo>
                  <a:lnTo>
                    <a:pt x="572325" y="633437"/>
                  </a:lnTo>
                  <a:lnTo>
                    <a:pt x="572223" y="634072"/>
                  </a:lnTo>
                  <a:lnTo>
                    <a:pt x="572160" y="634453"/>
                  </a:lnTo>
                  <a:lnTo>
                    <a:pt x="572109" y="634834"/>
                  </a:lnTo>
                  <a:lnTo>
                    <a:pt x="572160" y="634453"/>
                  </a:lnTo>
                  <a:lnTo>
                    <a:pt x="572160" y="634072"/>
                  </a:lnTo>
                  <a:lnTo>
                    <a:pt x="570318" y="634072"/>
                  </a:lnTo>
                  <a:lnTo>
                    <a:pt x="570280" y="632548"/>
                  </a:lnTo>
                  <a:lnTo>
                    <a:pt x="570280" y="632294"/>
                  </a:lnTo>
                  <a:lnTo>
                    <a:pt x="570623" y="632294"/>
                  </a:lnTo>
                  <a:lnTo>
                    <a:pt x="568782" y="630301"/>
                  </a:lnTo>
                  <a:lnTo>
                    <a:pt x="568782" y="634072"/>
                  </a:lnTo>
                  <a:lnTo>
                    <a:pt x="565480" y="634072"/>
                  </a:lnTo>
                  <a:lnTo>
                    <a:pt x="566166" y="633310"/>
                  </a:lnTo>
                  <a:lnTo>
                    <a:pt x="568629" y="633310"/>
                  </a:lnTo>
                  <a:lnTo>
                    <a:pt x="568782" y="634072"/>
                  </a:lnTo>
                  <a:lnTo>
                    <a:pt x="568782" y="630301"/>
                  </a:lnTo>
                  <a:lnTo>
                    <a:pt x="568045" y="629500"/>
                  </a:lnTo>
                  <a:lnTo>
                    <a:pt x="567931" y="629373"/>
                  </a:lnTo>
                  <a:lnTo>
                    <a:pt x="567575" y="628992"/>
                  </a:lnTo>
                  <a:lnTo>
                    <a:pt x="567245" y="629373"/>
                  </a:lnTo>
                  <a:lnTo>
                    <a:pt x="566000" y="630770"/>
                  </a:lnTo>
                  <a:lnTo>
                    <a:pt x="565315" y="630770"/>
                  </a:lnTo>
                  <a:lnTo>
                    <a:pt x="565315" y="631532"/>
                  </a:lnTo>
                  <a:lnTo>
                    <a:pt x="564642" y="632294"/>
                  </a:lnTo>
                  <a:lnTo>
                    <a:pt x="563206" y="632294"/>
                  </a:lnTo>
                  <a:lnTo>
                    <a:pt x="563206" y="637628"/>
                  </a:lnTo>
                  <a:lnTo>
                    <a:pt x="563130" y="638009"/>
                  </a:lnTo>
                  <a:lnTo>
                    <a:pt x="563067" y="638390"/>
                  </a:lnTo>
                  <a:lnTo>
                    <a:pt x="563003" y="638771"/>
                  </a:lnTo>
                  <a:lnTo>
                    <a:pt x="562902" y="639406"/>
                  </a:lnTo>
                  <a:lnTo>
                    <a:pt x="562864" y="639660"/>
                  </a:lnTo>
                  <a:lnTo>
                    <a:pt x="562660" y="639660"/>
                  </a:lnTo>
                  <a:lnTo>
                    <a:pt x="561428" y="638771"/>
                  </a:lnTo>
                  <a:lnTo>
                    <a:pt x="562038" y="638771"/>
                  </a:lnTo>
                  <a:lnTo>
                    <a:pt x="562813" y="638009"/>
                  </a:lnTo>
                  <a:lnTo>
                    <a:pt x="563206" y="637628"/>
                  </a:lnTo>
                  <a:lnTo>
                    <a:pt x="563206" y="632294"/>
                  </a:lnTo>
                  <a:lnTo>
                    <a:pt x="562495" y="632294"/>
                  </a:lnTo>
                  <a:lnTo>
                    <a:pt x="562495" y="633310"/>
                  </a:lnTo>
                  <a:lnTo>
                    <a:pt x="562495" y="634072"/>
                  </a:lnTo>
                  <a:lnTo>
                    <a:pt x="561225" y="634072"/>
                  </a:lnTo>
                  <a:lnTo>
                    <a:pt x="561225" y="640422"/>
                  </a:lnTo>
                  <a:lnTo>
                    <a:pt x="560451" y="640422"/>
                  </a:lnTo>
                  <a:lnTo>
                    <a:pt x="558685" y="640422"/>
                  </a:lnTo>
                  <a:lnTo>
                    <a:pt x="558584" y="640803"/>
                  </a:lnTo>
                  <a:lnTo>
                    <a:pt x="558241" y="640422"/>
                  </a:lnTo>
                  <a:lnTo>
                    <a:pt x="558685" y="640422"/>
                  </a:lnTo>
                  <a:lnTo>
                    <a:pt x="558888" y="639660"/>
                  </a:lnTo>
                  <a:lnTo>
                    <a:pt x="558761" y="639660"/>
                  </a:lnTo>
                  <a:lnTo>
                    <a:pt x="558914" y="639406"/>
                  </a:lnTo>
                  <a:lnTo>
                    <a:pt x="559181" y="639406"/>
                  </a:lnTo>
                  <a:lnTo>
                    <a:pt x="560019" y="639406"/>
                  </a:lnTo>
                  <a:lnTo>
                    <a:pt x="560197" y="639660"/>
                  </a:lnTo>
                  <a:lnTo>
                    <a:pt x="561225" y="640422"/>
                  </a:lnTo>
                  <a:lnTo>
                    <a:pt x="561225" y="634072"/>
                  </a:lnTo>
                  <a:lnTo>
                    <a:pt x="561187" y="635469"/>
                  </a:lnTo>
                  <a:lnTo>
                    <a:pt x="561073" y="638009"/>
                  </a:lnTo>
                  <a:lnTo>
                    <a:pt x="559981" y="637463"/>
                  </a:lnTo>
                  <a:lnTo>
                    <a:pt x="559981" y="638771"/>
                  </a:lnTo>
                  <a:lnTo>
                    <a:pt x="559650" y="639025"/>
                  </a:lnTo>
                  <a:lnTo>
                    <a:pt x="559422" y="638771"/>
                  </a:lnTo>
                  <a:lnTo>
                    <a:pt x="559981" y="638771"/>
                  </a:lnTo>
                  <a:lnTo>
                    <a:pt x="559981" y="637463"/>
                  </a:lnTo>
                  <a:lnTo>
                    <a:pt x="559574" y="637247"/>
                  </a:lnTo>
                  <a:lnTo>
                    <a:pt x="559003" y="637247"/>
                  </a:lnTo>
                  <a:lnTo>
                    <a:pt x="558634" y="636485"/>
                  </a:lnTo>
                  <a:lnTo>
                    <a:pt x="558507" y="636231"/>
                  </a:lnTo>
                  <a:lnTo>
                    <a:pt x="558266" y="635736"/>
                  </a:lnTo>
                  <a:lnTo>
                    <a:pt x="558139" y="635469"/>
                  </a:lnTo>
                  <a:lnTo>
                    <a:pt x="561187" y="635469"/>
                  </a:lnTo>
                  <a:lnTo>
                    <a:pt x="561187" y="634072"/>
                  </a:lnTo>
                  <a:lnTo>
                    <a:pt x="560628" y="634072"/>
                  </a:lnTo>
                  <a:lnTo>
                    <a:pt x="560679" y="634365"/>
                  </a:lnTo>
                  <a:lnTo>
                    <a:pt x="560489" y="633437"/>
                  </a:lnTo>
                  <a:lnTo>
                    <a:pt x="560451" y="633310"/>
                  </a:lnTo>
                  <a:lnTo>
                    <a:pt x="562495" y="633310"/>
                  </a:lnTo>
                  <a:lnTo>
                    <a:pt x="562495" y="632294"/>
                  </a:lnTo>
                  <a:lnTo>
                    <a:pt x="561428" y="632294"/>
                  </a:lnTo>
                  <a:lnTo>
                    <a:pt x="561594" y="631532"/>
                  </a:lnTo>
                  <a:lnTo>
                    <a:pt x="565315" y="631532"/>
                  </a:lnTo>
                  <a:lnTo>
                    <a:pt x="565315" y="630770"/>
                  </a:lnTo>
                  <a:lnTo>
                    <a:pt x="561771" y="630770"/>
                  </a:lnTo>
                  <a:lnTo>
                    <a:pt x="561822" y="630516"/>
                  </a:lnTo>
                  <a:lnTo>
                    <a:pt x="561911" y="630135"/>
                  </a:lnTo>
                  <a:lnTo>
                    <a:pt x="562241" y="630135"/>
                  </a:lnTo>
                  <a:lnTo>
                    <a:pt x="562825" y="630389"/>
                  </a:lnTo>
                  <a:lnTo>
                    <a:pt x="562927" y="630135"/>
                  </a:lnTo>
                  <a:lnTo>
                    <a:pt x="563410" y="628738"/>
                  </a:lnTo>
                  <a:lnTo>
                    <a:pt x="563499" y="628484"/>
                  </a:lnTo>
                  <a:lnTo>
                    <a:pt x="560184" y="628484"/>
                  </a:lnTo>
                  <a:lnTo>
                    <a:pt x="561428" y="629373"/>
                  </a:lnTo>
                  <a:lnTo>
                    <a:pt x="560946" y="629373"/>
                  </a:lnTo>
                  <a:lnTo>
                    <a:pt x="560374" y="630516"/>
                  </a:lnTo>
                  <a:lnTo>
                    <a:pt x="560260" y="634072"/>
                  </a:lnTo>
                  <a:lnTo>
                    <a:pt x="557885" y="634072"/>
                  </a:lnTo>
                  <a:lnTo>
                    <a:pt x="557885" y="637628"/>
                  </a:lnTo>
                  <a:lnTo>
                    <a:pt x="556818" y="638644"/>
                  </a:lnTo>
                  <a:lnTo>
                    <a:pt x="555815" y="637374"/>
                  </a:lnTo>
                  <a:lnTo>
                    <a:pt x="555713" y="637247"/>
                  </a:lnTo>
                  <a:lnTo>
                    <a:pt x="555002" y="637247"/>
                  </a:lnTo>
                  <a:lnTo>
                    <a:pt x="556082" y="636231"/>
                  </a:lnTo>
                  <a:lnTo>
                    <a:pt x="557606" y="636231"/>
                  </a:lnTo>
                  <a:lnTo>
                    <a:pt x="557809" y="637247"/>
                  </a:lnTo>
                  <a:lnTo>
                    <a:pt x="557885" y="637628"/>
                  </a:lnTo>
                  <a:lnTo>
                    <a:pt x="557885" y="634072"/>
                  </a:lnTo>
                  <a:lnTo>
                    <a:pt x="557466" y="634072"/>
                  </a:lnTo>
                  <a:lnTo>
                    <a:pt x="556856" y="632802"/>
                  </a:lnTo>
                  <a:lnTo>
                    <a:pt x="558380" y="632802"/>
                  </a:lnTo>
                  <a:lnTo>
                    <a:pt x="560260" y="634072"/>
                  </a:lnTo>
                  <a:lnTo>
                    <a:pt x="560260" y="630504"/>
                  </a:lnTo>
                  <a:lnTo>
                    <a:pt x="557999" y="630250"/>
                  </a:lnTo>
                  <a:lnTo>
                    <a:pt x="557999" y="632548"/>
                  </a:lnTo>
                  <a:lnTo>
                    <a:pt x="556729" y="632548"/>
                  </a:lnTo>
                  <a:lnTo>
                    <a:pt x="556602" y="632294"/>
                  </a:lnTo>
                  <a:lnTo>
                    <a:pt x="556336" y="631532"/>
                  </a:lnTo>
                  <a:lnTo>
                    <a:pt x="557136" y="631532"/>
                  </a:lnTo>
                  <a:lnTo>
                    <a:pt x="556983" y="632294"/>
                  </a:lnTo>
                  <a:lnTo>
                    <a:pt x="557631" y="632294"/>
                  </a:lnTo>
                  <a:lnTo>
                    <a:pt x="557999" y="632548"/>
                  </a:lnTo>
                  <a:lnTo>
                    <a:pt x="557999" y="630250"/>
                  </a:lnTo>
                  <a:lnTo>
                    <a:pt x="557428" y="630174"/>
                  </a:lnTo>
                  <a:lnTo>
                    <a:pt x="557364" y="630516"/>
                  </a:lnTo>
                  <a:lnTo>
                    <a:pt x="557301" y="630770"/>
                  </a:lnTo>
                  <a:lnTo>
                    <a:pt x="556120" y="630770"/>
                  </a:lnTo>
                  <a:lnTo>
                    <a:pt x="556120" y="633310"/>
                  </a:lnTo>
                  <a:lnTo>
                    <a:pt x="555612" y="634072"/>
                  </a:lnTo>
                  <a:lnTo>
                    <a:pt x="554355" y="634072"/>
                  </a:lnTo>
                  <a:lnTo>
                    <a:pt x="554355" y="639406"/>
                  </a:lnTo>
                  <a:lnTo>
                    <a:pt x="552869" y="638771"/>
                  </a:lnTo>
                  <a:lnTo>
                    <a:pt x="552615" y="638771"/>
                  </a:lnTo>
                  <a:lnTo>
                    <a:pt x="552183" y="637628"/>
                  </a:lnTo>
                  <a:lnTo>
                    <a:pt x="552081" y="637374"/>
                  </a:lnTo>
                  <a:lnTo>
                    <a:pt x="552030" y="637247"/>
                  </a:lnTo>
                  <a:lnTo>
                    <a:pt x="551459" y="635723"/>
                  </a:lnTo>
                  <a:lnTo>
                    <a:pt x="551510" y="634834"/>
                  </a:lnTo>
                  <a:lnTo>
                    <a:pt x="551662" y="634834"/>
                  </a:lnTo>
                  <a:lnTo>
                    <a:pt x="552411" y="635469"/>
                  </a:lnTo>
                  <a:lnTo>
                    <a:pt x="552792" y="635723"/>
                  </a:lnTo>
                  <a:lnTo>
                    <a:pt x="553847" y="637247"/>
                  </a:lnTo>
                  <a:lnTo>
                    <a:pt x="553935" y="637374"/>
                  </a:lnTo>
                  <a:lnTo>
                    <a:pt x="554355" y="639406"/>
                  </a:lnTo>
                  <a:lnTo>
                    <a:pt x="554355" y="634072"/>
                  </a:lnTo>
                  <a:lnTo>
                    <a:pt x="554139" y="634072"/>
                  </a:lnTo>
                  <a:lnTo>
                    <a:pt x="554761" y="633437"/>
                  </a:lnTo>
                  <a:lnTo>
                    <a:pt x="554888" y="633310"/>
                  </a:lnTo>
                  <a:lnTo>
                    <a:pt x="554926" y="632802"/>
                  </a:lnTo>
                  <a:lnTo>
                    <a:pt x="555840" y="632802"/>
                  </a:lnTo>
                  <a:lnTo>
                    <a:pt x="556120" y="633310"/>
                  </a:lnTo>
                  <a:lnTo>
                    <a:pt x="556120" y="630770"/>
                  </a:lnTo>
                  <a:lnTo>
                    <a:pt x="556044" y="630516"/>
                  </a:lnTo>
                  <a:lnTo>
                    <a:pt x="555942" y="630135"/>
                  </a:lnTo>
                  <a:lnTo>
                    <a:pt x="555853" y="629373"/>
                  </a:lnTo>
                  <a:lnTo>
                    <a:pt x="556526" y="628484"/>
                  </a:lnTo>
                  <a:lnTo>
                    <a:pt x="555713" y="628484"/>
                  </a:lnTo>
                  <a:lnTo>
                    <a:pt x="555713" y="632548"/>
                  </a:lnTo>
                  <a:lnTo>
                    <a:pt x="554939" y="632548"/>
                  </a:lnTo>
                  <a:lnTo>
                    <a:pt x="554964" y="632294"/>
                  </a:lnTo>
                  <a:lnTo>
                    <a:pt x="555028" y="631532"/>
                  </a:lnTo>
                  <a:lnTo>
                    <a:pt x="555180" y="631532"/>
                  </a:lnTo>
                  <a:lnTo>
                    <a:pt x="555713" y="632548"/>
                  </a:lnTo>
                  <a:lnTo>
                    <a:pt x="555713" y="628484"/>
                  </a:lnTo>
                  <a:lnTo>
                    <a:pt x="554596" y="628484"/>
                  </a:lnTo>
                  <a:lnTo>
                    <a:pt x="554634" y="628738"/>
                  </a:lnTo>
                  <a:lnTo>
                    <a:pt x="554723" y="629373"/>
                  </a:lnTo>
                  <a:lnTo>
                    <a:pt x="554253" y="629373"/>
                  </a:lnTo>
                  <a:lnTo>
                    <a:pt x="553986" y="629539"/>
                  </a:lnTo>
                  <a:lnTo>
                    <a:pt x="553986" y="632294"/>
                  </a:lnTo>
                  <a:lnTo>
                    <a:pt x="553745" y="632548"/>
                  </a:lnTo>
                  <a:lnTo>
                    <a:pt x="553504" y="632548"/>
                  </a:lnTo>
                  <a:lnTo>
                    <a:pt x="553504" y="632802"/>
                  </a:lnTo>
                  <a:lnTo>
                    <a:pt x="553262" y="633069"/>
                  </a:lnTo>
                  <a:lnTo>
                    <a:pt x="552945" y="632802"/>
                  </a:lnTo>
                  <a:lnTo>
                    <a:pt x="553504" y="632802"/>
                  </a:lnTo>
                  <a:lnTo>
                    <a:pt x="553504" y="632548"/>
                  </a:lnTo>
                  <a:lnTo>
                    <a:pt x="552627" y="632548"/>
                  </a:lnTo>
                  <a:lnTo>
                    <a:pt x="552780" y="632675"/>
                  </a:lnTo>
                  <a:lnTo>
                    <a:pt x="551332" y="631532"/>
                  </a:lnTo>
                  <a:lnTo>
                    <a:pt x="553605" y="631532"/>
                  </a:lnTo>
                  <a:lnTo>
                    <a:pt x="553986" y="632294"/>
                  </a:lnTo>
                  <a:lnTo>
                    <a:pt x="553986" y="629539"/>
                  </a:lnTo>
                  <a:lnTo>
                    <a:pt x="552932" y="630135"/>
                  </a:lnTo>
                  <a:lnTo>
                    <a:pt x="553237" y="630770"/>
                  </a:lnTo>
                  <a:lnTo>
                    <a:pt x="550799" y="630770"/>
                  </a:lnTo>
                  <a:lnTo>
                    <a:pt x="550799" y="637628"/>
                  </a:lnTo>
                  <a:lnTo>
                    <a:pt x="548322" y="639406"/>
                  </a:lnTo>
                  <a:lnTo>
                    <a:pt x="548208" y="638771"/>
                  </a:lnTo>
                  <a:lnTo>
                    <a:pt x="548119" y="638390"/>
                  </a:lnTo>
                  <a:lnTo>
                    <a:pt x="548043" y="638009"/>
                  </a:lnTo>
                  <a:lnTo>
                    <a:pt x="547966" y="637628"/>
                  </a:lnTo>
                  <a:lnTo>
                    <a:pt x="547852" y="637374"/>
                  </a:lnTo>
                  <a:lnTo>
                    <a:pt x="547789" y="637247"/>
                  </a:lnTo>
                  <a:lnTo>
                    <a:pt x="550621" y="637247"/>
                  </a:lnTo>
                  <a:lnTo>
                    <a:pt x="550684" y="637374"/>
                  </a:lnTo>
                  <a:lnTo>
                    <a:pt x="550799" y="637628"/>
                  </a:lnTo>
                  <a:lnTo>
                    <a:pt x="550799" y="630770"/>
                  </a:lnTo>
                  <a:lnTo>
                    <a:pt x="550621" y="629373"/>
                  </a:lnTo>
                  <a:lnTo>
                    <a:pt x="550583" y="628484"/>
                  </a:lnTo>
                  <a:lnTo>
                    <a:pt x="549884" y="628484"/>
                  </a:lnTo>
                  <a:lnTo>
                    <a:pt x="549884" y="632802"/>
                  </a:lnTo>
                  <a:lnTo>
                    <a:pt x="549389" y="634072"/>
                  </a:lnTo>
                  <a:lnTo>
                    <a:pt x="547789" y="633310"/>
                  </a:lnTo>
                  <a:lnTo>
                    <a:pt x="547382" y="632802"/>
                  </a:lnTo>
                  <a:lnTo>
                    <a:pt x="549884" y="632802"/>
                  </a:lnTo>
                  <a:lnTo>
                    <a:pt x="549884" y="628484"/>
                  </a:lnTo>
                  <a:lnTo>
                    <a:pt x="546709" y="628484"/>
                  </a:lnTo>
                  <a:lnTo>
                    <a:pt x="547014" y="629373"/>
                  </a:lnTo>
                  <a:lnTo>
                    <a:pt x="547065" y="629500"/>
                  </a:lnTo>
                  <a:lnTo>
                    <a:pt x="548563" y="629500"/>
                  </a:lnTo>
                  <a:lnTo>
                    <a:pt x="549275" y="629373"/>
                  </a:lnTo>
                  <a:lnTo>
                    <a:pt x="549656" y="630770"/>
                  </a:lnTo>
                  <a:lnTo>
                    <a:pt x="545769" y="630770"/>
                  </a:lnTo>
                  <a:lnTo>
                    <a:pt x="546379" y="631532"/>
                  </a:lnTo>
                  <a:lnTo>
                    <a:pt x="549871" y="631532"/>
                  </a:lnTo>
                  <a:lnTo>
                    <a:pt x="549871" y="632548"/>
                  </a:lnTo>
                  <a:lnTo>
                    <a:pt x="547179" y="632548"/>
                  </a:lnTo>
                  <a:lnTo>
                    <a:pt x="546976" y="632294"/>
                  </a:lnTo>
                  <a:lnTo>
                    <a:pt x="546976" y="633437"/>
                  </a:lnTo>
                  <a:lnTo>
                    <a:pt x="546798" y="634072"/>
                  </a:lnTo>
                  <a:lnTo>
                    <a:pt x="546582" y="634072"/>
                  </a:lnTo>
                  <a:lnTo>
                    <a:pt x="546582" y="634834"/>
                  </a:lnTo>
                  <a:lnTo>
                    <a:pt x="546188" y="636231"/>
                  </a:lnTo>
                  <a:lnTo>
                    <a:pt x="545198" y="636231"/>
                  </a:lnTo>
                  <a:lnTo>
                    <a:pt x="545134" y="639406"/>
                  </a:lnTo>
                  <a:lnTo>
                    <a:pt x="543953" y="639660"/>
                  </a:lnTo>
                  <a:lnTo>
                    <a:pt x="543344" y="639660"/>
                  </a:lnTo>
                  <a:lnTo>
                    <a:pt x="543293" y="639406"/>
                  </a:lnTo>
                  <a:lnTo>
                    <a:pt x="543179" y="638771"/>
                  </a:lnTo>
                  <a:lnTo>
                    <a:pt x="543102" y="638390"/>
                  </a:lnTo>
                  <a:lnTo>
                    <a:pt x="542810" y="638390"/>
                  </a:lnTo>
                  <a:lnTo>
                    <a:pt x="543648" y="638009"/>
                  </a:lnTo>
                  <a:lnTo>
                    <a:pt x="543394" y="638009"/>
                  </a:lnTo>
                  <a:lnTo>
                    <a:pt x="543483" y="637628"/>
                  </a:lnTo>
                  <a:lnTo>
                    <a:pt x="543572" y="637247"/>
                  </a:lnTo>
                  <a:lnTo>
                    <a:pt x="543750" y="636485"/>
                  </a:lnTo>
                  <a:lnTo>
                    <a:pt x="541667" y="636778"/>
                  </a:lnTo>
                  <a:lnTo>
                    <a:pt x="541667" y="640422"/>
                  </a:lnTo>
                  <a:lnTo>
                    <a:pt x="539216" y="640422"/>
                  </a:lnTo>
                  <a:lnTo>
                    <a:pt x="538657" y="639660"/>
                  </a:lnTo>
                  <a:lnTo>
                    <a:pt x="538899" y="639660"/>
                  </a:lnTo>
                  <a:lnTo>
                    <a:pt x="539178" y="639406"/>
                  </a:lnTo>
                  <a:lnTo>
                    <a:pt x="540816" y="639406"/>
                  </a:lnTo>
                  <a:lnTo>
                    <a:pt x="541020" y="639660"/>
                  </a:lnTo>
                  <a:lnTo>
                    <a:pt x="541667" y="640422"/>
                  </a:lnTo>
                  <a:lnTo>
                    <a:pt x="541667" y="636778"/>
                  </a:lnTo>
                  <a:lnTo>
                    <a:pt x="540893" y="636879"/>
                  </a:lnTo>
                  <a:lnTo>
                    <a:pt x="540816" y="636485"/>
                  </a:lnTo>
                  <a:lnTo>
                    <a:pt x="540766" y="636231"/>
                  </a:lnTo>
                  <a:lnTo>
                    <a:pt x="540613" y="635469"/>
                  </a:lnTo>
                  <a:lnTo>
                    <a:pt x="540613" y="638771"/>
                  </a:lnTo>
                  <a:lnTo>
                    <a:pt x="540512" y="638644"/>
                  </a:lnTo>
                  <a:lnTo>
                    <a:pt x="540613" y="638771"/>
                  </a:lnTo>
                  <a:lnTo>
                    <a:pt x="540613" y="635469"/>
                  </a:lnTo>
                  <a:lnTo>
                    <a:pt x="540486" y="634834"/>
                  </a:lnTo>
                  <a:lnTo>
                    <a:pt x="540740" y="634834"/>
                  </a:lnTo>
                  <a:lnTo>
                    <a:pt x="543737" y="635469"/>
                  </a:lnTo>
                  <a:lnTo>
                    <a:pt x="544601" y="634834"/>
                  </a:lnTo>
                  <a:lnTo>
                    <a:pt x="545249" y="634834"/>
                  </a:lnTo>
                  <a:lnTo>
                    <a:pt x="546582" y="634834"/>
                  </a:lnTo>
                  <a:lnTo>
                    <a:pt x="546582" y="634072"/>
                  </a:lnTo>
                  <a:lnTo>
                    <a:pt x="545655" y="634072"/>
                  </a:lnTo>
                  <a:lnTo>
                    <a:pt x="545007" y="634072"/>
                  </a:lnTo>
                  <a:lnTo>
                    <a:pt x="544779" y="633336"/>
                  </a:lnTo>
                  <a:lnTo>
                    <a:pt x="544779" y="634072"/>
                  </a:lnTo>
                  <a:lnTo>
                    <a:pt x="541947" y="634453"/>
                  </a:lnTo>
                  <a:lnTo>
                    <a:pt x="541947" y="634072"/>
                  </a:lnTo>
                  <a:lnTo>
                    <a:pt x="541947" y="632802"/>
                  </a:lnTo>
                  <a:lnTo>
                    <a:pt x="543483" y="632802"/>
                  </a:lnTo>
                  <a:lnTo>
                    <a:pt x="543623" y="633310"/>
                  </a:lnTo>
                  <a:lnTo>
                    <a:pt x="543648" y="633437"/>
                  </a:lnTo>
                  <a:lnTo>
                    <a:pt x="544550" y="633437"/>
                  </a:lnTo>
                  <a:lnTo>
                    <a:pt x="542467" y="634072"/>
                  </a:lnTo>
                  <a:lnTo>
                    <a:pt x="544779" y="634072"/>
                  </a:lnTo>
                  <a:lnTo>
                    <a:pt x="544779" y="633336"/>
                  </a:lnTo>
                  <a:lnTo>
                    <a:pt x="544614" y="632802"/>
                  </a:lnTo>
                  <a:lnTo>
                    <a:pt x="546239" y="632802"/>
                  </a:lnTo>
                  <a:lnTo>
                    <a:pt x="546620" y="633310"/>
                  </a:lnTo>
                  <a:lnTo>
                    <a:pt x="546722" y="633437"/>
                  </a:lnTo>
                  <a:lnTo>
                    <a:pt x="546976" y="633437"/>
                  </a:lnTo>
                  <a:lnTo>
                    <a:pt x="546976" y="632294"/>
                  </a:lnTo>
                  <a:lnTo>
                    <a:pt x="546049" y="631126"/>
                  </a:lnTo>
                  <a:lnTo>
                    <a:pt x="546049" y="632548"/>
                  </a:lnTo>
                  <a:lnTo>
                    <a:pt x="544537" y="632548"/>
                  </a:lnTo>
                  <a:lnTo>
                    <a:pt x="543991" y="630770"/>
                  </a:lnTo>
                  <a:lnTo>
                    <a:pt x="543915" y="630516"/>
                  </a:lnTo>
                  <a:lnTo>
                    <a:pt x="543801" y="630135"/>
                  </a:lnTo>
                  <a:lnTo>
                    <a:pt x="544156" y="630135"/>
                  </a:lnTo>
                  <a:lnTo>
                    <a:pt x="544690" y="630770"/>
                  </a:lnTo>
                  <a:lnTo>
                    <a:pt x="545299" y="631532"/>
                  </a:lnTo>
                  <a:lnTo>
                    <a:pt x="546049" y="632548"/>
                  </a:lnTo>
                  <a:lnTo>
                    <a:pt x="546049" y="631126"/>
                  </a:lnTo>
                  <a:lnTo>
                    <a:pt x="545566" y="630516"/>
                  </a:lnTo>
                  <a:lnTo>
                    <a:pt x="545363" y="630135"/>
                  </a:lnTo>
                  <a:lnTo>
                    <a:pt x="544779" y="628738"/>
                  </a:lnTo>
                  <a:lnTo>
                    <a:pt x="544703" y="628484"/>
                  </a:lnTo>
                  <a:lnTo>
                    <a:pt x="542671" y="628484"/>
                  </a:lnTo>
                  <a:lnTo>
                    <a:pt x="542785" y="628738"/>
                  </a:lnTo>
                  <a:lnTo>
                    <a:pt x="543026" y="629373"/>
                  </a:lnTo>
                  <a:lnTo>
                    <a:pt x="542950" y="630770"/>
                  </a:lnTo>
                  <a:lnTo>
                    <a:pt x="543420" y="632548"/>
                  </a:lnTo>
                  <a:lnTo>
                    <a:pt x="541947" y="632548"/>
                  </a:lnTo>
                  <a:lnTo>
                    <a:pt x="541947" y="629754"/>
                  </a:lnTo>
                  <a:lnTo>
                    <a:pt x="541794" y="629678"/>
                  </a:lnTo>
                  <a:lnTo>
                    <a:pt x="541794" y="634072"/>
                  </a:lnTo>
                  <a:lnTo>
                    <a:pt x="540334" y="634072"/>
                  </a:lnTo>
                  <a:lnTo>
                    <a:pt x="540296" y="633882"/>
                  </a:lnTo>
                  <a:lnTo>
                    <a:pt x="540296" y="638263"/>
                  </a:lnTo>
                  <a:lnTo>
                    <a:pt x="540016" y="638009"/>
                  </a:lnTo>
                  <a:lnTo>
                    <a:pt x="539521" y="637374"/>
                  </a:lnTo>
                  <a:lnTo>
                    <a:pt x="539419" y="637247"/>
                  </a:lnTo>
                  <a:lnTo>
                    <a:pt x="540105" y="637247"/>
                  </a:lnTo>
                  <a:lnTo>
                    <a:pt x="540219" y="637628"/>
                  </a:lnTo>
                  <a:lnTo>
                    <a:pt x="540296" y="638263"/>
                  </a:lnTo>
                  <a:lnTo>
                    <a:pt x="540296" y="633882"/>
                  </a:lnTo>
                  <a:lnTo>
                    <a:pt x="540207" y="633437"/>
                  </a:lnTo>
                  <a:lnTo>
                    <a:pt x="540181" y="633310"/>
                  </a:lnTo>
                  <a:lnTo>
                    <a:pt x="540029" y="633247"/>
                  </a:lnTo>
                  <a:lnTo>
                    <a:pt x="540029" y="636993"/>
                  </a:lnTo>
                  <a:lnTo>
                    <a:pt x="538810" y="637159"/>
                  </a:lnTo>
                  <a:lnTo>
                    <a:pt x="539813" y="636231"/>
                  </a:lnTo>
                  <a:lnTo>
                    <a:pt x="540029" y="636993"/>
                  </a:lnTo>
                  <a:lnTo>
                    <a:pt x="540029" y="633247"/>
                  </a:lnTo>
                  <a:lnTo>
                    <a:pt x="538492" y="632548"/>
                  </a:lnTo>
                  <a:lnTo>
                    <a:pt x="537146" y="632802"/>
                  </a:lnTo>
                  <a:lnTo>
                    <a:pt x="535927" y="633056"/>
                  </a:lnTo>
                  <a:lnTo>
                    <a:pt x="535927" y="628484"/>
                  </a:lnTo>
                  <a:lnTo>
                    <a:pt x="536994" y="628484"/>
                  </a:lnTo>
                  <a:lnTo>
                    <a:pt x="538238" y="628484"/>
                  </a:lnTo>
                  <a:lnTo>
                    <a:pt x="536638" y="631520"/>
                  </a:lnTo>
                  <a:lnTo>
                    <a:pt x="539470" y="629754"/>
                  </a:lnTo>
                  <a:lnTo>
                    <a:pt x="540969" y="632548"/>
                  </a:lnTo>
                  <a:lnTo>
                    <a:pt x="538492" y="632548"/>
                  </a:lnTo>
                  <a:lnTo>
                    <a:pt x="539064" y="632802"/>
                  </a:lnTo>
                  <a:lnTo>
                    <a:pt x="541108" y="632802"/>
                  </a:lnTo>
                  <a:lnTo>
                    <a:pt x="541794" y="634072"/>
                  </a:lnTo>
                  <a:lnTo>
                    <a:pt x="541794" y="629678"/>
                  </a:lnTo>
                  <a:lnTo>
                    <a:pt x="539813" y="628688"/>
                  </a:lnTo>
                  <a:lnTo>
                    <a:pt x="540016" y="628484"/>
                  </a:lnTo>
                  <a:lnTo>
                    <a:pt x="542671" y="628484"/>
                  </a:lnTo>
                  <a:lnTo>
                    <a:pt x="542302" y="627722"/>
                  </a:lnTo>
                  <a:lnTo>
                    <a:pt x="540778" y="627722"/>
                  </a:lnTo>
                  <a:lnTo>
                    <a:pt x="539940" y="625729"/>
                  </a:lnTo>
                  <a:lnTo>
                    <a:pt x="539813" y="625500"/>
                  </a:lnTo>
                  <a:lnTo>
                    <a:pt x="538632" y="627722"/>
                  </a:lnTo>
                  <a:lnTo>
                    <a:pt x="535927" y="627722"/>
                  </a:lnTo>
                  <a:lnTo>
                    <a:pt x="535927" y="628103"/>
                  </a:lnTo>
                  <a:lnTo>
                    <a:pt x="534860" y="627722"/>
                  </a:lnTo>
                  <a:lnTo>
                    <a:pt x="534022" y="628484"/>
                  </a:lnTo>
                  <a:lnTo>
                    <a:pt x="534200" y="628484"/>
                  </a:lnTo>
                  <a:lnTo>
                    <a:pt x="534746" y="630135"/>
                  </a:lnTo>
                  <a:lnTo>
                    <a:pt x="534847" y="630516"/>
                  </a:lnTo>
                  <a:lnTo>
                    <a:pt x="534949" y="631532"/>
                  </a:lnTo>
                  <a:lnTo>
                    <a:pt x="535000" y="633260"/>
                  </a:lnTo>
                  <a:lnTo>
                    <a:pt x="534695" y="633310"/>
                  </a:lnTo>
                  <a:lnTo>
                    <a:pt x="535000" y="633310"/>
                  </a:lnTo>
                  <a:lnTo>
                    <a:pt x="535025" y="634072"/>
                  </a:lnTo>
                  <a:lnTo>
                    <a:pt x="528358" y="634072"/>
                  </a:lnTo>
                  <a:lnTo>
                    <a:pt x="528142" y="632942"/>
                  </a:lnTo>
                  <a:lnTo>
                    <a:pt x="527900" y="632815"/>
                  </a:lnTo>
                  <a:lnTo>
                    <a:pt x="527672" y="632701"/>
                  </a:lnTo>
                  <a:lnTo>
                    <a:pt x="527431" y="632587"/>
                  </a:lnTo>
                  <a:lnTo>
                    <a:pt x="527189" y="632815"/>
                  </a:lnTo>
                  <a:lnTo>
                    <a:pt x="526961" y="633056"/>
                  </a:lnTo>
                  <a:lnTo>
                    <a:pt x="526719" y="633285"/>
                  </a:lnTo>
                  <a:lnTo>
                    <a:pt x="526719" y="633653"/>
                  </a:lnTo>
                  <a:lnTo>
                    <a:pt x="527304" y="633996"/>
                  </a:lnTo>
                  <a:lnTo>
                    <a:pt x="527431" y="634072"/>
                  </a:lnTo>
                  <a:lnTo>
                    <a:pt x="521411" y="634072"/>
                  </a:lnTo>
                  <a:lnTo>
                    <a:pt x="521411" y="632942"/>
                  </a:lnTo>
                  <a:lnTo>
                    <a:pt x="519277" y="632942"/>
                  </a:lnTo>
                  <a:lnTo>
                    <a:pt x="516089" y="629399"/>
                  </a:lnTo>
                  <a:lnTo>
                    <a:pt x="517906" y="633323"/>
                  </a:lnTo>
                  <a:lnTo>
                    <a:pt x="518756" y="634072"/>
                  </a:lnTo>
                  <a:lnTo>
                    <a:pt x="513257" y="634072"/>
                  </a:lnTo>
                  <a:lnTo>
                    <a:pt x="512610" y="632802"/>
                  </a:lnTo>
                  <a:lnTo>
                    <a:pt x="513016" y="632802"/>
                  </a:lnTo>
                  <a:lnTo>
                    <a:pt x="512533" y="632675"/>
                  </a:lnTo>
                  <a:lnTo>
                    <a:pt x="512191" y="632587"/>
                  </a:lnTo>
                  <a:lnTo>
                    <a:pt x="512191" y="634834"/>
                  </a:lnTo>
                  <a:lnTo>
                    <a:pt x="512114" y="638390"/>
                  </a:lnTo>
                  <a:lnTo>
                    <a:pt x="511035" y="638390"/>
                  </a:lnTo>
                  <a:lnTo>
                    <a:pt x="509727" y="640422"/>
                  </a:lnTo>
                  <a:lnTo>
                    <a:pt x="509841" y="638390"/>
                  </a:lnTo>
                  <a:lnTo>
                    <a:pt x="509917" y="637247"/>
                  </a:lnTo>
                  <a:lnTo>
                    <a:pt x="510044" y="635469"/>
                  </a:lnTo>
                  <a:lnTo>
                    <a:pt x="510082" y="634834"/>
                  </a:lnTo>
                  <a:lnTo>
                    <a:pt x="512191" y="634834"/>
                  </a:lnTo>
                  <a:lnTo>
                    <a:pt x="512191" y="632587"/>
                  </a:lnTo>
                  <a:lnTo>
                    <a:pt x="512064" y="632548"/>
                  </a:lnTo>
                  <a:lnTo>
                    <a:pt x="508304" y="631532"/>
                  </a:lnTo>
                  <a:lnTo>
                    <a:pt x="507885" y="631532"/>
                  </a:lnTo>
                  <a:lnTo>
                    <a:pt x="507466" y="629069"/>
                  </a:lnTo>
                  <a:lnTo>
                    <a:pt x="507466" y="644525"/>
                  </a:lnTo>
                  <a:lnTo>
                    <a:pt x="506171" y="645769"/>
                  </a:lnTo>
                  <a:lnTo>
                    <a:pt x="505701" y="645248"/>
                  </a:lnTo>
                  <a:lnTo>
                    <a:pt x="505472" y="645248"/>
                  </a:lnTo>
                  <a:lnTo>
                    <a:pt x="505472" y="643597"/>
                  </a:lnTo>
                  <a:lnTo>
                    <a:pt x="506018" y="643597"/>
                  </a:lnTo>
                  <a:lnTo>
                    <a:pt x="506298" y="643597"/>
                  </a:lnTo>
                  <a:lnTo>
                    <a:pt x="506501" y="643851"/>
                  </a:lnTo>
                  <a:lnTo>
                    <a:pt x="506742" y="643978"/>
                  </a:lnTo>
                  <a:lnTo>
                    <a:pt x="506552" y="643928"/>
                  </a:lnTo>
                  <a:lnTo>
                    <a:pt x="506920" y="644359"/>
                  </a:lnTo>
                  <a:lnTo>
                    <a:pt x="507047" y="644525"/>
                  </a:lnTo>
                  <a:lnTo>
                    <a:pt x="507466" y="644525"/>
                  </a:lnTo>
                  <a:lnTo>
                    <a:pt x="507466" y="629069"/>
                  </a:lnTo>
                  <a:lnTo>
                    <a:pt x="507238" y="627722"/>
                  </a:lnTo>
                  <a:lnTo>
                    <a:pt x="505879" y="628484"/>
                  </a:lnTo>
                  <a:lnTo>
                    <a:pt x="506171" y="628484"/>
                  </a:lnTo>
                  <a:lnTo>
                    <a:pt x="503732" y="632548"/>
                  </a:lnTo>
                  <a:lnTo>
                    <a:pt x="503669" y="632802"/>
                  </a:lnTo>
                  <a:lnTo>
                    <a:pt x="503326" y="634466"/>
                  </a:lnTo>
                  <a:lnTo>
                    <a:pt x="503250" y="634834"/>
                  </a:lnTo>
                  <a:lnTo>
                    <a:pt x="502297" y="634834"/>
                  </a:lnTo>
                  <a:lnTo>
                    <a:pt x="502386" y="634072"/>
                  </a:lnTo>
                  <a:lnTo>
                    <a:pt x="502500" y="633437"/>
                  </a:lnTo>
                  <a:lnTo>
                    <a:pt x="502526" y="633310"/>
                  </a:lnTo>
                  <a:lnTo>
                    <a:pt x="502602" y="632802"/>
                  </a:lnTo>
                  <a:lnTo>
                    <a:pt x="503669" y="632802"/>
                  </a:lnTo>
                  <a:lnTo>
                    <a:pt x="503669" y="632548"/>
                  </a:lnTo>
                  <a:lnTo>
                    <a:pt x="502653" y="632548"/>
                  </a:lnTo>
                  <a:lnTo>
                    <a:pt x="502831" y="631532"/>
                  </a:lnTo>
                  <a:lnTo>
                    <a:pt x="503148" y="630770"/>
                  </a:lnTo>
                  <a:lnTo>
                    <a:pt x="503262" y="630516"/>
                  </a:lnTo>
                  <a:lnTo>
                    <a:pt x="504088" y="628738"/>
                  </a:lnTo>
                  <a:lnTo>
                    <a:pt x="504278" y="628484"/>
                  </a:lnTo>
                  <a:lnTo>
                    <a:pt x="505625" y="626325"/>
                  </a:lnTo>
                  <a:lnTo>
                    <a:pt x="505333" y="626325"/>
                  </a:lnTo>
                  <a:lnTo>
                    <a:pt x="503466" y="622642"/>
                  </a:lnTo>
                  <a:lnTo>
                    <a:pt x="503250" y="622642"/>
                  </a:lnTo>
                  <a:lnTo>
                    <a:pt x="503656" y="621372"/>
                  </a:lnTo>
                  <a:lnTo>
                    <a:pt x="504761" y="622642"/>
                  </a:lnTo>
                  <a:lnTo>
                    <a:pt x="504190" y="622642"/>
                  </a:lnTo>
                  <a:lnTo>
                    <a:pt x="506183" y="623150"/>
                  </a:lnTo>
                  <a:lnTo>
                    <a:pt x="507949" y="620991"/>
                  </a:lnTo>
                  <a:lnTo>
                    <a:pt x="506641" y="616673"/>
                  </a:lnTo>
                  <a:lnTo>
                    <a:pt x="506526" y="615657"/>
                  </a:lnTo>
                  <a:lnTo>
                    <a:pt x="504571" y="617562"/>
                  </a:lnTo>
                  <a:lnTo>
                    <a:pt x="505841" y="618959"/>
                  </a:lnTo>
                  <a:lnTo>
                    <a:pt x="506018" y="619213"/>
                  </a:lnTo>
                  <a:lnTo>
                    <a:pt x="506882" y="621372"/>
                  </a:lnTo>
                  <a:lnTo>
                    <a:pt x="507034" y="621372"/>
                  </a:lnTo>
                  <a:lnTo>
                    <a:pt x="506095" y="622134"/>
                  </a:lnTo>
                  <a:lnTo>
                    <a:pt x="505942" y="622134"/>
                  </a:lnTo>
                  <a:lnTo>
                    <a:pt x="505460" y="622401"/>
                  </a:lnTo>
                  <a:lnTo>
                    <a:pt x="504545" y="621372"/>
                  </a:lnTo>
                  <a:lnTo>
                    <a:pt x="501916" y="618451"/>
                  </a:lnTo>
                  <a:lnTo>
                    <a:pt x="501954" y="618959"/>
                  </a:lnTo>
                  <a:lnTo>
                    <a:pt x="502069" y="620229"/>
                  </a:lnTo>
                  <a:lnTo>
                    <a:pt x="502170" y="621372"/>
                  </a:lnTo>
                  <a:lnTo>
                    <a:pt x="502285" y="622642"/>
                  </a:lnTo>
                  <a:lnTo>
                    <a:pt x="502386" y="623785"/>
                  </a:lnTo>
                  <a:lnTo>
                    <a:pt x="502513" y="625182"/>
                  </a:lnTo>
                  <a:lnTo>
                    <a:pt x="502627" y="626325"/>
                  </a:lnTo>
                  <a:lnTo>
                    <a:pt x="501586" y="627341"/>
                  </a:lnTo>
                  <a:lnTo>
                    <a:pt x="500570" y="628738"/>
                  </a:lnTo>
                  <a:lnTo>
                    <a:pt x="499389" y="629958"/>
                  </a:lnTo>
                  <a:lnTo>
                    <a:pt x="499389" y="631532"/>
                  </a:lnTo>
                  <a:lnTo>
                    <a:pt x="499262" y="632294"/>
                  </a:lnTo>
                  <a:lnTo>
                    <a:pt x="499186" y="632802"/>
                  </a:lnTo>
                  <a:lnTo>
                    <a:pt x="499084" y="633310"/>
                  </a:lnTo>
                  <a:lnTo>
                    <a:pt x="497674" y="633310"/>
                  </a:lnTo>
                  <a:lnTo>
                    <a:pt x="498030" y="631532"/>
                  </a:lnTo>
                  <a:lnTo>
                    <a:pt x="499389" y="631532"/>
                  </a:lnTo>
                  <a:lnTo>
                    <a:pt x="499389" y="629958"/>
                  </a:lnTo>
                  <a:lnTo>
                    <a:pt x="498830" y="630516"/>
                  </a:lnTo>
                  <a:lnTo>
                    <a:pt x="498094" y="630135"/>
                  </a:lnTo>
                  <a:lnTo>
                    <a:pt x="497319" y="630135"/>
                  </a:lnTo>
                  <a:lnTo>
                    <a:pt x="497217" y="630770"/>
                  </a:lnTo>
                  <a:lnTo>
                    <a:pt x="497103" y="631532"/>
                  </a:lnTo>
                  <a:lnTo>
                    <a:pt x="496976" y="632294"/>
                  </a:lnTo>
                  <a:lnTo>
                    <a:pt x="496938" y="632548"/>
                  </a:lnTo>
                  <a:lnTo>
                    <a:pt x="496824" y="633310"/>
                  </a:lnTo>
                  <a:lnTo>
                    <a:pt x="496773" y="634072"/>
                  </a:lnTo>
                  <a:lnTo>
                    <a:pt x="495300" y="636231"/>
                  </a:lnTo>
                  <a:lnTo>
                    <a:pt x="495046" y="636485"/>
                  </a:lnTo>
                  <a:lnTo>
                    <a:pt x="494931" y="638771"/>
                  </a:lnTo>
                  <a:lnTo>
                    <a:pt x="494842" y="640422"/>
                  </a:lnTo>
                  <a:lnTo>
                    <a:pt x="493280" y="640422"/>
                  </a:lnTo>
                  <a:lnTo>
                    <a:pt x="491388" y="643597"/>
                  </a:lnTo>
                  <a:lnTo>
                    <a:pt x="491248" y="643597"/>
                  </a:lnTo>
                  <a:lnTo>
                    <a:pt x="491223" y="644359"/>
                  </a:lnTo>
                  <a:lnTo>
                    <a:pt x="491121" y="647915"/>
                  </a:lnTo>
                  <a:lnTo>
                    <a:pt x="489864" y="649947"/>
                  </a:lnTo>
                  <a:lnTo>
                    <a:pt x="508520" y="649947"/>
                  </a:lnTo>
                  <a:lnTo>
                    <a:pt x="507707" y="647534"/>
                  </a:lnTo>
                  <a:lnTo>
                    <a:pt x="510578" y="647534"/>
                  </a:lnTo>
                  <a:lnTo>
                    <a:pt x="510197" y="646772"/>
                  </a:lnTo>
                  <a:lnTo>
                    <a:pt x="507860" y="646772"/>
                  </a:lnTo>
                  <a:lnTo>
                    <a:pt x="507580" y="647166"/>
                  </a:lnTo>
                  <a:lnTo>
                    <a:pt x="507453" y="646772"/>
                  </a:lnTo>
                  <a:lnTo>
                    <a:pt x="507860" y="646772"/>
                  </a:lnTo>
                  <a:lnTo>
                    <a:pt x="508215" y="646264"/>
                  </a:lnTo>
                  <a:lnTo>
                    <a:pt x="508889" y="646264"/>
                  </a:lnTo>
                  <a:lnTo>
                    <a:pt x="510070" y="646531"/>
                  </a:lnTo>
                  <a:lnTo>
                    <a:pt x="511238" y="646772"/>
                  </a:lnTo>
                  <a:lnTo>
                    <a:pt x="512203" y="646772"/>
                  </a:lnTo>
                  <a:lnTo>
                    <a:pt x="513740" y="646772"/>
                  </a:lnTo>
                  <a:lnTo>
                    <a:pt x="513829" y="647153"/>
                  </a:lnTo>
                  <a:lnTo>
                    <a:pt x="513930" y="647534"/>
                  </a:lnTo>
                  <a:lnTo>
                    <a:pt x="517156" y="647534"/>
                  </a:lnTo>
                  <a:lnTo>
                    <a:pt x="519988" y="647534"/>
                  </a:lnTo>
                  <a:lnTo>
                    <a:pt x="524014" y="647534"/>
                  </a:lnTo>
                  <a:lnTo>
                    <a:pt x="526719" y="649947"/>
                  </a:lnTo>
                  <a:lnTo>
                    <a:pt x="526402" y="649859"/>
                  </a:lnTo>
                  <a:lnTo>
                    <a:pt x="526402" y="652233"/>
                  </a:lnTo>
                  <a:lnTo>
                    <a:pt x="525754" y="654646"/>
                  </a:lnTo>
                  <a:lnTo>
                    <a:pt x="525665" y="655027"/>
                  </a:lnTo>
                  <a:lnTo>
                    <a:pt x="524408" y="654646"/>
                  </a:lnTo>
                  <a:lnTo>
                    <a:pt x="523608" y="654646"/>
                  </a:lnTo>
                  <a:lnTo>
                    <a:pt x="523494" y="653503"/>
                  </a:lnTo>
                  <a:lnTo>
                    <a:pt x="523303" y="652868"/>
                  </a:lnTo>
                  <a:lnTo>
                    <a:pt x="522859" y="651598"/>
                  </a:lnTo>
                  <a:lnTo>
                    <a:pt x="522693" y="651598"/>
                  </a:lnTo>
                  <a:lnTo>
                    <a:pt x="523532" y="650709"/>
                  </a:lnTo>
                  <a:lnTo>
                    <a:pt x="525170" y="651598"/>
                  </a:lnTo>
                  <a:lnTo>
                    <a:pt x="526008" y="652233"/>
                  </a:lnTo>
                  <a:lnTo>
                    <a:pt x="526402" y="652233"/>
                  </a:lnTo>
                  <a:lnTo>
                    <a:pt x="526402" y="649859"/>
                  </a:lnTo>
                  <a:lnTo>
                    <a:pt x="525919" y="649693"/>
                  </a:lnTo>
                  <a:lnTo>
                    <a:pt x="524319" y="649693"/>
                  </a:lnTo>
                  <a:lnTo>
                    <a:pt x="523532" y="649947"/>
                  </a:lnTo>
                  <a:lnTo>
                    <a:pt x="522935" y="649693"/>
                  </a:lnTo>
                  <a:lnTo>
                    <a:pt x="522211" y="649693"/>
                  </a:lnTo>
                  <a:lnTo>
                    <a:pt x="522554" y="649058"/>
                  </a:lnTo>
                  <a:lnTo>
                    <a:pt x="521855" y="648284"/>
                  </a:lnTo>
                  <a:lnTo>
                    <a:pt x="521601" y="648284"/>
                  </a:lnTo>
                  <a:lnTo>
                    <a:pt x="520382" y="649058"/>
                  </a:lnTo>
                  <a:lnTo>
                    <a:pt x="519988" y="649058"/>
                  </a:lnTo>
                  <a:lnTo>
                    <a:pt x="519988" y="649947"/>
                  </a:lnTo>
                  <a:lnTo>
                    <a:pt x="518287" y="649947"/>
                  </a:lnTo>
                  <a:lnTo>
                    <a:pt x="518515" y="650709"/>
                  </a:lnTo>
                  <a:lnTo>
                    <a:pt x="519988" y="650709"/>
                  </a:lnTo>
                  <a:lnTo>
                    <a:pt x="521462" y="652233"/>
                  </a:lnTo>
                  <a:lnTo>
                    <a:pt x="522008" y="652868"/>
                  </a:lnTo>
                  <a:lnTo>
                    <a:pt x="523963" y="655535"/>
                  </a:lnTo>
                  <a:lnTo>
                    <a:pt x="524065" y="656805"/>
                  </a:lnTo>
                  <a:lnTo>
                    <a:pt x="524167" y="657948"/>
                  </a:lnTo>
                  <a:lnTo>
                    <a:pt x="524230" y="658710"/>
                  </a:lnTo>
                  <a:lnTo>
                    <a:pt x="523963" y="658710"/>
                  </a:lnTo>
                  <a:lnTo>
                    <a:pt x="523544" y="657059"/>
                  </a:lnTo>
                  <a:lnTo>
                    <a:pt x="523481" y="656805"/>
                  </a:lnTo>
                  <a:lnTo>
                    <a:pt x="522871" y="656043"/>
                  </a:lnTo>
                  <a:lnTo>
                    <a:pt x="522414" y="655535"/>
                  </a:lnTo>
                  <a:lnTo>
                    <a:pt x="520344" y="655027"/>
                  </a:lnTo>
                  <a:lnTo>
                    <a:pt x="522516" y="659726"/>
                  </a:lnTo>
                  <a:lnTo>
                    <a:pt x="516026" y="659726"/>
                  </a:lnTo>
                  <a:lnTo>
                    <a:pt x="516077" y="660234"/>
                  </a:lnTo>
                  <a:lnTo>
                    <a:pt x="522757" y="660234"/>
                  </a:lnTo>
                  <a:lnTo>
                    <a:pt x="524941" y="664946"/>
                  </a:lnTo>
                  <a:lnTo>
                    <a:pt x="528142" y="661631"/>
                  </a:lnTo>
                  <a:lnTo>
                    <a:pt x="528701" y="660996"/>
                  </a:lnTo>
                  <a:lnTo>
                    <a:pt x="528307" y="660996"/>
                  </a:lnTo>
                  <a:lnTo>
                    <a:pt x="528218" y="660234"/>
                  </a:lnTo>
                  <a:lnTo>
                    <a:pt x="529691" y="660234"/>
                  </a:lnTo>
                  <a:lnTo>
                    <a:pt x="530199" y="660234"/>
                  </a:lnTo>
                  <a:lnTo>
                    <a:pt x="530339" y="660996"/>
                  </a:lnTo>
                  <a:lnTo>
                    <a:pt x="530466" y="661631"/>
                  </a:lnTo>
                  <a:lnTo>
                    <a:pt x="530517" y="661885"/>
                  </a:lnTo>
                  <a:lnTo>
                    <a:pt x="530606" y="662406"/>
                  </a:lnTo>
                  <a:lnTo>
                    <a:pt x="530250" y="662520"/>
                  </a:lnTo>
                  <a:lnTo>
                    <a:pt x="530631" y="662520"/>
                  </a:lnTo>
                  <a:lnTo>
                    <a:pt x="531482" y="662520"/>
                  </a:lnTo>
                  <a:lnTo>
                    <a:pt x="532091" y="661885"/>
                  </a:lnTo>
                  <a:lnTo>
                    <a:pt x="531647" y="662038"/>
                  </a:lnTo>
                  <a:lnTo>
                    <a:pt x="532028" y="660996"/>
                  </a:lnTo>
                  <a:lnTo>
                    <a:pt x="534162" y="660996"/>
                  </a:lnTo>
                  <a:lnTo>
                    <a:pt x="534314" y="661631"/>
                  </a:lnTo>
                  <a:lnTo>
                    <a:pt x="534403" y="661885"/>
                  </a:lnTo>
                  <a:lnTo>
                    <a:pt x="534517" y="662520"/>
                  </a:lnTo>
                  <a:lnTo>
                    <a:pt x="534377" y="662520"/>
                  </a:lnTo>
                  <a:lnTo>
                    <a:pt x="533107" y="663790"/>
                  </a:lnTo>
                  <a:lnTo>
                    <a:pt x="536638" y="663790"/>
                  </a:lnTo>
                  <a:lnTo>
                    <a:pt x="537184" y="661631"/>
                  </a:lnTo>
                  <a:lnTo>
                    <a:pt x="537349" y="660996"/>
                  </a:lnTo>
                  <a:lnTo>
                    <a:pt x="537540" y="660234"/>
                  </a:lnTo>
                  <a:lnTo>
                    <a:pt x="539813" y="660234"/>
                  </a:lnTo>
                  <a:lnTo>
                    <a:pt x="539089" y="660996"/>
                  </a:lnTo>
                  <a:lnTo>
                    <a:pt x="539356" y="660996"/>
                  </a:lnTo>
                  <a:lnTo>
                    <a:pt x="537184" y="661631"/>
                  </a:lnTo>
                  <a:lnTo>
                    <a:pt x="538480" y="661631"/>
                  </a:lnTo>
                  <a:lnTo>
                    <a:pt x="539775" y="662393"/>
                  </a:lnTo>
                  <a:lnTo>
                    <a:pt x="540004" y="662520"/>
                  </a:lnTo>
                  <a:lnTo>
                    <a:pt x="540626" y="662520"/>
                  </a:lnTo>
                  <a:lnTo>
                    <a:pt x="540715" y="663409"/>
                  </a:lnTo>
                  <a:lnTo>
                    <a:pt x="540791" y="664032"/>
                  </a:lnTo>
                  <a:lnTo>
                    <a:pt x="540905" y="665060"/>
                  </a:lnTo>
                  <a:lnTo>
                    <a:pt x="542010" y="665060"/>
                  </a:lnTo>
                  <a:lnTo>
                    <a:pt x="542251" y="664298"/>
                  </a:lnTo>
                  <a:lnTo>
                    <a:pt x="542175" y="663409"/>
                  </a:lnTo>
                  <a:lnTo>
                    <a:pt x="542061" y="662774"/>
                  </a:lnTo>
                  <a:lnTo>
                    <a:pt x="542023" y="662520"/>
                  </a:lnTo>
                  <a:lnTo>
                    <a:pt x="541655" y="661885"/>
                  </a:lnTo>
                  <a:lnTo>
                    <a:pt x="540524" y="660996"/>
                  </a:lnTo>
                  <a:lnTo>
                    <a:pt x="540588" y="660234"/>
                  </a:lnTo>
                  <a:lnTo>
                    <a:pt x="543725" y="660234"/>
                  </a:lnTo>
                  <a:lnTo>
                    <a:pt x="545807" y="659726"/>
                  </a:lnTo>
                  <a:lnTo>
                    <a:pt x="543826" y="659726"/>
                  </a:lnTo>
                  <a:lnTo>
                    <a:pt x="543890" y="659472"/>
                  </a:lnTo>
                  <a:lnTo>
                    <a:pt x="540664" y="659472"/>
                  </a:lnTo>
                  <a:lnTo>
                    <a:pt x="540639" y="659726"/>
                  </a:lnTo>
                  <a:lnTo>
                    <a:pt x="539686" y="659726"/>
                  </a:lnTo>
                  <a:lnTo>
                    <a:pt x="539623" y="659472"/>
                  </a:lnTo>
                  <a:lnTo>
                    <a:pt x="537730" y="659472"/>
                  </a:lnTo>
                  <a:lnTo>
                    <a:pt x="537438" y="658710"/>
                  </a:lnTo>
                  <a:lnTo>
                    <a:pt x="537362" y="658469"/>
                  </a:lnTo>
                  <a:lnTo>
                    <a:pt x="537083" y="658469"/>
                  </a:lnTo>
                  <a:lnTo>
                    <a:pt x="538060" y="657948"/>
                  </a:lnTo>
                  <a:lnTo>
                    <a:pt x="539203" y="657948"/>
                  </a:lnTo>
                  <a:lnTo>
                    <a:pt x="539381" y="658469"/>
                  </a:lnTo>
                  <a:lnTo>
                    <a:pt x="539623" y="659472"/>
                  </a:lnTo>
                  <a:lnTo>
                    <a:pt x="540664" y="659472"/>
                  </a:lnTo>
                  <a:lnTo>
                    <a:pt x="541655" y="658710"/>
                  </a:lnTo>
                  <a:lnTo>
                    <a:pt x="541655" y="658469"/>
                  </a:lnTo>
                  <a:lnTo>
                    <a:pt x="542302" y="657059"/>
                  </a:lnTo>
                  <a:lnTo>
                    <a:pt x="544436" y="657059"/>
                  </a:lnTo>
                  <a:lnTo>
                    <a:pt x="543890" y="659472"/>
                  </a:lnTo>
                  <a:lnTo>
                    <a:pt x="546392" y="659472"/>
                  </a:lnTo>
                  <a:lnTo>
                    <a:pt x="547408" y="657059"/>
                  </a:lnTo>
                  <a:lnTo>
                    <a:pt x="547522" y="656805"/>
                  </a:lnTo>
                  <a:lnTo>
                    <a:pt x="551395" y="656805"/>
                  </a:lnTo>
                  <a:lnTo>
                    <a:pt x="552462" y="656805"/>
                  </a:lnTo>
                  <a:lnTo>
                    <a:pt x="553847" y="656805"/>
                  </a:lnTo>
                  <a:lnTo>
                    <a:pt x="554164" y="656043"/>
                  </a:lnTo>
                  <a:lnTo>
                    <a:pt x="552323" y="656043"/>
                  </a:lnTo>
                  <a:lnTo>
                    <a:pt x="551853" y="656424"/>
                  </a:lnTo>
                  <a:lnTo>
                    <a:pt x="551256" y="656043"/>
                  </a:lnTo>
                  <a:lnTo>
                    <a:pt x="547966" y="656043"/>
                  </a:lnTo>
                  <a:lnTo>
                    <a:pt x="549033" y="654646"/>
                  </a:lnTo>
                  <a:lnTo>
                    <a:pt x="551256" y="656043"/>
                  </a:lnTo>
                  <a:lnTo>
                    <a:pt x="552323" y="656043"/>
                  </a:lnTo>
                  <a:lnTo>
                    <a:pt x="552945" y="655535"/>
                  </a:lnTo>
                  <a:lnTo>
                    <a:pt x="553008" y="655027"/>
                  </a:lnTo>
                  <a:lnTo>
                    <a:pt x="553135" y="654646"/>
                  </a:lnTo>
                  <a:lnTo>
                    <a:pt x="553262" y="654278"/>
                  </a:lnTo>
                  <a:lnTo>
                    <a:pt x="552221" y="654646"/>
                  </a:lnTo>
                  <a:lnTo>
                    <a:pt x="552221" y="652233"/>
                  </a:lnTo>
                  <a:lnTo>
                    <a:pt x="552411" y="652233"/>
                  </a:lnTo>
                  <a:lnTo>
                    <a:pt x="555244" y="654011"/>
                  </a:lnTo>
                  <a:lnTo>
                    <a:pt x="554990" y="654011"/>
                  </a:lnTo>
                  <a:lnTo>
                    <a:pt x="554164" y="656043"/>
                  </a:lnTo>
                  <a:lnTo>
                    <a:pt x="555917" y="656043"/>
                  </a:lnTo>
                  <a:lnTo>
                    <a:pt x="556018" y="654646"/>
                  </a:lnTo>
                  <a:lnTo>
                    <a:pt x="556120" y="653503"/>
                  </a:lnTo>
                  <a:lnTo>
                    <a:pt x="559638" y="653503"/>
                  </a:lnTo>
                  <a:lnTo>
                    <a:pt x="559523" y="652233"/>
                  </a:lnTo>
                  <a:lnTo>
                    <a:pt x="559396" y="650709"/>
                  </a:lnTo>
                  <a:lnTo>
                    <a:pt x="560552" y="650709"/>
                  </a:lnTo>
                  <a:lnTo>
                    <a:pt x="560336" y="651598"/>
                  </a:lnTo>
                  <a:lnTo>
                    <a:pt x="560768" y="651598"/>
                  </a:lnTo>
                  <a:lnTo>
                    <a:pt x="562749" y="652233"/>
                  </a:lnTo>
                  <a:lnTo>
                    <a:pt x="563549" y="652233"/>
                  </a:lnTo>
                  <a:lnTo>
                    <a:pt x="563549" y="653503"/>
                  </a:lnTo>
                  <a:lnTo>
                    <a:pt x="562317" y="654405"/>
                  </a:lnTo>
                  <a:lnTo>
                    <a:pt x="563321" y="654011"/>
                  </a:lnTo>
                  <a:lnTo>
                    <a:pt x="563499" y="654011"/>
                  </a:lnTo>
                  <a:lnTo>
                    <a:pt x="564870" y="652868"/>
                  </a:lnTo>
                  <a:lnTo>
                    <a:pt x="565759" y="652868"/>
                  </a:lnTo>
                  <a:lnTo>
                    <a:pt x="567804" y="654646"/>
                  </a:lnTo>
                  <a:lnTo>
                    <a:pt x="568515" y="653503"/>
                  </a:lnTo>
                  <a:lnTo>
                    <a:pt x="568210" y="653503"/>
                  </a:lnTo>
                  <a:lnTo>
                    <a:pt x="568121" y="653376"/>
                  </a:lnTo>
                  <a:lnTo>
                    <a:pt x="568045" y="653110"/>
                  </a:lnTo>
                  <a:lnTo>
                    <a:pt x="567829" y="652233"/>
                  </a:lnTo>
                  <a:lnTo>
                    <a:pt x="565632" y="652233"/>
                  </a:lnTo>
                  <a:lnTo>
                    <a:pt x="565315" y="652500"/>
                  </a:lnTo>
                  <a:lnTo>
                    <a:pt x="565035" y="652233"/>
                  </a:lnTo>
                  <a:lnTo>
                    <a:pt x="564642" y="651598"/>
                  </a:lnTo>
                  <a:lnTo>
                    <a:pt x="564921" y="650709"/>
                  </a:lnTo>
                  <a:lnTo>
                    <a:pt x="568515" y="650709"/>
                  </a:lnTo>
                  <a:lnTo>
                    <a:pt x="570191" y="650709"/>
                  </a:lnTo>
                  <a:lnTo>
                    <a:pt x="571931" y="650709"/>
                  </a:lnTo>
                  <a:lnTo>
                    <a:pt x="573227" y="650709"/>
                  </a:lnTo>
                  <a:lnTo>
                    <a:pt x="573011" y="649947"/>
                  </a:lnTo>
                  <a:lnTo>
                    <a:pt x="570979" y="649947"/>
                  </a:lnTo>
                  <a:lnTo>
                    <a:pt x="570369" y="649947"/>
                  </a:lnTo>
                  <a:lnTo>
                    <a:pt x="570420" y="649693"/>
                  </a:lnTo>
                  <a:lnTo>
                    <a:pt x="570572" y="649058"/>
                  </a:lnTo>
                  <a:lnTo>
                    <a:pt x="570661" y="648677"/>
                  </a:lnTo>
                  <a:lnTo>
                    <a:pt x="570928" y="647534"/>
                  </a:lnTo>
                  <a:lnTo>
                    <a:pt x="571741" y="647534"/>
                  </a:lnTo>
                  <a:lnTo>
                    <a:pt x="571715" y="647661"/>
                  </a:lnTo>
                  <a:lnTo>
                    <a:pt x="571614" y="648423"/>
                  </a:lnTo>
                  <a:lnTo>
                    <a:pt x="570725" y="648423"/>
                  </a:lnTo>
                  <a:lnTo>
                    <a:pt x="570661" y="648677"/>
                  </a:lnTo>
                  <a:lnTo>
                    <a:pt x="572173" y="648677"/>
                  </a:lnTo>
                  <a:lnTo>
                    <a:pt x="573011" y="649058"/>
                  </a:lnTo>
                  <a:lnTo>
                    <a:pt x="572757" y="649058"/>
                  </a:lnTo>
                  <a:lnTo>
                    <a:pt x="572935" y="649693"/>
                  </a:lnTo>
                  <a:lnTo>
                    <a:pt x="573011" y="649947"/>
                  </a:lnTo>
                  <a:lnTo>
                    <a:pt x="574662" y="649947"/>
                  </a:lnTo>
                  <a:lnTo>
                    <a:pt x="574230" y="649058"/>
                  </a:lnTo>
                  <a:lnTo>
                    <a:pt x="573824" y="649058"/>
                  </a:lnTo>
                  <a:lnTo>
                    <a:pt x="574890" y="648677"/>
                  </a:lnTo>
                  <a:lnTo>
                    <a:pt x="576503" y="648677"/>
                  </a:lnTo>
                  <a:lnTo>
                    <a:pt x="576961" y="649693"/>
                  </a:lnTo>
                  <a:lnTo>
                    <a:pt x="577075" y="649947"/>
                  </a:lnTo>
                  <a:lnTo>
                    <a:pt x="576084" y="649947"/>
                  </a:lnTo>
                  <a:lnTo>
                    <a:pt x="574662" y="649947"/>
                  </a:lnTo>
                  <a:lnTo>
                    <a:pt x="574903" y="650455"/>
                  </a:lnTo>
                  <a:lnTo>
                    <a:pt x="575030" y="650709"/>
                  </a:lnTo>
                  <a:lnTo>
                    <a:pt x="576135" y="650709"/>
                  </a:lnTo>
                  <a:lnTo>
                    <a:pt x="577329" y="649947"/>
                  </a:lnTo>
                  <a:lnTo>
                    <a:pt x="578713" y="649947"/>
                  </a:lnTo>
                  <a:lnTo>
                    <a:pt x="579551" y="648677"/>
                  </a:lnTo>
                  <a:lnTo>
                    <a:pt x="583463" y="648677"/>
                  </a:lnTo>
                  <a:lnTo>
                    <a:pt x="581901" y="649947"/>
                  </a:lnTo>
                  <a:lnTo>
                    <a:pt x="584009" y="649947"/>
                  </a:lnTo>
                  <a:lnTo>
                    <a:pt x="585406" y="647661"/>
                  </a:lnTo>
                  <a:lnTo>
                    <a:pt x="585482" y="647534"/>
                  </a:lnTo>
                  <a:lnTo>
                    <a:pt x="585254" y="647534"/>
                  </a:lnTo>
                  <a:lnTo>
                    <a:pt x="584885" y="647534"/>
                  </a:lnTo>
                  <a:lnTo>
                    <a:pt x="583780" y="648423"/>
                  </a:lnTo>
                  <a:lnTo>
                    <a:pt x="579996" y="648423"/>
                  </a:lnTo>
                  <a:lnTo>
                    <a:pt x="580250" y="648284"/>
                  </a:lnTo>
                  <a:lnTo>
                    <a:pt x="579437" y="647915"/>
                  </a:lnTo>
                  <a:lnTo>
                    <a:pt x="578561" y="647534"/>
                  </a:lnTo>
                  <a:lnTo>
                    <a:pt x="578713" y="647534"/>
                  </a:lnTo>
                  <a:lnTo>
                    <a:pt x="579856" y="647534"/>
                  </a:lnTo>
                  <a:lnTo>
                    <a:pt x="580250" y="648284"/>
                  </a:lnTo>
                  <a:lnTo>
                    <a:pt x="581545" y="647534"/>
                  </a:lnTo>
                  <a:lnTo>
                    <a:pt x="584885" y="647534"/>
                  </a:lnTo>
                  <a:lnTo>
                    <a:pt x="585355" y="647153"/>
                  </a:lnTo>
                  <a:lnTo>
                    <a:pt x="585838" y="646772"/>
                  </a:lnTo>
                  <a:lnTo>
                    <a:pt x="586244" y="646264"/>
                  </a:lnTo>
                  <a:lnTo>
                    <a:pt x="586867" y="645248"/>
                  </a:lnTo>
                  <a:lnTo>
                    <a:pt x="587311" y="644525"/>
                  </a:lnTo>
                  <a:lnTo>
                    <a:pt x="587400" y="644359"/>
                  </a:lnTo>
                  <a:lnTo>
                    <a:pt x="586168" y="644359"/>
                  </a:lnTo>
                  <a:lnTo>
                    <a:pt x="585685" y="644359"/>
                  </a:lnTo>
                  <a:lnTo>
                    <a:pt x="585685" y="646010"/>
                  </a:lnTo>
                  <a:lnTo>
                    <a:pt x="585470" y="646772"/>
                  </a:lnTo>
                  <a:lnTo>
                    <a:pt x="582879" y="646772"/>
                  </a:lnTo>
                  <a:lnTo>
                    <a:pt x="584212" y="646010"/>
                  </a:lnTo>
                  <a:lnTo>
                    <a:pt x="585685" y="646010"/>
                  </a:lnTo>
                  <a:lnTo>
                    <a:pt x="585685" y="644359"/>
                  </a:lnTo>
                  <a:lnTo>
                    <a:pt x="581964" y="644359"/>
                  </a:lnTo>
                  <a:lnTo>
                    <a:pt x="581660" y="645248"/>
                  </a:lnTo>
                  <a:lnTo>
                    <a:pt x="581406" y="645248"/>
                  </a:lnTo>
                  <a:lnTo>
                    <a:pt x="581406" y="646010"/>
                  </a:lnTo>
                  <a:lnTo>
                    <a:pt x="581329" y="646264"/>
                  </a:lnTo>
                  <a:lnTo>
                    <a:pt x="580161" y="646264"/>
                  </a:lnTo>
                  <a:lnTo>
                    <a:pt x="580224" y="646772"/>
                  </a:lnTo>
                  <a:lnTo>
                    <a:pt x="579475" y="646772"/>
                  </a:lnTo>
                  <a:lnTo>
                    <a:pt x="579208" y="646264"/>
                  </a:lnTo>
                  <a:lnTo>
                    <a:pt x="576389" y="646264"/>
                  </a:lnTo>
                  <a:lnTo>
                    <a:pt x="576389" y="648423"/>
                  </a:lnTo>
                  <a:lnTo>
                    <a:pt x="575602" y="648423"/>
                  </a:lnTo>
                  <a:lnTo>
                    <a:pt x="576008" y="648284"/>
                  </a:lnTo>
                  <a:lnTo>
                    <a:pt x="576338" y="648284"/>
                  </a:lnTo>
                  <a:lnTo>
                    <a:pt x="576389" y="648423"/>
                  </a:lnTo>
                  <a:lnTo>
                    <a:pt x="576389" y="646264"/>
                  </a:lnTo>
                  <a:lnTo>
                    <a:pt x="574560" y="646264"/>
                  </a:lnTo>
                  <a:lnTo>
                    <a:pt x="574560" y="647534"/>
                  </a:lnTo>
                  <a:lnTo>
                    <a:pt x="573824" y="647915"/>
                  </a:lnTo>
                  <a:lnTo>
                    <a:pt x="573595" y="647661"/>
                  </a:lnTo>
                  <a:lnTo>
                    <a:pt x="573659" y="647534"/>
                  </a:lnTo>
                  <a:lnTo>
                    <a:pt x="574560" y="647534"/>
                  </a:lnTo>
                  <a:lnTo>
                    <a:pt x="574560" y="646264"/>
                  </a:lnTo>
                  <a:lnTo>
                    <a:pt x="574294" y="646264"/>
                  </a:lnTo>
                  <a:lnTo>
                    <a:pt x="574040" y="646772"/>
                  </a:lnTo>
                  <a:lnTo>
                    <a:pt x="571842" y="646772"/>
                  </a:lnTo>
                  <a:lnTo>
                    <a:pt x="571919" y="646264"/>
                  </a:lnTo>
                  <a:lnTo>
                    <a:pt x="571220" y="646264"/>
                  </a:lnTo>
                  <a:lnTo>
                    <a:pt x="571106" y="646772"/>
                  </a:lnTo>
                  <a:lnTo>
                    <a:pt x="568159" y="646772"/>
                  </a:lnTo>
                  <a:lnTo>
                    <a:pt x="568159" y="647534"/>
                  </a:lnTo>
                  <a:lnTo>
                    <a:pt x="568159" y="648423"/>
                  </a:lnTo>
                  <a:lnTo>
                    <a:pt x="568159" y="648677"/>
                  </a:lnTo>
                  <a:lnTo>
                    <a:pt x="568159" y="649058"/>
                  </a:lnTo>
                  <a:lnTo>
                    <a:pt x="567283" y="649058"/>
                  </a:lnTo>
                  <a:lnTo>
                    <a:pt x="566737" y="648677"/>
                  </a:lnTo>
                  <a:lnTo>
                    <a:pt x="568159" y="648677"/>
                  </a:lnTo>
                  <a:lnTo>
                    <a:pt x="568159" y="648423"/>
                  </a:lnTo>
                  <a:lnTo>
                    <a:pt x="566623" y="648423"/>
                  </a:lnTo>
                  <a:lnTo>
                    <a:pt x="566623" y="649947"/>
                  </a:lnTo>
                  <a:lnTo>
                    <a:pt x="565213" y="649947"/>
                  </a:lnTo>
                  <a:lnTo>
                    <a:pt x="565327" y="649693"/>
                  </a:lnTo>
                  <a:lnTo>
                    <a:pt x="566623" y="649947"/>
                  </a:lnTo>
                  <a:lnTo>
                    <a:pt x="566623" y="648423"/>
                  </a:lnTo>
                  <a:lnTo>
                    <a:pt x="566381" y="648423"/>
                  </a:lnTo>
                  <a:lnTo>
                    <a:pt x="566166" y="648284"/>
                  </a:lnTo>
                  <a:lnTo>
                    <a:pt x="566026" y="648284"/>
                  </a:lnTo>
                  <a:lnTo>
                    <a:pt x="566026" y="647534"/>
                  </a:lnTo>
                  <a:lnTo>
                    <a:pt x="568159" y="647534"/>
                  </a:lnTo>
                  <a:lnTo>
                    <a:pt x="568159" y="646772"/>
                  </a:lnTo>
                  <a:lnTo>
                    <a:pt x="566026" y="646772"/>
                  </a:lnTo>
                  <a:lnTo>
                    <a:pt x="564946" y="646772"/>
                  </a:lnTo>
                  <a:lnTo>
                    <a:pt x="565391" y="646264"/>
                  </a:lnTo>
                  <a:lnTo>
                    <a:pt x="564222" y="646264"/>
                  </a:lnTo>
                  <a:lnTo>
                    <a:pt x="563880" y="646531"/>
                  </a:lnTo>
                  <a:lnTo>
                    <a:pt x="563740" y="646264"/>
                  </a:lnTo>
                  <a:lnTo>
                    <a:pt x="564222" y="646264"/>
                  </a:lnTo>
                  <a:lnTo>
                    <a:pt x="564553" y="646010"/>
                  </a:lnTo>
                  <a:lnTo>
                    <a:pt x="565619" y="646010"/>
                  </a:lnTo>
                  <a:lnTo>
                    <a:pt x="565391" y="646264"/>
                  </a:lnTo>
                  <a:lnTo>
                    <a:pt x="571220" y="646264"/>
                  </a:lnTo>
                  <a:lnTo>
                    <a:pt x="571284" y="646010"/>
                  </a:lnTo>
                  <a:lnTo>
                    <a:pt x="571957" y="646010"/>
                  </a:lnTo>
                  <a:lnTo>
                    <a:pt x="571919" y="646264"/>
                  </a:lnTo>
                  <a:lnTo>
                    <a:pt x="574294" y="646264"/>
                  </a:lnTo>
                  <a:lnTo>
                    <a:pt x="574421" y="646010"/>
                  </a:lnTo>
                  <a:lnTo>
                    <a:pt x="579069" y="646010"/>
                  </a:lnTo>
                  <a:lnTo>
                    <a:pt x="579208" y="646264"/>
                  </a:lnTo>
                  <a:lnTo>
                    <a:pt x="580161" y="646264"/>
                  </a:lnTo>
                  <a:lnTo>
                    <a:pt x="580123" y="646010"/>
                  </a:lnTo>
                  <a:lnTo>
                    <a:pt x="581406" y="646010"/>
                  </a:lnTo>
                  <a:lnTo>
                    <a:pt x="581406" y="645248"/>
                  </a:lnTo>
                  <a:lnTo>
                    <a:pt x="580021" y="645248"/>
                  </a:lnTo>
                  <a:lnTo>
                    <a:pt x="579920" y="644525"/>
                  </a:lnTo>
                  <a:lnTo>
                    <a:pt x="579894" y="644359"/>
                  </a:lnTo>
                  <a:lnTo>
                    <a:pt x="578891" y="644359"/>
                  </a:lnTo>
                  <a:lnTo>
                    <a:pt x="578891" y="645655"/>
                  </a:lnTo>
                  <a:lnTo>
                    <a:pt x="578675" y="645248"/>
                  </a:lnTo>
                  <a:lnTo>
                    <a:pt x="578891" y="645655"/>
                  </a:lnTo>
                  <a:lnTo>
                    <a:pt x="578891" y="644359"/>
                  </a:lnTo>
                  <a:lnTo>
                    <a:pt x="574535" y="644359"/>
                  </a:lnTo>
                  <a:lnTo>
                    <a:pt x="573811" y="645007"/>
                  </a:lnTo>
                  <a:lnTo>
                    <a:pt x="571576" y="644601"/>
                  </a:lnTo>
                  <a:lnTo>
                    <a:pt x="571576" y="645629"/>
                  </a:lnTo>
                  <a:lnTo>
                    <a:pt x="570890" y="646010"/>
                  </a:lnTo>
                  <a:lnTo>
                    <a:pt x="571576" y="645629"/>
                  </a:lnTo>
                  <a:lnTo>
                    <a:pt x="571576" y="644601"/>
                  </a:lnTo>
                  <a:lnTo>
                    <a:pt x="571182" y="644525"/>
                  </a:lnTo>
                  <a:lnTo>
                    <a:pt x="572389" y="644525"/>
                  </a:lnTo>
                  <a:lnTo>
                    <a:pt x="572122" y="644359"/>
                  </a:lnTo>
                  <a:lnTo>
                    <a:pt x="569785" y="644359"/>
                  </a:lnTo>
                  <a:lnTo>
                    <a:pt x="569976" y="645248"/>
                  </a:lnTo>
                  <a:lnTo>
                    <a:pt x="569404" y="645248"/>
                  </a:lnTo>
                  <a:lnTo>
                    <a:pt x="565531" y="645248"/>
                  </a:lnTo>
                  <a:lnTo>
                    <a:pt x="566686" y="644359"/>
                  </a:lnTo>
                  <a:lnTo>
                    <a:pt x="563219" y="644359"/>
                  </a:lnTo>
                  <a:lnTo>
                    <a:pt x="563219" y="651598"/>
                  </a:lnTo>
                  <a:lnTo>
                    <a:pt x="562165" y="651598"/>
                  </a:lnTo>
                  <a:lnTo>
                    <a:pt x="561848" y="650328"/>
                  </a:lnTo>
                  <a:lnTo>
                    <a:pt x="561949" y="650709"/>
                  </a:lnTo>
                  <a:lnTo>
                    <a:pt x="563118" y="650709"/>
                  </a:lnTo>
                  <a:lnTo>
                    <a:pt x="563219" y="651598"/>
                  </a:lnTo>
                  <a:lnTo>
                    <a:pt x="563219" y="644359"/>
                  </a:lnTo>
                  <a:lnTo>
                    <a:pt x="563016" y="644359"/>
                  </a:lnTo>
                  <a:lnTo>
                    <a:pt x="563016" y="649947"/>
                  </a:lnTo>
                  <a:lnTo>
                    <a:pt x="561759" y="649947"/>
                  </a:lnTo>
                  <a:lnTo>
                    <a:pt x="561543" y="649058"/>
                  </a:lnTo>
                  <a:lnTo>
                    <a:pt x="561454" y="648677"/>
                  </a:lnTo>
                  <a:lnTo>
                    <a:pt x="562737" y="648677"/>
                  </a:lnTo>
                  <a:lnTo>
                    <a:pt x="562978" y="649693"/>
                  </a:lnTo>
                  <a:lnTo>
                    <a:pt x="563016" y="649947"/>
                  </a:lnTo>
                  <a:lnTo>
                    <a:pt x="563016" y="644359"/>
                  </a:lnTo>
                  <a:lnTo>
                    <a:pt x="562483" y="644359"/>
                  </a:lnTo>
                  <a:lnTo>
                    <a:pt x="561771" y="643978"/>
                  </a:lnTo>
                  <a:lnTo>
                    <a:pt x="561086" y="644359"/>
                  </a:lnTo>
                  <a:lnTo>
                    <a:pt x="560908" y="644359"/>
                  </a:lnTo>
                  <a:lnTo>
                    <a:pt x="560908" y="646010"/>
                  </a:lnTo>
                  <a:lnTo>
                    <a:pt x="560806" y="646176"/>
                  </a:lnTo>
                  <a:lnTo>
                    <a:pt x="560806" y="649693"/>
                  </a:lnTo>
                  <a:lnTo>
                    <a:pt x="560743" y="649947"/>
                  </a:lnTo>
                  <a:lnTo>
                    <a:pt x="559968" y="649947"/>
                  </a:lnTo>
                  <a:lnTo>
                    <a:pt x="560273" y="649693"/>
                  </a:lnTo>
                  <a:lnTo>
                    <a:pt x="560806" y="649693"/>
                  </a:lnTo>
                  <a:lnTo>
                    <a:pt x="560806" y="646176"/>
                  </a:lnTo>
                  <a:lnTo>
                    <a:pt x="560425" y="646772"/>
                  </a:lnTo>
                  <a:lnTo>
                    <a:pt x="559943" y="646772"/>
                  </a:lnTo>
                  <a:lnTo>
                    <a:pt x="559943" y="647534"/>
                  </a:lnTo>
                  <a:lnTo>
                    <a:pt x="558596" y="649693"/>
                  </a:lnTo>
                  <a:lnTo>
                    <a:pt x="557123" y="649160"/>
                  </a:lnTo>
                  <a:lnTo>
                    <a:pt x="557123" y="652233"/>
                  </a:lnTo>
                  <a:lnTo>
                    <a:pt x="555231" y="652233"/>
                  </a:lnTo>
                  <a:lnTo>
                    <a:pt x="554774" y="651598"/>
                  </a:lnTo>
                  <a:lnTo>
                    <a:pt x="554723" y="650709"/>
                  </a:lnTo>
                  <a:lnTo>
                    <a:pt x="556806" y="650709"/>
                  </a:lnTo>
                  <a:lnTo>
                    <a:pt x="557123" y="652233"/>
                  </a:lnTo>
                  <a:lnTo>
                    <a:pt x="557123" y="649160"/>
                  </a:lnTo>
                  <a:lnTo>
                    <a:pt x="556856" y="649058"/>
                  </a:lnTo>
                  <a:lnTo>
                    <a:pt x="557580" y="649058"/>
                  </a:lnTo>
                  <a:lnTo>
                    <a:pt x="557695" y="648423"/>
                  </a:lnTo>
                  <a:lnTo>
                    <a:pt x="557720" y="648284"/>
                  </a:lnTo>
                  <a:lnTo>
                    <a:pt x="557822" y="647661"/>
                  </a:lnTo>
                  <a:lnTo>
                    <a:pt x="557847" y="647534"/>
                  </a:lnTo>
                  <a:lnTo>
                    <a:pt x="559943" y="647534"/>
                  </a:lnTo>
                  <a:lnTo>
                    <a:pt x="559943" y="646772"/>
                  </a:lnTo>
                  <a:lnTo>
                    <a:pt x="558596" y="646772"/>
                  </a:lnTo>
                  <a:lnTo>
                    <a:pt x="559650" y="646010"/>
                  </a:lnTo>
                  <a:lnTo>
                    <a:pt x="560908" y="646010"/>
                  </a:lnTo>
                  <a:lnTo>
                    <a:pt x="560908" y="644359"/>
                  </a:lnTo>
                  <a:lnTo>
                    <a:pt x="555053" y="644359"/>
                  </a:lnTo>
                  <a:lnTo>
                    <a:pt x="555053" y="646010"/>
                  </a:lnTo>
                  <a:lnTo>
                    <a:pt x="555053" y="646772"/>
                  </a:lnTo>
                  <a:lnTo>
                    <a:pt x="555053" y="647534"/>
                  </a:lnTo>
                  <a:lnTo>
                    <a:pt x="555053" y="648284"/>
                  </a:lnTo>
                  <a:lnTo>
                    <a:pt x="553656" y="648284"/>
                  </a:lnTo>
                  <a:lnTo>
                    <a:pt x="553593" y="647915"/>
                  </a:lnTo>
                  <a:lnTo>
                    <a:pt x="553516" y="647534"/>
                  </a:lnTo>
                  <a:lnTo>
                    <a:pt x="555053" y="647534"/>
                  </a:lnTo>
                  <a:lnTo>
                    <a:pt x="555053" y="646772"/>
                  </a:lnTo>
                  <a:lnTo>
                    <a:pt x="553402" y="646772"/>
                  </a:lnTo>
                  <a:lnTo>
                    <a:pt x="553300" y="646264"/>
                  </a:lnTo>
                  <a:lnTo>
                    <a:pt x="553085" y="646264"/>
                  </a:lnTo>
                  <a:lnTo>
                    <a:pt x="553453" y="646010"/>
                  </a:lnTo>
                  <a:lnTo>
                    <a:pt x="555053" y="646010"/>
                  </a:lnTo>
                  <a:lnTo>
                    <a:pt x="555053" y="644359"/>
                  </a:lnTo>
                  <a:lnTo>
                    <a:pt x="554532" y="644359"/>
                  </a:lnTo>
                  <a:lnTo>
                    <a:pt x="554532" y="645248"/>
                  </a:lnTo>
                  <a:lnTo>
                    <a:pt x="554342" y="645388"/>
                  </a:lnTo>
                  <a:lnTo>
                    <a:pt x="554075" y="645248"/>
                  </a:lnTo>
                  <a:lnTo>
                    <a:pt x="554532" y="645248"/>
                  </a:lnTo>
                  <a:lnTo>
                    <a:pt x="554532" y="644359"/>
                  </a:lnTo>
                  <a:lnTo>
                    <a:pt x="550799" y="644359"/>
                  </a:lnTo>
                  <a:lnTo>
                    <a:pt x="550799" y="650709"/>
                  </a:lnTo>
                  <a:lnTo>
                    <a:pt x="548678" y="653503"/>
                  </a:lnTo>
                  <a:lnTo>
                    <a:pt x="548551" y="652868"/>
                  </a:lnTo>
                  <a:lnTo>
                    <a:pt x="548436" y="652233"/>
                  </a:lnTo>
                  <a:lnTo>
                    <a:pt x="547966" y="652233"/>
                  </a:lnTo>
                  <a:lnTo>
                    <a:pt x="549046" y="651598"/>
                  </a:lnTo>
                  <a:lnTo>
                    <a:pt x="549440" y="651598"/>
                  </a:lnTo>
                  <a:lnTo>
                    <a:pt x="549541" y="650709"/>
                  </a:lnTo>
                  <a:lnTo>
                    <a:pt x="550799" y="650709"/>
                  </a:lnTo>
                  <a:lnTo>
                    <a:pt x="550799" y="644359"/>
                  </a:lnTo>
                  <a:lnTo>
                    <a:pt x="550481" y="644359"/>
                  </a:lnTo>
                  <a:lnTo>
                    <a:pt x="550481" y="649947"/>
                  </a:lnTo>
                  <a:lnTo>
                    <a:pt x="549630" y="649947"/>
                  </a:lnTo>
                  <a:lnTo>
                    <a:pt x="549719" y="649058"/>
                  </a:lnTo>
                  <a:lnTo>
                    <a:pt x="550037" y="649058"/>
                  </a:lnTo>
                  <a:lnTo>
                    <a:pt x="550379" y="649693"/>
                  </a:lnTo>
                  <a:lnTo>
                    <a:pt x="550481" y="649947"/>
                  </a:lnTo>
                  <a:lnTo>
                    <a:pt x="550481" y="644359"/>
                  </a:lnTo>
                  <a:lnTo>
                    <a:pt x="545846" y="644359"/>
                  </a:lnTo>
                  <a:lnTo>
                    <a:pt x="545846" y="654011"/>
                  </a:lnTo>
                  <a:lnTo>
                    <a:pt x="545846" y="655535"/>
                  </a:lnTo>
                  <a:lnTo>
                    <a:pt x="543013" y="655535"/>
                  </a:lnTo>
                  <a:lnTo>
                    <a:pt x="543013" y="655027"/>
                  </a:lnTo>
                  <a:lnTo>
                    <a:pt x="543013" y="653503"/>
                  </a:lnTo>
                  <a:lnTo>
                    <a:pt x="545045" y="653503"/>
                  </a:lnTo>
                  <a:lnTo>
                    <a:pt x="545579" y="654011"/>
                  </a:lnTo>
                  <a:lnTo>
                    <a:pt x="545846" y="654011"/>
                  </a:lnTo>
                  <a:lnTo>
                    <a:pt x="545846" y="644359"/>
                  </a:lnTo>
                  <a:lnTo>
                    <a:pt x="542810" y="644359"/>
                  </a:lnTo>
                  <a:lnTo>
                    <a:pt x="542988" y="645248"/>
                  </a:lnTo>
                  <a:lnTo>
                    <a:pt x="541870" y="645248"/>
                  </a:lnTo>
                  <a:lnTo>
                    <a:pt x="541489" y="644525"/>
                  </a:lnTo>
                  <a:lnTo>
                    <a:pt x="541413" y="644359"/>
                  </a:lnTo>
                  <a:lnTo>
                    <a:pt x="538416" y="644359"/>
                  </a:lnTo>
                  <a:lnTo>
                    <a:pt x="538416" y="647915"/>
                  </a:lnTo>
                  <a:lnTo>
                    <a:pt x="537730" y="647534"/>
                  </a:lnTo>
                  <a:lnTo>
                    <a:pt x="538327" y="647534"/>
                  </a:lnTo>
                  <a:lnTo>
                    <a:pt x="538416" y="647915"/>
                  </a:lnTo>
                  <a:lnTo>
                    <a:pt x="538416" y="644359"/>
                  </a:lnTo>
                  <a:lnTo>
                    <a:pt x="538162" y="644359"/>
                  </a:lnTo>
                  <a:lnTo>
                    <a:pt x="538162" y="646772"/>
                  </a:lnTo>
                  <a:lnTo>
                    <a:pt x="536638" y="646772"/>
                  </a:lnTo>
                  <a:lnTo>
                    <a:pt x="536638" y="655535"/>
                  </a:lnTo>
                  <a:lnTo>
                    <a:pt x="536600" y="657948"/>
                  </a:lnTo>
                  <a:lnTo>
                    <a:pt x="535000" y="658710"/>
                  </a:lnTo>
                  <a:lnTo>
                    <a:pt x="533755" y="659726"/>
                  </a:lnTo>
                  <a:lnTo>
                    <a:pt x="532892" y="659726"/>
                  </a:lnTo>
                  <a:lnTo>
                    <a:pt x="533057" y="659472"/>
                  </a:lnTo>
                  <a:lnTo>
                    <a:pt x="533527" y="658710"/>
                  </a:lnTo>
                  <a:lnTo>
                    <a:pt x="535216" y="656043"/>
                  </a:lnTo>
                  <a:lnTo>
                    <a:pt x="536486" y="656043"/>
                  </a:lnTo>
                  <a:lnTo>
                    <a:pt x="536105" y="657948"/>
                  </a:lnTo>
                  <a:lnTo>
                    <a:pt x="536600" y="657948"/>
                  </a:lnTo>
                  <a:lnTo>
                    <a:pt x="536600" y="655561"/>
                  </a:lnTo>
                  <a:lnTo>
                    <a:pt x="536282" y="655662"/>
                  </a:lnTo>
                  <a:lnTo>
                    <a:pt x="536168" y="655535"/>
                  </a:lnTo>
                  <a:lnTo>
                    <a:pt x="536638" y="655535"/>
                  </a:lnTo>
                  <a:lnTo>
                    <a:pt x="536638" y="646772"/>
                  </a:lnTo>
                  <a:lnTo>
                    <a:pt x="536384" y="646772"/>
                  </a:lnTo>
                  <a:lnTo>
                    <a:pt x="536219" y="646264"/>
                  </a:lnTo>
                  <a:lnTo>
                    <a:pt x="536155" y="646010"/>
                  </a:lnTo>
                  <a:lnTo>
                    <a:pt x="538010" y="646010"/>
                  </a:lnTo>
                  <a:lnTo>
                    <a:pt x="538162" y="646772"/>
                  </a:lnTo>
                  <a:lnTo>
                    <a:pt x="538162" y="644359"/>
                  </a:lnTo>
                  <a:lnTo>
                    <a:pt x="535216" y="644359"/>
                  </a:lnTo>
                  <a:lnTo>
                    <a:pt x="535216" y="652233"/>
                  </a:lnTo>
                  <a:lnTo>
                    <a:pt x="535216" y="653503"/>
                  </a:lnTo>
                  <a:lnTo>
                    <a:pt x="534504" y="653503"/>
                  </a:lnTo>
                  <a:lnTo>
                    <a:pt x="533996" y="652233"/>
                  </a:lnTo>
                  <a:lnTo>
                    <a:pt x="534733" y="652233"/>
                  </a:lnTo>
                  <a:lnTo>
                    <a:pt x="535216" y="652233"/>
                  </a:lnTo>
                  <a:lnTo>
                    <a:pt x="535216" y="644359"/>
                  </a:lnTo>
                  <a:lnTo>
                    <a:pt x="534162" y="644359"/>
                  </a:lnTo>
                  <a:lnTo>
                    <a:pt x="534162" y="647915"/>
                  </a:lnTo>
                  <a:lnTo>
                    <a:pt x="533920" y="647915"/>
                  </a:lnTo>
                  <a:lnTo>
                    <a:pt x="533831" y="647534"/>
                  </a:lnTo>
                  <a:lnTo>
                    <a:pt x="534136" y="647534"/>
                  </a:lnTo>
                  <a:lnTo>
                    <a:pt x="534162" y="647915"/>
                  </a:lnTo>
                  <a:lnTo>
                    <a:pt x="534162" y="644359"/>
                  </a:lnTo>
                  <a:lnTo>
                    <a:pt x="534098" y="646772"/>
                  </a:lnTo>
                  <a:lnTo>
                    <a:pt x="533654" y="646772"/>
                  </a:lnTo>
                  <a:lnTo>
                    <a:pt x="533476" y="646010"/>
                  </a:lnTo>
                  <a:lnTo>
                    <a:pt x="534060" y="646010"/>
                  </a:lnTo>
                  <a:lnTo>
                    <a:pt x="534098" y="646772"/>
                  </a:lnTo>
                  <a:lnTo>
                    <a:pt x="534098" y="644359"/>
                  </a:lnTo>
                  <a:lnTo>
                    <a:pt x="533971" y="644359"/>
                  </a:lnTo>
                  <a:lnTo>
                    <a:pt x="534009" y="645248"/>
                  </a:lnTo>
                  <a:lnTo>
                    <a:pt x="533298" y="645248"/>
                  </a:lnTo>
                  <a:lnTo>
                    <a:pt x="533133" y="644525"/>
                  </a:lnTo>
                  <a:lnTo>
                    <a:pt x="533095" y="644359"/>
                  </a:lnTo>
                  <a:lnTo>
                    <a:pt x="531266" y="644359"/>
                  </a:lnTo>
                  <a:lnTo>
                    <a:pt x="531266" y="646010"/>
                  </a:lnTo>
                  <a:lnTo>
                    <a:pt x="530796" y="646772"/>
                  </a:lnTo>
                  <a:lnTo>
                    <a:pt x="528713" y="646772"/>
                  </a:lnTo>
                  <a:lnTo>
                    <a:pt x="529361" y="647534"/>
                  </a:lnTo>
                  <a:lnTo>
                    <a:pt x="530301" y="647534"/>
                  </a:lnTo>
                  <a:lnTo>
                    <a:pt x="529894" y="648182"/>
                  </a:lnTo>
                  <a:lnTo>
                    <a:pt x="529678" y="647915"/>
                  </a:lnTo>
                  <a:lnTo>
                    <a:pt x="528129" y="646112"/>
                  </a:lnTo>
                  <a:lnTo>
                    <a:pt x="528129" y="659599"/>
                  </a:lnTo>
                  <a:lnTo>
                    <a:pt x="527824" y="659472"/>
                  </a:lnTo>
                  <a:lnTo>
                    <a:pt x="528116" y="659472"/>
                  </a:lnTo>
                  <a:lnTo>
                    <a:pt x="528129" y="659599"/>
                  </a:lnTo>
                  <a:lnTo>
                    <a:pt x="528129" y="646112"/>
                  </a:lnTo>
                  <a:lnTo>
                    <a:pt x="531266" y="646010"/>
                  </a:lnTo>
                  <a:lnTo>
                    <a:pt x="531266" y="644359"/>
                  </a:lnTo>
                  <a:lnTo>
                    <a:pt x="528078" y="644359"/>
                  </a:lnTo>
                  <a:lnTo>
                    <a:pt x="528307" y="644525"/>
                  </a:lnTo>
                  <a:lnTo>
                    <a:pt x="527545" y="644525"/>
                  </a:lnTo>
                  <a:lnTo>
                    <a:pt x="531063" y="645248"/>
                  </a:lnTo>
                  <a:lnTo>
                    <a:pt x="527786" y="645248"/>
                  </a:lnTo>
                  <a:lnTo>
                    <a:pt x="527786" y="647915"/>
                  </a:lnTo>
                  <a:lnTo>
                    <a:pt x="525665" y="647534"/>
                  </a:lnTo>
                  <a:lnTo>
                    <a:pt x="527672" y="647534"/>
                  </a:lnTo>
                  <a:lnTo>
                    <a:pt x="527786" y="647915"/>
                  </a:lnTo>
                  <a:lnTo>
                    <a:pt x="527786" y="645248"/>
                  </a:lnTo>
                  <a:lnTo>
                    <a:pt x="527659" y="645248"/>
                  </a:lnTo>
                  <a:lnTo>
                    <a:pt x="527456" y="645299"/>
                  </a:lnTo>
                  <a:lnTo>
                    <a:pt x="527456" y="646772"/>
                  </a:lnTo>
                  <a:lnTo>
                    <a:pt x="525424" y="646772"/>
                  </a:lnTo>
                  <a:lnTo>
                    <a:pt x="525157" y="646772"/>
                  </a:lnTo>
                  <a:lnTo>
                    <a:pt x="525284" y="646518"/>
                  </a:lnTo>
                  <a:lnTo>
                    <a:pt x="525551" y="646010"/>
                  </a:lnTo>
                  <a:lnTo>
                    <a:pt x="527240" y="646010"/>
                  </a:lnTo>
                  <a:lnTo>
                    <a:pt x="527456" y="646772"/>
                  </a:lnTo>
                  <a:lnTo>
                    <a:pt x="527456" y="645299"/>
                  </a:lnTo>
                  <a:lnTo>
                    <a:pt x="527088" y="644525"/>
                  </a:lnTo>
                  <a:lnTo>
                    <a:pt x="526999" y="644359"/>
                  </a:lnTo>
                  <a:lnTo>
                    <a:pt x="525945" y="644359"/>
                  </a:lnTo>
                  <a:lnTo>
                    <a:pt x="525945" y="645248"/>
                  </a:lnTo>
                  <a:lnTo>
                    <a:pt x="525348" y="645756"/>
                  </a:lnTo>
                  <a:lnTo>
                    <a:pt x="525881" y="645248"/>
                  </a:lnTo>
                  <a:lnTo>
                    <a:pt x="525945" y="644359"/>
                  </a:lnTo>
                  <a:lnTo>
                    <a:pt x="524306" y="644359"/>
                  </a:lnTo>
                  <a:lnTo>
                    <a:pt x="524268" y="644525"/>
                  </a:lnTo>
                  <a:lnTo>
                    <a:pt x="524814" y="644525"/>
                  </a:lnTo>
                  <a:lnTo>
                    <a:pt x="523113" y="645248"/>
                  </a:lnTo>
                  <a:lnTo>
                    <a:pt x="522871" y="645248"/>
                  </a:lnTo>
                  <a:lnTo>
                    <a:pt x="522516" y="646010"/>
                  </a:lnTo>
                  <a:lnTo>
                    <a:pt x="522401" y="646264"/>
                  </a:lnTo>
                  <a:lnTo>
                    <a:pt x="517423" y="646264"/>
                  </a:lnTo>
                  <a:lnTo>
                    <a:pt x="516305" y="645248"/>
                  </a:lnTo>
                  <a:lnTo>
                    <a:pt x="516229" y="644359"/>
                  </a:lnTo>
                  <a:lnTo>
                    <a:pt x="514286" y="644359"/>
                  </a:lnTo>
                  <a:lnTo>
                    <a:pt x="514311" y="644525"/>
                  </a:lnTo>
                  <a:lnTo>
                    <a:pt x="514426" y="645248"/>
                  </a:lnTo>
                  <a:lnTo>
                    <a:pt x="514134" y="645248"/>
                  </a:lnTo>
                  <a:lnTo>
                    <a:pt x="515467" y="646264"/>
                  </a:lnTo>
                  <a:lnTo>
                    <a:pt x="513613" y="646264"/>
                  </a:lnTo>
                  <a:lnTo>
                    <a:pt x="513194" y="644525"/>
                  </a:lnTo>
                  <a:lnTo>
                    <a:pt x="513156" y="644359"/>
                  </a:lnTo>
                  <a:lnTo>
                    <a:pt x="510844" y="644359"/>
                  </a:lnTo>
                  <a:lnTo>
                    <a:pt x="511911" y="646264"/>
                  </a:lnTo>
                  <a:lnTo>
                    <a:pt x="511594" y="646264"/>
                  </a:lnTo>
                  <a:lnTo>
                    <a:pt x="511289" y="646010"/>
                  </a:lnTo>
                  <a:lnTo>
                    <a:pt x="510374" y="645248"/>
                  </a:lnTo>
                  <a:lnTo>
                    <a:pt x="510184" y="645248"/>
                  </a:lnTo>
                  <a:lnTo>
                    <a:pt x="509854" y="644525"/>
                  </a:lnTo>
                  <a:lnTo>
                    <a:pt x="509828" y="644359"/>
                  </a:lnTo>
                  <a:lnTo>
                    <a:pt x="510844" y="644359"/>
                  </a:lnTo>
                  <a:lnTo>
                    <a:pt x="510425" y="643597"/>
                  </a:lnTo>
                  <a:lnTo>
                    <a:pt x="509727" y="643978"/>
                  </a:lnTo>
                  <a:lnTo>
                    <a:pt x="509625" y="643597"/>
                  </a:lnTo>
                  <a:lnTo>
                    <a:pt x="510425" y="643597"/>
                  </a:lnTo>
                  <a:lnTo>
                    <a:pt x="512965" y="643597"/>
                  </a:lnTo>
                  <a:lnTo>
                    <a:pt x="512813" y="642962"/>
                  </a:lnTo>
                  <a:lnTo>
                    <a:pt x="512775" y="642835"/>
                  </a:lnTo>
                  <a:lnTo>
                    <a:pt x="513207" y="642835"/>
                  </a:lnTo>
                  <a:lnTo>
                    <a:pt x="510044" y="641184"/>
                  </a:lnTo>
                  <a:lnTo>
                    <a:pt x="510959" y="641184"/>
                  </a:lnTo>
                  <a:lnTo>
                    <a:pt x="512495" y="641184"/>
                  </a:lnTo>
                  <a:lnTo>
                    <a:pt x="513956" y="642835"/>
                  </a:lnTo>
                  <a:lnTo>
                    <a:pt x="514070" y="642962"/>
                  </a:lnTo>
                  <a:lnTo>
                    <a:pt x="514172" y="643597"/>
                  </a:lnTo>
                  <a:lnTo>
                    <a:pt x="516089" y="643597"/>
                  </a:lnTo>
                  <a:lnTo>
                    <a:pt x="517512" y="641184"/>
                  </a:lnTo>
                  <a:lnTo>
                    <a:pt x="519480" y="641184"/>
                  </a:lnTo>
                  <a:lnTo>
                    <a:pt x="521246" y="641184"/>
                  </a:lnTo>
                  <a:lnTo>
                    <a:pt x="522452" y="642073"/>
                  </a:lnTo>
                  <a:lnTo>
                    <a:pt x="522732" y="642073"/>
                  </a:lnTo>
                  <a:lnTo>
                    <a:pt x="522960" y="642835"/>
                  </a:lnTo>
                  <a:lnTo>
                    <a:pt x="523494" y="642962"/>
                  </a:lnTo>
                  <a:lnTo>
                    <a:pt x="524637" y="642962"/>
                  </a:lnTo>
                  <a:lnTo>
                    <a:pt x="524484" y="643597"/>
                  </a:lnTo>
                  <a:lnTo>
                    <a:pt x="526580" y="643597"/>
                  </a:lnTo>
                  <a:lnTo>
                    <a:pt x="525754" y="642073"/>
                  </a:lnTo>
                  <a:lnTo>
                    <a:pt x="525589" y="642073"/>
                  </a:lnTo>
                  <a:lnTo>
                    <a:pt x="523621" y="640422"/>
                  </a:lnTo>
                  <a:lnTo>
                    <a:pt x="522605" y="640422"/>
                  </a:lnTo>
                  <a:lnTo>
                    <a:pt x="519264" y="640803"/>
                  </a:lnTo>
                  <a:lnTo>
                    <a:pt x="519061" y="640422"/>
                  </a:lnTo>
                  <a:lnTo>
                    <a:pt x="517969" y="638390"/>
                  </a:lnTo>
                  <a:lnTo>
                    <a:pt x="517461" y="638390"/>
                  </a:lnTo>
                  <a:lnTo>
                    <a:pt x="517105" y="639406"/>
                  </a:lnTo>
                  <a:lnTo>
                    <a:pt x="516991" y="639660"/>
                  </a:lnTo>
                  <a:lnTo>
                    <a:pt x="516902" y="640422"/>
                  </a:lnTo>
                  <a:lnTo>
                    <a:pt x="514489" y="640422"/>
                  </a:lnTo>
                  <a:lnTo>
                    <a:pt x="512673" y="638771"/>
                  </a:lnTo>
                  <a:lnTo>
                    <a:pt x="512483" y="638771"/>
                  </a:lnTo>
                  <a:lnTo>
                    <a:pt x="513854" y="635723"/>
                  </a:lnTo>
                  <a:lnTo>
                    <a:pt x="513969" y="635469"/>
                  </a:lnTo>
                  <a:lnTo>
                    <a:pt x="513638" y="634834"/>
                  </a:lnTo>
                  <a:lnTo>
                    <a:pt x="519620" y="634834"/>
                  </a:lnTo>
                  <a:lnTo>
                    <a:pt x="521601" y="636562"/>
                  </a:lnTo>
                  <a:lnTo>
                    <a:pt x="524954" y="638962"/>
                  </a:lnTo>
                  <a:lnTo>
                    <a:pt x="524954" y="639660"/>
                  </a:lnTo>
                  <a:lnTo>
                    <a:pt x="525297" y="639660"/>
                  </a:lnTo>
                  <a:lnTo>
                    <a:pt x="524751" y="637311"/>
                  </a:lnTo>
                  <a:lnTo>
                    <a:pt x="523189" y="636143"/>
                  </a:lnTo>
                  <a:lnTo>
                    <a:pt x="521411" y="635063"/>
                  </a:lnTo>
                  <a:lnTo>
                    <a:pt x="521411" y="634834"/>
                  </a:lnTo>
                  <a:lnTo>
                    <a:pt x="527138" y="634834"/>
                  </a:lnTo>
                  <a:lnTo>
                    <a:pt x="527431" y="635431"/>
                  </a:lnTo>
                  <a:lnTo>
                    <a:pt x="528142" y="635774"/>
                  </a:lnTo>
                  <a:lnTo>
                    <a:pt x="527900" y="635419"/>
                  </a:lnTo>
                  <a:lnTo>
                    <a:pt x="527672" y="635063"/>
                  </a:lnTo>
                  <a:lnTo>
                    <a:pt x="527507" y="634834"/>
                  </a:lnTo>
                  <a:lnTo>
                    <a:pt x="534695" y="634834"/>
                  </a:lnTo>
                  <a:lnTo>
                    <a:pt x="534631" y="635063"/>
                  </a:lnTo>
                  <a:lnTo>
                    <a:pt x="534504" y="635419"/>
                  </a:lnTo>
                  <a:lnTo>
                    <a:pt x="534670" y="635647"/>
                  </a:lnTo>
                  <a:lnTo>
                    <a:pt x="534809" y="635863"/>
                  </a:lnTo>
                  <a:lnTo>
                    <a:pt x="534962" y="636092"/>
                  </a:lnTo>
                  <a:lnTo>
                    <a:pt x="535000" y="635495"/>
                  </a:lnTo>
                  <a:lnTo>
                    <a:pt x="535025" y="634898"/>
                  </a:lnTo>
                  <a:lnTo>
                    <a:pt x="537400" y="634834"/>
                  </a:lnTo>
                  <a:lnTo>
                    <a:pt x="537641" y="635469"/>
                  </a:lnTo>
                  <a:lnTo>
                    <a:pt x="538505" y="637197"/>
                  </a:lnTo>
                  <a:lnTo>
                    <a:pt x="538073" y="637247"/>
                  </a:lnTo>
                  <a:lnTo>
                    <a:pt x="538353" y="637247"/>
                  </a:lnTo>
                  <a:lnTo>
                    <a:pt x="538264" y="637628"/>
                  </a:lnTo>
                  <a:lnTo>
                    <a:pt x="538187" y="638009"/>
                  </a:lnTo>
                  <a:lnTo>
                    <a:pt x="538099" y="638390"/>
                  </a:lnTo>
                  <a:lnTo>
                    <a:pt x="538010" y="638771"/>
                  </a:lnTo>
                  <a:lnTo>
                    <a:pt x="536714" y="638771"/>
                  </a:lnTo>
                  <a:lnTo>
                    <a:pt x="535038" y="636231"/>
                  </a:lnTo>
                  <a:lnTo>
                    <a:pt x="534936" y="636485"/>
                  </a:lnTo>
                  <a:lnTo>
                    <a:pt x="534885" y="637247"/>
                  </a:lnTo>
                  <a:lnTo>
                    <a:pt x="534771" y="639660"/>
                  </a:lnTo>
                  <a:lnTo>
                    <a:pt x="534619" y="640422"/>
                  </a:lnTo>
                  <a:lnTo>
                    <a:pt x="532587" y="640422"/>
                  </a:lnTo>
                  <a:lnTo>
                    <a:pt x="532714" y="639660"/>
                  </a:lnTo>
                  <a:lnTo>
                    <a:pt x="532765" y="639406"/>
                  </a:lnTo>
                  <a:lnTo>
                    <a:pt x="532866" y="638771"/>
                  </a:lnTo>
                  <a:lnTo>
                    <a:pt x="533273" y="636485"/>
                  </a:lnTo>
                  <a:lnTo>
                    <a:pt x="533311" y="636231"/>
                  </a:lnTo>
                  <a:lnTo>
                    <a:pt x="533400" y="635723"/>
                  </a:lnTo>
                  <a:lnTo>
                    <a:pt x="533146" y="636231"/>
                  </a:lnTo>
                  <a:lnTo>
                    <a:pt x="532130" y="638771"/>
                  </a:lnTo>
                  <a:lnTo>
                    <a:pt x="531228" y="638771"/>
                  </a:lnTo>
                  <a:lnTo>
                    <a:pt x="530974" y="638695"/>
                  </a:lnTo>
                  <a:lnTo>
                    <a:pt x="530974" y="641184"/>
                  </a:lnTo>
                  <a:lnTo>
                    <a:pt x="530974" y="642962"/>
                  </a:lnTo>
                  <a:lnTo>
                    <a:pt x="529056" y="642962"/>
                  </a:lnTo>
                  <a:lnTo>
                    <a:pt x="528904" y="642835"/>
                  </a:lnTo>
                  <a:lnTo>
                    <a:pt x="528764" y="642835"/>
                  </a:lnTo>
                  <a:lnTo>
                    <a:pt x="527786" y="641184"/>
                  </a:lnTo>
                  <a:lnTo>
                    <a:pt x="530974" y="641184"/>
                  </a:lnTo>
                  <a:lnTo>
                    <a:pt x="530974" y="638695"/>
                  </a:lnTo>
                  <a:lnTo>
                    <a:pt x="528853" y="638009"/>
                  </a:lnTo>
                  <a:lnTo>
                    <a:pt x="526719" y="640422"/>
                  </a:lnTo>
                  <a:lnTo>
                    <a:pt x="523621" y="640422"/>
                  </a:lnTo>
                  <a:lnTo>
                    <a:pt x="524535" y="641184"/>
                  </a:lnTo>
                  <a:lnTo>
                    <a:pt x="526008" y="641184"/>
                  </a:lnTo>
                  <a:lnTo>
                    <a:pt x="527100" y="643597"/>
                  </a:lnTo>
                  <a:lnTo>
                    <a:pt x="532930" y="643597"/>
                  </a:lnTo>
                  <a:lnTo>
                    <a:pt x="532777" y="642962"/>
                  </a:lnTo>
                  <a:lnTo>
                    <a:pt x="532663" y="642073"/>
                  </a:lnTo>
                  <a:lnTo>
                    <a:pt x="532587" y="641184"/>
                  </a:lnTo>
                  <a:lnTo>
                    <a:pt x="534466" y="641184"/>
                  </a:lnTo>
                  <a:lnTo>
                    <a:pt x="534149" y="642835"/>
                  </a:lnTo>
                  <a:lnTo>
                    <a:pt x="534123" y="642962"/>
                  </a:lnTo>
                  <a:lnTo>
                    <a:pt x="533996" y="643597"/>
                  </a:lnTo>
                  <a:lnTo>
                    <a:pt x="537692" y="643597"/>
                  </a:lnTo>
                  <a:lnTo>
                    <a:pt x="535927" y="641184"/>
                  </a:lnTo>
                  <a:lnTo>
                    <a:pt x="536854" y="641184"/>
                  </a:lnTo>
                  <a:lnTo>
                    <a:pt x="539038" y="642073"/>
                  </a:lnTo>
                  <a:lnTo>
                    <a:pt x="538416" y="642073"/>
                  </a:lnTo>
                  <a:lnTo>
                    <a:pt x="538416" y="642962"/>
                  </a:lnTo>
                  <a:lnTo>
                    <a:pt x="538899" y="642962"/>
                  </a:lnTo>
                  <a:lnTo>
                    <a:pt x="537705" y="643597"/>
                  </a:lnTo>
                  <a:lnTo>
                    <a:pt x="541020" y="643597"/>
                  </a:lnTo>
                  <a:lnTo>
                    <a:pt x="540689" y="642962"/>
                  </a:lnTo>
                  <a:lnTo>
                    <a:pt x="540626" y="642835"/>
                  </a:lnTo>
                  <a:lnTo>
                    <a:pt x="540359" y="642073"/>
                  </a:lnTo>
                  <a:lnTo>
                    <a:pt x="539762" y="641184"/>
                  </a:lnTo>
                  <a:lnTo>
                    <a:pt x="541921" y="641184"/>
                  </a:lnTo>
                  <a:lnTo>
                    <a:pt x="542493" y="642835"/>
                  </a:lnTo>
                  <a:lnTo>
                    <a:pt x="542544" y="642962"/>
                  </a:lnTo>
                  <a:lnTo>
                    <a:pt x="542658" y="643597"/>
                  </a:lnTo>
                  <a:lnTo>
                    <a:pt x="561073" y="643597"/>
                  </a:lnTo>
                  <a:lnTo>
                    <a:pt x="559904" y="642962"/>
                  </a:lnTo>
                  <a:lnTo>
                    <a:pt x="560489" y="642962"/>
                  </a:lnTo>
                  <a:lnTo>
                    <a:pt x="560527" y="642835"/>
                  </a:lnTo>
                  <a:lnTo>
                    <a:pt x="550519" y="642835"/>
                  </a:lnTo>
                  <a:lnTo>
                    <a:pt x="550456" y="642962"/>
                  </a:lnTo>
                  <a:lnTo>
                    <a:pt x="550011" y="642835"/>
                  </a:lnTo>
                  <a:lnTo>
                    <a:pt x="550519" y="642835"/>
                  </a:lnTo>
                  <a:lnTo>
                    <a:pt x="550900" y="642073"/>
                  </a:lnTo>
                  <a:lnTo>
                    <a:pt x="548652" y="642073"/>
                  </a:lnTo>
                  <a:lnTo>
                    <a:pt x="548716" y="642467"/>
                  </a:lnTo>
                  <a:lnTo>
                    <a:pt x="547420" y="642073"/>
                  </a:lnTo>
                  <a:lnTo>
                    <a:pt x="548652" y="642073"/>
                  </a:lnTo>
                  <a:lnTo>
                    <a:pt x="548474" y="641184"/>
                  </a:lnTo>
                  <a:lnTo>
                    <a:pt x="550621" y="641184"/>
                  </a:lnTo>
                  <a:lnTo>
                    <a:pt x="551357" y="641184"/>
                  </a:lnTo>
                  <a:lnTo>
                    <a:pt x="550900" y="642073"/>
                  </a:lnTo>
                  <a:lnTo>
                    <a:pt x="560755" y="642073"/>
                  </a:lnTo>
                  <a:lnTo>
                    <a:pt x="560527" y="642835"/>
                  </a:lnTo>
                  <a:lnTo>
                    <a:pt x="562495" y="642835"/>
                  </a:lnTo>
                  <a:lnTo>
                    <a:pt x="562495" y="642073"/>
                  </a:lnTo>
                  <a:lnTo>
                    <a:pt x="568591" y="642073"/>
                  </a:lnTo>
                  <a:lnTo>
                    <a:pt x="569061" y="642073"/>
                  </a:lnTo>
                  <a:lnTo>
                    <a:pt x="570585" y="642073"/>
                  </a:lnTo>
                  <a:lnTo>
                    <a:pt x="570623" y="638390"/>
                  </a:lnTo>
                  <a:lnTo>
                    <a:pt x="572363" y="640422"/>
                  </a:lnTo>
                  <a:lnTo>
                    <a:pt x="572858" y="640422"/>
                  </a:lnTo>
                  <a:lnTo>
                    <a:pt x="573989" y="638771"/>
                  </a:lnTo>
                  <a:lnTo>
                    <a:pt x="573773" y="638771"/>
                  </a:lnTo>
                  <a:lnTo>
                    <a:pt x="573709" y="638390"/>
                  </a:lnTo>
                  <a:lnTo>
                    <a:pt x="573620" y="638009"/>
                  </a:lnTo>
                  <a:lnTo>
                    <a:pt x="573544" y="637628"/>
                  </a:lnTo>
                  <a:lnTo>
                    <a:pt x="573468" y="637247"/>
                  </a:lnTo>
                  <a:lnTo>
                    <a:pt x="569188" y="637247"/>
                  </a:lnTo>
                  <a:lnTo>
                    <a:pt x="568515" y="637501"/>
                  </a:lnTo>
                  <a:lnTo>
                    <a:pt x="568515" y="641832"/>
                  </a:lnTo>
                  <a:lnTo>
                    <a:pt x="567118" y="641184"/>
                  </a:lnTo>
                  <a:lnTo>
                    <a:pt x="566458" y="641184"/>
                  </a:lnTo>
                  <a:lnTo>
                    <a:pt x="566280" y="640803"/>
                  </a:lnTo>
                  <a:lnTo>
                    <a:pt x="565772" y="639660"/>
                  </a:lnTo>
                  <a:lnTo>
                    <a:pt x="565035" y="638009"/>
                  </a:lnTo>
                  <a:lnTo>
                    <a:pt x="564705" y="637628"/>
                  </a:lnTo>
                  <a:lnTo>
                    <a:pt x="563549" y="636231"/>
                  </a:lnTo>
                  <a:lnTo>
                    <a:pt x="564222" y="635469"/>
                  </a:lnTo>
                  <a:lnTo>
                    <a:pt x="565683" y="635469"/>
                  </a:lnTo>
                  <a:lnTo>
                    <a:pt x="566039" y="637247"/>
                  </a:lnTo>
                  <a:lnTo>
                    <a:pt x="566115" y="637628"/>
                  </a:lnTo>
                  <a:lnTo>
                    <a:pt x="566191" y="638009"/>
                  </a:lnTo>
                  <a:lnTo>
                    <a:pt x="566039" y="638009"/>
                  </a:lnTo>
                  <a:lnTo>
                    <a:pt x="568071" y="639406"/>
                  </a:lnTo>
                  <a:lnTo>
                    <a:pt x="567778" y="639406"/>
                  </a:lnTo>
                  <a:lnTo>
                    <a:pt x="568515" y="641832"/>
                  </a:lnTo>
                  <a:lnTo>
                    <a:pt x="568515" y="637501"/>
                  </a:lnTo>
                  <a:lnTo>
                    <a:pt x="568159" y="637628"/>
                  </a:lnTo>
                  <a:lnTo>
                    <a:pt x="569607" y="635723"/>
                  </a:lnTo>
                  <a:lnTo>
                    <a:pt x="570128" y="635469"/>
                  </a:lnTo>
                  <a:lnTo>
                    <a:pt x="570344" y="635469"/>
                  </a:lnTo>
                  <a:lnTo>
                    <a:pt x="572389" y="635469"/>
                  </a:lnTo>
                  <a:lnTo>
                    <a:pt x="575945" y="639406"/>
                  </a:lnTo>
                  <a:lnTo>
                    <a:pt x="571639" y="642073"/>
                  </a:lnTo>
                  <a:lnTo>
                    <a:pt x="570585" y="642073"/>
                  </a:lnTo>
                  <a:lnTo>
                    <a:pt x="570738" y="642835"/>
                  </a:lnTo>
                  <a:lnTo>
                    <a:pt x="574230" y="642835"/>
                  </a:lnTo>
                  <a:lnTo>
                    <a:pt x="574382" y="643597"/>
                  </a:lnTo>
                  <a:lnTo>
                    <a:pt x="570890" y="643597"/>
                  </a:lnTo>
                  <a:lnTo>
                    <a:pt x="572122" y="644359"/>
                  </a:lnTo>
                  <a:lnTo>
                    <a:pt x="574535" y="644359"/>
                  </a:lnTo>
                  <a:lnTo>
                    <a:pt x="574395" y="643597"/>
                  </a:lnTo>
                  <a:lnTo>
                    <a:pt x="579793" y="643597"/>
                  </a:lnTo>
                  <a:lnTo>
                    <a:pt x="579894" y="644359"/>
                  </a:lnTo>
                  <a:lnTo>
                    <a:pt x="581964" y="644359"/>
                  </a:lnTo>
                  <a:lnTo>
                    <a:pt x="582206" y="643597"/>
                  </a:lnTo>
                  <a:lnTo>
                    <a:pt x="579831" y="643597"/>
                  </a:lnTo>
                  <a:lnTo>
                    <a:pt x="579843" y="642835"/>
                  </a:lnTo>
                  <a:lnTo>
                    <a:pt x="575119" y="642835"/>
                  </a:lnTo>
                  <a:lnTo>
                    <a:pt x="572287" y="642073"/>
                  </a:lnTo>
                  <a:lnTo>
                    <a:pt x="576186" y="642073"/>
                  </a:lnTo>
                  <a:lnTo>
                    <a:pt x="575449" y="641184"/>
                  </a:lnTo>
                  <a:lnTo>
                    <a:pt x="575716" y="641184"/>
                  </a:lnTo>
                  <a:lnTo>
                    <a:pt x="575868" y="640422"/>
                  </a:lnTo>
                  <a:lnTo>
                    <a:pt x="576275" y="639660"/>
                  </a:lnTo>
                  <a:lnTo>
                    <a:pt x="576795" y="638771"/>
                  </a:lnTo>
                  <a:lnTo>
                    <a:pt x="577075" y="638390"/>
                  </a:lnTo>
                  <a:lnTo>
                    <a:pt x="576719" y="638390"/>
                  </a:lnTo>
                  <a:lnTo>
                    <a:pt x="577151" y="638276"/>
                  </a:lnTo>
                  <a:lnTo>
                    <a:pt x="578078" y="638009"/>
                  </a:lnTo>
                  <a:lnTo>
                    <a:pt x="577913" y="638390"/>
                  </a:lnTo>
                  <a:lnTo>
                    <a:pt x="577824" y="638771"/>
                  </a:lnTo>
                  <a:lnTo>
                    <a:pt x="576351" y="642073"/>
                  </a:lnTo>
                  <a:lnTo>
                    <a:pt x="579869" y="642073"/>
                  </a:lnTo>
                  <a:lnTo>
                    <a:pt x="579907" y="640422"/>
                  </a:lnTo>
                  <a:lnTo>
                    <a:pt x="580072" y="640422"/>
                  </a:lnTo>
                  <a:lnTo>
                    <a:pt x="579374" y="638771"/>
                  </a:lnTo>
                  <a:lnTo>
                    <a:pt x="579678" y="638771"/>
                  </a:lnTo>
                  <a:lnTo>
                    <a:pt x="580275" y="638009"/>
                  </a:lnTo>
                  <a:lnTo>
                    <a:pt x="580771" y="637374"/>
                  </a:lnTo>
                  <a:lnTo>
                    <a:pt x="580872" y="637247"/>
                  </a:lnTo>
                  <a:lnTo>
                    <a:pt x="581660" y="636231"/>
                  </a:lnTo>
                  <a:lnTo>
                    <a:pt x="582231" y="636231"/>
                  </a:lnTo>
                  <a:lnTo>
                    <a:pt x="582790" y="637032"/>
                  </a:lnTo>
                  <a:lnTo>
                    <a:pt x="583349" y="635723"/>
                  </a:lnTo>
                  <a:lnTo>
                    <a:pt x="584187" y="635723"/>
                  </a:lnTo>
                  <a:lnTo>
                    <a:pt x="587514" y="634834"/>
                  </a:lnTo>
                  <a:close/>
                </a:path>
                <a:path w="1765934" h="705485">
                  <a:moveTo>
                    <a:pt x="587870" y="643597"/>
                  </a:moveTo>
                  <a:lnTo>
                    <a:pt x="587235" y="643597"/>
                  </a:lnTo>
                  <a:lnTo>
                    <a:pt x="587629" y="643991"/>
                  </a:lnTo>
                  <a:lnTo>
                    <a:pt x="587870" y="643597"/>
                  </a:lnTo>
                  <a:close/>
                </a:path>
                <a:path w="1765934" h="705485">
                  <a:moveTo>
                    <a:pt x="592594" y="525614"/>
                  </a:moveTo>
                  <a:lnTo>
                    <a:pt x="592366" y="525500"/>
                  </a:lnTo>
                  <a:lnTo>
                    <a:pt x="592124" y="525386"/>
                  </a:lnTo>
                  <a:lnTo>
                    <a:pt x="591896" y="525272"/>
                  </a:lnTo>
                  <a:lnTo>
                    <a:pt x="592010" y="525614"/>
                  </a:lnTo>
                  <a:lnTo>
                    <a:pt x="592239" y="526326"/>
                  </a:lnTo>
                  <a:lnTo>
                    <a:pt x="592366" y="526084"/>
                  </a:lnTo>
                  <a:lnTo>
                    <a:pt x="592480" y="525856"/>
                  </a:lnTo>
                  <a:lnTo>
                    <a:pt x="592594" y="525614"/>
                  </a:lnTo>
                  <a:close/>
                </a:path>
                <a:path w="1765934" h="705485">
                  <a:moveTo>
                    <a:pt x="678129" y="644499"/>
                  </a:moveTo>
                  <a:lnTo>
                    <a:pt x="677989" y="643559"/>
                  </a:lnTo>
                  <a:lnTo>
                    <a:pt x="676541" y="643559"/>
                  </a:lnTo>
                  <a:lnTo>
                    <a:pt x="677608" y="645693"/>
                  </a:lnTo>
                  <a:lnTo>
                    <a:pt x="678040" y="644690"/>
                  </a:lnTo>
                  <a:lnTo>
                    <a:pt x="678129" y="644499"/>
                  </a:lnTo>
                  <a:close/>
                </a:path>
                <a:path w="1765934" h="705485">
                  <a:moveTo>
                    <a:pt x="851509" y="0"/>
                  </a:moveTo>
                  <a:lnTo>
                    <a:pt x="851154" y="0"/>
                  </a:lnTo>
                  <a:lnTo>
                    <a:pt x="851382" y="711"/>
                  </a:lnTo>
                  <a:lnTo>
                    <a:pt x="851509" y="1066"/>
                  </a:lnTo>
                  <a:lnTo>
                    <a:pt x="851509" y="0"/>
                  </a:lnTo>
                  <a:close/>
                </a:path>
                <a:path w="1765934" h="705485">
                  <a:moveTo>
                    <a:pt x="1466380" y="443090"/>
                  </a:moveTo>
                  <a:lnTo>
                    <a:pt x="1464627" y="443242"/>
                  </a:lnTo>
                  <a:lnTo>
                    <a:pt x="1463751" y="443306"/>
                  </a:lnTo>
                  <a:lnTo>
                    <a:pt x="1464627" y="443293"/>
                  </a:lnTo>
                  <a:lnTo>
                    <a:pt x="1466380" y="443242"/>
                  </a:lnTo>
                  <a:lnTo>
                    <a:pt x="1466380" y="443090"/>
                  </a:lnTo>
                  <a:close/>
                </a:path>
                <a:path w="1765934" h="705485">
                  <a:moveTo>
                    <a:pt x="1615948" y="457619"/>
                  </a:moveTo>
                  <a:close/>
                </a:path>
                <a:path w="1765934" h="705485">
                  <a:moveTo>
                    <a:pt x="1719986" y="640727"/>
                  </a:moveTo>
                  <a:lnTo>
                    <a:pt x="1719618" y="640969"/>
                  </a:lnTo>
                  <a:lnTo>
                    <a:pt x="1719275" y="641210"/>
                  </a:lnTo>
                  <a:lnTo>
                    <a:pt x="1718919" y="641438"/>
                  </a:lnTo>
                  <a:lnTo>
                    <a:pt x="1719275" y="641908"/>
                  </a:lnTo>
                  <a:lnTo>
                    <a:pt x="1719618" y="642378"/>
                  </a:lnTo>
                  <a:lnTo>
                    <a:pt x="1719986" y="642861"/>
                  </a:lnTo>
                  <a:lnTo>
                    <a:pt x="1719986" y="640727"/>
                  </a:lnTo>
                  <a:close/>
                </a:path>
                <a:path w="1765934" h="705485">
                  <a:moveTo>
                    <a:pt x="1732368" y="660920"/>
                  </a:moveTo>
                  <a:lnTo>
                    <a:pt x="1731899" y="660336"/>
                  </a:lnTo>
                  <a:lnTo>
                    <a:pt x="1731429" y="659739"/>
                  </a:lnTo>
                  <a:lnTo>
                    <a:pt x="1730959" y="659142"/>
                  </a:lnTo>
                  <a:lnTo>
                    <a:pt x="1730844" y="659384"/>
                  </a:lnTo>
                  <a:lnTo>
                    <a:pt x="1730717" y="659638"/>
                  </a:lnTo>
                  <a:lnTo>
                    <a:pt x="1730603" y="659853"/>
                  </a:lnTo>
                  <a:lnTo>
                    <a:pt x="1731187" y="660209"/>
                  </a:lnTo>
                  <a:lnTo>
                    <a:pt x="1731784" y="660565"/>
                  </a:lnTo>
                  <a:lnTo>
                    <a:pt x="1732368" y="660920"/>
                  </a:lnTo>
                  <a:close/>
                </a:path>
                <a:path w="1765934" h="705485">
                  <a:moveTo>
                    <a:pt x="1764207" y="547941"/>
                  </a:moveTo>
                  <a:lnTo>
                    <a:pt x="1762480" y="547966"/>
                  </a:lnTo>
                  <a:lnTo>
                    <a:pt x="1762353" y="548436"/>
                  </a:lnTo>
                  <a:lnTo>
                    <a:pt x="1761413" y="550062"/>
                  </a:lnTo>
                  <a:lnTo>
                    <a:pt x="1763306" y="548640"/>
                  </a:lnTo>
                  <a:lnTo>
                    <a:pt x="1764207" y="547941"/>
                  </a:lnTo>
                  <a:close/>
                </a:path>
                <a:path w="1765934" h="705485">
                  <a:moveTo>
                    <a:pt x="1765668" y="546163"/>
                  </a:moveTo>
                  <a:lnTo>
                    <a:pt x="1765427" y="546392"/>
                  </a:lnTo>
                  <a:lnTo>
                    <a:pt x="1765198" y="546633"/>
                  </a:lnTo>
                  <a:lnTo>
                    <a:pt x="1764957" y="546874"/>
                  </a:lnTo>
                  <a:lnTo>
                    <a:pt x="1765579" y="546874"/>
                  </a:lnTo>
                  <a:lnTo>
                    <a:pt x="1765668" y="546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304240" y="2949435"/>
              <a:ext cx="584200" cy="277495"/>
            </a:xfrm>
            <a:custGeom>
              <a:avLst/>
              <a:gdLst/>
              <a:ahLst/>
              <a:cxnLst/>
              <a:rect l="l" t="t" r="r" b="b"/>
              <a:pathLst>
                <a:path w="584200" h="277494">
                  <a:moveTo>
                    <a:pt x="7061" y="164693"/>
                  </a:moveTo>
                  <a:lnTo>
                    <a:pt x="4940" y="165633"/>
                  </a:lnTo>
                  <a:lnTo>
                    <a:pt x="3873" y="166116"/>
                  </a:lnTo>
                  <a:lnTo>
                    <a:pt x="4584" y="166116"/>
                  </a:lnTo>
                  <a:lnTo>
                    <a:pt x="5410" y="165633"/>
                  </a:lnTo>
                  <a:lnTo>
                    <a:pt x="7061" y="164693"/>
                  </a:lnTo>
                  <a:close/>
                </a:path>
                <a:path w="584200" h="277494">
                  <a:moveTo>
                    <a:pt x="8483" y="166827"/>
                  </a:moveTo>
                  <a:lnTo>
                    <a:pt x="7772" y="167055"/>
                  </a:lnTo>
                  <a:lnTo>
                    <a:pt x="7061" y="167297"/>
                  </a:lnTo>
                  <a:lnTo>
                    <a:pt x="6350" y="167525"/>
                  </a:lnTo>
                  <a:lnTo>
                    <a:pt x="5588" y="168300"/>
                  </a:lnTo>
                  <a:lnTo>
                    <a:pt x="4381" y="169633"/>
                  </a:lnTo>
                  <a:lnTo>
                    <a:pt x="5295" y="170014"/>
                  </a:lnTo>
                  <a:lnTo>
                    <a:pt x="6350" y="169062"/>
                  </a:lnTo>
                  <a:lnTo>
                    <a:pt x="7416" y="168122"/>
                  </a:lnTo>
                  <a:lnTo>
                    <a:pt x="8483" y="167170"/>
                  </a:lnTo>
                  <a:lnTo>
                    <a:pt x="8483" y="166827"/>
                  </a:lnTo>
                  <a:close/>
                </a:path>
                <a:path w="584200" h="277494">
                  <a:moveTo>
                    <a:pt x="16713" y="251841"/>
                  </a:moveTo>
                  <a:lnTo>
                    <a:pt x="14516" y="255663"/>
                  </a:lnTo>
                  <a:lnTo>
                    <a:pt x="12026" y="254304"/>
                  </a:lnTo>
                  <a:lnTo>
                    <a:pt x="12674" y="256082"/>
                  </a:lnTo>
                  <a:lnTo>
                    <a:pt x="14287" y="256082"/>
                  </a:lnTo>
                  <a:lnTo>
                    <a:pt x="15303" y="256082"/>
                  </a:lnTo>
                  <a:lnTo>
                    <a:pt x="16713" y="251841"/>
                  </a:lnTo>
                  <a:close/>
                </a:path>
                <a:path w="584200" h="277494">
                  <a:moveTo>
                    <a:pt x="18135" y="231990"/>
                  </a:moveTo>
                  <a:lnTo>
                    <a:pt x="17691" y="231990"/>
                  </a:lnTo>
                  <a:lnTo>
                    <a:pt x="17691" y="232359"/>
                  </a:lnTo>
                  <a:lnTo>
                    <a:pt x="17830" y="232232"/>
                  </a:lnTo>
                  <a:lnTo>
                    <a:pt x="17983" y="232117"/>
                  </a:lnTo>
                  <a:lnTo>
                    <a:pt x="18135" y="231990"/>
                  </a:lnTo>
                  <a:close/>
                </a:path>
                <a:path w="584200" h="277494">
                  <a:moveTo>
                    <a:pt x="35039" y="20891"/>
                  </a:moveTo>
                  <a:lnTo>
                    <a:pt x="33985" y="20891"/>
                  </a:lnTo>
                  <a:lnTo>
                    <a:pt x="34213" y="21132"/>
                  </a:lnTo>
                  <a:lnTo>
                    <a:pt x="34455" y="21374"/>
                  </a:lnTo>
                  <a:lnTo>
                    <a:pt x="34696" y="21602"/>
                  </a:lnTo>
                  <a:lnTo>
                    <a:pt x="34798" y="21374"/>
                  </a:lnTo>
                  <a:lnTo>
                    <a:pt x="34925" y="21132"/>
                  </a:lnTo>
                  <a:lnTo>
                    <a:pt x="35039" y="20891"/>
                  </a:lnTo>
                  <a:close/>
                </a:path>
                <a:path w="584200" h="277494">
                  <a:moveTo>
                    <a:pt x="37172" y="216776"/>
                  </a:moveTo>
                  <a:lnTo>
                    <a:pt x="34696" y="213906"/>
                  </a:lnTo>
                  <a:lnTo>
                    <a:pt x="31051" y="209232"/>
                  </a:lnTo>
                  <a:lnTo>
                    <a:pt x="26543" y="210464"/>
                  </a:lnTo>
                  <a:lnTo>
                    <a:pt x="26543" y="236232"/>
                  </a:lnTo>
                  <a:lnTo>
                    <a:pt x="25273" y="239699"/>
                  </a:lnTo>
                  <a:lnTo>
                    <a:pt x="25019" y="240233"/>
                  </a:lnTo>
                  <a:lnTo>
                    <a:pt x="23647" y="241604"/>
                  </a:lnTo>
                  <a:lnTo>
                    <a:pt x="22987" y="241604"/>
                  </a:lnTo>
                  <a:lnTo>
                    <a:pt x="23050" y="241325"/>
                  </a:lnTo>
                  <a:lnTo>
                    <a:pt x="23177" y="240741"/>
                  </a:lnTo>
                  <a:lnTo>
                    <a:pt x="23291" y="240233"/>
                  </a:lnTo>
                  <a:lnTo>
                    <a:pt x="23583" y="238925"/>
                  </a:lnTo>
                  <a:lnTo>
                    <a:pt x="23710" y="238366"/>
                  </a:lnTo>
                  <a:lnTo>
                    <a:pt x="24434" y="237058"/>
                  </a:lnTo>
                  <a:lnTo>
                    <a:pt x="25120" y="236829"/>
                  </a:lnTo>
                  <a:lnTo>
                    <a:pt x="26543" y="236232"/>
                  </a:lnTo>
                  <a:lnTo>
                    <a:pt x="26543" y="210464"/>
                  </a:lnTo>
                  <a:lnTo>
                    <a:pt x="25476" y="210743"/>
                  </a:lnTo>
                  <a:lnTo>
                    <a:pt x="23571" y="211797"/>
                  </a:lnTo>
                  <a:lnTo>
                    <a:pt x="23126" y="213372"/>
                  </a:lnTo>
                  <a:lnTo>
                    <a:pt x="20878" y="214287"/>
                  </a:lnTo>
                  <a:lnTo>
                    <a:pt x="20967" y="216776"/>
                  </a:lnTo>
                  <a:lnTo>
                    <a:pt x="21031" y="218084"/>
                  </a:lnTo>
                  <a:lnTo>
                    <a:pt x="21666" y="218541"/>
                  </a:lnTo>
                  <a:lnTo>
                    <a:pt x="21272" y="221361"/>
                  </a:lnTo>
                  <a:lnTo>
                    <a:pt x="21234" y="221716"/>
                  </a:lnTo>
                  <a:lnTo>
                    <a:pt x="23355" y="223494"/>
                  </a:lnTo>
                  <a:lnTo>
                    <a:pt x="23736" y="224561"/>
                  </a:lnTo>
                  <a:lnTo>
                    <a:pt x="23825" y="224777"/>
                  </a:lnTo>
                  <a:lnTo>
                    <a:pt x="23380" y="225412"/>
                  </a:lnTo>
                  <a:lnTo>
                    <a:pt x="22999" y="226682"/>
                  </a:lnTo>
                  <a:lnTo>
                    <a:pt x="20523" y="227380"/>
                  </a:lnTo>
                  <a:lnTo>
                    <a:pt x="21234" y="229514"/>
                  </a:lnTo>
                  <a:lnTo>
                    <a:pt x="20142" y="230365"/>
                  </a:lnTo>
                  <a:lnTo>
                    <a:pt x="18135" y="231990"/>
                  </a:lnTo>
                  <a:lnTo>
                    <a:pt x="21463" y="231990"/>
                  </a:lnTo>
                  <a:lnTo>
                    <a:pt x="21450" y="232359"/>
                  </a:lnTo>
                  <a:lnTo>
                    <a:pt x="20535" y="233489"/>
                  </a:lnTo>
                  <a:lnTo>
                    <a:pt x="20370" y="233489"/>
                  </a:lnTo>
                  <a:lnTo>
                    <a:pt x="20167" y="233565"/>
                  </a:lnTo>
                  <a:lnTo>
                    <a:pt x="20167" y="242976"/>
                  </a:lnTo>
                  <a:lnTo>
                    <a:pt x="19100" y="244043"/>
                  </a:lnTo>
                  <a:lnTo>
                    <a:pt x="18084" y="243789"/>
                  </a:lnTo>
                  <a:lnTo>
                    <a:pt x="18084" y="244868"/>
                  </a:lnTo>
                  <a:lnTo>
                    <a:pt x="17640" y="244868"/>
                  </a:lnTo>
                  <a:lnTo>
                    <a:pt x="16967" y="246519"/>
                  </a:lnTo>
                  <a:lnTo>
                    <a:pt x="10147" y="246049"/>
                  </a:lnTo>
                  <a:lnTo>
                    <a:pt x="11912" y="245935"/>
                  </a:lnTo>
                  <a:lnTo>
                    <a:pt x="11684" y="245503"/>
                  </a:lnTo>
                  <a:lnTo>
                    <a:pt x="12014" y="245110"/>
                  </a:lnTo>
                  <a:lnTo>
                    <a:pt x="13068" y="244043"/>
                  </a:lnTo>
                  <a:lnTo>
                    <a:pt x="13792" y="243332"/>
                  </a:lnTo>
                  <a:lnTo>
                    <a:pt x="15697" y="244043"/>
                  </a:lnTo>
                  <a:lnTo>
                    <a:pt x="15557" y="244043"/>
                  </a:lnTo>
                  <a:lnTo>
                    <a:pt x="18084" y="244868"/>
                  </a:lnTo>
                  <a:lnTo>
                    <a:pt x="18084" y="243789"/>
                  </a:lnTo>
                  <a:lnTo>
                    <a:pt x="16421" y="243332"/>
                  </a:lnTo>
                  <a:lnTo>
                    <a:pt x="17437" y="243332"/>
                  </a:lnTo>
                  <a:lnTo>
                    <a:pt x="16014" y="241325"/>
                  </a:lnTo>
                  <a:lnTo>
                    <a:pt x="16294" y="241325"/>
                  </a:lnTo>
                  <a:lnTo>
                    <a:pt x="19100" y="242265"/>
                  </a:lnTo>
                  <a:lnTo>
                    <a:pt x="20167" y="242976"/>
                  </a:lnTo>
                  <a:lnTo>
                    <a:pt x="20167" y="233565"/>
                  </a:lnTo>
                  <a:lnTo>
                    <a:pt x="19583" y="233756"/>
                  </a:lnTo>
                  <a:lnTo>
                    <a:pt x="17691" y="233756"/>
                  </a:lnTo>
                  <a:lnTo>
                    <a:pt x="17691" y="232359"/>
                  </a:lnTo>
                  <a:lnTo>
                    <a:pt x="16281" y="233489"/>
                  </a:lnTo>
                  <a:lnTo>
                    <a:pt x="14770" y="234734"/>
                  </a:lnTo>
                  <a:lnTo>
                    <a:pt x="13436" y="235889"/>
                  </a:lnTo>
                  <a:lnTo>
                    <a:pt x="15265" y="237718"/>
                  </a:lnTo>
                  <a:lnTo>
                    <a:pt x="17995" y="237871"/>
                  </a:lnTo>
                  <a:lnTo>
                    <a:pt x="19519" y="240233"/>
                  </a:lnTo>
                  <a:lnTo>
                    <a:pt x="19050" y="240233"/>
                  </a:lnTo>
                  <a:lnTo>
                    <a:pt x="17513" y="239699"/>
                  </a:lnTo>
                  <a:lnTo>
                    <a:pt x="15862" y="238925"/>
                  </a:lnTo>
                  <a:lnTo>
                    <a:pt x="13081" y="238721"/>
                  </a:lnTo>
                  <a:lnTo>
                    <a:pt x="11430" y="240233"/>
                  </a:lnTo>
                  <a:lnTo>
                    <a:pt x="12001" y="240741"/>
                  </a:lnTo>
                  <a:lnTo>
                    <a:pt x="9410" y="240741"/>
                  </a:lnTo>
                  <a:lnTo>
                    <a:pt x="10033" y="241325"/>
                  </a:lnTo>
                  <a:lnTo>
                    <a:pt x="10934" y="241604"/>
                  </a:lnTo>
                  <a:lnTo>
                    <a:pt x="12369" y="241909"/>
                  </a:lnTo>
                  <a:lnTo>
                    <a:pt x="11684" y="243776"/>
                  </a:lnTo>
                  <a:lnTo>
                    <a:pt x="10947" y="243332"/>
                  </a:lnTo>
                  <a:lnTo>
                    <a:pt x="10337" y="244868"/>
                  </a:lnTo>
                  <a:lnTo>
                    <a:pt x="10248" y="245110"/>
                  </a:lnTo>
                  <a:lnTo>
                    <a:pt x="9994" y="245224"/>
                  </a:lnTo>
                  <a:lnTo>
                    <a:pt x="9994" y="245935"/>
                  </a:lnTo>
                  <a:lnTo>
                    <a:pt x="9804" y="246024"/>
                  </a:lnTo>
                  <a:lnTo>
                    <a:pt x="8572" y="245935"/>
                  </a:lnTo>
                  <a:lnTo>
                    <a:pt x="8775" y="245935"/>
                  </a:lnTo>
                  <a:lnTo>
                    <a:pt x="9994" y="245935"/>
                  </a:lnTo>
                  <a:lnTo>
                    <a:pt x="9994" y="245224"/>
                  </a:lnTo>
                  <a:lnTo>
                    <a:pt x="8547" y="245859"/>
                  </a:lnTo>
                  <a:lnTo>
                    <a:pt x="7543" y="245503"/>
                  </a:lnTo>
                  <a:lnTo>
                    <a:pt x="5905" y="244868"/>
                  </a:lnTo>
                  <a:lnTo>
                    <a:pt x="5372" y="244868"/>
                  </a:lnTo>
                  <a:lnTo>
                    <a:pt x="5295" y="245110"/>
                  </a:lnTo>
                  <a:lnTo>
                    <a:pt x="6654" y="246659"/>
                  </a:lnTo>
                  <a:lnTo>
                    <a:pt x="8394" y="246659"/>
                  </a:lnTo>
                  <a:lnTo>
                    <a:pt x="9906" y="246659"/>
                  </a:lnTo>
                  <a:lnTo>
                    <a:pt x="9537" y="247573"/>
                  </a:lnTo>
                  <a:lnTo>
                    <a:pt x="3517" y="246862"/>
                  </a:lnTo>
                  <a:lnTo>
                    <a:pt x="4445" y="248412"/>
                  </a:lnTo>
                  <a:lnTo>
                    <a:pt x="5981" y="249135"/>
                  </a:lnTo>
                  <a:lnTo>
                    <a:pt x="9537" y="248996"/>
                  </a:lnTo>
                  <a:lnTo>
                    <a:pt x="9842" y="249707"/>
                  </a:lnTo>
                  <a:lnTo>
                    <a:pt x="9893" y="250418"/>
                  </a:lnTo>
                  <a:lnTo>
                    <a:pt x="10248" y="250786"/>
                  </a:lnTo>
                  <a:lnTo>
                    <a:pt x="3238" y="251587"/>
                  </a:lnTo>
                  <a:lnTo>
                    <a:pt x="4038" y="251587"/>
                  </a:lnTo>
                  <a:lnTo>
                    <a:pt x="2349" y="252653"/>
                  </a:lnTo>
                  <a:lnTo>
                    <a:pt x="2667" y="252653"/>
                  </a:lnTo>
                  <a:lnTo>
                    <a:pt x="1422" y="254546"/>
                  </a:lnTo>
                  <a:lnTo>
                    <a:pt x="0" y="256082"/>
                  </a:lnTo>
                  <a:lnTo>
                    <a:pt x="3175" y="256082"/>
                  </a:lnTo>
                  <a:lnTo>
                    <a:pt x="3289" y="254889"/>
                  </a:lnTo>
                  <a:lnTo>
                    <a:pt x="3403" y="253720"/>
                  </a:lnTo>
                  <a:lnTo>
                    <a:pt x="3505" y="252653"/>
                  </a:lnTo>
                  <a:lnTo>
                    <a:pt x="3276" y="252653"/>
                  </a:lnTo>
                  <a:lnTo>
                    <a:pt x="5753" y="251587"/>
                  </a:lnTo>
                  <a:lnTo>
                    <a:pt x="6108" y="251587"/>
                  </a:lnTo>
                  <a:lnTo>
                    <a:pt x="10960" y="252653"/>
                  </a:lnTo>
                  <a:lnTo>
                    <a:pt x="14109" y="251841"/>
                  </a:lnTo>
                  <a:lnTo>
                    <a:pt x="14478" y="251193"/>
                  </a:lnTo>
                  <a:lnTo>
                    <a:pt x="14287" y="250786"/>
                  </a:lnTo>
                  <a:lnTo>
                    <a:pt x="13792" y="249986"/>
                  </a:lnTo>
                  <a:lnTo>
                    <a:pt x="13614" y="249694"/>
                  </a:lnTo>
                  <a:lnTo>
                    <a:pt x="12712" y="249986"/>
                  </a:lnTo>
                  <a:lnTo>
                    <a:pt x="12433" y="249313"/>
                  </a:lnTo>
                  <a:lnTo>
                    <a:pt x="12357" y="249135"/>
                  </a:lnTo>
                  <a:lnTo>
                    <a:pt x="12306" y="248996"/>
                  </a:lnTo>
                  <a:lnTo>
                    <a:pt x="12166" y="248653"/>
                  </a:lnTo>
                  <a:lnTo>
                    <a:pt x="12077" y="248412"/>
                  </a:lnTo>
                  <a:lnTo>
                    <a:pt x="12026" y="247929"/>
                  </a:lnTo>
                  <a:lnTo>
                    <a:pt x="15557" y="247929"/>
                  </a:lnTo>
                  <a:lnTo>
                    <a:pt x="16929" y="250418"/>
                  </a:lnTo>
                  <a:lnTo>
                    <a:pt x="17068" y="250786"/>
                  </a:lnTo>
                  <a:lnTo>
                    <a:pt x="16789" y="251587"/>
                  </a:lnTo>
                  <a:lnTo>
                    <a:pt x="17081" y="251193"/>
                  </a:lnTo>
                  <a:lnTo>
                    <a:pt x="17335" y="250786"/>
                  </a:lnTo>
                  <a:lnTo>
                    <a:pt x="19126" y="249694"/>
                  </a:lnTo>
                  <a:lnTo>
                    <a:pt x="19773" y="249313"/>
                  </a:lnTo>
                  <a:lnTo>
                    <a:pt x="20828" y="251193"/>
                  </a:lnTo>
                  <a:lnTo>
                    <a:pt x="21539" y="249313"/>
                  </a:lnTo>
                  <a:lnTo>
                    <a:pt x="21805" y="248653"/>
                  </a:lnTo>
                  <a:lnTo>
                    <a:pt x="21894" y="248412"/>
                  </a:lnTo>
                  <a:lnTo>
                    <a:pt x="21590" y="248412"/>
                  </a:lnTo>
                  <a:lnTo>
                    <a:pt x="18034" y="249694"/>
                  </a:lnTo>
                  <a:lnTo>
                    <a:pt x="17335" y="248996"/>
                  </a:lnTo>
                  <a:lnTo>
                    <a:pt x="17691" y="247929"/>
                  </a:lnTo>
                  <a:lnTo>
                    <a:pt x="19418" y="247573"/>
                  </a:lnTo>
                  <a:lnTo>
                    <a:pt x="24041" y="246659"/>
                  </a:lnTo>
                  <a:lnTo>
                    <a:pt x="25527" y="246659"/>
                  </a:lnTo>
                  <a:lnTo>
                    <a:pt x="24879" y="245110"/>
                  </a:lnTo>
                  <a:lnTo>
                    <a:pt x="24790" y="244868"/>
                  </a:lnTo>
                  <a:lnTo>
                    <a:pt x="21590" y="244868"/>
                  </a:lnTo>
                  <a:lnTo>
                    <a:pt x="21234" y="243332"/>
                  </a:lnTo>
                  <a:lnTo>
                    <a:pt x="25831" y="242633"/>
                  </a:lnTo>
                  <a:lnTo>
                    <a:pt x="25908" y="242265"/>
                  </a:lnTo>
                  <a:lnTo>
                    <a:pt x="25996" y="241909"/>
                  </a:lnTo>
                  <a:lnTo>
                    <a:pt x="26073" y="241604"/>
                  </a:lnTo>
                  <a:lnTo>
                    <a:pt x="27393" y="236232"/>
                  </a:lnTo>
                  <a:lnTo>
                    <a:pt x="27762" y="234734"/>
                  </a:lnTo>
                  <a:lnTo>
                    <a:pt x="28384" y="233756"/>
                  </a:lnTo>
                  <a:lnTo>
                    <a:pt x="30962" y="229755"/>
                  </a:lnTo>
                  <a:lnTo>
                    <a:pt x="32321" y="225615"/>
                  </a:lnTo>
                  <a:lnTo>
                    <a:pt x="32397" y="225412"/>
                  </a:lnTo>
                  <a:lnTo>
                    <a:pt x="32524" y="225031"/>
                  </a:lnTo>
                  <a:lnTo>
                    <a:pt x="32613" y="224777"/>
                  </a:lnTo>
                  <a:lnTo>
                    <a:pt x="32677" y="224561"/>
                  </a:lnTo>
                  <a:lnTo>
                    <a:pt x="32905" y="223862"/>
                  </a:lnTo>
                  <a:lnTo>
                    <a:pt x="32207" y="224561"/>
                  </a:lnTo>
                  <a:lnTo>
                    <a:pt x="32207" y="223139"/>
                  </a:lnTo>
                  <a:lnTo>
                    <a:pt x="32905" y="223862"/>
                  </a:lnTo>
                  <a:lnTo>
                    <a:pt x="34086" y="225031"/>
                  </a:lnTo>
                  <a:lnTo>
                    <a:pt x="34696" y="225615"/>
                  </a:lnTo>
                  <a:lnTo>
                    <a:pt x="35267" y="225031"/>
                  </a:lnTo>
                  <a:lnTo>
                    <a:pt x="35394" y="223139"/>
                  </a:lnTo>
                  <a:lnTo>
                    <a:pt x="35394" y="222796"/>
                  </a:lnTo>
                  <a:lnTo>
                    <a:pt x="34632" y="222491"/>
                  </a:lnTo>
                  <a:lnTo>
                    <a:pt x="34124" y="222275"/>
                  </a:lnTo>
                  <a:lnTo>
                    <a:pt x="33629" y="221361"/>
                  </a:lnTo>
                  <a:lnTo>
                    <a:pt x="34925" y="219976"/>
                  </a:lnTo>
                  <a:lnTo>
                    <a:pt x="35204" y="220256"/>
                  </a:lnTo>
                  <a:lnTo>
                    <a:pt x="36461" y="221361"/>
                  </a:lnTo>
                  <a:lnTo>
                    <a:pt x="36626" y="220256"/>
                  </a:lnTo>
                  <a:lnTo>
                    <a:pt x="36664" y="219976"/>
                  </a:lnTo>
                  <a:lnTo>
                    <a:pt x="37172" y="216776"/>
                  </a:lnTo>
                  <a:close/>
                </a:path>
                <a:path w="584200" h="277494">
                  <a:moveTo>
                    <a:pt x="39293" y="13817"/>
                  </a:moveTo>
                  <a:lnTo>
                    <a:pt x="38747" y="14439"/>
                  </a:lnTo>
                  <a:lnTo>
                    <a:pt x="38938" y="14871"/>
                  </a:lnTo>
                  <a:lnTo>
                    <a:pt x="39052" y="14516"/>
                  </a:lnTo>
                  <a:lnTo>
                    <a:pt x="39179" y="14160"/>
                  </a:lnTo>
                  <a:lnTo>
                    <a:pt x="39293" y="13817"/>
                  </a:lnTo>
                  <a:close/>
                </a:path>
                <a:path w="584200" h="277494">
                  <a:moveTo>
                    <a:pt x="39649" y="163639"/>
                  </a:moveTo>
                  <a:lnTo>
                    <a:pt x="39408" y="163868"/>
                  </a:lnTo>
                  <a:lnTo>
                    <a:pt x="39179" y="164109"/>
                  </a:lnTo>
                  <a:lnTo>
                    <a:pt x="38938" y="164338"/>
                  </a:lnTo>
                  <a:lnTo>
                    <a:pt x="39649" y="164338"/>
                  </a:lnTo>
                  <a:lnTo>
                    <a:pt x="39649" y="163639"/>
                  </a:lnTo>
                  <a:close/>
                </a:path>
                <a:path w="584200" h="277494">
                  <a:moveTo>
                    <a:pt x="41059" y="14516"/>
                  </a:moveTo>
                  <a:lnTo>
                    <a:pt x="40779" y="13817"/>
                  </a:lnTo>
                  <a:lnTo>
                    <a:pt x="40703" y="13589"/>
                  </a:lnTo>
                  <a:lnTo>
                    <a:pt x="40220" y="13589"/>
                  </a:lnTo>
                  <a:lnTo>
                    <a:pt x="39293" y="14516"/>
                  </a:lnTo>
                  <a:lnTo>
                    <a:pt x="41059" y="14516"/>
                  </a:lnTo>
                  <a:close/>
                </a:path>
                <a:path w="584200" h="277494">
                  <a:moveTo>
                    <a:pt x="41795" y="178943"/>
                  </a:moveTo>
                  <a:lnTo>
                    <a:pt x="41414" y="178155"/>
                  </a:lnTo>
                  <a:lnTo>
                    <a:pt x="40347" y="178155"/>
                  </a:lnTo>
                  <a:lnTo>
                    <a:pt x="41414" y="175679"/>
                  </a:lnTo>
                  <a:lnTo>
                    <a:pt x="39801" y="176136"/>
                  </a:lnTo>
                  <a:lnTo>
                    <a:pt x="38011" y="178943"/>
                  </a:lnTo>
                  <a:lnTo>
                    <a:pt x="38938" y="180276"/>
                  </a:lnTo>
                  <a:lnTo>
                    <a:pt x="41605" y="178943"/>
                  </a:lnTo>
                  <a:lnTo>
                    <a:pt x="41795" y="178943"/>
                  </a:lnTo>
                  <a:close/>
                </a:path>
                <a:path w="584200" h="277494">
                  <a:moveTo>
                    <a:pt x="41973" y="178155"/>
                  </a:moveTo>
                  <a:lnTo>
                    <a:pt x="41097" y="177482"/>
                  </a:lnTo>
                  <a:lnTo>
                    <a:pt x="41414" y="178155"/>
                  </a:lnTo>
                  <a:lnTo>
                    <a:pt x="41973" y="178155"/>
                  </a:lnTo>
                  <a:close/>
                </a:path>
                <a:path w="584200" h="277494">
                  <a:moveTo>
                    <a:pt x="50266" y="160451"/>
                  </a:moveTo>
                  <a:lnTo>
                    <a:pt x="50038" y="160096"/>
                  </a:lnTo>
                  <a:lnTo>
                    <a:pt x="49796" y="159740"/>
                  </a:lnTo>
                  <a:lnTo>
                    <a:pt x="49568" y="159385"/>
                  </a:lnTo>
                  <a:lnTo>
                    <a:pt x="49441" y="159740"/>
                  </a:lnTo>
                  <a:lnTo>
                    <a:pt x="49212" y="160451"/>
                  </a:lnTo>
                  <a:lnTo>
                    <a:pt x="50266" y="160451"/>
                  </a:lnTo>
                  <a:close/>
                </a:path>
                <a:path w="584200" h="277494">
                  <a:moveTo>
                    <a:pt x="51689" y="11328"/>
                  </a:moveTo>
                  <a:lnTo>
                    <a:pt x="50838" y="10591"/>
                  </a:lnTo>
                  <a:lnTo>
                    <a:pt x="50863" y="10934"/>
                  </a:lnTo>
                  <a:lnTo>
                    <a:pt x="49923" y="10629"/>
                  </a:lnTo>
                  <a:lnTo>
                    <a:pt x="49682" y="10858"/>
                  </a:lnTo>
                  <a:lnTo>
                    <a:pt x="49212" y="11328"/>
                  </a:lnTo>
                  <a:lnTo>
                    <a:pt x="50977" y="12750"/>
                  </a:lnTo>
                  <a:lnTo>
                    <a:pt x="51219" y="12280"/>
                  </a:lnTo>
                  <a:lnTo>
                    <a:pt x="51447" y="11798"/>
                  </a:lnTo>
                  <a:lnTo>
                    <a:pt x="51689" y="11328"/>
                  </a:lnTo>
                  <a:close/>
                </a:path>
                <a:path w="584200" h="277494">
                  <a:moveTo>
                    <a:pt x="52400" y="171780"/>
                  </a:moveTo>
                  <a:lnTo>
                    <a:pt x="51562" y="171538"/>
                  </a:lnTo>
                  <a:lnTo>
                    <a:pt x="50736" y="171310"/>
                  </a:lnTo>
                  <a:lnTo>
                    <a:pt x="49923" y="171069"/>
                  </a:lnTo>
                  <a:lnTo>
                    <a:pt x="49441" y="172021"/>
                  </a:lnTo>
                  <a:lnTo>
                    <a:pt x="49212" y="172491"/>
                  </a:lnTo>
                  <a:lnTo>
                    <a:pt x="50634" y="172491"/>
                  </a:lnTo>
                  <a:lnTo>
                    <a:pt x="51219" y="172250"/>
                  </a:lnTo>
                  <a:lnTo>
                    <a:pt x="51803" y="172021"/>
                  </a:lnTo>
                  <a:lnTo>
                    <a:pt x="52400" y="171780"/>
                  </a:lnTo>
                  <a:close/>
                </a:path>
                <a:path w="584200" h="277494">
                  <a:moveTo>
                    <a:pt x="60896" y="146989"/>
                  </a:moveTo>
                  <a:lnTo>
                    <a:pt x="60667" y="146278"/>
                  </a:lnTo>
                  <a:lnTo>
                    <a:pt x="60540" y="145923"/>
                  </a:lnTo>
                  <a:lnTo>
                    <a:pt x="60426" y="146050"/>
                  </a:lnTo>
                  <a:lnTo>
                    <a:pt x="60299" y="146164"/>
                  </a:lnTo>
                  <a:lnTo>
                    <a:pt x="60426" y="146519"/>
                  </a:lnTo>
                  <a:lnTo>
                    <a:pt x="60667" y="146748"/>
                  </a:lnTo>
                  <a:lnTo>
                    <a:pt x="60896" y="146989"/>
                  </a:lnTo>
                  <a:close/>
                </a:path>
                <a:path w="584200" h="277494">
                  <a:moveTo>
                    <a:pt x="62103" y="33896"/>
                  </a:moveTo>
                  <a:lnTo>
                    <a:pt x="61239" y="33337"/>
                  </a:lnTo>
                  <a:lnTo>
                    <a:pt x="61137" y="32943"/>
                  </a:lnTo>
                  <a:lnTo>
                    <a:pt x="60896" y="32232"/>
                  </a:lnTo>
                  <a:lnTo>
                    <a:pt x="59194" y="31305"/>
                  </a:lnTo>
                  <a:lnTo>
                    <a:pt x="58178" y="31305"/>
                  </a:lnTo>
                  <a:lnTo>
                    <a:pt x="57721" y="31000"/>
                  </a:lnTo>
                  <a:lnTo>
                    <a:pt x="57873" y="31305"/>
                  </a:lnTo>
                  <a:lnTo>
                    <a:pt x="57188" y="31305"/>
                  </a:lnTo>
                  <a:lnTo>
                    <a:pt x="55232" y="31521"/>
                  </a:lnTo>
                  <a:lnTo>
                    <a:pt x="58572" y="32689"/>
                  </a:lnTo>
                  <a:lnTo>
                    <a:pt x="60540" y="36487"/>
                  </a:lnTo>
                  <a:lnTo>
                    <a:pt x="61112" y="33896"/>
                  </a:lnTo>
                  <a:lnTo>
                    <a:pt x="61175" y="33591"/>
                  </a:lnTo>
                  <a:lnTo>
                    <a:pt x="62103" y="33896"/>
                  </a:lnTo>
                  <a:close/>
                </a:path>
                <a:path w="584200" h="277494">
                  <a:moveTo>
                    <a:pt x="67449" y="205181"/>
                  </a:moveTo>
                  <a:lnTo>
                    <a:pt x="65570" y="205994"/>
                  </a:lnTo>
                  <a:lnTo>
                    <a:pt x="63728" y="207200"/>
                  </a:lnTo>
                  <a:lnTo>
                    <a:pt x="63144" y="206463"/>
                  </a:lnTo>
                  <a:lnTo>
                    <a:pt x="63030" y="205181"/>
                  </a:lnTo>
                  <a:lnTo>
                    <a:pt x="62052" y="205181"/>
                  </a:lnTo>
                  <a:lnTo>
                    <a:pt x="61963" y="207200"/>
                  </a:lnTo>
                  <a:lnTo>
                    <a:pt x="64795" y="208610"/>
                  </a:lnTo>
                  <a:lnTo>
                    <a:pt x="65379" y="207200"/>
                  </a:lnTo>
                  <a:lnTo>
                    <a:pt x="65684" y="206463"/>
                  </a:lnTo>
                  <a:lnTo>
                    <a:pt x="65786" y="206248"/>
                  </a:lnTo>
                  <a:lnTo>
                    <a:pt x="67144" y="205727"/>
                  </a:lnTo>
                  <a:lnTo>
                    <a:pt x="67449" y="205181"/>
                  </a:lnTo>
                  <a:close/>
                </a:path>
                <a:path w="584200" h="277494">
                  <a:moveTo>
                    <a:pt x="68338" y="201891"/>
                  </a:moveTo>
                  <a:lnTo>
                    <a:pt x="66027" y="201891"/>
                  </a:lnTo>
                  <a:lnTo>
                    <a:pt x="65976" y="202120"/>
                  </a:lnTo>
                  <a:lnTo>
                    <a:pt x="65862" y="202590"/>
                  </a:lnTo>
                  <a:lnTo>
                    <a:pt x="67983" y="202590"/>
                  </a:lnTo>
                  <a:lnTo>
                    <a:pt x="67360" y="205181"/>
                  </a:lnTo>
                  <a:lnTo>
                    <a:pt x="68338" y="203657"/>
                  </a:lnTo>
                  <a:lnTo>
                    <a:pt x="68338" y="201891"/>
                  </a:lnTo>
                  <a:close/>
                </a:path>
                <a:path w="584200" h="277494">
                  <a:moveTo>
                    <a:pt x="78955" y="18415"/>
                  </a:moveTo>
                  <a:lnTo>
                    <a:pt x="78727" y="18059"/>
                  </a:lnTo>
                  <a:lnTo>
                    <a:pt x="78486" y="17703"/>
                  </a:lnTo>
                  <a:lnTo>
                    <a:pt x="78257" y="17360"/>
                  </a:lnTo>
                  <a:lnTo>
                    <a:pt x="78130" y="17703"/>
                  </a:lnTo>
                  <a:lnTo>
                    <a:pt x="77901" y="18415"/>
                  </a:lnTo>
                  <a:lnTo>
                    <a:pt x="78955" y="18415"/>
                  </a:lnTo>
                  <a:close/>
                </a:path>
                <a:path w="584200" h="277494">
                  <a:moveTo>
                    <a:pt x="84277" y="99174"/>
                  </a:moveTo>
                  <a:lnTo>
                    <a:pt x="83896" y="98983"/>
                  </a:lnTo>
                  <a:lnTo>
                    <a:pt x="83566" y="99174"/>
                  </a:lnTo>
                  <a:lnTo>
                    <a:pt x="84277" y="99174"/>
                  </a:lnTo>
                  <a:close/>
                </a:path>
                <a:path w="584200" h="277494">
                  <a:moveTo>
                    <a:pt x="85344" y="179933"/>
                  </a:moveTo>
                  <a:lnTo>
                    <a:pt x="84150" y="179806"/>
                  </a:lnTo>
                  <a:lnTo>
                    <a:pt x="82969" y="179692"/>
                  </a:lnTo>
                  <a:lnTo>
                    <a:pt x="81788" y="179565"/>
                  </a:lnTo>
                  <a:lnTo>
                    <a:pt x="81445" y="180632"/>
                  </a:lnTo>
                  <a:lnTo>
                    <a:pt x="82207" y="181254"/>
                  </a:lnTo>
                  <a:lnTo>
                    <a:pt x="83921" y="181343"/>
                  </a:lnTo>
                  <a:lnTo>
                    <a:pt x="84391" y="181102"/>
                  </a:lnTo>
                  <a:lnTo>
                    <a:pt x="84632" y="180987"/>
                  </a:lnTo>
                  <a:lnTo>
                    <a:pt x="84861" y="180632"/>
                  </a:lnTo>
                  <a:lnTo>
                    <a:pt x="85344" y="179933"/>
                  </a:lnTo>
                  <a:close/>
                </a:path>
                <a:path w="584200" h="277494">
                  <a:moveTo>
                    <a:pt x="87820" y="2476"/>
                  </a:moveTo>
                  <a:lnTo>
                    <a:pt x="87693" y="2120"/>
                  </a:lnTo>
                  <a:lnTo>
                    <a:pt x="87579" y="1765"/>
                  </a:lnTo>
                  <a:lnTo>
                    <a:pt x="87464" y="1422"/>
                  </a:lnTo>
                  <a:lnTo>
                    <a:pt x="87223" y="1651"/>
                  </a:lnTo>
                  <a:lnTo>
                    <a:pt x="87350" y="2006"/>
                  </a:lnTo>
                  <a:lnTo>
                    <a:pt x="87579" y="2247"/>
                  </a:lnTo>
                  <a:lnTo>
                    <a:pt x="87820" y="2476"/>
                  </a:lnTo>
                  <a:close/>
                </a:path>
                <a:path w="584200" h="277494">
                  <a:moveTo>
                    <a:pt x="88874" y="175323"/>
                  </a:moveTo>
                  <a:lnTo>
                    <a:pt x="87414" y="175666"/>
                  </a:lnTo>
                  <a:lnTo>
                    <a:pt x="87350" y="176060"/>
                  </a:lnTo>
                  <a:lnTo>
                    <a:pt x="87109" y="176390"/>
                  </a:lnTo>
                  <a:lnTo>
                    <a:pt x="87693" y="176034"/>
                  </a:lnTo>
                  <a:lnTo>
                    <a:pt x="88290" y="175679"/>
                  </a:lnTo>
                  <a:lnTo>
                    <a:pt x="88874" y="175323"/>
                  </a:lnTo>
                  <a:close/>
                </a:path>
                <a:path w="584200" h="277494">
                  <a:moveTo>
                    <a:pt x="93484" y="6731"/>
                  </a:moveTo>
                  <a:lnTo>
                    <a:pt x="93205" y="5905"/>
                  </a:lnTo>
                  <a:lnTo>
                    <a:pt x="93129" y="5664"/>
                  </a:lnTo>
                  <a:lnTo>
                    <a:pt x="93002" y="5308"/>
                  </a:lnTo>
                  <a:lnTo>
                    <a:pt x="92887" y="4953"/>
                  </a:lnTo>
                  <a:lnTo>
                    <a:pt x="92773" y="4597"/>
                  </a:lnTo>
                  <a:lnTo>
                    <a:pt x="91706" y="3975"/>
                  </a:lnTo>
                  <a:lnTo>
                    <a:pt x="91706" y="7086"/>
                  </a:lnTo>
                  <a:lnTo>
                    <a:pt x="90652" y="8496"/>
                  </a:lnTo>
                  <a:lnTo>
                    <a:pt x="89357" y="8496"/>
                  </a:lnTo>
                  <a:lnTo>
                    <a:pt x="88595" y="7264"/>
                  </a:lnTo>
                  <a:lnTo>
                    <a:pt x="88519" y="5664"/>
                  </a:lnTo>
                  <a:lnTo>
                    <a:pt x="88874" y="5308"/>
                  </a:lnTo>
                  <a:lnTo>
                    <a:pt x="91363" y="5308"/>
                  </a:lnTo>
                  <a:lnTo>
                    <a:pt x="91465" y="5905"/>
                  </a:lnTo>
                  <a:lnTo>
                    <a:pt x="91592" y="6489"/>
                  </a:lnTo>
                  <a:lnTo>
                    <a:pt x="91706" y="7086"/>
                  </a:lnTo>
                  <a:lnTo>
                    <a:pt x="91706" y="3975"/>
                  </a:lnTo>
                  <a:lnTo>
                    <a:pt x="91262" y="3708"/>
                  </a:lnTo>
                  <a:lnTo>
                    <a:pt x="89865" y="3708"/>
                  </a:lnTo>
                  <a:lnTo>
                    <a:pt x="88519" y="3898"/>
                  </a:lnTo>
                  <a:lnTo>
                    <a:pt x="87223" y="6489"/>
                  </a:lnTo>
                  <a:lnTo>
                    <a:pt x="87109" y="6731"/>
                  </a:lnTo>
                  <a:lnTo>
                    <a:pt x="87858" y="8496"/>
                  </a:lnTo>
                  <a:lnTo>
                    <a:pt x="88188" y="9194"/>
                  </a:lnTo>
                  <a:lnTo>
                    <a:pt x="90652" y="9563"/>
                  </a:lnTo>
                  <a:lnTo>
                    <a:pt x="91706" y="8496"/>
                  </a:lnTo>
                  <a:lnTo>
                    <a:pt x="93484" y="6731"/>
                  </a:lnTo>
                  <a:close/>
                </a:path>
                <a:path w="584200" h="277494">
                  <a:moveTo>
                    <a:pt x="95961" y="711"/>
                  </a:moveTo>
                  <a:lnTo>
                    <a:pt x="95250" y="469"/>
                  </a:lnTo>
                  <a:lnTo>
                    <a:pt x="94551" y="241"/>
                  </a:lnTo>
                  <a:lnTo>
                    <a:pt x="93840" y="0"/>
                  </a:lnTo>
                  <a:lnTo>
                    <a:pt x="93599" y="355"/>
                  </a:lnTo>
                  <a:lnTo>
                    <a:pt x="93370" y="711"/>
                  </a:lnTo>
                  <a:lnTo>
                    <a:pt x="93129" y="1066"/>
                  </a:lnTo>
                  <a:lnTo>
                    <a:pt x="93599" y="1295"/>
                  </a:lnTo>
                  <a:lnTo>
                    <a:pt x="94081" y="1536"/>
                  </a:lnTo>
                  <a:lnTo>
                    <a:pt x="94551" y="1765"/>
                  </a:lnTo>
                  <a:lnTo>
                    <a:pt x="95021" y="1422"/>
                  </a:lnTo>
                  <a:lnTo>
                    <a:pt x="95961" y="711"/>
                  </a:lnTo>
                  <a:close/>
                </a:path>
                <a:path w="584200" h="277494">
                  <a:moveTo>
                    <a:pt x="98996" y="120446"/>
                  </a:moveTo>
                  <a:lnTo>
                    <a:pt x="98856" y="120180"/>
                  </a:lnTo>
                  <a:lnTo>
                    <a:pt x="95681" y="116243"/>
                  </a:lnTo>
                  <a:lnTo>
                    <a:pt x="90297" y="114757"/>
                  </a:lnTo>
                  <a:lnTo>
                    <a:pt x="90297" y="115112"/>
                  </a:lnTo>
                  <a:lnTo>
                    <a:pt x="96126" y="117817"/>
                  </a:lnTo>
                  <a:lnTo>
                    <a:pt x="98996" y="120446"/>
                  </a:lnTo>
                  <a:close/>
                </a:path>
                <a:path w="584200" h="277494">
                  <a:moveTo>
                    <a:pt x="100304" y="121640"/>
                  </a:moveTo>
                  <a:lnTo>
                    <a:pt x="99669" y="121056"/>
                  </a:lnTo>
                  <a:lnTo>
                    <a:pt x="100025" y="121640"/>
                  </a:lnTo>
                  <a:lnTo>
                    <a:pt x="100304" y="121640"/>
                  </a:lnTo>
                  <a:close/>
                </a:path>
                <a:path w="584200" h="277494">
                  <a:moveTo>
                    <a:pt x="100571" y="183108"/>
                  </a:moveTo>
                  <a:lnTo>
                    <a:pt x="95986" y="183946"/>
                  </a:lnTo>
                  <a:lnTo>
                    <a:pt x="89293" y="181356"/>
                  </a:lnTo>
                  <a:lnTo>
                    <a:pt x="83921" y="183819"/>
                  </a:lnTo>
                  <a:lnTo>
                    <a:pt x="81241" y="183807"/>
                  </a:lnTo>
                  <a:lnTo>
                    <a:pt x="81292" y="183337"/>
                  </a:lnTo>
                  <a:lnTo>
                    <a:pt x="80378" y="181698"/>
                  </a:lnTo>
                  <a:lnTo>
                    <a:pt x="79311" y="181698"/>
                  </a:lnTo>
                  <a:lnTo>
                    <a:pt x="78613" y="182765"/>
                  </a:lnTo>
                  <a:lnTo>
                    <a:pt x="80022" y="184886"/>
                  </a:lnTo>
                  <a:lnTo>
                    <a:pt x="84632" y="185940"/>
                  </a:lnTo>
                  <a:lnTo>
                    <a:pt x="85318" y="185178"/>
                  </a:lnTo>
                  <a:lnTo>
                    <a:pt x="85458" y="184810"/>
                  </a:lnTo>
                  <a:lnTo>
                    <a:pt x="85686" y="183464"/>
                  </a:lnTo>
                  <a:lnTo>
                    <a:pt x="86868" y="183972"/>
                  </a:lnTo>
                  <a:lnTo>
                    <a:pt x="86753" y="185940"/>
                  </a:lnTo>
                  <a:lnTo>
                    <a:pt x="89255" y="186677"/>
                  </a:lnTo>
                  <a:lnTo>
                    <a:pt x="92417" y="184886"/>
                  </a:lnTo>
                  <a:lnTo>
                    <a:pt x="95961" y="184886"/>
                  </a:lnTo>
                  <a:lnTo>
                    <a:pt x="96672" y="188074"/>
                  </a:lnTo>
                  <a:lnTo>
                    <a:pt x="97028" y="185597"/>
                  </a:lnTo>
                  <a:lnTo>
                    <a:pt x="97688" y="184912"/>
                  </a:lnTo>
                  <a:lnTo>
                    <a:pt x="99288" y="184531"/>
                  </a:lnTo>
                  <a:lnTo>
                    <a:pt x="100203" y="184175"/>
                  </a:lnTo>
                  <a:lnTo>
                    <a:pt x="100571" y="183108"/>
                  </a:lnTo>
                  <a:close/>
                </a:path>
                <a:path w="584200" h="277494">
                  <a:moveTo>
                    <a:pt x="107302" y="111569"/>
                  </a:moveTo>
                  <a:lnTo>
                    <a:pt x="106934" y="111683"/>
                  </a:lnTo>
                  <a:lnTo>
                    <a:pt x="106591" y="111810"/>
                  </a:lnTo>
                  <a:lnTo>
                    <a:pt x="106235" y="111925"/>
                  </a:lnTo>
                  <a:lnTo>
                    <a:pt x="106235" y="112280"/>
                  </a:lnTo>
                  <a:lnTo>
                    <a:pt x="107302" y="112280"/>
                  </a:lnTo>
                  <a:lnTo>
                    <a:pt x="107302" y="111569"/>
                  </a:lnTo>
                  <a:close/>
                </a:path>
                <a:path w="584200" h="277494">
                  <a:moveTo>
                    <a:pt x="110477" y="120180"/>
                  </a:moveTo>
                  <a:lnTo>
                    <a:pt x="108254" y="120446"/>
                  </a:lnTo>
                  <a:lnTo>
                    <a:pt x="107619" y="121056"/>
                  </a:lnTo>
                  <a:lnTo>
                    <a:pt x="106591" y="122542"/>
                  </a:lnTo>
                  <a:lnTo>
                    <a:pt x="100304" y="121640"/>
                  </a:lnTo>
                  <a:lnTo>
                    <a:pt x="100634" y="121932"/>
                  </a:lnTo>
                  <a:lnTo>
                    <a:pt x="108013" y="123964"/>
                  </a:lnTo>
                  <a:lnTo>
                    <a:pt x="108013" y="122542"/>
                  </a:lnTo>
                  <a:lnTo>
                    <a:pt x="108013" y="121932"/>
                  </a:lnTo>
                  <a:lnTo>
                    <a:pt x="107848" y="121932"/>
                  </a:lnTo>
                  <a:lnTo>
                    <a:pt x="110426" y="120446"/>
                  </a:lnTo>
                  <a:lnTo>
                    <a:pt x="110477" y="120180"/>
                  </a:lnTo>
                  <a:close/>
                </a:path>
                <a:path w="584200" h="277494">
                  <a:moveTo>
                    <a:pt x="117563" y="123964"/>
                  </a:moveTo>
                  <a:lnTo>
                    <a:pt x="116509" y="123964"/>
                  </a:lnTo>
                  <a:lnTo>
                    <a:pt x="116509" y="125742"/>
                  </a:lnTo>
                  <a:lnTo>
                    <a:pt x="117208" y="124790"/>
                  </a:lnTo>
                  <a:lnTo>
                    <a:pt x="117563" y="124320"/>
                  </a:lnTo>
                  <a:lnTo>
                    <a:pt x="117563" y="123964"/>
                  </a:lnTo>
                  <a:close/>
                </a:path>
                <a:path w="584200" h="277494">
                  <a:moveTo>
                    <a:pt x="119659" y="172783"/>
                  </a:moveTo>
                  <a:lnTo>
                    <a:pt x="118071" y="172783"/>
                  </a:lnTo>
                  <a:lnTo>
                    <a:pt x="117373" y="172783"/>
                  </a:lnTo>
                  <a:lnTo>
                    <a:pt x="116649" y="173355"/>
                  </a:lnTo>
                  <a:lnTo>
                    <a:pt x="117055" y="173355"/>
                  </a:lnTo>
                  <a:lnTo>
                    <a:pt x="118656" y="174688"/>
                  </a:lnTo>
                  <a:lnTo>
                    <a:pt x="118224" y="173355"/>
                  </a:lnTo>
                  <a:lnTo>
                    <a:pt x="119659" y="172783"/>
                  </a:lnTo>
                  <a:close/>
                </a:path>
                <a:path w="584200" h="277494">
                  <a:moveTo>
                    <a:pt x="123939" y="126441"/>
                  </a:moveTo>
                  <a:lnTo>
                    <a:pt x="121577" y="126212"/>
                  </a:lnTo>
                  <a:lnTo>
                    <a:pt x="120396" y="126085"/>
                  </a:lnTo>
                  <a:lnTo>
                    <a:pt x="120167" y="126568"/>
                  </a:lnTo>
                  <a:lnTo>
                    <a:pt x="119684" y="127508"/>
                  </a:lnTo>
                  <a:lnTo>
                    <a:pt x="120764" y="127508"/>
                  </a:lnTo>
                  <a:lnTo>
                    <a:pt x="121818" y="127266"/>
                  </a:lnTo>
                  <a:lnTo>
                    <a:pt x="122885" y="127038"/>
                  </a:lnTo>
                  <a:lnTo>
                    <a:pt x="123939" y="126796"/>
                  </a:lnTo>
                  <a:lnTo>
                    <a:pt x="123939" y="126441"/>
                  </a:lnTo>
                  <a:close/>
                </a:path>
                <a:path w="584200" h="277494">
                  <a:moveTo>
                    <a:pt x="125717" y="125374"/>
                  </a:moveTo>
                  <a:lnTo>
                    <a:pt x="124599" y="126009"/>
                  </a:lnTo>
                  <a:lnTo>
                    <a:pt x="124980" y="125806"/>
                  </a:lnTo>
                  <a:lnTo>
                    <a:pt x="125006" y="126441"/>
                  </a:lnTo>
                  <a:lnTo>
                    <a:pt x="125247" y="126085"/>
                  </a:lnTo>
                  <a:lnTo>
                    <a:pt x="125488" y="125742"/>
                  </a:lnTo>
                  <a:lnTo>
                    <a:pt x="125717" y="125374"/>
                  </a:lnTo>
                  <a:close/>
                </a:path>
                <a:path w="584200" h="277494">
                  <a:moveTo>
                    <a:pt x="131546" y="177241"/>
                  </a:moveTo>
                  <a:lnTo>
                    <a:pt x="111544" y="166827"/>
                  </a:lnTo>
                  <a:lnTo>
                    <a:pt x="110134" y="166827"/>
                  </a:lnTo>
                  <a:lnTo>
                    <a:pt x="110134" y="167055"/>
                  </a:lnTo>
                  <a:lnTo>
                    <a:pt x="111493" y="168795"/>
                  </a:lnTo>
                  <a:lnTo>
                    <a:pt x="115773" y="170446"/>
                  </a:lnTo>
                  <a:lnTo>
                    <a:pt x="117919" y="171069"/>
                  </a:lnTo>
                  <a:lnTo>
                    <a:pt x="118986" y="172491"/>
                  </a:lnTo>
                  <a:lnTo>
                    <a:pt x="120396" y="172491"/>
                  </a:lnTo>
                  <a:lnTo>
                    <a:pt x="121996" y="173355"/>
                  </a:lnTo>
                  <a:lnTo>
                    <a:pt x="122732" y="173850"/>
                  </a:lnTo>
                  <a:lnTo>
                    <a:pt x="123583" y="175323"/>
                  </a:lnTo>
                  <a:lnTo>
                    <a:pt x="123482" y="175806"/>
                  </a:lnTo>
                  <a:lnTo>
                    <a:pt x="123393" y="176276"/>
                  </a:lnTo>
                  <a:lnTo>
                    <a:pt x="123304" y="176733"/>
                  </a:lnTo>
                  <a:lnTo>
                    <a:pt x="123215" y="177241"/>
                  </a:lnTo>
                  <a:lnTo>
                    <a:pt x="124396" y="176276"/>
                  </a:lnTo>
                  <a:lnTo>
                    <a:pt x="125717" y="176733"/>
                  </a:lnTo>
                  <a:lnTo>
                    <a:pt x="126225" y="177241"/>
                  </a:lnTo>
                  <a:lnTo>
                    <a:pt x="126212" y="177088"/>
                  </a:lnTo>
                  <a:lnTo>
                    <a:pt x="126301" y="177241"/>
                  </a:lnTo>
                  <a:lnTo>
                    <a:pt x="131546" y="177241"/>
                  </a:lnTo>
                  <a:close/>
                </a:path>
                <a:path w="584200" h="277494">
                  <a:moveTo>
                    <a:pt x="133858" y="131749"/>
                  </a:moveTo>
                  <a:lnTo>
                    <a:pt x="133616" y="132118"/>
                  </a:lnTo>
                  <a:lnTo>
                    <a:pt x="133388" y="132461"/>
                  </a:lnTo>
                  <a:lnTo>
                    <a:pt x="133146" y="132816"/>
                  </a:lnTo>
                  <a:lnTo>
                    <a:pt x="133858" y="132816"/>
                  </a:lnTo>
                  <a:lnTo>
                    <a:pt x="133858" y="131749"/>
                  </a:lnTo>
                  <a:close/>
                </a:path>
                <a:path w="584200" h="277494">
                  <a:moveTo>
                    <a:pt x="137045" y="138493"/>
                  </a:moveTo>
                  <a:lnTo>
                    <a:pt x="132308" y="134607"/>
                  </a:lnTo>
                  <a:lnTo>
                    <a:pt x="123202" y="129705"/>
                  </a:lnTo>
                  <a:lnTo>
                    <a:pt x="116509" y="128574"/>
                  </a:lnTo>
                  <a:lnTo>
                    <a:pt x="116509" y="128917"/>
                  </a:lnTo>
                  <a:lnTo>
                    <a:pt x="137045" y="138493"/>
                  </a:lnTo>
                  <a:close/>
                </a:path>
                <a:path w="584200" h="277494">
                  <a:moveTo>
                    <a:pt x="169278" y="143802"/>
                  </a:moveTo>
                  <a:lnTo>
                    <a:pt x="168211" y="143560"/>
                  </a:lnTo>
                  <a:lnTo>
                    <a:pt x="167830" y="144068"/>
                  </a:lnTo>
                  <a:lnTo>
                    <a:pt x="168363" y="144068"/>
                  </a:lnTo>
                  <a:lnTo>
                    <a:pt x="168402" y="144500"/>
                  </a:lnTo>
                  <a:lnTo>
                    <a:pt x="168414" y="144703"/>
                  </a:lnTo>
                  <a:lnTo>
                    <a:pt x="168452" y="145008"/>
                  </a:lnTo>
                  <a:lnTo>
                    <a:pt x="169278" y="143802"/>
                  </a:lnTo>
                  <a:close/>
                </a:path>
                <a:path w="584200" h="277494">
                  <a:moveTo>
                    <a:pt x="189852" y="163931"/>
                  </a:moveTo>
                  <a:lnTo>
                    <a:pt x="189103" y="162572"/>
                  </a:lnTo>
                  <a:lnTo>
                    <a:pt x="188239" y="161556"/>
                  </a:lnTo>
                  <a:lnTo>
                    <a:pt x="185597" y="161734"/>
                  </a:lnTo>
                  <a:lnTo>
                    <a:pt x="183794" y="161150"/>
                  </a:lnTo>
                  <a:lnTo>
                    <a:pt x="183337" y="158699"/>
                  </a:lnTo>
                  <a:lnTo>
                    <a:pt x="183921" y="157314"/>
                  </a:lnTo>
                  <a:lnTo>
                    <a:pt x="184861" y="155486"/>
                  </a:lnTo>
                  <a:lnTo>
                    <a:pt x="184505" y="154063"/>
                  </a:lnTo>
                  <a:lnTo>
                    <a:pt x="183794" y="155130"/>
                  </a:lnTo>
                  <a:lnTo>
                    <a:pt x="182283" y="156476"/>
                  </a:lnTo>
                  <a:lnTo>
                    <a:pt x="182816" y="157810"/>
                  </a:lnTo>
                  <a:lnTo>
                    <a:pt x="182029" y="159740"/>
                  </a:lnTo>
                  <a:lnTo>
                    <a:pt x="183172" y="162179"/>
                  </a:lnTo>
                  <a:lnTo>
                    <a:pt x="186042" y="163868"/>
                  </a:lnTo>
                  <a:lnTo>
                    <a:pt x="188048" y="165404"/>
                  </a:lnTo>
                  <a:lnTo>
                    <a:pt x="189103" y="165404"/>
                  </a:lnTo>
                  <a:lnTo>
                    <a:pt x="189687" y="164122"/>
                  </a:lnTo>
                  <a:lnTo>
                    <a:pt x="189852" y="163931"/>
                  </a:lnTo>
                  <a:close/>
                </a:path>
                <a:path w="584200" h="277494">
                  <a:moveTo>
                    <a:pt x="194424" y="167525"/>
                  </a:moveTo>
                  <a:lnTo>
                    <a:pt x="194195" y="166585"/>
                  </a:lnTo>
                  <a:lnTo>
                    <a:pt x="194068" y="166116"/>
                  </a:lnTo>
                  <a:lnTo>
                    <a:pt x="192189" y="165633"/>
                  </a:lnTo>
                  <a:lnTo>
                    <a:pt x="191236" y="165404"/>
                  </a:lnTo>
                  <a:lnTo>
                    <a:pt x="190893" y="165404"/>
                  </a:lnTo>
                  <a:lnTo>
                    <a:pt x="190766" y="165633"/>
                  </a:lnTo>
                  <a:lnTo>
                    <a:pt x="190652" y="165874"/>
                  </a:lnTo>
                  <a:lnTo>
                    <a:pt x="190525" y="166116"/>
                  </a:lnTo>
                  <a:lnTo>
                    <a:pt x="194424" y="167525"/>
                  </a:lnTo>
                  <a:close/>
                </a:path>
                <a:path w="584200" h="277494">
                  <a:moveTo>
                    <a:pt x="198678" y="229171"/>
                  </a:moveTo>
                  <a:lnTo>
                    <a:pt x="194437" y="224599"/>
                  </a:lnTo>
                  <a:lnTo>
                    <a:pt x="187896" y="219811"/>
                  </a:lnTo>
                  <a:lnTo>
                    <a:pt x="180898" y="215265"/>
                  </a:lnTo>
                  <a:lnTo>
                    <a:pt x="175298" y="211442"/>
                  </a:lnTo>
                  <a:lnTo>
                    <a:pt x="145478" y="187045"/>
                  </a:lnTo>
                  <a:lnTo>
                    <a:pt x="143916" y="185940"/>
                  </a:lnTo>
                  <a:lnTo>
                    <a:pt x="141401" y="184175"/>
                  </a:lnTo>
                  <a:lnTo>
                    <a:pt x="139890" y="183108"/>
                  </a:lnTo>
                  <a:lnTo>
                    <a:pt x="139877" y="185940"/>
                  </a:lnTo>
                  <a:lnTo>
                    <a:pt x="137401" y="185242"/>
                  </a:lnTo>
                  <a:lnTo>
                    <a:pt x="137287" y="184886"/>
                  </a:lnTo>
                  <a:lnTo>
                    <a:pt x="137160" y="184531"/>
                  </a:lnTo>
                  <a:lnTo>
                    <a:pt x="137045" y="184175"/>
                  </a:lnTo>
                  <a:lnTo>
                    <a:pt x="138112" y="184175"/>
                  </a:lnTo>
                  <a:lnTo>
                    <a:pt x="139877" y="185940"/>
                  </a:lnTo>
                  <a:lnTo>
                    <a:pt x="139877" y="183108"/>
                  </a:lnTo>
                  <a:lnTo>
                    <a:pt x="135369" y="179933"/>
                  </a:lnTo>
                  <a:lnTo>
                    <a:pt x="134924" y="179628"/>
                  </a:lnTo>
                  <a:lnTo>
                    <a:pt x="134924" y="183108"/>
                  </a:lnTo>
                  <a:lnTo>
                    <a:pt x="131343" y="182143"/>
                  </a:lnTo>
                  <a:lnTo>
                    <a:pt x="131051" y="182143"/>
                  </a:lnTo>
                  <a:lnTo>
                    <a:pt x="130898" y="181698"/>
                  </a:lnTo>
                  <a:lnTo>
                    <a:pt x="130797" y="181343"/>
                  </a:lnTo>
                  <a:lnTo>
                    <a:pt x="130670" y="180746"/>
                  </a:lnTo>
                  <a:lnTo>
                    <a:pt x="130492" y="180746"/>
                  </a:lnTo>
                  <a:lnTo>
                    <a:pt x="131737" y="179933"/>
                  </a:lnTo>
                  <a:lnTo>
                    <a:pt x="133413" y="180746"/>
                  </a:lnTo>
                  <a:lnTo>
                    <a:pt x="134353" y="181102"/>
                  </a:lnTo>
                  <a:lnTo>
                    <a:pt x="134924" y="183108"/>
                  </a:lnTo>
                  <a:lnTo>
                    <a:pt x="134924" y="179628"/>
                  </a:lnTo>
                  <a:lnTo>
                    <a:pt x="131838" y="177444"/>
                  </a:lnTo>
                  <a:lnTo>
                    <a:pt x="126441" y="177444"/>
                  </a:lnTo>
                  <a:lnTo>
                    <a:pt x="126263" y="177444"/>
                  </a:lnTo>
                  <a:lnTo>
                    <a:pt x="126415" y="178511"/>
                  </a:lnTo>
                  <a:lnTo>
                    <a:pt x="121107" y="178511"/>
                  </a:lnTo>
                  <a:lnTo>
                    <a:pt x="123469" y="182143"/>
                  </a:lnTo>
                  <a:lnTo>
                    <a:pt x="138633" y="186905"/>
                  </a:lnTo>
                  <a:lnTo>
                    <a:pt x="169989" y="207924"/>
                  </a:lnTo>
                  <a:lnTo>
                    <a:pt x="176847" y="213410"/>
                  </a:lnTo>
                  <a:lnTo>
                    <a:pt x="183781" y="219151"/>
                  </a:lnTo>
                  <a:lnTo>
                    <a:pt x="191008" y="224599"/>
                  </a:lnTo>
                  <a:lnTo>
                    <a:pt x="198678" y="229171"/>
                  </a:lnTo>
                  <a:close/>
                </a:path>
                <a:path w="584200" h="277494">
                  <a:moveTo>
                    <a:pt x="207175" y="173901"/>
                  </a:moveTo>
                  <a:lnTo>
                    <a:pt x="206819" y="173901"/>
                  </a:lnTo>
                  <a:lnTo>
                    <a:pt x="206819" y="176390"/>
                  </a:lnTo>
                  <a:lnTo>
                    <a:pt x="206946" y="175552"/>
                  </a:lnTo>
                  <a:lnTo>
                    <a:pt x="207175" y="173901"/>
                  </a:lnTo>
                  <a:close/>
                </a:path>
                <a:path w="584200" h="277494">
                  <a:moveTo>
                    <a:pt x="208597" y="172847"/>
                  </a:moveTo>
                  <a:lnTo>
                    <a:pt x="208470" y="172491"/>
                  </a:lnTo>
                  <a:lnTo>
                    <a:pt x="208241" y="171780"/>
                  </a:lnTo>
                  <a:lnTo>
                    <a:pt x="208114" y="172135"/>
                  </a:lnTo>
                  <a:lnTo>
                    <a:pt x="207886" y="172847"/>
                  </a:lnTo>
                  <a:lnTo>
                    <a:pt x="208597" y="172847"/>
                  </a:lnTo>
                  <a:close/>
                </a:path>
                <a:path w="584200" h="277494">
                  <a:moveTo>
                    <a:pt x="236220" y="277329"/>
                  </a:moveTo>
                  <a:lnTo>
                    <a:pt x="233743" y="276263"/>
                  </a:lnTo>
                  <a:lnTo>
                    <a:pt x="232841" y="274510"/>
                  </a:lnTo>
                  <a:lnTo>
                    <a:pt x="232892" y="272364"/>
                  </a:lnTo>
                  <a:lnTo>
                    <a:pt x="232994" y="270243"/>
                  </a:lnTo>
                  <a:lnTo>
                    <a:pt x="233032" y="269176"/>
                  </a:lnTo>
                  <a:lnTo>
                    <a:pt x="231965" y="268414"/>
                  </a:lnTo>
                  <a:lnTo>
                    <a:pt x="231965" y="272364"/>
                  </a:lnTo>
                  <a:lnTo>
                    <a:pt x="231851" y="273075"/>
                  </a:lnTo>
                  <a:lnTo>
                    <a:pt x="231736" y="273786"/>
                  </a:lnTo>
                  <a:lnTo>
                    <a:pt x="231622" y="274510"/>
                  </a:lnTo>
                  <a:lnTo>
                    <a:pt x="228688" y="274294"/>
                  </a:lnTo>
                  <a:lnTo>
                    <a:pt x="228015" y="273291"/>
                  </a:lnTo>
                  <a:lnTo>
                    <a:pt x="226301" y="272034"/>
                  </a:lnTo>
                  <a:lnTo>
                    <a:pt x="226402" y="271208"/>
                  </a:lnTo>
                  <a:lnTo>
                    <a:pt x="226441" y="270903"/>
                  </a:lnTo>
                  <a:lnTo>
                    <a:pt x="225996" y="271208"/>
                  </a:lnTo>
                  <a:lnTo>
                    <a:pt x="226428" y="270903"/>
                  </a:lnTo>
                  <a:lnTo>
                    <a:pt x="226504" y="270510"/>
                  </a:lnTo>
                  <a:lnTo>
                    <a:pt x="226441" y="270903"/>
                  </a:lnTo>
                  <a:lnTo>
                    <a:pt x="226999" y="270510"/>
                  </a:lnTo>
                  <a:lnTo>
                    <a:pt x="227368" y="270243"/>
                  </a:lnTo>
                  <a:lnTo>
                    <a:pt x="229222" y="270903"/>
                  </a:lnTo>
                  <a:lnTo>
                    <a:pt x="230568" y="271449"/>
                  </a:lnTo>
                  <a:lnTo>
                    <a:pt x="231965" y="272364"/>
                  </a:lnTo>
                  <a:lnTo>
                    <a:pt x="231965" y="268414"/>
                  </a:lnTo>
                  <a:lnTo>
                    <a:pt x="231076" y="267766"/>
                  </a:lnTo>
                  <a:lnTo>
                    <a:pt x="227774" y="265391"/>
                  </a:lnTo>
                  <a:lnTo>
                    <a:pt x="220853" y="259613"/>
                  </a:lnTo>
                  <a:lnTo>
                    <a:pt x="218694" y="257810"/>
                  </a:lnTo>
                  <a:lnTo>
                    <a:pt x="216814" y="256108"/>
                  </a:lnTo>
                  <a:lnTo>
                    <a:pt x="214172" y="253720"/>
                  </a:lnTo>
                  <a:lnTo>
                    <a:pt x="213664" y="253263"/>
                  </a:lnTo>
                  <a:lnTo>
                    <a:pt x="210591" y="250482"/>
                  </a:lnTo>
                  <a:lnTo>
                    <a:pt x="209511" y="249377"/>
                  </a:lnTo>
                  <a:lnTo>
                    <a:pt x="209511" y="253720"/>
                  </a:lnTo>
                  <a:lnTo>
                    <a:pt x="209296" y="253784"/>
                  </a:lnTo>
                  <a:lnTo>
                    <a:pt x="209296" y="254304"/>
                  </a:lnTo>
                  <a:lnTo>
                    <a:pt x="209296" y="256108"/>
                  </a:lnTo>
                  <a:lnTo>
                    <a:pt x="207530" y="256108"/>
                  </a:lnTo>
                  <a:lnTo>
                    <a:pt x="207289" y="254889"/>
                  </a:lnTo>
                  <a:lnTo>
                    <a:pt x="207175" y="254304"/>
                  </a:lnTo>
                  <a:lnTo>
                    <a:pt x="209232" y="254304"/>
                  </a:lnTo>
                  <a:lnTo>
                    <a:pt x="209296" y="253784"/>
                  </a:lnTo>
                  <a:lnTo>
                    <a:pt x="208584" y="253961"/>
                  </a:lnTo>
                  <a:lnTo>
                    <a:pt x="208153" y="253720"/>
                  </a:lnTo>
                  <a:lnTo>
                    <a:pt x="209511" y="253720"/>
                  </a:lnTo>
                  <a:lnTo>
                    <a:pt x="209511" y="249377"/>
                  </a:lnTo>
                  <a:lnTo>
                    <a:pt x="206121" y="245440"/>
                  </a:lnTo>
                  <a:lnTo>
                    <a:pt x="205651" y="245211"/>
                  </a:lnTo>
                  <a:lnTo>
                    <a:pt x="205308" y="245211"/>
                  </a:lnTo>
                  <a:lnTo>
                    <a:pt x="204647" y="245960"/>
                  </a:lnTo>
                  <a:lnTo>
                    <a:pt x="204647" y="251866"/>
                  </a:lnTo>
                  <a:lnTo>
                    <a:pt x="203987" y="253263"/>
                  </a:lnTo>
                  <a:lnTo>
                    <a:pt x="202933" y="253263"/>
                  </a:lnTo>
                  <a:lnTo>
                    <a:pt x="201155" y="251117"/>
                  </a:lnTo>
                  <a:lnTo>
                    <a:pt x="201764" y="250482"/>
                  </a:lnTo>
                  <a:lnTo>
                    <a:pt x="204012" y="250482"/>
                  </a:lnTo>
                  <a:lnTo>
                    <a:pt x="204647" y="251866"/>
                  </a:lnTo>
                  <a:lnTo>
                    <a:pt x="204647" y="245960"/>
                  </a:lnTo>
                  <a:lnTo>
                    <a:pt x="203377" y="247396"/>
                  </a:lnTo>
                  <a:lnTo>
                    <a:pt x="201256" y="250482"/>
                  </a:lnTo>
                  <a:lnTo>
                    <a:pt x="199847" y="251117"/>
                  </a:lnTo>
                  <a:lnTo>
                    <a:pt x="198323" y="251866"/>
                  </a:lnTo>
                  <a:lnTo>
                    <a:pt x="198437" y="252780"/>
                  </a:lnTo>
                  <a:lnTo>
                    <a:pt x="198551" y="253720"/>
                  </a:lnTo>
                  <a:lnTo>
                    <a:pt x="198678" y="254660"/>
                  </a:lnTo>
                  <a:lnTo>
                    <a:pt x="201510" y="256108"/>
                  </a:lnTo>
                  <a:lnTo>
                    <a:pt x="204076" y="257810"/>
                  </a:lnTo>
                  <a:lnTo>
                    <a:pt x="205409" y="260680"/>
                  </a:lnTo>
                  <a:lnTo>
                    <a:pt x="207251" y="261289"/>
                  </a:lnTo>
                  <a:lnTo>
                    <a:pt x="206768" y="260946"/>
                  </a:lnTo>
                  <a:lnTo>
                    <a:pt x="208241" y="259613"/>
                  </a:lnTo>
                  <a:lnTo>
                    <a:pt x="209296" y="259613"/>
                  </a:lnTo>
                  <a:lnTo>
                    <a:pt x="212115" y="264261"/>
                  </a:lnTo>
                  <a:lnTo>
                    <a:pt x="219303" y="266357"/>
                  </a:lnTo>
                  <a:lnTo>
                    <a:pt x="220510" y="268617"/>
                  </a:lnTo>
                  <a:lnTo>
                    <a:pt x="220637" y="268833"/>
                  </a:lnTo>
                  <a:lnTo>
                    <a:pt x="221640" y="268617"/>
                  </a:lnTo>
                  <a:lnTo>
                    <a:pt x="221411" y="268224"/>
                  </a:lnTo>
                  <a:lnTo>
                    <a:pt x="223113" y="267766"/>
                  </a:lnTo>
                  <a:lnTo>
                    <a:pt x="225704" y="272364"/>
                  </a:lnTo>
                  <a:lnTo>
                    <a:pt x="225793" y="272503"/>
                  </a:lnTo>
                  <a:lnTo>
                    <a:pt x="229565" y="276796"/>
                  </a:lnTo>
                  <a:lnTo>
                    <a:pt x="236220" y="277329"/>
                  </a:lnTo>
                  <a:close/>
                </a:path>
                <a:path w="584200" h="277494">
                  <a:moveTo>
                    <a:pt x="478840" y="112636"/>
                  </a:moveTo>
                  <a:lnTo>
                    <a:pt x="477189" y="113969"/>
                  </a:lnTo>
                  <a:lnTo>
                    <a:pt x="474179" y="118376"/>
                  </a:lnTo>
                  <a:lnTo>
                    <a:pt x="474586" y="120421"/>
                  </a:lnTo>
                  <a:lnTo>
                    <a:pt x="477431" y="115938"/>
                  </a:lnTo>
                  <a:lnTo>
                    <a:pt x="478840" y="113690"/>
                  </a:lnTo>
                  <a:lnTo>
                    <a:pt x="478840" y="112636"/>
                  </a:lnTo>
                  <a:close/>
                </a:path>
                <a:path w="584200" h="277494">
                  <a:moveTo>
                    <a:pt x="490181" y="141668"/>
                  </a:moveTo>
                  <a:lnTo>
                    <a:pt x="489673" y="142379"/>
                  </a:lnTo>
                  <a:lnTo>
                    <a:pt x="489902" y="142214"/>
                  </a:lnTo>
                  <a:lnTo>
                    <a:pt x="489813" y="142735"/>
                  </a:lnTo>
                  <a:lnTo>
                    <a:pt x="489940" y="142379"/>
                  </a:lnTo>
                  <a:lnTo>
                    <a:pt x="490054" y="142024"/>
                  </a:lnTo>
                  <a:lnTo>
                    <a:pt x="490181" y="141668"/>
                  </a:lnTo>
                  <a:close/>
                </a:path>
                <a:path w="584200" h="277494">
                  <a:moveTo>
                    <a:pt x="494779" y="189141"/>
                  </a:moveTo>
                  <a:lnTo>
                    <a:pt x="494665" y="188785"/>
                  </a:lnTo>
                  <a:lnTo>
                    <a:pt x="494538" y="188429"/>
                  </a:lnTo>
                  <a:lnTo>
                    <a:pt x="494423" y="188074"/>
                  </a:lnTo>
                  <a:lnTo>
                    <a:pt x="494068" y="188429"/>
                  </a:lnTo>
                  <a:lnTo>
                    <a:pt x="494309" y="188658"/>
                  </a:lnTo>
                  <a:lnTo>
                    <a:pt x="494538" y="188899"/>
                  </a:lnTo>
                  <a:lnTo>
                    <a:pt x="494779" y="189141"/>
                  </a:lnTo>
                  <a:close/>
                </a:path>
                <a:path w="584200" h="277494">
                  <a:moveTo>
                    <a:pt x="494779" y="178511"/>
                  </a:moveTo>
                  <a:lnTo>
                    <a:pt x="494423" y="178511"/>
                  </a:lnTo>
                  <a:lnTo>
                    <a:pt x="494423" y="179933"/>
                  </a:lnTo>
                  <a:lnTo>
                    <a:pt x="494538" y="179451"/>
                  </a:lnTo>
                  <a:lnTo>
                    <a:pt x="494665" y="178981"/>
                  </a:lnTo>
                  <a:lnTo>
                    <a:pt x="494779" y="178511"/>
                  </a:lnTo>
                  <a:close/>
                </a:path>
                <a:path w="584200" h="277494">
                  <a:moveTo>
                    <a:pt x="498309" y="169303"/>
                  </a:moveTo>
                  <a:lnTo>
                    <a:pt x="498081" y="169062"/>
                  </a:lnTo>
                  <a:lnTo>
                    <a:pt x="497840" y="168833"/>
                  </a:lnTo>
                  <a:lnTo>
                    <a:pt x="497611" y="168592"/>
                  </a:lnTo>
                  <a:lnTo>
                    <a:pt x="497103" y="169684"/>
                  </a:lnTo>
                  <a:lnTo>
                    <a:pt x="497039" y="171729"/>
                  </a:lnTo>
                  <a:lnTo>
                    <a:pt x="497967" y="173189"/>
                  </a:lnTo>
                  <a:lnTo>
                    <a:pt x="497776" y="171488"/>
                  </a:lnTo>
                  <a:lnTo>
                    <a:pt x="497801" y="170827"/>
                  </a:lnTo>
                  <a:lnTo>
                    <a:pt x="498309" y="169303"/>
                  </a:lnTo>
                  <a:close/>
                </a:path>
                <a:path w="584200" h="277494">
                  <a:moveTo>
                    <a:pt x="501510" y="169659"/>
                  </a:moveTo>
                  <a:lnTo>
                    <a:pt x="501154" y="169659"/>
                  </a:lnTo>
                  <a:lnTo>
                    <a:pt x="501269" y="170014"/>
                  </a:lnTo>
                  <a:lnTo>
                    <a:pt x="501396" y="170357"/>
                  </a:lnTo>
                  <a:lnTo>
                    <a:pt x="501510" y="170713"/>
                  </a:lnTo>
                  <a:lnTo>
                    <a:pt x="501510" y="169659"/>
                  </a:lnTo>
                  <a:close/>
                </a:path>
                <a:path w="584200" h="277494">
                  <a:moveTo>
                    <a:pt x="505752" y="166116"/>
                  </a:moveTo>
                  <a:lnTo>
                    <a:pt x="505523" y="165874"/>
                  </a:lnTo>
                  <a:lnTo>
                    <a:pt x="505282" y="165633"/>
                  </a:lnTo>
                  <a:lnTo>
                    <a:pt x="505040" y="165404"/>
                  </a:lnTo>
                  <a:lnTo>
                    <a:pt x="503923" y="166497"/>
                  </a:lnTo>
                  <a:lnTo>
                    <a:pt x="503580" y="166878"/>
                  </a:lnTo>
                  <a:lnTo>
                    <a:pt x="505040" y="167881"/>
                  </a:lnTo>
                  <a:lnTo>
                    <a:pt x="505523" y="166700"/>
                  </a:lnTo>
                  <a:lnTo>
                    <a:pt x="505752" y="166116"/>
                  </a:lnTo>
                  <a:close/>
                </a:path>
                <a:path w="584200" h="277494">
                  <a:moveTo>
                    <a:pt x="506120" y="58089"/>
                  </a:moveTo>
                  <a:lnTo>
                    <a:pt x="505752" y="58089"/>
                  </a:lnTo>
                  <a:lnTo>
                    <a:pt x="505282" y="58445"/>
                  </a:lnTo>
                  <a:lnTo>
                    <a:pt x="504329" y="59143"/>
                  </a:lnTo>
                  <a:lnTo>
                    <a:pt x="505409" y="59143"/>
                  </a:lnTo>
                  <a:lnTo>
                    <a:pt x="505637" y="59029"/>
                  </a:lnTo>
                  <a:lnTo>
                    <a:pt x="505879" y="58915"/>
                  </a:lnTo>
                  <a:lnTo>
                    <a:pt x="506120" y="58788"/>
                  </a:lnTo>
                  <a:lnTo>
                    <a:pt x="506120" y="58089"/>
                  </a:lnTo>
                  <a:close/>
                </a:path>
                <a:path w="584200" h="277494">
                  <a:moveTo>
                    <a:pt x="507034" y="159766"/>
                  </a:moveTo>
                  <a:lnTo>
                    <a:pt x="506869" y="159029"/>
                  </a:lnTo>
                  <a:lnTo>
                    <a:pt x="505409" y="159029"/>
                  </a:lnTo>
                  <a:lnTo>
                    <a:pt x="505790" y="160553"/>
                  </a:lnTo>
                  <a:lnTo>
                    <a:pt x="506590" y="160553"/>
                  </a:lnTo>
                  <a:lnTo>
                    <a:pt x="507034" y="159766"/>
                  </a:lnTo>
                  <a:close/>
                </a:path>
                <a:path w="584200" h="277494">
                  <a:moveTo>
                    <a:pt x="508241" y="176733"/>
                  </a:moveTo>
                  <a:lnTo>
                    <a:pt x="507873" y="175437"/>
                  </a:lnTo>
                  <a:lnTo>
                    <a:pt x="507822" y="175234"/>
                  </a:lnTo>
                  <a:lnTo>
                    <a:pt x="507707" y="174828"/>
                  </a:lnTo>
                  <a:lnTo>
                    <a:pt x="507657" y="174612"/>
                  </a:lnTo>
                  <a:lnTo>
                    <a:pt x="507580" y="174332"/>
                  </a:lnTo>
                  <a:lnTo>
                    <a:pt x="505993" y="172910"/>
                  </a:lnTo>
                  <a:lnTo>
                    <a:pt x="505040" y="170357"/>
                  </a:lnTo>
                  <a:lnTo>
                    <a:pt x="504291" y="170357"/>
                  </a:lnTo>
                  <a:lnTo>
                    <a:pt x="504101" y="172173"/>
                  </a:lnTo>
                  <a:lnTo>
                    <a:pt x="504024" y="172910"/>
                  </a:lnTo>
                  <a:lnTo>
                    <a:pt x="504609" y="172910"/>
                  </a:lnTo>
                  <a:lnTo>
                    <a:pt x="506120" y="173901"/>
                  </a:lnTo>
                  <a:lnTo>
                    <a:pt x="506247" y="174332"/>
                  </a:lnTo>
                  <a:lnTo>
                    <a:pt x="506349" y="174612"/>
                  </a:lnTo>
                  <a:lnTo>
                    <a:pt x="506463" y="174967"/>
                  </a:lnTo>
                  <a:lnTo>
                    <a:pt x="505040" y="176733"/>
                  </a:lnTo>
                  <a:lnTo>
                    <a:pt x="503986" y="176733"/>
                  </a:lnTo>
                  <a:lnTo>
                    <a:pt x="503262" y="175437"/>
                  </a:lnTo>
                  <a:lnTo>
                    <a:pt x="503262" y="172910"/>
                  </a:lnTo>
                  <a:lnTo>
                    <a:pt x="502767" y="172910"/>
                  </a:lnTo>
                  <a:lnTo>
                    <a:pt x="502221" y="173545"/>
                  </a:lnTo>
                  <a:lnTo>
                    <a:pt x="502335" y="174612"/>
                  </a:lnTo>
                  <a:lnTo>
                    <a:pt x="502450" y="175437"/>
                  </a:lnTo>
                  <a:lnTo>
                    <a:pt x="502564" y="176390"/>
                  </a:lnTo>
                  <a:lnTo>
                    <a:pt x="504228" y="177558"/>
                  </a:lnTo>
                  <a:lnTo>
                    <a:pt x="507415" y="177558"/>
                  </a:lnTo>
                  <a:lnTo>
                    <a:pt x="508241" y="176733"/>
                  </a:lnTo>
                  <a:close/>
                </a:path>
                <a:path w="584200" h="277494">
                  <a:moveTo>
                    <a:pt x="509295" y="157962"/>
                  </a:moveTo>
                  <a:lnTo>
                    <a:pt x="506704" y="156083"/>
                  </a:lnTo>
                  <a:lnTo>
                    <a:pt x="505409" y="155130"/>
                  </a:lnTo>
                  <a:lnTo>
                    <a:pt x="506310" y="156819"/>
                  </a:lnTo>
                  <a:lnTo>
                    <a:pt x="507314" y="157403"/>
                  </a:lnTo>
                  <a:lnTo>
                    <a:pt x="509295" y="157962"/>
                  </a:lnTo>
                  <a:close/>
                </a:path>
                <a:path w="584200" h="277494">
                  <a:moveTo>
                    <a:pt x="510006" y="166827"/>
                  </a:moveTo>
                  <a:lnTo>
                    <a:pt x="508952" y="166827"/>
                  </a:lnTo>
                  <a:lnTo>
                    <a:pt x="508469" y="167055"/>
                  </a:lnTo>
                  <a:lnTo>
                    <a:pt x="508000" y="167297"/>
                  </a:lnTo>
                  <a:lnTo>
                    <a:pt x="507530" y="167525"/>
                  </a:lnTo>
                  <a:lnTo>
                    <a:pt x="506831" y="168668"/>
                  </a:lnTo>
                  <a:lnTo>
                    <a:pt x="506577" y="168643"/>
                  </a:lnTo>
                  <a:lnTo>
                    <a:pt x="506818" y="170014"/>
                  </a:lnTo>
                  <a:lnTo>
                    <a:pt x="508000" y="168516"/>
                  </a:lnTo>
                  <a:lnTo>
                    <a:pt x="509257" y="168935"/>
                  </a:lnTo>
                  <a:lnTo>
                    <a:pt x="510006" y="166827"/>
                  </a:lnTo>
                  <a:close/>
                </a:path>
                <a:path w="584200" h="277494">
                  <a:moveTo>
                    <a:pt x="512127" y="159740"/>
                  </a:moveTo>
                  <a:lnTo>
                    <a:pt x="511771" y="159740"/>
                  </a:lnTo>
                  <a:lnTo>
                    <a:pt x="511403" y="160947"/>
                  </a:lnTo>
                  <a:lnTo>
                    <a:pt x="511098" y="161048"/>
                  </a:lnTo>
                  <a:lnTo>
                    <a:pt x="511429" y="162217"/>
                  </a:lnTo>
                  <a:lnTo>
                    <a:pt x="511657" y="161391"/>
                  </a:lnTo>
                  <a:lnTo>
                    <a:pt x="511898" y="160566"/>
                  </a:lnTo>
                  <a:lnTo>
                    <a:pt x="512127" y="159740"/>
                  </a:lnTo>
                  <a:close/>
                </a:path>
                <a:path w="584200" h="277494">
                  <a:moveTo>
                    <a:pt x="514972" y="47459"/>
                  </a:moveTo>
                  <a:lnTo>
                    <a:pt x="514591" y="47282"/>
                  </a:lnTo>
                  <a:lnTo>
                    <a:pt x="514261" y="47459"/>
                  </a:lnTo>
                  <a:lnTo>
                    <a:pt x="514972" y="47459"/>
                  </a:lnTo>
                  <a:close/>
                </a:path>
                <a:path w="584200" h="277494">
                  <a:moveTo>
                    <a:pt x="515683" y="163639"/>
                  </a:moveTo>
                  <a:lnTo>
                    <a:pt x="515315" y="162928"/>
                  </a:lnTo>
                  <a:lnTo>
                    <a:pt x="511898" y="162864"/>
                  </a:lnTo>
                  <a:lnTo>
                    <a:pt x="511454" y="163474"/>
                  </a:lnTo>
                  <a:lnTo>
                    <a:pt x="509651" y="164693"/>
                  </a:lnTo>
                  <a:lnTo>
                    <a:pt x="508444" y="163055"/>
                  </a:lnTo>
                  <a:lnTo>
                    <a:pt x="508482" y="162648"/>
                  </a:lnTo>
                  <a:lnTo>
                    <a:pt x="506120" y="162928"/>
                  </a:lnTo>
                  <a:lnTo>
                    <a:pt x="505752" y="163639"/>
                  </a:lnTo>
                  <a:lnTo>
                    <a:pt x="508736" y="163487"/>
                  </a:lnTo>
                  <a:lnTo>
                    <a:pt x="507784" y="164592"/>
                  </a:lnTo>
                  <a:lnTo>
                    <a:pt x="510362" y="165404"/>
                  </a:lnTo>
                  <a:lnTo>
                    <a:pt x="511949" y="163576"/>
                  </a:lnTo>
                  <a:lnTo>
                    <a:pt x="513232" y="164122"/>
                  </a:lnTo>
                  <a:lnTo>
                    <a:pt x="515683" y="163639"/>
                  </a:lnTo>
                  <a:close/>
                </a:path>
                <a:path w="584200" h="277494">
                  <a:moveTo>
                    <a:pt x="517448" y="102006"/>
                  </a:moveTo>
                  <a:lnTo>
                    <a:pt x="507530" y="102717"/>
                  </a:lnTo>
                  <a:lnTo>
                    <a:pt x="510717" y="103073"/>
                  </a:lnTo>
                  <a:lnTo>
                    <a:pt x="517448" y="102006"/>
                  </a:lnTo>
                  <a:close/>
                </a:path>
                <a:path w="584200" h="277494">
                  <a:moveTo>
                    <a:pt x="518160" y="180276"/>
                  </a:moveTo>
                  <a:lnTo>
                    <a:pt x="515886" y="178257"/>
                  </a:lnTo>
                  <a:lnTo>
                    <a:pt x="510717" y="176034"/>
                  </a:lnTo>
                  <a:lnTo>
                    <a:pt x="510717" y="174967"/>
                  </a:lnTo>
                  <a:lnTo>
                    <a:pt x="512483" y="173545"/>
                  </a:lnTo>
                  <a:lnTo>
                    <a:pt x="515315" y="177088"/>
                  </a:lnTo>
                  <a:lnTo>
                    <a:pt x="514743" y="172999"/>
                  </a:lnTo>
                  <a:lnTo>
                    <a:pt x="512648" y="172974"/>
                  </a:lnTo>
                  <a:lnTo>
                    <a:pt x="512127" y="170014"/>
                  </a:lnTo>
                  <a:lnTo>
                    <a:pt x="513905" y="168592"/>
                  </a:lnTo>
                  <a:lnTo>
                    <a:pt x="513549" y="165760"/>
                  </a:lnTo>
                  <a:lnTo>
                    <a:pt x="512838" y="165404"/>
                  </a:lnTo>
                  <a:lnTo>
                    <a:pt x="511187" y="167335"/>
                  </a:lnTo>
                  <a:lnTo>
                    <a:pt x="510959" y="171818"/>
                  </a:lnTo>
                  <a:lnTo>
                    <a:pt x="509651" y="174612"/>
                  </a:lnTo>
                  <a:lnTo>
                    <a:pt x="509854" y="177863"/>
                  </a:lnTo>
                  <a:lnTo>
                    <a:pt x="515467" y="180555"/>
                  </a:lnTo>
                  <a:lnTo>
                    <a:pt x="517791" y="181343"/>
                  </a:lnTo>
                  <a:lnTo>
                    <a:pt x="518160" y="180276"/>
                  </a:lnTo>
                  <a:close/>
                </a:path>
                <a:path w="584200" h="277494">
                  <a:moveTo>
                    <a:pt x="519925" y="168236"/>
                  </a:moveTo>
                  <a:lnTo>
                    <a:pt x="516382" y="166827"/>
                  </a:lnTo>
                  <a:lnTo>
                    <a:pt x="516699" y="165785"/>
                  </a:lnTo>
                  <a:lnTo>
                    <a:pt x="516915" y="165544"/>
                  </a:lnTo>
                  <a:lnTo>
                    <a:pt x="517448" y="165049"/>
                  </a:lnTo>
                  <a:lnTo>
                    <a:pt x="519214" y="166471"/>
                  </a:lnTo>
                  <a:lnTo>
                    <a:pt x="518401" y="165049"/>
                  </a:lnTo>
                  <a:lnTo>
                    <a:pt x="517791" y="163982"/>
                  </a:lnTo>
                  <a:lnTo>
                    <a:pt x="517093" y="163982"/>
                  </a:lnTo>
                  <a:lnTo>
                    <a:pt x="515670" y="165785"/>
                  </a:lnTo>
                  <a:lnTo>
                    <a:pt x="515556" y="166471"/>
                  </a:lnTo>
                  <a:lnTo>
                    <a:pt x="515442" y="167170"/>
                  </a:lnTo>
                  <a:lnTo>
                    <a:pt x="515315" y="167881"/>
                  </a:lnTo>
                  <a:lnTo>
                    <a:pt x="517512" y="168630"/>
                  </a:lnTo>
                  <a:lnTo>
                    <a:pt x="517817" y="169049"/>
                  </a:lnTo>
                  <a:lnTo>
                    <a:pt x="519214" y="170357"/>
                  </a:lnTo>
                  <a:lnTo>
                    <a:pt x="519925" y="168236"/>
                  </a:lnTo>
                  <a:close/>
                </a:path>
                <a:path w="584200" h="277494">
                  <a:moveTo>
                    <a:pt x="527723" y="54190"/>
                  </a:moveTo>
                  <a:lnTo>
                    <a:pt x="519798" y="55181"/>
                  </a:lnTo>
                  <a:lnTo>
                    <a:pt x="511797" y="57683"/>
                  </a:lnTo>
                  <a:lnTo>
                    <a:pt x="506120" y="61277"/>
                  </a:lnTo>
                  <a:lnTo>
                    <a:pt x="505409" y="61620"/>
                  </a:lnTo>
                  <a:lnTo>
                    <a:pt x="506818" y="61620"/>
                  </a:lnTo>
                  <a:lnTo>
                    <a:pt x="527723" y="54190"/>
                  </a:lnTo>
                  <a:close/>
                </a:path>
                <a:path w="584200" h="277494">
                  <a:moveTo>
                    <a:pt x="530707" y="172085"/>
                  </a:moveTo>
                  <a:lnTo>
                    <a:pt x="530593" y="170764"/>
                  </a:lnTo>
                  <a:lnTo>
                    <a:pt x="530466" y="169176"/>
                  </a:lnTo>
                  <a:lnTo>
                    <a:pt x="529564" y="172085"/>
                  </a:lnTo>
                  <a:lnTo>
                    <a:pt x="527786" y="173545"/>
                  </a:lnTo>
                  <a:lnTo>
                    <a:pt x="530707" y="172085"/>
                  </a:lnTo>
                  <a:close/>
                </a:path>
                <a:path w="584200" h="277494">
                  <a:moveTo>
                    <a:pt x="535508" y="52412"/>
                  </a:moveTo>
                  <a:lnTo>
                    <a:pt x="530910" y="53479"/>
                  </a:lnTo>
                  <a:lnTo>
                    <a:pt x="531495" y="53594"/>
                  </a:lnTo>
                  <a:lnTo>
                    <a:pt x="532079" y="53721"/>
                  </a:lnTo>
                  <a:lnTo>
                    <a:pt x="532676" y="53835"/>
                  </a:lnTo>
                  <a:lnTo>
                    <a:pt x="534568" y="52895"/>
                  </a:lnTo>
                  <a:lnTo>
                    <a:pt x="535508" y="52412"/>
                  </a:lnTo>
                  <a:close/>
                </a:path>
                <a:path w="584200" h="277494">
                  <a:moveTo>
                    <a:pt x="536930" y="48171"/>
                  </a:moveTo>
                  <a:lnTo>
                    <a:pt x="518160" y="52412"/>
                  </a:lnTo>
                  <a:lnTo>
                    <a:pt x="506120" y="57734"/>
                  </a:lnTo>
                  <a:lnTo>
                    <a:pt x="506120" y="58089"/>
                  </a:lnTo>
                  <a:lnTo>
                    <a:pt x="507530" y="58089"/>
                  </a:lnTo>
                  <a:lnTo>
                    <a:pt x="514273" y="55295"/>
                  </a:lnTo>
                  <a:lnTo>
                    <a:pt x="523074" y="53060"/>
                  </a:lnTo>
                  <a:lnTo>
                    <a:pt x="531444" y="50863"/>
                  </a:lnTo>
                  <a:lnTo>
                    <a:pt x="536930" y="48171"/>
                  </a:lnTo>
                  <a:close/>
                </a:path>
                <a:path w="584200" h="277494">
                  <a:moveTo>
                    <a:pt x="537273" y="173545"/>
                  </a:moveTo>
                  <a:lnTo>
                    <a:pt x="535292" y="173913"/>
                  </a:lnTo>
                  <a:lnTo>
                    <a:pt x="534441" y="174180"/>
                  </a:lnTo>
                  <a:lnTo>
                    <a:pt x="534441" y="175323"/>
                  </a:lnTo>
                  <a:lnTo>
                    <a:pt x="532650" y="177812"/>
                  </a:lnTo>
                  <a:lnTo>
                    <a:pt x="531279" y="177088"/>
                  </a:lnTo>
                  <a:lnTo>
                    <a:pt x="531418" y="177088"/>
                  </a:lnTo>
                  <a:lnTo>
                    <a:pt x="531101" y="176872"/>
                  </a:lnTo>
                  <a:lnTo>
                    <a:pt x="531101" y="177088"/>
                  </a:lnTo>
                  <a:lnTo>
                    <a:pt x="530948" y="176872"/>
                  </a:lnTo>
                  <a:lnTo>
                    <a:pt x="531101" y="176872"/>
                  </a:lnTo>
                  <a:lnTo>
                    <a:pt x="531050" y="176695"/>
                  </a:lnTo>
                  <a:lnTo>
                    <a:pt x="531025" y="176390"/>
                  </a:lnTo>
                  <a:lnTo>
                    <a:pt x="530910" y="175323"/>
                  </a:lnTo>
                  <a:lnTo>
                    <a:pt x="534441" y="175323"/>
                  </a:lnTo>
                  <a:lnTo>
                    <a:pt x="534441" y="174180"/>
                  </a:lnTo>
                  <a:lnTo>
                    <a:pt x="532409" y="173913"/>
                  </a:lnTo>
                  <a:lnTo>
                    <a:pt x="532511" y="173545"/>
                  </a:lnTo>
                  <a:lnTo>
                    <a:pt x="534047" y="170764"/>
                  </a:lnTo>
                  <a:lnTo>
                    <a:pt x="530529" y="174180"/>
                  </a:lnTo>
                  <a:lnTo>
                    <a:pt x="528777" y="176390"/>
                  </a:lnTo>
                  <a:lnTo>
                    <a:pt x="527253" y="176390"/>
                  </a:lnTo>
                  <a:lnTo>
                    <a:pt x="527773" y="174612"/>
                  </a:lnTo>
                  <a:lnTo>
                    <a:pt x="527900" y="174180"/>
                  </a:lnTo>
                  <a:lnTo>
                    <a:pt x="527977" y="173913"/>
                  </a:lnTo>
                  <a:lnTo>
                    <a:pt x="528091" y="173545"/>
                  </a:lnTo>
                  <a:lnTo>
                    <a:pt x="527786" y="173545"/>
                  </a:lnTo>
                  <a:lnTo>
                    <a:pt x="525589" y="174612"/>
                  </a:lnTo>
                  <a:lnTo>
                    <a:pt x="526148" y="176390"/>
                  </a:lnTo>
                  <a:lnTo>
                    <a:pt x="526237" y="176695"/>
                  </a:lnTo>
                  <a:lnTo>
                    <a:pt x="526300" y="176872"/>
                  </a:lnTo>
                  <a:lnTo>
                    <a:pt x="530009" y="178676"/>
                  </a:lnTo>
                  <a:lnTo>
                    <a:pt x="532320" y="178155"/>
                  </a:lnTo>
                  <a:lnTo>
                    <a:pt x="531634" y="179933"/>
                  </a:lnTo>
                  <a:lnTo>
                    <a:pt x="530453" y="180174"/>
                  </a:lnTo>
                  <a:lnTo>
                    <a:pt x="529488" y="181698"/>
                  </a:lnTo>
                  <a:lnTo>
                    <a:pt x="530542" y="183108"/>
                  </a:lnTo>
                  <a:lnTo>
                    <a:pt x="532549" y="179451"/>
                  </a:lnTo>
                  <a:lnTo>
                    <a:pt x="535584" y="178155"/>
                  </a:lnTo>
                  <a:lnTo>
                    <a:pt x="536155" y="177914"/>
                  </a:lnTo>
                  <a:lnTo>
                    <a:pt x="536816" y="175323"/>
                  </a:lnTo>
                  <a:lnTo>
                    <a:pt x="536994" y="174612"/>
                  </a:lnTo>
                  <a:lnTo>
                    <a:pt x="537108" y="174180"/>
                  </a:lnTo>
                  <a:lnTo>
                    <a:pt x="537171" y="173913"/>
                  </a:lnTo>
                  <a:lnTo>
                    <a:pt x="537273" y="173545"/>
                  </a:lnTo>
                  <a:close/>
                </a:path>
                <a:path w="584200" h="277494">
                  <a:moveTo>
                    <a:pt x="538340" y="178511"/>
                  </a:moveTo>
                  <a:lnTo>
                    <a:pt x="536575" y="178155"/>
                  </a:lnTo>
                  <a:lnTo>
                    <a:pt x="535584" y="179463"/>
                  </a:lnTo>
                  <a:lnTo>
                    <a:pt x="534911" y="180835"/>
                  </a:lnTo>
                  <a:lnTo>
                    <a:pt x="533031" y="181343"/>
                  </a:lnTo>
                  <a:lnTo>
                    <a:pt x="533031" y="181698"/>
                  </a:lnTo>
                  <a:lnTo>
                    <a:pt x="535038" y="182499"/>
                  </a:lnTo>
                  <a:lnTo>
                    <a:pt x="535101" y="183349"/>
                  </a:lnTo>
                  <a:lnTo>
                    <a:pt x="537984" y="183464"/>
                  </a:lnTo>
                  <a:lnTo>
                    <a:pt x="535508" y="182054"/>
                  </a:lnTo>
                  <a:lnTo>
                    <a:pt x="536143" y="179920"/>
                  </a:lnTo>
                  <a:lnTo>
                    <a:pt x="536981" y="180086"/>
                  </a:lnTo>
                  <a:lnTo>
                    <a:pt x="538340" y="178866"/>
                  </a:lnTo>
                  <a:lnTo>
                    <a:pt x="538340" y="178511"/>
                  </a:lnTo>
                  <a:close/>
                </a:path>
                <a:path w="584200" h="277494">
                  <a:moveTo>
                    <a:pt x="539750" y="169659"/>
                  </a:moveTo>
                  <a:lnTo>
                    <a:pt x="539521" y="169532"/>
                  </a:lnTo>
                  <a:lnTo>
                    <a:pt x="539280" y="169418"/>
                  </a:lnTo>
                  <a:lnTo>
                    <a:pt x="539051" y="169303"/>
                  </a:lnTo>
                  <a:lnTo>
                    <a:pt x="539203" y="170141"/>
                  </a:lnTo>
                  <a:lnTo>
                    <a:pt x="539407" y="170357"/>
                  </a:lnTo>
                  <a:lnTo>
                    <a:pt x="539648" y="170129"/>
                  </a:lnTo>
                  <a:lnTo>
                    <a:pt x="539750" y="169659"/>
                  </a:lnTo>
                  <a:close/>
                </a:path>
                <a:path w="584200" h="277494">
                  <a:moveTo>
                    <a:pt x="539750" y="51358"/>
                  </a:moveTo>
                  <a:lnTo>
                    <a:pt x="538276" y="50888"/>
                  </a:lnTo>
                  <a:lnTo>
                    <a:pt x="537184" y="51676"/>
                  </a:lnTo>
                  <a:lnTo>
                    <a:pt x="535508" y="52070"/>
                  </a:lnTo>
                  <a:lnTo>
                    <a:pt x="535978" y="52539"/>
                  </a:lnTo>
                  <a:lnTo>
                    <a:pt x="536219" y="52768"/>
                  </a:lnTo>
                  <a:lnTo>
                    <a:pt x="539750" y="51358"/>
                  </a:lnTo>
                  <a:close/>
                </a:path>
                <a:path w="584200" h="277494">
                  <a:moveTo>
                    <a:pt x="540118" y="179222"/>
                  </a:moveTo>
                  <a:lnTo>
                    <a:pt x="539877" y="179095"/>
                  </a:lnTo>
                  <a:lnTo>
                    <a:pt x="539648" y="178981"/>
                  </a:lnTo>
                  <a:lnTo>
                    <a:pt x="539407" y="178866"/>
                  </a:lnTo>
                  <a:lnTo>
                    <a:pt x="537984" y="180632"/>
                  </a:lnTo>
                  <a:lnTo>
                    <a:pt x="538340" y="180873"/>
                  </a:lnTo>
                  <a:lnTo>
                    <a:pt x="538695" y="181102"/>
                  </a:lnTo>
                  <a:lnTo>
                    <a:pt x="539051" y="181343"/>
                  </a:lnTo>
                  <a:lnTo>
                    <a:pt x="539750" y="180162"/>
                  </a:lnTo>
                  <a:lnTo>
                    <a:pt x="540118" y="179565"/>
                  </a:lnTo>
                  <a:lnTo>
                    <a:pt x="540118" y="179222"/>
                  </a:lnTo>
                  <a:close/>
                </a:path>
                <a:path w="584200" h="277494">
                  <a:moveTo>
                    <a:pt x="541528" y="175679"/>
                  </a:moveTo>
                  <a:lnTo>
                    <a:pt x="541058" y="175082"/>
                  </a:lnTo>
                  <a:lnTo>
                    <a:pt x="540588" y="174498"/>
                  </a:lnTo>
                  <a:lnTo>
                    <a:pt x="540118" y="173901"/>
                  </a:lnTo>
                  <a:lnTo>
                    <a:pt x="540118" y="173189"/>
                  </a:lnTo>
                  <a:lnTo>
                    <a:pt x="539419" y="173609"/>
                  </a:lnTo>
                  <a:lnTo>
                    <a:pt x="538683" y="175996"/>
                  </a:lnTo>
                  <a:lnTo>
                    <a:pt x="539407" y="176390"/>
                  </a:lnTo>
                  <a:lnTo>
                    <a:pt x="540816" y="175907"/>
                  </a:lnTo>
                  <a:lnTo>
                    <a:pt x="541528" y="175679"/>
                  </a:lnTo>
                  <a:close/>
                </a:path>
                <a:path w="584200" h="277494">
                  <a:moveTo>
                    <a:pt x="542594" y="165404"/>
                  </a:moveTo>
                  <a:lnTo>
                    <a:pt x="540905" y="165735"/>
                  </a:lnTo>
                  <a:lnTo>
                    <a:pt x="540473" y="165887"/>
                  </a:lnTo>
                  <a:lnTo>
                    <a:pt x="540029" y="166674"/>
                  </a:lnTo>
                  <a:lnTo>
                    <a:pt x="535508" y="165760"/>
                  </a:lnTo>
                  <a:lnTo>
                    <a:pt x="534797" y="167881"/>
                  </a:lnTo>
                  <a:lnTo>
                    <a:pt x="533031" y="167881"/>
                  </a:lnTo>
                  <a:lnTo>
                    <a:pt x="531977" y="166827"/>
                  </a:lnTo>
                  <a:lnTo>
                    <a:pt x="531368" y="166827"/>
                  </a:lnTo>
                  <a:lnTo>
                    <a:pt x="535152" y="161505"/>
                  </a:lnTo>
                  <a:lnTo>
                    <a:pt x="530098" y="164363"/>
                  </a:lnTo>
                  <a:lnTo>
                    <a:pt x="530199" y="165760"/>
                  </a:lnTo>
                  <a:lnTo>
                    <a:pt x="530288" y="166827"/>
                  </a:lnTo>
                  <a:lnTo>
                    <a:pt x="530364" y="167881"/>
                  </a:lnTo>
                  <a:lnTo>
                    <a:pt x="530453" y="168986"/>
                  </a:lnTo>
                  <a:lnTo>
                    <a:pt x="531253" y="168706"/>
                  </a:lnTo>
                  <a:lnTo>
                    <a:pt x="531749" y="168706"/>
                  </a:lnTo>
                  <a:lnTo>
                    <a:pt x="534047" y="170764"/>
                  </a:lnTo>
                  <a:lnTo>
                    <a:pt x="535178" y="168706"/>
                  </a:lnTo>
                  <a:lnTo>
                    <a:pt x="535635" y="167881"/>
                  </a:lnTo>
                  <a:lnTo>
                    <a:pt x="536219" y="166827"/>
                  </a:lnTo>
                  <a:lnTo>
                    <a:pt x="539940" y="166827"/>
                  </a:lnTo>
                  <a:lnTo>
                    <a:pt x="539750" y="167170"/>
                  </a:lnTo>
                  <a:lnTo>
                    <a:pt x="540461" y="167170"/>
                  </a:lnTo>
                  <a:lnTo>
                    <a:pt x="542239" y="166827"/>
                  </a:lnTo>
                  <a:lnTo>
                    <a:pt x="542467" y="165874"/>
                  </a:lnTo>
                  <a:lnTo>
                    <a:pt x="542594" y="165404"/>
                  </a:lnTo>
                  <a:close/>
                </a:path>
                <a:path w="584200" h="277494">
                  <a:moveTo>
                    <a:pt x="543661" y="95631"/>
                  </a:moveTo>
                  <a:lnTo>
                    <a:pt x="543420" y="95516"/>
                  </a:lnTo>
                  <a:lnTo>
                    <a:pt x="542950" y="95275"/>
                  </a:lnTo>
                  <a:lnTo>
                    <a:pt x="541540" y="96037"/>
                  </a:lnTo>
                  <a:lnTo>
                    <a:pt x="541299" y="95935"/>
                  </a:lnTo>
                  <a:lnTo>
                    <a:pt x="540816" y="97751"/>
                  </a:lnTo>
                  <a:lnTo>
                    <a:pt x="542594" y="97751"/>
                  </a:lnTo>
                  <a:lnTo>
                    <a:pt x="542950" y="97053"/>
                  </a:lnTo>
                  <a:lnTo>
                    <a:pt x="543293" y="96342"/>
                  </a:lnTo>
                  <a:lnTo>
                    <a:pt x="543661" y="95631"/>
                  </a:lnTo>
                  <a:close/>
                </a:path>
                <a:path w="584200" h="277494">
                  <a:moveTo>
                    <a:pt x="547522" y="80314"/>
                  </a:moveTo>
                  <a:lnTo>
                    <a:pt x="547204" y="80175"/>
                  </a:lnTo>
                  <a:lnTo>
                    <a:pt x="546747" y="80175"/>
                  </a:lnTo>
                  <a:lnTo>
                    <a:pt x="546620" y="80314"/>
                  </a:lnTo>
                  <a:lnTo>
                    <a:pt x="547522" y="80314"/>
                  </a:lnTo>
                  <a:close/>
                </a:path>
                <a:path w="584200" h="277494">
                  <a:moveTo>
                    <a:pt x="547547" y="175323"/>
                  </a:moveTo>
                  <a:lnTo>
                    <a:pt x="546481" y="175323"/>
                  </a:lnTo>
                  <a:lnTo>
                    <a:pt x="546722" y="175552"/>
                  </a:lnTo>
                  <a:lnTo>
                    <a:pt x="546963" y="175793"/>
                  </a:lnTo>
                  <a:lnTo>
                    <a:pt x="547192" y="176034"/>
                  </a:lnTo>
                  <a:lnTo>
                    <a:pt x="547306" y="175793"/>
                  </a:lnTo>
                  <a:lnTo>
                    <a:pt x="547433" y="175552"/>
                  </a:lnTo>
                  <a:lnTo>
                    <a:pt x="547547" y="175323"/>
                  </a:lnTo>
                  <a:close/>
                </a:path>
                <a:path w="584200" h="277494">
                  <a:moveTo>
                    <a:pt x="549325" y="81102"/>
                  </a:moveTo>
                  <a:lnTo>
                    <a:pt x="548792" y="80314"/>
                  </a:lnTo>
                  <a:lnTo>
                    <a:pt x="547522" y="80314"/>
                  </a:lnTo>
                  <a:lnTo>
                    <a:pt x="549325" y="81102"/>
                  </a:lnTo>
                  <a:close/>
                </a:path>
                <a:path w="584200" h="277494">
                  <a:moveTo>
                    <a:pt x="549681" y="81813"/>
                  </a:moveTo>
                  <a:lnTo>
                    <a:pt x="547700" y="83312"/>
                  </a:lnTo>
                  <a:lnTo>
                    <a:pt x="547916" y="84772"/>
                  </a:lnTo>
                  <a:lnTo>
                    <a:pt x="544715" y="85356"/>
                  </a:lnTo>
                  <a:lnTo>
                    <a:pt x="544830" y="83312"/>
                  </a:lnTo>
                  <a:lnTo>
                    <a:pt x="544893" y="82283"/>
                  </a:lnTo>
                  <a:lnTo>
                    <a:pt x="545249" y="81813"/>
                  </a:lnTo>
                  <a:lnTo>
                    <a:pt x="546620" y="80314"/>
                  </a:lnTo>
                  <a:lnTo>
                    <a:pt x="544703" y="80314"/>
                  </a:lnTo>
                  <a:lnTo>
                    <a:pt x="544614" y="81102"/>
                  </a:lnTo>
                  <a:lnTo>
                    <a:pt x="544537" y="81813"/>
                  </a:lnTo>
                  <a:lnTo>
                    <a:pt x="544487" y="82283"/>
                  </a:lnTo>
                  <a:lnTo>
                    <a:pt x="544372" y="83312"/>
                  </a:lnTo>
                  <a:lnTo>
                    <a:pt x="544169" y="84772"/>
                  </a:lnTo>
                  <a:lnTo>
                    <a:pt x="544093" y="85356"/>
                  </a:lnTo>
                  <a:lnTo>
                    <a:pt x="544004" y="86067"/>
                  </a:lnTo>
                  <a:lnTo>
                    <a:pt x="542086" y="87274"/>
                  </a:lnTo>
                  <a:lnTo>
                    <a:pt x="541464" y="87274"/>
                  </a:lnTo>
                  <a:lnTo>
                    <a:pt x="539407" y="86766"/>
                  </a:lnTo>
                  <a:lnTo>
                    <a:pt x="539407" y="87274"/>
                  </a:lnTo>
                  <a:lnTo>
                    <a:pt x="539534" y="87274"/>
                  </a:lnTo>
                  <a:lnTo>
                    <a:pt x="540258" y="87972"/>
                  </a:lnTo>
                  <a:lnTo>
                    <a:pt x="541528" y="88188"/>
                  </a:lnTo>
                  <a:lnTo>
                    <a:pt x="544207" y="86499"/>
                  </a:lnTo>
                  <a:lnTo>
                    <a:pt x="547497" y="85813"/>
                  </a:lnTo>
                  <a:lnTo>
                    <a:pt x="547814" y="85356"/>
                  </a:lnTo>
                  <a:lnTo>
                    <a:pt x="549262" y="83312"/>
                  </a:lnTo>
                  <a:lnTo>
                    <a:pt x="549440" y="82765"/>
                  </a:lnTo>
                  <a:lnTo>
                    <a:pt x="549554" y="82283"/>
                  </a:lnTo>
                  <a:lnTo>
                    <a:pt x="549681" y="81813"/>
                  </a:lnTo>
                  <a:close/>
                </a:path>
                <a:path w="584200" h="277494">
                  <a:moveTo>
                    <a:pt x="550392" y="149466"/>
                  </a:moveTo>
                  <a:lnTo>
                    <a:pt x="549795" y="149352"/>
                  </a:lnTo>
                  <a:lnTo>
                    <a:pt x="549198" y="149225"/>
                  </a:lnTo>
                  <a:lnTo>
                    <a:pt x="548614" y="149110"/>
                  </a:lnTo>
                  <a:lnTo>
                    <a:pt x="548614" y="149466"/>
                  </a:lnTo>
                  <a:lnTo>
                    <a:pt x="549198" y="149821"/>
                  </a:lnTo>
                  <a:lnTo>
                    <a:pt x="550392" y="150533"/>
                  </a:lnTo>
                  <a:lnTo>
                    <a:pt x="550392" y="149466"/>
                  </a:lnTo>
                  <a:close/>
                </a:path>
                <a:path w="584200" h="277494">
                  <a:moveTo>
                    <a:pt x="550735" y="87134"/>
                  </a:moveTo>
                  <a:lnTo>
                    <a:pt x="548614" y="87134"/>
                  </a:lnTo>
                  <a:lnTo>
                    <a:pt x="548614" y="87477"/>
                  </a:lnTo>
                  <a:lnTo>
                    <a:pt x="549325" y="88188"/>
                  </a:lnTo>
                  <a:lnTo>
                    <a:pt x="550265" y="87477"/>
                  </a:lnTo>
                  <a:lnTo>
                    <a:pt x="550735" y="87134"/>
                  </a:lnTo>
                  <a:close/>
                </a:path>
                <a:path w="584200" h="277494">
                  <a:moveTo>
                    <a:pt x="583679" y="82524"/>
                  </a:moveTo>
                  <a:lnTo>
                    <a:pt x="568413" y="81203"/>
                  </a:lnTo>
                  <a:lnTo>
                    <a:pt x="560298" y="80683"/>
                  </a:lnTo>
                  <a:lnTo>
                    <a:pt x="556615" y="80911"/>
                  </a:lnTo>
                  <a:lnTo>
                    <a:pt x="553923" y="82169"/>
                  </a:lnTo>
                  <a:lnTo>
                    <a:pt x="553923" y="82524"/>
                  </a:lnTo>
                  <a:lnTo>
                    <a:pt x="561238" y="81927"/>
                  </a:lnTo>
                  <a:lnTo>
                    <a:pt x="567791" y="82600"/>
                  </a:lnTo>
                  <a:lnTo>
                    <a:pt x="574141" y="83680"/>
                  </a:lnTo>
                  <a:lnTo>
                    <a:pt x="580847" y="84289"/>
                  </a:lnTo>
                  <a:lnTo>
                    <a:pt x="582129" y="82918"/>
                  </a:lnTo>
                  <a:lnTo>
                    <a:pt x="583679" y="82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329068" y="2977768"/>
              <a:ext cx="1617345" cy="264795"/>
            </a:xfrm>
            <a:custGeom>
              <a:avLst/>
              <a:gdLst/>
              <a:ahLst/>
              <a:cxnLst/>
              <a:rect l="l" t="t" r="r" b="b"/>
              <a:pathLst>
                <a:path w="1617345" h="264794">
                  <a:moveTo>
                    <a:pt x="7378" y="128219"/>
                  </a:moveTo>
                  <a:lnTo>
                    <a:pt x="7150" y="127977"/>
                  </a:lnTo>
                  <a:lnTo>
                    <a:pt x="7023" y="127863"/>
                  </a:lnTo>
                  <a:lnTo>
                    <a:pt x="3975" y="128460"/>
                  </a:lnTo>
                  <a:lnTo>
                    <a:pt x="0" y="128295"/>
                  </a:lnTo>
                  <a:lnTo>
                    <a:pt x="292" y="132118"/>
                  </a:lnTo>
                  <a:lnTo>
                    <a:pt x="1231" y="131279"/>
                  </a:lnTo>
                  <a:lnTo>
                    <a:pt x="3136" y="129628"/>
                  </a:lnTo>
                  <a:lnTo>
                    <a:pt x="3365" y="129755"/>
                  </a:lnTo>
                  <a:lnTo>
                    <a:pt x="3848" y="129984"/>
                  </a:lnTo>
                  <a:lnTo>
                    <a:pt x="3581" y="132041"/>
                  </a:lnTo>
                  <a:lnTo>
                    <a:pt x="2933" y="132397"/>
                  </a:lnTo>
                  <a:lnTo>
                    <a:pt x="3479" y="133172"/>
                  </a:lnTo>
                  <a:lnTo>
                    <a:pt x="5676" y="131356"/>
                  </a:lnTo>
                  <a:lnTo>
                    <a:pt x="5588" y="130238"/>
                  </a:lnTo>
                  <a:lnTo>
                    <a:pt x="7378" y="129286"/>
                  </a:lnTo>
                  <a:lnTo>
                    <a:pt x="7378" y="128219"/>
                  </a:lnTo>
                  <a:close/>
                </a:path>
                <a:path w="1617345" h="264794">
                  <a:moveTo>
                    <a:pt x="38188" y="171907"/>
                  </a:moveTo>
                  <a:lnTo>
                    <a:pt x="38036" y="171424"/>
                  </a:lnTo>
                  <a:lnTo>
                    <a:pt x="36068" y="171424"/>
                  </a:lnTo>
                  <a:lnTo>
                    <a:pt x="35737" y="171907"/>
                  </a:lnTo>
                  <a:lnTo>
                    <a:pt x="38188" y="171907"/>
                  </a:lnTo>
                  <a:close/>
                </a:path>
                <a:path w="1617345" h="264794">
                  <a:moveTo>
                    <a:pt x="38773" y="171424"/>
                  </a:moveTo>
                  <a:lnTo>
                    <a:pt x="38201" y="169659"/>
                  </a:lnTo>
                  <a:lnTo>
                    <a:pt x="33667" y="170205"/>
                  </a:lnTo>
                  <a:lnTo>
                    <a:pt x="34645" y="167525"/>
                  </a:lnTo>
                  <a:lnTo>
                    <a:pt x="32105" y="168236"/>
                  </a:lnTo>
                  <a:lnTo>
                    <a:pt x="32753" y="168744"/>
                  </a:lnTo>
                  <a:lnTo>
                    <a:pt x="32791" y="169659"/>
                  </a:lnTo>
                  <a:lnTo>
                    <a:pt x="32816" y="170307"/>
                  </a:lnTo>
                  <a:lnTo>
                    <a:pt x="32321" y="170357"/>
                  </a:lnTo>
                  <a:lnTo>
                    <a:pt x="32829" y="170357"/>
                  </a:lnTo>
                  <a:lnTo>
                    <a:pt x="32893" y="171424"/>
                  </a:lnTo>
                  <a:lnTo>
                    <a:pt x="32512" y="171424"/>
                  </a:lnTo>
                  <a:lnTo>
                    <a:pt x="28498" y="170357"/>
                  </a:lnTo>
                  <a:lnTo>
                    <a:pt x="28270" y="170357"/>
                  </a:lnTo>
                  <a:lnTo>
                    <a:pt x="28613" y="170827"/>
                  </a:lnTo>
                  <a:lnTo>
                    <a:pt x="28028" y="170357"/>
                  </a:lnTo>
                  <a:lnTo>
                    <a:pt x="27711" y="170357"/>
                  </a:lnTo>
                  <a:lnTo>
                    <a:pt x="26504" y="170357"/>
                  </a:lnTo>
                  <a:lnTo>
                    <a:pt x="26149" y="171424"/>
                  </a:lnTo>
                  <a:lnTo>
                    <a:pt x="25514" y="173316"/>
                  </a:lnTo>
                  <a:lnTo>
                    <a:pt x="25438" y="173786"/>
                  </a:lnTo>
                  <a:lnTo>
                    <a:pt x="25908" y="174256"/>
                  </a:lnTo>
                  <a:lnTo>
                    <a:pt x="26149" y="174256"/>
                  </a:lnTo>
                  <a:lnTo>
                    <a:pt x="27279" y="171424"/>
                  </a:lnTo>
                  <a:lnTo>
                    <a:pt x="29057" y="171424"/>
                  </a:lnTo>
                  <a:lnTo>
                    <a:pt x="29425" y="171907"/>
                  </a:lnTo>
                  <a:lnTo>
                    <a:pt x="29933" y="171907"/>
                  </a:lnTo>
                  <a:lnTo>
                    <a:pt x="28625" y="173558"/>
                  </a:lnTo>
                  <a:lnTo>
                    <a:pt x="27927" y="174256"/>
                  </a:lnTo>
                  <a:lnTo>
                    <a:pt x="29667" y="175780"/>
                  </a:lnTo>
                  <a:lnTo>
                    <a:pt x="29908" y="174980"/>
                  </a:lnTo>
                  <a:lnTo>
                    <a:pt x="30022" y="174612"/>
                  </a:lnTo>
                  <a:lnTo>
                    <a:pt x="30124" y="174256"/>
                  </a:lnTo>
                  <a:lnTo>
                    <a:pt x="30327" y="173786"/>
                  </a:lnTo>
                  <a:lnTo>
                    <a:pt x="31013" y="172339"/>
                  </a:lnTo>
                  <a:lnTo>
                    <a:pt x="33083" y="172339"/>
                  </a:lnTo>
                  <a:lnTo>
                    <a:pt x="33223" y="172339"/>
                  </a:lnTo>
                  <a:lnTo>
                    <a:pt x="33401" y="172707"/>
                  </a:lnTo>
                  <a:lnTo>
                    <a:pt x="34645" y="173558"/>
                  </a:lnTo>
                  <a:lnTo>
                    <a:pt x="35737" y="171907"/>
                  </a:lnTo>
                  <a:lnTo>
                    <a:pt x="34163" y="171907"/>
                  </a:lnTo>
                  <a:lnTo>
                    <a:pt x="33578" y="172148"/>
                  </a:lnTo>
                  <a:lnTo>
                    <a:pt x="33388" y="171742"/>
                  </a:lnTo>
                  <a:lnTo>
                    <a:pt x="33477" y="171907"/>
                  </a:lnTo>
                  <a:lnTo>
                    <a:pt x="34163" y="171907"/>
                  </a:lnTo>
                  <a:lnTo>
                    <a:pt x="35369" y="171424"/>
                  </a:lnTo>
                  <a:lnTo>
                    <a:pt x="33235" y="171424"/>
                  </a:lnTo>
                  <a:lnTo>
                    <a:pt x="33616" y="170357"/>
                  </a:lnTo>
                  <a:lnTo>
                    <a:pt x="35306" y="170357"/>
                  </a:lnTo>
                  <a:lnTo>
                    <a:pt x="36004" y="171424"/>
                  </a:lnTo>
                  <a:lnTo>
                    <a:pt x="36779" y="170357"/>
                  </a:lnTo>
                  <a:lnTo>
                    <a:pt x="37719" y="170357"/>
                  </a:lnTo>
                  <a:lnTo>
                    <a:pt x="38036" y="171424"/>
                  </a:lnTo>
                  <a:lnTo>
                    <a:pt x="38773" y="171424"/>
                  </a:lnTo>
                  <a:close/>
                </a:path>
                <a:path w="1617345" h="264794">
                  <a:moveTo>
                    <a:pt x="41033" y="174256"/>
                  </a:moveTo>
                  <a:lnTo>
                    <a:pt x="38201" y="173558"/>
                  </a:lnTo>
                  <a:lnTo>
                    <a:pt x="38201" y="173316"/>
                  </a:lnTo>
                  <a:lnTo>
                    <a:pt x="39382" y="171907"/>
                  </a:lnTo>
                  <a:lnTo>
                    <a:pt x="39217" y="171907"/>
                  </a:lnTo>
                  <a:lnTo>
                    <a:pt x="39344" y="171424"/>
                  </a:lnTo>
                  <a:lnTo>
                    <a:pt x="38836" y="171424"/>
                  </a:lnTo>
                  <a:lnTo>
                    <a:pt x="39090" y="171907"/>
                  </a:lnTo>
                  <a:lnTo>
                    <a:pt x="38188" y="171907"/>
                  </a:lnTo>
                  <a:lnTo>
                    <a:pt x="38227" y="172339"/>
                  </a:lnTo>
                  <a:lnTo>
                    <a:pt x="37757" y="173316"/>
                  </a:lnTo>
                  <a:lnTo>
                    <a:pt x="37642" y="173558"/>
                  </a:lnTo>
                  <a:lnTo>
                    <a:pt x="36779" y="174980"/>
                  </a:lnTo>
                  <a:lnTo>
                    <a:pt x="38925" y="174612"/>
                  </a:lnTo>
                  <a:lnTo>
                    <a:pt x="37706" y="174980"/>
                  </a:lnTo>
                  <a:lnTo>
                    <a:pt x="39954" y="175691"/>
                  </a:lnTo>
                  <a:lnTo>
                    <a:pt x="40767" y="174612"/>
                  </a:lnTo>
                  <a:lnTo>
                    <a:pt x="41033" y="174256"/>
                  </a:lnTo>
                  <a:close/>
                </a:path>
                <a:path w="1617345" h="264794">
                  <a:moveTo>
                    <a:pt x="41173" y="170357"/>
                  </a:moveTo>
                  <a:lnTo>
                    <a:pt x="40944" y="168744"/>
                  </a:lnTo>
                  <a:lnTo>
                    <a:pt x="40868" y="168236"/>
                  </a:lnTo>
                  <a:lnTo>
                    <a:pt x="40767" y="167525"/>
                  </a:lnTo>
                  <a:lnTo>
                    <a:pt x="40678" y="166827"/>
                  </a:lnTo>
                  <a:lnTo>
                    <a:pt x="39611" y="166827"/>
                  </a:lnTo>
                  <a:lnTo>
                    <a:pt x="40322" y="167525"/>
                  </a:lnTo>
                  <a:lnTo>
                    <a:pt x="39344" y="171424"/>
                  </a:lnTo>
                  <a:lnTo>
                    <a:pt x="39662" y="171424"/>
                  </a:lnTo>
                  <a:lnTo>
                    <a:pt x="41173" y="170357"/>
                  </a:lnTo>
                  <a:close/>
                </a:path>
                <a:path w="1617345" h="264794">
                  <a:moveTo>
                    <a:pt x="42621" y="176847"/>
                  </a:moveTo>
                  <a:lnTo>
                    <a:pt x="40741" y="177660"/>
                  </a:lnTo>
                  <a:lnTo>
                    <a:pt x="38900" y="178866"/>
                  </a:lnTo>
                  <a:lnTo>
                    <a:pt x="38315" y="178130"/>
                  </a:lnTo>
                  <a:lnTo>
                    <a:pt x="38201" y="176847"/>
                  </a:lnTo>
                  <a:lnTo>
                    <a:pt x="37223" y="176847"/>
                  </a:lnTo>
                  <a:lnTo>
                    <a:pt x="37134" y="178866"/>
                  </a:lnTo>
                  <a:lnTo>
                    <a:pt x="39966" y="180276"/>
                  </a:lnTo>
                  <a:lnTo>
                    <a:pt x="40551" y="178866"/>
                  </a:lnTo>
                  <a:lnTo>
                    <a:pt x="40855" y="178130"/>
                  </a:lnTo>
                  <a:lnTo>
                    <a:pt x="40957" y="177914"/>
                  </a:lnTo>
                  <a:lnTo>
                    <a:pt x="42316" y="177393"/>
                  </a:lnTo>
                  <a:lnTo>
                    <a:pt x="42621" y="176847"/>
                  </a:lnTo>
                  <a:close/>
                </a:path>
                <a:path w="1617345" h="264794">
                  <a:moveTo>
                    <a:pt x="43510" y="173558"/>
                  </a:moveTo>
                  <a:lnTo>
                    <a:pt x="41198" y="173558"/>
                  </a:lnTo>
                  <a:lnTo>
                    <a:pt x="41148" y="173786"/>
                  </a:lnTo>
                  <a:lnTo>
                    <a:pt x="41033" y="174256"/>
                  </a:lnTo>
                  <a:lnTo>
                    <a:pt x="43154" y="174256"/>
                  </a:lnTo>
                  <a:lnTo>
                    <a:pt x="42532" y="176847"/>
                  </a:lnTo>
                  <a:lnTo>
                    <a:pt x="43510" y="175323"/>
                  </a:lnTo>
                  <a:lnTo>
                    <a:pt x="43510" y="173558"/>
                  </a:lnTo>
                  <a:close/>
                </a:path>
                <a:path w="1617345" h="264794">
                  <a:moveTo>
                    <a:pt x="50596" y="140614"/>
                  </a:moveTo>
                  <a:lnTo>
                    <a:pt x="49885" y="140258"/>
                  </a:lnTo>
                  <a:lnTo>
                    <a:pt x="50114" y="141439"/>
                  </a:lnTo>
                  <a:lnTo>
                    <a:pt x="50241" y="142024"/>
                  </a:lnTo>
                  <a:lnTo>
                    <a:pt x="49758" y="142494"/>
                  </a:lnTo>
                  <a:lnTo>
                    <a:pt x="49301" y="142976"/>
                  </a:lnTo>
                  <a:lnTo>
                    <a:pt x="48818" y="143446"/>
                  </a:lnTo>
                  <a:lnTo>
                    <a:pt x="48463" y="143446"/>
                  </a:lnTo>
                  <a:lnTo>
                    <a:pt x="47840" y="142100"/>
                  </a:lnTo>
                  <a:lnTo>
                    <a:pt x="47929" y="141808"/>
                  </a:lnTo>
                  <a:lnTo>
                    <a:pt x="48107" y="139903"/>
                  </a:lnTo>
                  <a:lnTo>
                    <a:pt x="46685" y="139903"/>
                  </a:lnTo>
                  <a:lnTo>
                    <a:pt x="46685" y="142824"/>
                  </a:lnTo>
                  <a:lnTo>
                    <a:pt x="47790" y="145237"/>
                  </a:lnTo>
                  <a:lnTo>
                    <a:pt x="48818" y="146278"/>
                  </a:lnTo>
                  <a:lnTo>
                    <a:pt x="49644" y="144043"/>
                  </a:lnTo>
                  <a:lnTo>
                    <a:pt x="50444" y="143344"/>
                  </a:lnTo>
                  <a:lnTo>
                    <a:pt x="50596" y="140614"/>
                  </a:lnTo>
                  <a:close/>
                </a:path>
                <a:path w="1617345" h="264794">
                  <a:moveTo>
                    <a:pt x="67589" y="150177"/>
                  </a:moveTo>
                  <a:lnTo>
                    <a:pt x="66243" y="148755"/>
                  </a:lnTo>
                  <a:lnTo>
                    <a:pt x="64249" y="149072"/>
                  </a:lnTo>
                  <a:lnTo>
                    <a:pt x="62636" y="150177"/>
                  </a:lnTo>
                  <a:lnTo>
                    <a:pt x="61925" y="150888"/>
                  </a:lnTo>
                  <a:lnTo>
                    <a:pt x="61569" y="151231"/>
                  </a:lnTo>
                  <a:lnTo>
                    <a:pt x="62280" y="151231"/>
                  </a:lnTo>
                  <a:lnTo>
                    <a:pt x="63817" y="149974"/>
                  </a:lnTo>
                  <a:lnTo>
                    <a:pt x="65176" y="149783"/>
                  </a:lnTo>
                  <a:lnTo>
                    <a:pt x="67589" y="150177"/>
                  </a:lnTo>
                  <a:close/>
                </a:path>
                <a:path w="1617345" h="264794">
                  <a:moveTo>
                    <a:pt x="189077" y="152654"/>
                  </a:moveTo>
                  <a:lnTo>
                    <a:pt x="186944" y="152654"/>
                  </a:lnTo>
                  <a:lnTo>
                    <a:pt x="186601" y="152895"/>
                  </a:lnTo>
                  <a:lnTo>
                    <a:pt x="186245" y="153123"/>
                  </a:lnTo>
                  <a:lnTo>
                    <a:pt x="185889" y="153365"/>
                  </a:lnTo>
                  <a:lnTo>
                    <a:pt x="186664" y="153974"/>
                  </a:lnTo>
                  <a:lnTo>
                    <a:pt x="186842" y="154000"/>
                  </a:lnTo>
                  <a:lnTo>
                    <a:pt x="188366" y="154076"/>
                  </a:lnTo>
                  <a:lnTo>
                    <a:pt x="188849" y="153365"/>
                  </a:lnTo>
                  <a:lnTo>
                    <a:pt x="189077" y="153009"/>
                  </a:lnTo>
                  <a:lnTo>
                    <a:pt x="189077" y="152654"/>
                  </a:lnTo>
                  <a:close/>
                </a:path>
                <a:path w="1617345" h="264794">
                  <a:moveTo>
                    <a:pt x="218122" y="191262"/>
                  </a:moveTo>
                  <a:lnTo>
                    <a:pt x="217055" y="188785"/>
                  </a:lnTo>
                  <a:lnTo>
                    <a:pt x="216712" y="188785"/>
                  </a:lnTo>
                  <a:lnTo>
                    <a:pt x="217055" y="190919"/>
                  </a:lnTo>
                  <a:lnTo>
                    <a:pt x="217411" y="191020"/>
                  </a:lnTo>
                  <a:lnTo>
                    <a:pt x="217766" y="191160"/>
                  </a:lnTo>
                  <a:lnTo>
                    <a:pt x="218122" y="191262"/>
                  </a:lnTo>
                  <a:close/>
                </a:path>
                <a:path w="1617345" h="264794">
                  <a:moveTo>
                    <a:pt x="230873" y="135648"/>
                  </a:moveTo>
                  <a:lnTo>
                    <a:pt x="227114" y="130263"/>
                  </a:lnTo>
                  <a:lnTo>
                    <a:pt x="221195" y="126415"/>
                  </a:lnTo>
                  <a:lnTo>
                    <a:pt x="214503" y="118427"/>
                  </a:lnTo>
                  <a:lnTo>
                    <a:pt x="215201" y="115366"/>
                  </a:lnTo>
                  <a:lnTo>
                    <a:pt x="208699" y="110363"/>
                  </a:lnTo>
                  <a:lnTo>
                    <a:pt x="202285" y="110324"/>
                  </a:lnTo>
                  <a:lnTo>
                    <a:pt x="198285" y="108381"/>
                  </a:lnTo>
                  <a:lnTo>
                    <a:pt x="197929" y="109093"/>
                  </a:lnTo>
                  <a:lnTo>
                    <a:pt x="201117" y="113334"/>
                  </a:lnTo>
                  <a:lnTo>
                    <a:pt x="200774" y="114401"/>
                  </a:lnTo>
                  <a:lnTo>
                    <a:pt x="199351" y="114401"/>
                  </a:lnTo>
                  <a:lnTo>
                    <a:pt x="198005" y="112966"/>
                  </a:lnTo>
                  <a:lnTo>
                    <a:pt x="196634" y="111861"/>
                  </a:lnTo>
                  <a:lnTo>
                    <a:pt x="197218" y="109448"/>
                  </a:lnTo>
                  <a:lnTo>
                    <a:pt x="190487" y="106616"/>
                  </a:lnTo>
                  <a:lnTo>
                    <a:pt x="191185" y="108026"/>
                  </a:lnTo>
                  <a:lnTo>
                    <a:pt x="191833" y="107950"/>
                  </a:lnTo>
                  <a:lnTo>
                    <a:pt x="191554" y="110159"/>
                  </a:lnTo>
                  <a:lnTo>
                    <a:pt x="190487" y="110159"/>
                  </a:lnTo>
                  <a:lnTo>
                    <a:pt x="188722" y="105549"/>
                  </a:lnTo>
                  <a:lnTo>
                    <a:pt x="184327" y="105981"/>
                  </a:lnTo>
                  <a:lnTo>
                    <a:pt x="183616" y="106565"/>
                  </a:lnTo>
                  <a:lnTo>
                    <a:pt x="177393" y="105905"/>
                  </a:lnTo>
                  <a:lnTo>
                    <a:pt x="176326" y="108026"/>
                  </a:lnTo>
                  <a:lnTo>
                    <a:pt x="176682" y="108381"/>
                  </a:lnTo>
                  <a:lnTo>
                    <a:pt x="178727" y="111302"/>
                  </a:lnTo>
                  <a:lnTo>
                    <a:pt x="187553" y="113106"/>
                  </a:lnTo>
                  <a:lnTo>
                    <a:pt x="190487" y="114046"/>
                  </a:lnTo>
                  <a:lnTo>
                    <a:pt x="191198" y="117233"/>
                  </a:lnTo>
                  <a:lnTo>
                    <a:pt x="193497" y="117500"/>
                  </a:lnTo>
                  <a:lnTo>
                    <a:pt x="196303" y="118135"/>
                  </a:lnTo>
                  <a:lnTo>
                    <a:pt x="199326" y="118986"/>
                  </a:lnTo>
                  <a:lnTo>
                    <a:pt x="198640" y="118300"/>
                  </a:lnTo>
                  <a:lnTo>
                    <a:pt x="198640" y="116535"/>
                  </a:lnTo>
                  <a:lnTo>
                    <a:pt x="200063" y="116535"/>
                  </a:lnTo>
                  <a:lnTo>
                    <a:pt x="200774" y="117589"/>
                  </a:lnTo>
                  <a:lnTo>
                    <a:pt x="200774" y="119367"/>
                  </a:lnTo>
                  <a:lnTo>
                    <a:pt x="199885" y="119138"/>
                  </a:lnTo>
                  <a:lnTo>
                    <a:pt x="206654" y="121094"/>
                  </a:lnTo>
                  <a:lnTo>
                    <a:pt x="214337" y="124117"/>
                  </a:lnTo>
                  <a:lnTo>
                    <a:pt x="219544" y="126796"/>
                  </a:lnTo>
                  <a:lnTo>
                    <a:pt x="230873" y="135648"/>
                  </a:lnTo>
                  <a:close/>
                </a:path>
                <a:path w="1617345" h="264794">
                  <a:moveTo>
                    <a:pt x="265938" y="103416"/>
                  </a:moveTo>
                  <a:lnTo>
                    <a:pt x="262636" y="99885"/>
                  </a:lnTo>
                  <a:lnTo>
                    <a:pt x="253238" y="96202"/>
                  </a:lnTo>
                  <a:lnTo>
                    <a:pt x="248234" y="94919"/>
                  </a:lnTo>
                  <a:lnTo>
                    <a:pt x="252158" y="98717"/>
                  </a:lnTo>
                  <a:lnTo>
                    <a:pt x="260159" y="101841"/>
                  </a:lnTo>
                  <a:lnTo>
                    <a:pt x="265938" y="103416"/>
                  </a:lnTo>
                  <a:close/>
                </a:path>
                <a:path w="1617345" h="264794">
                  <a:moveTo>
                    <a:pt x="272643" y="182105"/>
                  </a:moveTo>
                  <a:lnTo>
                    <a:pt x="269595" y="179057"/>
                  </a:lnTo>
                  <a:lnTo>
                    <a:pt x="269684" y="179311"/>
                  </a:lnTo>
                  <a:lnTo>
                    <a:pt x="271272" y="182105"/>
                  </a:lnTo>
                  <a:lnTo>
                    <a:pt x="272643" y="182105"/>
                  </a:lnTo>
                  <a:close/>
                </a:path>
                <a:path w="1617345" h="264794">
                  <a:moveTo>
                    <a:pt x="279361" y="130797"/>
                  </a:moveTo>
                  <a:lnTo>
                    <a:pt x="279196" y="130670"/>
                  </a:lnTo>
                  <a:lnTo>
                    <a:pt x="273812" y="130670"/>
                  </a:lnTo>
                  <a:lnTo>
                    <a:pt x="274027" y="130797"/>
                  </a:lnTo>
                  <a:lnTo>
                    <a:pt x="279361" y="130797"/>
                  </a:lnTo>
                  <a:close/>
                </a:path>
                <a:path w="1617345" h="264794">
                  <a:moveTo>
                    <a:pt x="284340" y="130670"/>
                  </a:moveTo>
                  <a:lnTo>
                    <a:pt x="280022" y="128257"/>
                  </a:lnTo>
                  <a:lnTo>
                    <a:pt x="278511" y="127622"/>
                  </a:lnTo>
                  <a:lnTo>
                    <a:pt x="266649" y="122923"/>
                  </a:lnTo>
                  <a:lnTo>
                    <a:pt x="265582" y="122923"/>
                  </a:lnTo>
                  <a:lnTo>
                    <a:pt x="265582" y="123685"/>
                  </a:lnTo>
                  <a:lnTo>
                    <a:pt x="277202" y="129146"/>
                  </a:lnTo>
                  <a:lnTo>
                    <a:pt x="279196" y="130670"/>
                  </a:lnTo>
                  <a:lnTo>
                    <a:pt x="284340" y="130670"/>
                  </a:lnTo>
                  <a:close/>
                </a:path>
                <a:path w="1617345" h="264794">
                  <a:moveTo>
                    <a:pt x="287134" y="176885"/>
                  </a:moveTo>
                  <a:lnTo>
                    <a:pt x="285889" y="176136"/>
                  </a:lnTo>
                  <a:lnTo>
                    <a:pt x="285953" y="175755"/>
                  </a:lnTo>
                  <a:lnTo>
                    <a:pt x="286016" y="175374"/>
                  </a:lnTo>
                  <a:lnTo>
                    <a:pt x="286131" y="174739"/>
                  </a:lnTo>
                  <a:lnTo>
                    <a:pt x="281635" y="173342"/>
                  </a:lnTo>
                  <a:lnTo>
                    <a:pt x="278333" y="171564"/>
                  </a:lnTo>
                  <a:lnTo>
                    <a:pt x="274434" y="171183"/>
                  </a:lnTo>
                  <a:lnTo>
                    <a:pt x="274434" y="171564"/>
                  </a:lnTo>
                  <a:lnTo>
                    <a:pt x="274688" y="171564"/>
                  </a:lnTo>
                  <a:lnTo>
                    <a:pt x="276783" y="172580"/>
                  </a:lnTo>
                  <a:lnTo>
                    <a:pt x="287134" y="176885"/>
                  </a:lnTo>
                  <a:close/>
                </a:path>
                <a:path w="1617345" h="264794">
                  <a:moveTo>
                    <a:pt x="287464" y="173088"/>
                  </a:moveTo>
                  <a:lnTo>
                    <a:pt x="287096" y="172580"/>
                  </a:lnTo>
                  <a:lnTo>
                    <a:pt x="285762" y="172580"/>
                  </a:lnTo>
                  <a:lnTo>
                    <a:pt x="287464" y="173088"/>
                  </a:lnTo>
                  <a:close/>
                </a:path>
                <a:path w="1617345" h="264794">
                  <a:moveTo>
                    <a:pt x="317919" y="169151"/>
                  </a:moveTo>
                  <a:lnTo>
                    <a:pt x="313880" y="166230"/>
                  </a:lnTo>
                  <a:lnTo>
                    <a:pt x="315048" y="161912"/>
                  </a:lnTo>
                  <a:lnTo>
                    <a:pt x="315163" y="161531"/>
                  </a:lnTo>
                  <a:lnTo>
                    <a:pt x="311632" y="158356"/>
                  </a:lnTo>
                  <a:lnTo>
                    <a:pt x="311632" y="154419"/>
                  </a:lnTo>
                  <a:lnTo>
                    <a:pt x="311975" y="152387"/>
                  </a:lnTo>
                  <a:lnTo>
                    <a:pt x="310946" y="151625"/>
                  </a:lnTo>
                  <a:lnTo>
                    <a:pt x="310210" y="152019"/>
                  </a:lnTo>
                  <a:lnTo>
                    <a:pt x="310210" y="158356"/>
                  </a:lnTo>
                  <a:lnTo>
                    <a:pt x="307378" y="155943"/>
                  </a:lnTo>
                  <a:lnTo>
                    <a:pt x="307378" y="154673"/>
                  </a:lnTo>
                  <a:lnTo>
                    <a:pt x="307378" y="154546"/>
                  </a:lnTo>
                  <a:lnTo>
                    <a:pt x="307378" y="154419"/>
                  </a:lnTo>
                  <a:lnTo>
                    <a:pt x="307962" y="154419"/>
                  </a:lnTo>
                  <a:lnTo>
                    <a:pt x="309219" y="154419"/>
                  </a:lnTo>
                  <a:lnTo>
                    <a:pt x="310210" y="158356"/>
                  </a:lnTo>
                  <a:lnTo>
                    <a:pt x="310210" y="152019"/>
                  </a:lnTo>
                  <a:lnTo>
                    <a:pt x="309499" y="152387"/>
                  </a:lnTo>
                  <a:lnTo>
                    <a:pt x="309257" y="152387"/>
                  </a:lnTo>
                  <a:lnTo>
                    <a:pt x="300888" y="142354"/>
                  </a:lnTo>
                  <a:lnTo>
                    <a:pt x="291312" y="134607"/>
                  </a:lnTo>
                  <a:lnTo>
                    <a:pt x="289560" y="133591"/>
                  </a:lnTo>
                  <a:lnTo>
                    <a:pt x="284568" y="130797"/>
                  </a:lnTo>
                  <a:lnTo>
                    <a:pt x="279361" y="130797"/>
                  </a:lnTo>
                  <a:lnTo>
                    <a:pt x="287172" y="136766"/>
                  </a:lnTo>
                  <a:lnTo>
                    <a:pt x="296354" y="145148"/>
                  </a:lnTo>
                  <a:lnTo>
                    <a:pt x="305727" y="153136"/>
                  </a:lnTo>
                  <a:lnTo>
                    <a:pt x="305600" y="153136"/>
                  </a:lnTo>
                  <a:lnTo>
                    <a:pt x="305600" y="154546"/>
                  </a:lnTo>
                  <a:lnTo>
                    <a:pt x="305600" y="154673"/>
                  </a:lnTo>
                  <a:lnTo>
                    <a:pt x="305371" y="154673"/>
                  </a:lnTo>
                  <a:lnTo>
                    <a:pt x="300926" y="153670"/>
                  </a:lnTo>
                  <a:lnTo>
                    <a:pt x="310070" y="165087"/>
                  </a:lnTo>
                  <a:lnTo>
                    <a:pt x="310718" y="165722"/>
                  </a:lnTo>
                  <a:lnTo>
                    <a:pt x="310870" y="165874"/>
                  </a:lnTo>
                  <a:lnTo>
                    <a:pt x="315518" y="170421"/>
                  </a:lnTo>
                  <a:lnTo>
                    <a:pt x="315404" y="171056"/>
                  </a:lnTo>
                  <a:lnTo>
                    <a:pt x="315277" y="171564"/>
                  </a:lnTo>
                  <a:lnTo>
                    <a:pt x="315150" y="172199"/>
                  </a:lnTo>
                  <a:lnTo>
                    <a:pt x="312483" y="169786"/>
                  </a:lnTo>
                  <a:lnTo>
                    <a:pt x="313016" y="170421"/>
                  </a:lnTo>
                  <a:lnTo>
                    <a:pt x="314350" y="171818"/>
                  </a:lnTo>
                  <a:lnTo>
                    <a:pt x="314540" y="171818"/>
                  </a:lnTo>
                  <a:lnTo>
                    <a:pt x="315061" y="173977"/>
                  </a:lnTo>
                  <a:lnTo>
                    <a:pt x="315163" y="174371"/>
                  </a:lnTo>
                  <a:lnTo>
                    <a:pt x="312889" y="173342"/>
                  </a:lnTo>
                  <a:lnTo>
                    <a:pt x="312661" y="173342"/>
                  </a:lnTo>
                  <a:lnTo>
                    <a:pt x="312000" y="171818"/>
                  </a:lnTo>
                  <a:lnTo>
                    <a:pt x="311721" y="171183"/>
                  </a:lnTo>
                  <a:lnTo>
                    <a:pt x="311670" y="171056"/>
                  </a:lnTo>
                  <a:lnTo>
                    <a:pt x="309499" y="169786"/>
                  </a:lnTo>
                  <a:lnTo>
                    <a:pt x="309156" y="168643"/>
                  </a:lnTo>
                  <a:lnTo>
                    <a:pt x="311086" y="168389"/>
                  </a:lnTo>
                  <a:lnTo>
                    <a:pt x="312191" y="169570"/>
                  </a:lnTo>
                  <a:lnTo>
                    <a:pt x="311835" y="168643"/>
                  </a:lnTo>
                  <a:lnTo>
                    <a:pt x="311734" y="168389"/>
                  </a:lnTo>
                  <a:lnTo>
                    <a:pt x="311111" y="166865"/>
                  </a:lnTo>
                  <a:lnTo>
                    <a:pt x="310857" y="166230"/>
                  </a:lnTo>
                  <a:lnTo>
                    <a:pt x="310718" y="165912"/>
                  </a:lnTo>
                  <a:lnTo>
                    <a:pt x="308965" y="166230"/>
                  </a:lnTo>
                  <a:lnTo>
                    <a:pt x="306666" y="166674"/>
                  </a:lnTo>
                  <a:lnTo>
                    <a:pt x="306666" y="182105"/>
                  </a:lnTo>
                  <a:lnTo>
                    <a:pt x="306311" y="182105"/>
                  </a:lnTo>
                  <a:lnTo>
                    <a:pt x="306311" y="184264"/>
                  </a:lnTo>
                  <a:lnTo>
                    <a:pt x="306311" y="185407"/>
                  </a:lnTo>
                  <a:lnTo>
                    <a:pt x="306070" y="185407"/>
                  </a:lnTo>
                  <a:lnTo>
                    <a:pt x="305600" y="185661"/>
                  </a:lnTo>
                  <a:lnTo>
                    <a:pt x="302742" y="185077"/>
                  </a:lnTo>
                  <a:lnTo>
                    <a:pt x="302742" y="186804"/>
                  </a:lnTo>
                  <a:lnTo>
                    <a:pt x="302729" y="186994"/>
                  </a:lnTo>
                  <a:lnTo>
                    <a:pt x="302717" y="187337"/>
                  </a:lnTo>
                  <a:lnTo>
                    <a:pt x="302717" y="187032"/>
                  </a:lnTo>
                  <a:lnTo>
                    <a:pt x="302425" y="187820"/>
                  </a:lnTo>
                  <a:lnTo>
                    <a:pt x="300113" y="187439"/>
                  </a:lnTo>
                  <a:lnTo>
                    <a:pt x="295694" y="187439"/>
                  </a:lnTo>
                  <a:lnTo>
                    <a:pt x="294830" y="186804"/>
                  </a:lnTo>
                  <a:lnTo>
                    <a:pt x="296252" y="186804"/>
                  </a:lnTo>
                  <a:lnTo>
                    <a:pt x="296735" y="186893"/>
                  </a:lnTo>
                  <a:lnTo>
                    <a:pt x="296887" y="186804"/>
                  </a:lnTo>
                  <a:lnTo>
                    <a:pt x="297662" y="186804"/>
                  </a:lnTo>
                  <a:lnTo>
                    <a:pt x="300799" y="186804"/>
                  </a:lnTo>
                  <a:lnTo>
                    <a:pt x="302742" y="186804"/>
                  </a:lnTo>
                  <a:lnTo>
                    <a:pt x="302742" y="185077"/>
                  </a:lnTo>
                  <a:lnTo>
                    <a:pt x="300647" y="184645"/>
                  </a:lnTo>
                  <a:lnTo>
                    <a:pt x="300405" y="184264"/>
                  </a:lnTo>
                  <a:lnTo>
                    <a:pt x="298691" y="184264"/>
                  </a:lnTo>
                  <a:lnTo>
                    <a:pt x="299135" y="183629"/>
                  </a:lnTo>
                  <a:lnTo>
                    <a:pt x="298729" y="184137"/>
                  </a:lnTo>
                  <a:lnTo>
                    <a:pt x="298640" y="184264"/>
                  </a:lnTo>
                  <a:lnTo>
                    <a:pt x="298170" y="184264"/>
                  </a:lnTo>
                  <a:lnTo>
                    <a:pt x="297370" y="185407"/>
                  </a:lnTo>
                  <a:lnTo>
                    <a:pt x="297738" y="185407"/>
                  </a:lnTo>
                  <a:lnTo>
                    <a:pt x="299186" y="186042"/>
                  </a:lnTo>
                  <a:lnTo>
                    <a:pt x="297256" y="186042"/>
                  </a:lnTo>
                  <a:lnTo>
                    <a:pt x="295986" y="183629"/>
                  </a:lnTo>
                  <a:lnTo>
                    <a:pt x="296265" y="183629"/>
                  </a:lnTo>
                  <a:lnTo>
                    <a:pt x="293776" y="182105"/>
                  </a:lnTo>
                  <a:lnTo>
                    <a:pt x="293039" y="181610"/>
                  </a:lnTo>
                  <a:lnTo>
                    <a:pt x="290372" y="179692"/>
                  </a:lnTo>
                  <a:lnTo>
                    <a:pt x="290258" y="179311"/>
                  </a:lnTo>
                  <a:lnTo>
                    <a:pt x="290182" y="179057"/>
                  </a:lnTo>
                  <a:lnTo>
                    <a:pt x="290068" y="178549"/>
                  </a:lnTo>
                  <a:lnTo>
                    <a:pt x="290017" y="178295"/>
                  </a:lnTo>
                  <a:lnTo>
                    <a:pt x="293103" y="179057"/>
                  </a:lnTo>
                  <a:lnTo>
                    <a:pt x="299694" y="180835"/>
                  </a:lnTo>
                  <a:lnTo>
                    <a:pt x="299046" y="180835"/>
                  </a:lnTo>
                  <a:lnTo>
                    <a:pt x="297688" y="181851"/>
                  </a:lnTo>
                  <a:lnTo>
                    <a:pt x="296164" y="180835"/>
                  </a:lnTo>
                  <a:lnTo>
                    <a:pt x="294627" y="179959"/>
                  </a:lnTo>
                  <a:lnTo>
                    <a:pt x="294627" y="181216"/>
                  </a:lnTo>
                  <a:lnTo>
                    <a:pt x="294944" y="181216"/>
                  </a:lnTo>
                  <a:lnTo>
                    <a:pt x="299542" y="182994"/>
                  </a:lnTo>
                  <a:lnTo>
                    <a:pt x="299173" y="182994"/>
                  </a:lnTo>
                  <a:lnTo>
                    <a:pt x="298932" y="183629"/>
                  </a:lnTo>
                  <a:lnTo>
                    <a:pt x="299135" y="183629"/>
                  </a:lnTo>
                  <a:lnTo>
                    <a:pt x="299847" y="183629"/>
                  </a:lnTo>
                  <a:lnTo>
                    <a:pt x="300291" y="182994"/>
                  </a:lnTo>
                  <a:lnTo>
                    <a:pt x="302260" y="182994"/>
                  </a:lnTo>
                  <a:lnTo>
                    <a:pt x="306311" y="184264"/>
                  </a:lnTo>
                  <a:lnTo>
                    <a:pt x="306311" y="182105"/>
                  </a:lnTo>
                  <a:lnTo>
                    <a:pt x="305600" y="182105"/>
                  </a:lnTo>
                  <a:lnTo>
                    <a:pt x="305155" y="181216"/>
                  </a:lnTo>
                  <a:lnTo>
                    <a:pt x="304965" y="180835"/>
                  </a:lnTo>
                  <a:lnTo>
                    <a:pt x="306336" y="180835"/>
                  </a:lnTo>
                  <a:lnTo>
                    <a:pt x="306438" y="181216"/>
                  </a:lnTo>
                  <a:lnTo>
                    <a:pt x="306539" y="181610"/>
                  </a:lnTo>
                  <a:lnTo>
                    <a:pt x="306666" y="182105"/>
                  </a:lnTo>
                  <a:lnTo>
                    <a:pt x="306666" y="166674"/>
                  </a:lnTo>
                  <a:lnTo>
                    <a:pt x="305600" y="166865"/>
                  </a:lnTo>
                  <a:lnTo>
                    <a:pt x="306158" y="165874"/>
                  </a:lnTo>
                  <a:lnTo>
                    <a:pt x="306247" y="165722"/>
                  </a:lnTo>
                  <a:lnTo>
                    <a:pt x="307733" y="165087"/>
                  </a:lnTo>
                  <a:lnTo>
                    <a:pt x="306971" y="163309"/>
                  </a:lnTo>
                  <a:lnTo>
                    <a:pt x="306920" y="163182"/>
                  </a:lnTo>
                  <a:lnTo>
                    <a:pt x="306044" y="161912"/>
                  </a:lnTo>
                  <a:lnTo>
                    <a:pt x="304584" y="160515"/>
                  </a:lnTo>
                  <a:lnTo>
                    <a:pt x="303174" y="160515"/>
                  </a:lnTo>
                  <a:lnTo>
                    <a:pt x="303174" y="181216"/>
                  </a:lnTo>
                  <a:lnTo>
                    <a:pt x="300164" y="181216"/>
                  </a:lnTo>
                  <a:lnTo>
                    <a:pt x="301028" y="180327"/>
                  </a:lnTo>
                  <a:lnTo>
                    <a:pt x="300126" y="180327"/>
                  </a:lnTo>
                  <a:lnTo>
                    <a:pt x="302768" y="179959"/>
                  </a:lnTo>
                  <a:lnTo>
                    <a:pt x="303047" y="180835"/>
                  </a:lnTo>
                  <a:lnTo>
                    <a:pt x="303174" y="181216"/>
                  </a:lnTo>
                  <a:lnTo>
                    <a:pt x="303174" y="160515"/>
                  </a:lnTo>
                  <a:lnTo>
                    <a:pt x="299872" y="160515"/>
                  </a:lnTo>
                  <a:lnTo>
                    <a:pt x="302768" y="158737"/>
                  </a:lnTo>
                  <a:lnTo>
                    <a:pt x="302768" y="158483"/>
                  </a:lnTo>
                  <a:lnTo>
                    <a:pt x="299935" y="155689"/>
                  </a:lnTo>
                  <a:lnTo>
                    <a:pt x="297459" y="153301"/>
                  </a:lnTo>
                  <a:lnTo>
                    <a:pt x="297459" y="176136"/>
                  </a:lnTo>
                  <a:lnTo>
                    <a:pt x="297459" y="177279"/>
                  </a:lnTo>
                  <a:lnTo>
                    <a:pt x="297281" y="177279"/>
                  </a:lnTo>
                  <a:lnTo>
                    <a:pt x="296405" y="177914"/>
                  </a:lnTo>
                  <a:lnTo>
                    <a:pt x="294627" y="177279"/>
                  </a:lnTo>
                  <a:lnTo>
                    <a:pt x="294449" y="177279"/>
                  </a:lnTo>
                  <a:lnTo>
                    <a:pt x="292849" y="176136"/>
                  </a:lnTo>
                  <a:lnTo>
                    <a:pt x="292950" y="174739"/>
                  </a:lnTo>
                  <a:lnTo>
                    <a:pt x="293103" y="174371"/>
                  </a:lnTo>
                  <a:lnTo>
                    <a:pt x="293204" y="173977"/>
                  </a:lnTo>
                  <a:lnTo>
                    <a:pt x="297459" y="176136"/>
                  </a:lnTo>
                  <a:lnTo>
                    <a:pt x="297459" y="153301"/>
                  </a:lnTo>
                  <a:lnTo>
                    <a:pt x="294271" y="150228"/>
                  </a:lnTo>
                  <a:lnTo>
                    <a:pt x="294157" y="149720"/>
                  </a:lnTo>
                  <a:lnTo>
                    <a:pt x="294030" y="149339"/>
                  </a:lnTo>
                  <a:lnTo>
                    <a:pt x="293916" y="148831"/>
                  </a:lnTo>
                  <a:lnTo>
                    <a:pt x="295427" y="148831"/>
                  </a:lnTo>
                  <a:lnTo>
                    <a:pt x="300507" y="153136"/>
                  </a:lnTo>
                  <a:lnTo>
                    <a:pt x="292849" y="143116"/>
                  </a:lnTo>
                  <a:lnTo>
                    <a:pt x="275501" y="131686"/>
                  </a:lnTo>
                  <a:lnTo>
                    <a:pt x="275501" y="163309"/>
                  </a:lnTo>
                  <a:lnTo>
                    <a:pt x="275501" y="165087"/>
                  </a:lnTo>
                  <a:lnTo>
                    <a:pt x="274091" y="164706"/>
                  </a:lnTo>
                  <a:lnTo>
                    <a:pt x="273621" y="164299"/>
                  </a:lnTo>
                  <a:lnTo>
                    <a:pt x="273367" y="164071"/>
                  </a:lnTo>
                  <a:lnTo>
                    <a:pt x="273570" y="164071"/>
                  </a:lnTo>
                  <a:lnTo>
                    <a:pt x="273380" y="163309"/>
                  </a:lnTo>
                  <a:lnTo>
                    <a:pt x="273837" y="163182"/>
                  </a:lnTo>
                  <a:lnTo>
                    <a:pt x="275259" y="163182"/>
                  </a:lnTo>
                  <a:lnTo>
                    <a:pt x="275501" y="163309"/>
                  </a:lnTo>
                  <a:lnTo>
                    <a:pt x="275501" y="131686"/>
                  </a:lnTo>
                  <a:lnTo>
                    <a:pt x="274027" y="130797"/>
                  </a:lnTo>
                  <a:lnTo>
                    <a:pt x="255485" y="130797"/>
                  </a:lnTo>
                  <a:lnTo>
                    <a:pt x="255485" y="133591"/>
                  </a:lnTo>
                  <a:lnTo>
                    <a:pt x="255308" y="134607"/>
                  </a:lnTo>
                  <a:lnTo>
                    <a:pt x="253771" y="134607"/>
                  </a:lnTo>
                  <a:lnTo>
                    <a:pt x="252831" y="133591"/>
                  </a:lnTo>
                  <a:lnTo>
                    <a:pt x="252831" y="132575"/>
                  </a:lnTo>
                  <a:lnTo>
                    <a:pt x="252831" y="132207"/>
                  </a:lnTo>
                  <a:lnTo>
                    <a:pt x="254965" y="132575"/>
                  </a:lnTo>
                  <a:lnTo>
                    <a:pt x="255117" y="132829"/>
                  </a:lnTo>
                  <a:lnTo>
                    <a:pt x="255485" y="133591"/>
                  </a:lnTo>
                  <a:lnTo>
                    <a:pt x="255485" y="130797"/>
                  </a:lnTo>
                  <a:lnTo>
                    <a:pt x="247167" y="130797"/>
                  </a:lnTo>
                  <a:lnTo>
                    <a:pt x="247015" y="131432"/>
                  </a:lnTo>
                  <a:lnTo>
                    <a:pt x="246938" y="131940"/>
                  </a:lnTo>
                  <a:lnTo>
                    <a:pt x="246811" y="132575"/>
                  </a:lnTo>
                  <a:lnTo>
                    <a:pt x="245249" y="132194"/>
                  </a:lnTo>
                  <a:lnTo>
                    <a:pt x="245148" y="131940"/>
                  </a:lnTo>
                  <a:lnTo>
                    <a:pt x="244690" y="131432"/>
                  </a:lnTo>
                  <a:lnTo>
                    <a:pt x="244919" y="130797"/>
                  </a:lnTo>
                  <a:lnTo>
                    <a:pt x="245033" y="130416"/>
                  </a:lnTo>
                  <a:lnTo>
                    <a:pt x="246811" y="130416"/>
                  </a:lnTo>
                  <a:lnTo>
                    <a:pt x="247040" y="130670"/>
                  </a:lnTo>
                  <a:lnTo>
                    <a:pt x="273812" y="130670"/>
                  </a:lnTo>
                  <a:lnTo>
                    <a:pt x="273380" y="130416"/>
                  </a:lnTo>
                  <a:lnTo>
                    <a:pt x="271068" y="129019"/>
                  </a:lnTo>
                  <a:lnTo>
                    <a:pt x="265938" y="125844"/>
                  </a:lnTo>
                  <a:lnTo>
                    <a:pt x="245745" y="125844"/>
                  </a:lnTo>
                  <a:lnTo>
                    <a:pt x="245745" y="129019"/>
                  </a:lnTo>
                  <a:lnTo>
                    <a:pt x="243268" y="128257"/>
                  </a:lnTo>
                  <a:lnTo>
                    <a:pt x="242430" y="127622"/>
                  </a:lnTo>
                  <a:lnTo>
                    <a:pt x="242557" y="126098"/>
                  </a:lnTo>
                  <a:lnTo>
                    <a:pt x="245402" y="127241"/>
                  </a:lnTo>
                  <a:lnTo>
                    <a:pt x="245554" y="127622"/>
                  </a:lnTo>
                  <a:lnTo>
                    <a:pt x="245732" y="128257"/>
                  </a:lnTo>
                  <a:lnTo>
                    <a:pt x="245745" y="129019"/>
                  </a:lnTo>
                  <a:lnTo>
                    <a:pt x="245745" y="125844"/>
                  </a:lnTo>
                  <a:lnTo>
                    <a:pt x="238277" y="125844"/>
                  </a:lnTo>
                  <a:lnTo>
                    <a:pt x="237566" y="125844"/>
                  </a:lnTo>
                  <a:lnTo>
                    <a:pt x="237604" y="126098"/>
                  </a:lnTo>
                  <a:lnTo>
                    <a:pt x="234886" y="126098"/>
                  </a:lnTo>
                  <a:lnTo>
                    <a:pt x="231952" y="125082"/>
                  </a:lnTo>
                  <a:lnTo>
                    <a:pt x="230873" y="123304"/>
                  </a:lnTo>
                  <a:lnTo>
                    <a:pt x="237426" y="124828"/>
                  </a:lnTo>
                  <a:lnTo>
                    <a:pt x="237045" y="124828"/>
                  </a:lnTo>
                  <a:lnTo>
                    <a:pt x="237350" y="125082"/>
                  </a:lnTo>
                  <a:lnTo>
                    <a:pt x="237617" y="125082"/>
                  </a:lnTo>
                  <a:lnTo>
                    <a:pt x="238099" y="125704"/>
                  </a:lnTo>
                  <a:lnTo>
                    <a:pt x="238213" y="125844"/>
                  </a:lnTo>
                  <a:lnTo>
                    <a:pt x="237629" y="125082"/>
                  </a:lnTo>
                  <a:lnTo>
                    <a:pt x="265315" y="125082"/>
                  </a:lnTo>
                  <a:lnTo>
                    <a:pt x="265112" y="124828"/>
                  </a:lnTo>
                  <a:lnTo>
                    <a:pt x="264147" y="123647"/>
                  </a:lnTo>
                  <a:lnTo>
                    <a:pt x="264147" y="124714"/>
                  </a:lnTo>
                  <a:lnTo>
                    <a:pt x="259702" y="123304"/>
                  </a:lnTo>
                  <a:lnTo>
                    <a:pt x="252831" y="121145"/>
                  </a:lnTo>
                  <a:lnTo>
                    <a:pt x="252120" y="119748"/>
                  </a:lnTo>
                  <a:lnTo>
                    <a:pt x="255498" y="121145"/>
                  </a:lnTo>
                  <a:lnTo>
                    <a:pt x="261632" y="122288"/>
                  </a:lnTo>
                  <a:lnTo>
                    <a:pt x="264147" y="124714"/>
                  </a:lnTo>
                  <a:lnTo>
                    <a:pt x="264147" y="123647"/>
                  </a:lnTo>
                  <a:lnTo>
                    <a:pt x="262750" y="121907"/>
                  </a:lnTo>
                  <a:lnTo>
                    <a:pt x="258838" y="119748"/>
                  </a:lnTo>
                  <a:lnTo>
                    <a:pt x="258152" y="119367"/>
                  </a:lnTo>
                  <a:lnTo>
                    <a:pt x="259867" y="119367"/>
                  </a:lnTo>
                  <a:lnTo>
                    <a:pt x="252069" y="118859"/>
                  </a:lnTo>
                  <a:lnTo>
                    <a:pt x="251904" y="118732"/>
                  </a:lnTo>
                  <a:lnTo>
                    <a:pt x="247878" y="115557"/>
                  </a:lnTo>
                  <a:lnTo>
                    <a:pt x="246811" y="114795"/>
                  </a:lnTo>
                  <a:lnTo>
                    <a:pt x="246811" y="113017"/>
                  </a:lnTo>
                  <a:lnTo>
                    <a:pt x="248170" y="113017"/>
                  </a:lnTo>
                  <a:lnTo>
                    <a:pt x="252158" y="113906"/>
                  </a:lnTo>
                  <a:lnTo>
                    <a:pt x="256273" y="116954"/>
                  </a:lnTo>
                  <a:lnTo>
                    <a:pt x="256857" y="117335"/>
                  </a:lnTo>
                  <a:lnTo>
                    <a:pt x="260629" y="119367"/>
                  </a:lnTo>
                  <a:lnTo>
                    <a:pt x="284708" y="127241"/>
                  </a:lnTo>
                  <a:lnTo>
                    <a:pt x="283603" y="125844"/>
                  </a:lnTo>
                  <a:lnTo>
                    <a:pt x="283946" y="125844"/>
                  </a:lnTo>
                  <a:lnTo>
                    <a:pt x="268935" y="118732"/>
                  </a:lnTo>
                  <a:lnTo>
                    <a:pt x="267335" y="117970"/>
                  </a:lnTo>
                  <a:lnTo>
                    <a:pt x="267804" y="117970"/>
                  </a:lnTo>
                  <a:lnTo>
                    <a:pt x="265569" y="117589"/>
                  </a:lnTo>
                  <a:lnTo>
                    <a:pt x="265493" y="117335"/>
                  </a:lnTo>
                  <a:lnTo>
                    <a:pt x="264515" y="117335"/>
                  </a:lnTo>
                  <a:lnTo>
                    <a:pt x="264096" y="117335"/>
                  </a:lnTo>
                  <a:lnTo>
                    <a:pt x="264515" y="117335"/>
                  </a:lnTo>
                  <a:lnTo>
                    <a:pt x="264871" y="116954"/>
                  </a:lnTo>
                  <a:lnTo>
                    <a:pt x="263969" y="116509"/>
                  </a:lnTo>
                  <a:lnTo>
                    <a:pt x="263969" y="117970"/>
                  </a:lnTo>
                  <a:lnTo>
                    <a:pt x="263791" y="118364"/>
                  </a:lnTo>
                  <a:lnTo>
                    <a:pt x="261658" y="117970"/>
                  </a:lnTo>
                  <a:lnTo>
                    <a:pt x="263969" y="117970"/>
                  </a:lnTo>
                  <a:lnTo>
                    <a:pt x="263969" y="116509"/>
                  </a:lnTo>
                  <a:lnTo>
                    <a:pt x="257022" y="113017"/>
                  </a:lnTo>
                  <a:lnTo>
                    <a:pt x="256730" y="113017"/>
                  </a:lnTo>
                  <a:lnTo>
                    <a:pt x="253936" y="112001"/>
                  </a:lnTo>
                  <a:lnTo>
                    <a:pt x="253238" y="111760"/>
                  </a:lnTo>
                  <a:lnTo>
                    <a:pt x="251828" y="112001"/>
                  </a:lnTo>
                  <a:lnTo>
                    <a:pt x="248259" y="112649"/>
                  </a:lnTo>
                  <a:lnTo>
                    <a:pt x="246100" y="111467"/>
                  </a:lnTo>
                  <a:lnTo>
                    <a:pt x="246100" y="113017"/>
                  </a:lnTo>
                  <a:lnTo>
                    <a:pt x="245605" y="113906"/>
                  </a:lnTo>
                  <a:lnTo>
                    <a:pt x="245211" y="114541"/>
                  </a:lnTo>
                  <a:lnTo>
                    <a:pt x="245033" y="114795"/>
                  </a:lnTo>
                  <a:lnTo>
                    <a:pt x="244690" y="114681"/>
                  </a:lnTo>
                  <a:lnTo>
                    <a:pt x="244690" y="117335"/>
                  </a:lnTo>
                  <a:lnTo>
                    <a:pt x="243967" y="118364"/>
                  </a:lnTo>
                  <a:lnTo>
                    <a:pt x="242557" y="117335"/>
                  </a:lnTo>
                  <a:lnTo>
                    <a:pt x="242557" y="115938"/>
                  </a:lnTo>
                  <a:lnTo>
                    <a:pt x="243268" y="115557"/>
                  </a:lnTo>
                  <a:lnTo>
                    <a:pt x="244690" y="117335"/>
                  </a:lnTo>
                  <a:lnTo>
                    <a:pt x="244690" y="114681"/>
                  </a:lnTo>
                  <a:lnTo>
                    <a:pt x="244335" y="114541"/>
                  </a:lnTo>
                  <a:lnTo>
                    <a:pt x="244182" y="114541"/>
                  </a:lnTo>
                  <a:lnTo>
                    <a:pt x="243128" y="113906"/>
                  </a:lnTo>
                  <a:lnTo>
                    <a:pt x="242900" y="113906"/>
                  </a:lnTo>
                  <a:lnTo>
                    <a:pt x="243217" y="112255"/>
                  </a:lnTo>
                  <a:lnTo>
                    <a:pt x="243268" y="112001"/>
                  </a:lnTo>
                  <a:lnTo>
                    <a:pt x="243382" y="111620"/>
                  </a:lnTo>
                  <a:lnTo>
                    <a:pt x="243509" y="111239"/>
                  </a:lnTo>
                  <a:lnTo>
                    <a:pt x="244690" y="111239"/>
                  </a:lnTo>
                  <a:lnTo>
                    <a:pt x="245897" y="112001"/>
                  </a:lnTo>
                  <a:lnTo>
                    <a:pt x="245567" y="112001"/>
                  </a:lnTo>
                  <a:lnTo>
                    <a:pt x="246100" y="113017"/>
                  </a:lnTo>
                  <a:lnTo>
                    <a:pt x="246100" y="111467"/>
                  </a:lnTo>
                  <a:lnTo>
                    <a:pt x="245706" y="111239"/>
                  </a:lnTo>
                  <a:lnTo>
                    <a:pt x="240372" y="108318"/>
                  </a:lnTo>
                  <a:lnTo>
                    <a:pt x="239166" y="106921"/>
                  </a:lnTo>
                  <a:lnTo>
                    <a:pt x="239064" y="106794"/>
                  </a:lnTo>
                  <a:lnTo>
                    <a:pt x="235115" y="106794"/>
                  </a:lnTo>
                  <a:lnTo>
                    <a:pt x="235115" y="106921"/>
                  </a:lnTo>
                  <a:lnTo>
                    <a:pt x="237934" y="107556"/>
                  </a:lnTo>
                  <a:lnTo>
                    <a:pt x="239496" y="108826"/>
                  </a:lnTo>
                  <a:lnTo>
                    <a:pt x="242544" y="109969"/>
                  </a:lnTo>
                  <a:lnTo>
                    <a:pt x="242239" y="109969"/>
                  </a:lnTo>
                  <a:lnTo>
                    <a:pt x="242328" y="110350"/>
                  </a:lnTo>
                  <a:lnTo>
                    <a:pt x="242443" y="110858"/>
                  </a:lnTo>
                  <a:lnTo>
                    <a:pt x="242557" y="111239"/>
                  </a:lnTo>
                  <a:lnTo>
                    <a:pt x="240131" y="113538"/>
                  </a:lnTo>
                  <a:lnTo>
                    <a:pt x="236867" y="111620"/>
                  </a:lnTo>
                  <a:lnTo>
                    <a:pt x="234683" y="110350"/>
                  </a:lnTo>
                  <a:lnTo>
                    <a:pt x="234035" y="109969"/>
                  </a:lnTo>
                  <a:lnTo>
                    <a:pt x="231228" y="108826"/>
                  </a:lnTo>
                  <a:lnTo>
                    <a:pt x="231228" y="111620"/>
                  </a:lnTo>
                  <a:lnTo>
                    <a:pt x="230949" y="113017"/>
                  </a:lnTo>
                  <a:lnTo>
                    <a:pt x="230784" y="113017"/>
                  </a:lnTo>
                  <a:lnTo>
                    <a:pt x="230276" y="113652"/>
                  </a:lnTo>
                  <a:lnTo>
                    <a:pt x="224485" y="113017"/>
                  </a:lnTo>
                  <a:lnTo>
                    <a:pt x="228092" y="113017"/>
                  </a:lnTo>
                  <a:lnTo>
                    <a:pt x="228282" y="112255"/>
                  </a:lnTo>
                  <a:lnTo>
                    <a:pt x="228384" y="111620"/>
                  </a:lnTo>
                  <a:lnTo>
                    <a:pt x="231228" y="111620"/>
                  </a:lnTo>
                  <a:lnTo>
                    <a:pt x="231228" y="108826"/>
                  </a:lnTo>
                  <a:lnTo>
                    <a:pt x="228384" y="110223"/>
                  </a:lnTo>
                  <a:lnTo>
                    <a:pt x="228384" y="107556"/>
                  </a:lnTo>
                  <a:lnTo>
                    <a:pt x="229069" y="107556"/>
                  </a:lnTo>
                  <a:lnTo>
                    <a:pt x="216712" y="105270"/>
                  </a:lnTo>
                  <a:lnTo>
                    <a:pt x="217462" y="109969"/>
                  </a:lnTo>
                  <a:lnTo>
                    <a:pt x="217525" y="110350"/>
                  </a:lnTo>
                  <a:lnTo>
                    <a:pt x="217601" y="110858"/>
                  </a:lnTo>
                  <a:lnTo>
                    <a:pt x="217728" y="111620"/>
                  </a:lnTo>
                  <a:lnTo>
                    <a:pt x="222973" y="115049"/>
                  </a:lnTo>
                  <a:lnTo>
                    <a:pt x="225907" y="119367"/>
                  </a:lnTo>
                  <a:lnTo>
                    <a:pt x="232041" y="129019"/>
                  </a:lnTo>
                  <a:lnTo>
                    <a:pt x="238874" y="139306"/>
                  </a:lnTo>
                  <a:lnTo>
                    <a:pt x="246900" y="148831"/>
                  </a:lnTo>
                  <a:lnTo>
                    <a:pt x="247091" y="148831"/>
                  </a:lnTo>
                  <a:lnTo>
                    <a:pt x="255676" y="155181"/>
                  </a:lnTo>
                  <a:lnTo>
                    <a:pt x="261683" y="156959"/>
                  </a:lnTo>
                  <a:lnTo>
                    <a:pt x="266661" y="159626"/>
                  </a:lnTo>
                  <a:lnTo>
                    <a:pt x="271081" y="164706"/>
                  </a:lnTo>
                  <a:lnTo>
                    <a:pt x="271195" y="164833"/>
                  </a:lnTo>
                  <a:lnTo>
                    <a:pt x="279641" y="169545"/>
                  </a:lnTo>
                  <a:lnTo>
                    <a:pt x="284492" y="168389"/>
                  </a:lnTo>
                  <a:lnTo>
                    <a:pt x="285762" y="172580"/>
                  </a:lnTo>
                  <a:lnTo>
                    <a:pt x="289306" y="171818"/>
                  </a:lnTo>
                  <a:lnTo>
                    <a:pt x="290080" y="173342"/>
                  </a:lnTo>
                  <a:lnTo>
                    <a:pt x="289852" y="173342"/>
                  </a:lnTo>
                  <a:lnTo>
                    <a:pt x="289052" y="173977"/>
                  </a:lnTo>
                  <a:lnTo>
                    <a:pt x="287185" y="173977"/>
                  </a:lnTo>
                  <a:lnTo>
                    <a:pt x="287299" y="174371"/>
                  </a:lnTo>
                  <a:lnTo>
                    <a:pt x="287413" y="174739"/>
                  </a:lnTo>
                  <a:lnTo>
                    <a:pt x="287489" y="174993"/>
                  </a:lnTo>
                  <a:lnTo>
                    <a:pt x="287604" y="175374"/>
                  </a:lnTo>
                  <a:lnTo>
                    <a:pt x="287731" y="175755"/>
                  </a:lnTo>
                  <a:lnTo>
                    <a:pt x="290017" y="175755"/>
                  </a:lnTo>
                  <a:lnTo>
                    <a:pt x="291084" y="173977"/>
                  </a:lnTo>
                  <a:lnTo>
                    <a:pt x="291312" y="173977"/>
                  </a:lnTo>
                  <a:lnTo>
                    <a:pt x="291680" y="174231"/>
                  </a:lnTo>
                  <a:lnTo>
                    <a:pt x="292150" y="174739"/>
                  </a:lnTo>
                  <a:lnTo>
                    <a:pt x="292023" y="175374"/>
                  </a:lnTo>
                  <a:lnTo>
                    <a:pt x="291769" y="176885"/>
                  </a:lnTo>
                  <a:lnTo>
                    <a:pt x="287134" y="176885"/>
                  </a:lnTo>
                  <a:lnTo>
                    <a:pt x="288099" y="177279"/>
                  </a:lnTo>
                  <a:lnTo>
                    <a:pt x="289306" y="178549"/>
                  </a:lnTo>
                  <a:lnTo>
                    <a:pt x="290893" y="182994"/>
                  </a:lnTo>
                  <a:lnTo>
                    <a:pt x="291223" y="183629"/>
                  </a:lnTo>
                  <a:lnTo>
                    <a:pt x="293344" y="185534"/>
                  </a:lnTo>
                  <a:lnTo>
                    <a:pt x="295224" y="183629"/>
                  </a:lnTo>
                  <a:lnTo>
                    <a:pt x="296049" y="186042"/>
                  </a:lnTo>
                  <a:lnTo>
                    <a:pt x="293801" y="186042"/>
                  </a:lnTo>
                  <a:lnTo>
                    <a:pt x="292836" y="185407"/>
                  </a:lnTo>
                  <a:lnTo>
                    <a:pt x="292150" y="184975"/>
                  </a:lnTo>
                  <a:lnTo>
                    <a:pt x="292150" y="188455"/>
                  </a:lnTo>
                  <a:lnTo>
                    <a:pt x="291439" y="188836"/>
                  </a:lnTo>
                  <a:lnTo>
                    <a:pt x="288645" y="187439"/>
                  </a:lnTo>
                  <a:lnTo>
                    <a:pt x="287388" y="186804"/>
                  </a:lnTo>
                  <a:lnTo>
                    <a:pt x="287896" y="186804"/>
                  </a:lnTo>
                  <a:lnTo>
                    <a:pt x="290982" y="186804"/>
                  </a:lnTo>
                  <a:lnTo>
                    <a:pt x="291617" y="186804"/>
                  </a:lnTo>
                  <a:lnTo>
                    <a:pt x="292150" y="188455"/>
                  </a:lnTo>
                  <a:lnTo>
                    <a:pt x="292150" y="184975"/>
                  </a:lnTo>
                  <a:lnTo>
                    <a:pt x="291058" y="184264"/>
                  </a:lnTo>
                  <a:lnTo>
                    <a:pt x="290322" y="184188"/>
                  </a:lnTo>
                  <a:lnTo>
                    <a:pt x="290322" y="186042"/>
                  </a:lnTo>
                  <a:lnTo>
                    <a:pt x="287896" y="186042"/>
                  </a:lnTo>
                  <a:lnTo>
                    <a:pt x="287896" y="185661"/>
                  </a:lnTo>
                  <a:lnTo>
                    <a:pt x="289077" y="185407"/>
                  </a:lnTo>
                  <a:lnTo>
                    <a:pt x="289775" y="185407"/>
                  </a:lnTo>
                  <a:lnTo>
                    <a:pt x="290322" y="186042"/>
                  </a:lnTo>
                  <a:lnTo>
                    <a:pt x="290322" y="184188"/>
                  </a:lnTo>
                  <a:lnTo>
                    <a:pt x="287883" y="183883"/>
                  </a:lnTo>
                  <a:lnTo>
                    <a:pt x="288188" y="183629"/>
                  </a:lnTo>
                  <a:lnTo>
                    <a:pt x="287439" y="183629"/>
                  </a:lnTo>
                  <a:lnTo>
                    <a:pt x="287439" y="184264"/>
                  </a:lnTo>
                  <a:lnTo>
                    <a:pt x="286537" y="185026"/>
                  </a:lnTo>
                  <a:lnTo>
                    <a:pt x="286169" y="186423"/>
                  </a:lnTo>
                  <a:lnTo>
                    <a:pt x="286080" y="186804"/>
                  </a:lnTo>
                  <a:lnTo>
                    <a:pt x="285623" y="186804"/>
                  </a:lnTo>
                  <a:lnTo>
                    <a:pt x="284708" y="187439"/>
                  </a:lnTo>
                  <a:lnTo>
                    <a:pt x="282575" y="185661"/>
                  </a:lnTo>
                  <a:lnTo>
                    <a:pt x="279831" y="185026"/>
                  </a:lnTo>
                  <a:lnTo>
                    <a:pt x="276212" y="185661"/>
                  </a:lnTo>
                  <a:lnTo>
                    <a:pt x="275640" y="184264"/>
                  </a:lnTo>
                  <a:lnTo>
                    <a:pt x="285762" y="184264"/>
                  </a:lnTo>
                  <a:lnTo>
                    <a:pt x="287439" y="184264"/>
                  </a:lnTo>
                  <a:lnTo>
                    <a:pt x="287439" y="183629"/>
                  </a:lnTo>
                  <a:lnTo>
                    <a:pt x="285965" y="183629"/>
                  </a:lnTo>
                  <a:lnTo>
                    <a:pt x="285775" y="183629"/>
                  </a:lnTo>
                  <a:lnTo>
                    <a:pt x="285965" y="183629"/>
                  </a:lnTo>
                  <a:lnTo>
                    <a:pt x="286131" y="182994"/>
                  </a:lnTo>
                  <a:lnTo>
                    <a:pt x="290487" y="182994"/>
                  </a:lnTo>
                  <a:lnTo>
                    <a:pt x="271449" y="182448"/>
                  </a:lnTo>
                  <a:lnTo>
                    <a:pt x="271767" y="182994"/>
                  </a:lnTo>
                  <a:lnTo>
                    <a:pt x="272122" y="183629"/>
                  </a:lnTo>
                  <a:lnTo>
                    <a:pt x="272199" y="183769"/>
                  </a:lnTo>
                  <a:lnTo>
                    <a:pt x="285064" y="206489"/>
                  </a:lnTo>
                  <a:lnTo>
                    <a:pt x="286131" y="206489"/>
                  </a:lnTo>
                  <a:lnTo>
                    <a:pt x="297802" y="200520"/>
                  </a:lnTo>
                  <a:lnTo>
                    <a:pt x="303377" y="195440"/>
                  </a:lnTo>
                  <a:lnTo>
                    <a:pt x="308356" y="188836"/>
                  </a:lnTo>
                  <a:lnTo>
                    <a:pt x="308952" y="187820"/>
                  </a:lnTo>
                  <a:lnTo>
                    <a:pt x="309168" y="187439"/>
                  </a:lnTo>
                  <a:lnTo>
                    <a:pt x="309549" y="186804"/>
                  </a:lnTo>
                  <a:lnTo>
                    <a:pt x="309981" y="186042"/>
                  </a:lnTo>
                  <a:lnTo>
                    <a:pt x="310210" y="185661"/>
                  </a:lnTo>
                  <a:lnTo>
                    <a:pt x="312572" y="181610"/>
                  </a:lnTo>
                  <a:lnTo>
                    <a:pt x="312915" y="180835"/>
                  </a:lnTo>
                  <a:lnTo>
                    <a:pt x="313321" y="179959"/>
                  </a:lnTo>
                  <a:lnTo>
                    <a:pt x="313956" y="178549"/>
                  </a:lnTo>
                  <a:lnTo>
                    <a:pt x="314071" y="178295"/>
                  </a:lnTo>
                  <a:lnTo>
                    <a:pt x="314248" y="177914"/>
                  </a:lnTo>
                  <a:lnTo>
                    <a:pt x="315874" y="174371"/>
                  </a:lnTo>
                  <a:lnTo>
                    <a:pt x="316560" y="172580"/>
                  </a:lnTo>
                  <a:lnTo>
                    <a:pt x="317919" y="169151"/>
                  </a:lnTo>
                  <a:close/>
                </a:path>
                <a:path w="1617345" h="264794">
                  <a:moveTo>
                    <a:pt x="319176" y="216928"/>
                  </a:moveTo>
                  <a:lnTo>
                    <a:pt x="318579" y="215988"/>
                  </a:lnTo>
                  <a:lnTo>
                    <a:pt x="318300" y="216928"/>
                  </a:lnTo>
                  <a:lnTo>
                    <a:pt x="316941" y="217601"/>
                  </a:lnTo>
                  <a:lnTo>
                    <a:pt x="316941" y="217817"/>
                  </a:lnTo>
                  <a:lnTo>
                    <a:pt x="318706" y="217817"/>
                  </a:lnTo>
                  <a:lnTo>
                    <a:pt x="319074" y="217106"/>
                  </a:lnTo>
                  <a:lnTo>
                    <a:pt x="319176" y="216928"/>
                  </a:lnTo>
                  <a:close/>
                </a:path>
                <a:path w="1617345" h="264794">
                  <a:moveTo>
                    <a:pt x="319354" y="213537"/>
                  </a:moveTo>
                  <a:lnTo>
                    <a:pt x="317931" y="211099"/>
                  </a:lnTo>
                  <a:lnTo>
                    <a:pt x="317830" y="210908"/>
                  </a:lnTo>
                  <a:lnTo>
                    <a:pt x="315874" y="210388"/>
                  </a:lnTo>
                  <a:lnTo>
                    <a:pt x="316471" y="212509"/>
                  </a:lnTo>
                  <a:lnTo>
                    <a:pt x="316585" y="212864"/>
                  </a:lnTo>
                  <a:lnTo>
                    <a:pt x="318579" y="215988"/>
                  </a:lnTo>
                  <a:lnTo>
                    <a:pt x="318706" y="215341"/>
                  </a:lnTo>
                  <a:lnTo>
                    <a:pt x="319354" y="213537"/>
                  </a:lnTo>
                  <a:close/>
                </a:path>
                <a:path w="1617345" h="264794">
                  <a:moveTo>
                    <a:pt x="327202" y="206857"/>
                  </a:moveTo>
                  <a:lnTo>
                    <a:pt x="326859" y="206375"/>
                  </a:lnTo>
                  <a:lnTo>
                    <a:pt x="326148" y="205422"/>
                  </a:lnTo>
                  <a:lnTo>
                    <a:pt x="325907" y="206857"/>
                  </a:lnTo>
                  <a:lnTo>
                    <a:pt x="325678" y="208267"/>
                  </a:lnTo>
                  <a:lnTo>
                    <a:pt x="325437" y="209689"/>
                  </a:lnTo>
                  <a:lnTo>
                    <a:pt x="325970" y="208534"/>
                  </a:lnTo>
                  <a:lnTo>
                    <a:pt x="326224" y="207568"/>
                  </a:lnTo>
                  <a:lnTo>
                    <a:pt x="327202" y="206857"/>
                  </a:lnTo>
                  <a:close/>
                </a:path>
                <a:path w="1617345" h="264794">
                  <a:moveTo>
                    <a:pt x="332879" y="205778"/>
                  </a:moveTo>
                  <a:lnTo>
                    <a:pt x="329336" y="206857"/>
                  </a:lnTo>
                  <a:lnTo>
                    <a:pt x="329577" y="206971"/>
                  </a:lnTo>
                  <a:lnTo>
                    <a:pt x="329806" y="207073"/>
                  </a:lnTo>
                  <a:lnTo>
                    <a:pt x="330047" y="207200"/>
                  </a:lnTo>
                  <a:lnTo>
                    <a:pt x="330746" y="207073"/>
                  </a:lnTo>
                  <a:lnTo>
                    <a:pt x="331457" y="206971"/>
                  </a:lnTo>
                  <a:lnTo>
                    <a:pt x="332168" y="206857"/>
                  </a:lnTo>
                  <a:lnTo>
                    <a:pt x="332409" y="206489"/>
                  </a:lnTo>
                  <a:lnTo>
                    <a:pt x="332638" y="206133"/>
                  </a:lnTo>
                  <a:lnTo>
                    <a:pt x="332879" y="205778"/>
                  </a:lnTo>
                  <a:close/>
                </a:path>
                <a:path w="1617345" h="264794">
                  <a:moveTo>
                    <a:pt x="334302" y="138836"/>
                  </a:moveTo>
                  <a:lnTo>
                    <a:pt x="334060" y="139077"/>
                  </a:lnTo>
                  <a:lnTo>
                    <a:pt x="333832" y="139319"/>
                  </a:lnTo>
                  <a:lnTo>
                    <a:pt x="333590" y="139547"/>
                  </a:lnTo>
                  <a:lnTo>
                    <a:pt x="334302" y="139547"/>
                  </a:lnTo>
                  <a:lnTo>
                    <a:pt x="334302" y="138836"/>
                  </a:lnTo>
                  <a:close/>
                </a:path>
                <a:path w="1617345" h="264794">
                  <a:moveTo>
                    <a:pt x="349529" y="106260"/>
                  </a:moveTo>
                  <a:lnTo>
                    <a:pt x="349173" y="106260"/>
                  </a:lnTo>
                  <a:lnTo>
                    <a:pt x="349173" y="108026"/>
                  </a:lnTo>
                  <a:lnTo>
                    <a:pt x="349402" y="106845"/>
                  </a:lnTo>
                  <a:lnTo>
                    <a:pt x="349529" y="106260"/>
                  </a:lnTo>
                  <a:close/>
                </a:path>
                <a:path w="1617345" h="264794">
                  <a:moveTo>
                    <a:pt x="352361" y="109093"/>
                  </a:moveTo>
                  <a:lnTo>
                    <a:pt x="350672" y="108445"/>
                  </a:lnTo>
                  <a:lnTo>
                    <a:pt x="348462" y="109905"/>
                  </a:lnTo>
                  <a:lnTo>
                    <a:pt x="349173" y="108381"/>
                  </a:lnTo>
                  <a:lnTo>
                    <a:pt x="347522" y="108991"/>
                  </a:lnTo>
                  <a:lnTo>
                    <a:pt x="346671" y="110820"/>
                  </a:lnTo>
                  <a:lnTo>
                    <a:pt x="347052" y="112280"/>
                  </a:lnTo>
                  <a:lnTo>
                    <a:pt x="347967" y="110286"/>
                  </a:lnTo>
                  <a:lnTo>
                    <a:pt x="349897" y="109461"/>
                  </a:lnTo>
                  <a:lnTo>
                    <a:pt x="352361" y="109093"/>
                  </a:lnTo>
                  <a:close/>
                </a:path>
                <a:path w="1617345" h="264794">
                  <a:moveTo>
                    <a:pt x="355409" y="113334"/>
                  </a:moveTo>
                  <a:lnTo>
                    <a:pt x="355244" y="113296"/>
                  </a:lnTo>
                  <a:lnTo>
                    <a:pt x="355409" y="113334"/>
                  </a:lnTo>
                  <a:close/>
                </a:path>
                <a:path w="1617345" h="264794">
                  <a:moveTo>
                    <a:pt x="365823" y="115824"/>
                  </a:moveTo>
                  <a:lnTo>
                    <a:pt x="364020" y="113360"/>
                  </a:lnTo>
                  <a:lnTo>
                    <a:pt x="359879" y="113118"/>
                  </a:lnTo>
                  <a:lnTo>
                    <a:pt x="355409" y="113334"/>
                  </a:lnTo>
                  <a:lnTo>
                    <a:pt x="362826" y="114795"/>
                  </a:lnTo>
                  <a:lnTo>
                    <a:pt x="365823" y="115824"/>
                  </a:lnTo>
                  <a:close/>
                </a:path>
                <a:path w="1617345" h="264794">
                  <a:moveTo>
                    <a:pt x="366877" y="105905"/>
                  </a:moveTo>
                  <a:lnTo>
                    <a:pt x="366534" y="105549"/>
                  </a:lnTo>
                  <a:lnTo>
                    <a:pt x="366166" y="105194"/>
                  </a:lnTo>
                  <a:lnTo>
                    <a:pt x="365823" y="104838"/>
                  </a:lnTo>
                  <a:lnTo>
                    <a:pt x="363334" y="104838"/>
                  </a:lnTo>
                  <a:lnTo>
                    <a:pt x="362991" y="105549"/>
                  </a:lnTo>
                  <a:lnTo>
                    <a:pt x="365112" y="106616"/>
                  </a:lnTo>
                  <a:lnTo>
                    <a:pt x="365696" y="106489"/>
                  </a:lnTo>
                  <a:lnTo>
                    <a:pt x="366877" y="106260"/>
                  </a:lnTo>
                  <a:lnTo>
                    <a:pt x="366877" y="105905"/>
                  </a:lnTo>
                  <a:close/>
                </a:path>
                <a:path w="1617345" h="264794">
                  <a:moveTo>
                    <a:pt x="367588" y="177101"/>
                  </a:moveTo>
                  <a:lnTo>
                    <a:pt x="365823" y="175679"/>
                  </a:lnTo>
                  <a:lnTo>
                    <a:pt x="365467" y="175323"/>
                  </a:lnTo>
                  <a:lnTo>
                    <a:pt x="364401" y="175323"/>
                  </a:lnTo>
                  <a:lnTo>
                    <a:pt x="364401" y="176047"/>
                  </a:lnTo>
                  <a:lnTo>
                    <a:pt x="366534" y="177457"/>
                  </a:lnTo>
                  <a:lnTo>
                    <a:pt x="366166" y="177914"/>
                  </a:lnTo>
                  <a:lnTo>
                    <a:pt x="365467" y="178866"/>
                  </a:lnTo>
                  <a:lnTo>
                    <a:pt x="363067" y="178523"/>
                  </a:lnTo>
                  <a:lnTo>
                    <a:pt x="362813" y="178523"/>
                  </a:lnTo>
                  <a:lnTo>
                    <a:pt x="362724" y="177457"/>
                  </a:lnTo>
                  <a:lnTo>
                    <a:pt x="360514" y="176733"/>
                  </a:lnTo>
                  <a:lnTo>
                    <a:pt x="360514" y="177101"/>
                  </a:lnTo>
                  <a:lnTo>
                    <a:pt x="362280" y="178523"/>
                  </a:lnTo>
                  <a:lnTo>
                    <a:pt x="364045" y="180632"/>
                  </a:lnTo>
                  <a:lnTo>
                    <a:pt x="350939" y="198704"/>
                  </a:lnTo>
                  <a:lnTo>
                    <a:pt x="348449" y="201117"/>
                  </a:lnTo>
                  <a:lnTo>
                    <a:pt x="344271" y="201637"/>
                  </a:lnTo>
                  <a:lnTo>
                    <a:pt x="342087" y="204381"/>
                  </a:lnTo>
                  <a:lnTo>
                    <a:pt x="338251" y="210185"/>
                  </a:lnTo>
                  <a:lnTo>
                    <a:pt x="333756" y="217601"/>
                  </a:lnTo>
                  <a:lnTo>
                    <a:pt x="328980" y="224218"/>
                  </a:lnTo>
                  <a:lnTo>
                    <a:pt x="323862" y="228219"/>
                  </a:lnTo>
                  <a:lnTo>
                    <a:pt x="323621" y="227749"/>
                  </a:lnTo>
                  <a:lnTo>
                    <a:pt x="323430" y="227152"/>
                  </a:lnTo>
                  <a:lnTo>
                    <a:pt x="323316" y="226695"/>
                  </a:lnTo>
                  <a:lnTo>
                    <a:pt x="325145" y="223608"/>
                  </a:lnTo>
                  <a:lnTo>
                    <a:pt x="325488" y="223037"/>
                  </a:lnTo>
                  <a:lnTo>
                    <a:pt x="325640" y="222783"/>
                  </a:lnTo>
                  <a:lnTo>
                    <a:pt x="327063" y="220408"/>
                  </a:lnTo>
                  <a:lnTo>
                    <a:pt x="327672" y="220052"/>
                  </a:lnTo>
                  <a:lnTo>
                    <a:pt x="328549" y="219595"/>
                  </a:lnTo>
                  <a:lnTo>
                    <a:pt x="330225" y="218732"/>
                  </a:lnTo>
                  <a:lnTo>
                    <a:pt x="333654" y="216928"/>
                  </a:lnTo>
                  <a:lnTo>
                    <a:pt x="334238" y="215988"/>
                  </a:lnTo>
                  <a:lnTo>
                    <a:pt x="336892" y="211099"/>
                  </a:lnTo>
                  <a:lnTo>
                    <a:pt x="337273" y="210388"/>
                  </a:lnTo>
                  <a:lnTo>
                    <a:pt x="337388" y="210185"/>
                  </a:lnTo>
                  <a:lnTo>
                    <a:pt x="337223" y="209105"/>
                  </a:lnTo>
                  <a:lnTo>
                    <a:pt x="337083" y="208622"/>
                  </a:lnTo>
                  <a:lnTo>
                    <a:pt x="336981" y="208229"/>
                  </a:lnTo>
                  <a:lnTo>
                    <a:pt x="336473" y="208597"/>
                  </a:lnTo>
                  <a:lnTo>
                    <a:pt x="336270" y="208229"/>
                  </a:lnTo>
                  <a:lnTo>
                    <a:pt x="335711" y="207200"/>
                  </a:lnTo>
                  <a:lnTo>
                    <a:pt x="333336" y="207949"/>
                  </a:lnTo>
                  <a:lnTo>
                    <a:pt x="332562" y="208140"/>
                  </a:lnTo>
                  <a:lnTo>
                    <a:pt x="329501" y="207949"/>
                  </a:lnTo>
                  <a:lnTo>
                    <a:pt x="328599" y="207949"/>
                  </a:lnTo>
                  <a:lnTo>
                    <a:pt x="327863" y="210185"/>
                  </a:lnTo>
                  <a:lnTo>
                    <a:pt x="327456" y="210185"/>
                  </a:lnTo>
                  <a:lnTo>
                    <a:pt x="324726" y="211099"/>
                  </a:lnTo>
                  <a:lnTo>
                    <a:pt x="322745" y="210185"/>
                  </a:lnTo>
                  <a:lnTo>
                    <a:pt x="323380" y="209105"/>
                  </a:lnTo>
                  <a:lnTo>
                    <a:pt x="320840" y="208622"/>
                  </a:lnTo>
                  <a:lnTo>
                    <a:pt x="318731" y="206514"/>
                  </a:lnTo>
                  <a:lnTo>
                    <a:pt x="319125" y="207949"/>
                  </a:lnTo>
                  <a:lnTo>
                    <a:pt x="319328" y="208622"/>
                  </a:lnTo>
                  <a:lnTo>
                    <a:pt x="322122" y="210731"/>
                  </a:lnTo>
                  <a:lnTo>
                    <a:pt x="323672" y="211455"/>
                  </a:lnTo>
                  <a:lnTo>
                    <a:pt x="323545" y="213360"/>
                  </a:lnTo>
                  <a:lnTo>
                    <a:pt x="322110" y="214845"/>
                  </a:lnTo>
                  <a:lnTo>
                    <a:pt x="321106" y="215252"/>
                  </a:lnTo>
                  <a:lnTo>
                    <a:pt x="321106" y="227152"/>
                  </a:lnTo>
                  <a:lnTo>
                    <a:pt x="319468" y="229793"/>
                  </a:lnTo>
                  <a:lnTo>
                    <a:pt x="316687" y="230974"/>
                  </a:lnTo>
                  <a:lnTo>
                    <a:pt x="316687" y="231279"/>
                  </a:lnTo>
                  <a:lnTo>
                    <a:pt x="315518" y="234124"/>
                  </a:lnTo>
                  <a:lnTo>
                    <a:pt x="315404" y="233527"/>
                  </a:lnTo>
                  <a:lnTo>
                    <a:pt x="315277" y="232956"/>
                  </a:lnTo>
                  <a:lnTo>
                    <a:pt x="315163" y="232346"/>
                  </a:lnTo>
                  <a:lnTo>
                    <a:pt x="315976" y="231279"/>
                  </a:lnTo>
                  <a:lnTo>
                    <a:pt x="316687" y="231279"/>
                  </a:lnTo>
                  <a:lnTo>
                    <a:pt x="316687" y="230974"/>
                  </a:lnTo>
                  <a:lnTo>
                    <a:pt x="315988" y="231267"/>
                  </a:lnTo>
                  <a:lnTo>
                    <a:pt x="318706" y="227749"/>
                  </a:lnTo>
                  <a:lnTo>
                    <a:pt x="320713" y="226085"/>
                  </a:lnTo>
                  <a:lnTo>
                    <a:pt x="320865" y="226085"/>
                  </a:lnTo>
                  <a:lnTo>
                    <a:pt x="320954" y="226326"/>
                  </a:lnTo>
                  <a:lnTo>
                    <a:pt x="321081" y="226695"/>
                  </a:lnTo>
                  <a:lnTo>
                    <a:pt x="321106" y="227152"/>
                  </a:lnTo>
                  <a:lnTo>
                    <a:pt x="321106" y="215252"/>
                  </a:lnTo>
                  <a:lnTo>
                    <a:pt x="319786" y="215760"/>
                  </a:lnTo>
                  <a:lnTo>
                    <a:pt x="319176" y="216928"/>
                  </a:lnTo>
                  <a:lnTo>
                    <a:pt x="320332" y="218732"/>
                  </a:lnTo>
                  <a:lnTo>
                    <a:pt x="314109" y="217106"/>
                  </a:lnTo>
                  <a:lnTo>
                    <a:pt x="311683" y="215760"/>
                  </a:lnTo>
                  <a:lnTo>
                    <a:pt x="311759" y="214845"/>
                  </a:lnTo>
                  <a:lnTo>
                    <a:pt x="311899" y="213537"/>
                  </a:lnTo>
                  <a:lnTo>
                    <a:pt x="311924" y="213360"/>
                  </a:lnTo>
                  <a:lnTo>
                    <a:pt x="308787" y="212509"/>
                  </a:lnTo>
                  <a:lnTo>
                    <a:pt x="309562" y="215341"/>
                  </a:lnTo>
                  <a:lnTo>
                    <a:pt x="309689" y="215760"/>
                  </a:lnTo>
                  <a:lnTo>
                    <a:pt x="312293" y="218274"/>
                  </a:lnTo>
                  <a:lnTo>
                    <a:pt x="315874" y="218274"/>
                  </a:lnTo>
                  <a:lnTo>
                    <a:pt x="315861" y="218427"/>
                  </a:lnTo>
                  <a:lnTo>
                    <a:pt x="315341" y="218935"/>
                  </a:lnTo>
                  <a:lnTo>
                    <a:pt x="314464" y="219595"/>
                  </a:lnTo>
                  <a:lnTo>
                    <a:pt x="310845" y="219392"/>
                  </a:lnTo>
                  <a:lnTo>
                    <a:pt x="310972" y="218935"/>
                  </a:lnTo>
                  <a:lnTo>
                    <a:pt x="311035" y="218732"/>
                  </a:lnTo>
                  <a:lnTo>
                    <a:pt x="311124" y="218427"/>
                  </a:lnTo>
                  <a:lnTo>
                    <a:pt x="311162" y="218274"/>
                  </a:lnTo>
                  <a:lnTo>
                    <a:pt x="311785" y="218274"/>
                  </a:lnTo>
                  <a:lnTo>
                    <a:pt x="308787" y="217106"/>
                  </a:lnTo>
                  <a:lnTo>
                    <a:pt x="308876" y="217601"/>
                  </a:lnTo>
                  <a:lnTo>
                    <a:pt x="308914" y="217817"/>
                  </a:lnTo>
                  <a:lnTo>
                    <a:pt x="309003" y="218274"/>
                  </a:lnTo>
                  <a:lnTo>
                    <a:pt x="309130" y="218935"/>
                  </a:lnTo>
                  <a:lnTo>
                    <a:pt x="309219" y="219392"/>
                  </a:lnTo>
                  <a:lnTo>
                    <a:pt x="309905" y="220052"/>
                  </a:lnTo>
                  <a:lnTo>
                    <a:pt x="311975" y="220662"/>
                  </a:lnTo>
                  <a:lnTo>
                    <a:pt x="310210" y="222783"/>
                  </a:lnTo>
                  <a:lnTo>
                    <a:pt x="309968" y="222783"/>
                  </a:lnTo>
                  <a:lnTo>
                    <a:pt x="308305" y="220408"/>
                  </a:lnTo>
                  <a:lnTo>
                    <a:pt x="306349" y="218935"/>
                  </a:lnTo>
                  <a:lnTo>
                    <a:pt x="306451" y="217817"/>
                  </a:lnTo>
                  <a:lnTo>
                    <a:pt x="306539" y="216928"/>
                  </a:lnTo>
                  <a:lnTo>
                    <a:pt x="306654" y="215760"/>
                  </a:lnTo>
                  <a:lnTo>
                    <a:pt x="305943" y="215760"/>
                  </a:lnTo>
                  <a:lnTo>
                    <a:pt x="305752" y="216928"/>
                  </a:lnTo>
                  <a:lnTo>
                    <a:pt x="305727" y="217106"/>
                  </a:lnTo>
                  <a:lnTo>
                    <a:pt x="305600" y="217817"/>
                  </a:lnTo>
                  <a:lnTo>
                    <a:pt x="305511" y="218427"/>
                  </a:lnTo>
                  <a:lnTo>
                    <a:pt x="305968" y="219392"/>
                  </a:lnTo>
                  <a:lnTo>
                    <a:pt x="307733" y="220662"/>
                  </a:lnTo>
                  <a:lnTo>
                    <a:pt x="307733" y="222453"/>
                  </a:lnTo>
                  <a:lnTo>
                    <a:pt x="306298" y="222796"/>
                  </a:lnTo>
                  <a:lnTo>
                    <a:pt x="306298" y="224218"/>
                  </a:lnTo>
                  <a:lnTo>
                    <a:pt x="305587" y="225983"/>
                  </a:lnTo>
                  <a:lnTo>
                    <a:pt x="304190" y="225259"/>
                  </a:lnTo>
                  <a:lnTo>
                    <a:pt x="304190" y="223837"/>
                  </a:lnTo>
                  <a:lnTo>
                    <a:pt x="304431" y="223608"/>
                  </a:lnTo>
                  <a:lnTo>
                    <a:pt x="305714" y="223608"/>
                  </a:lnTo>
                  <a:lnTo>
                    <a:pt x="306298" y="224218"/>
                  </a:lnTo>
                  <a:lnTo>
                    <a:pt x="306298" y="222796"/>
                  </a:lnTo>
                  <a:lnTo>
                    <a:pt x="305231" y="223037"/>
                  </a:lnTo>
                  <a:lnTo>
                    <a:pt x="304634" y="221907"/>
                  </a:lnTo>
                  <a:lnTo>
                    <a:pt x="303136" y="220662"/>
                  </a:lnTo>
                  <a:lnTo>
                    <a:pt x="303263" y="221907"/>
                  </a:lnTo>
                  <a:lnTo>
                    <a:pt x="303364" y="222783"/>
                  </a:lnTo>
                  <a:lnTo>
                    <a:pt x="303453" y="223608"/>
                  </a:lnTo>
                  <a:lnTo>
                    <a:pt x="303568" y="224561"/>
                  </a:lnTo>
                  <a:lnTo>
                    <a:pt x="302323" y="227152"/>
                  </a:lnTo>
                  <a:lnTo>
                    <a:pt x="302056" y="227749"/>
                  </a:lnTo>
                  <a:lnTo>
                    <a:pt x="300888" y="231279"/>
                  </a:lnTo>
                  <a:lnTo>
                    <a:pt x="298513" y="231279"/>
                  </a:lnTo>
                  <a:lnTo>
                    <a:pt x="300647" y="229171"/>
                  </a:lnTo>
                  <a:lnTo>
                    <a:pt x="300418" y="228219"/>
                  </a:lnTo>
                  <a:lnTo>
                    <a:pt x="300291" y="227749"/>
                  </a:lnTo>
                  <a:lnTo>
                    <a:pt x="296748" y="227749"/>
                  </a:lnTo>
                  <a:lnTo>
                    <a:pt x="296595" y="227152"/>
                  </a:lnTo>
                  <a:lnTo>
                    <a:pt x="296494" y="226695"/>
                  </a:lnTo>
                  <a:lnTo>
                    <a:pt x="296405" y="226326"/>
                  </a:lnTo>
                  <a:lnTo>
                    <a:pt x="296354" y="226085"/>
                  </a:lnTo>
                  <a:lnTo>
                    <a:pt x="297154" y="226085"/>
                  </a:lnTo>
                  <a:lnTo>
                    <a:pt x="294982" y="225259"/>
                  </a:lnTo>
                  <a:lnTo>
                    <a:pt x="294703" y="226085"/>
                  </a:lnTo>
                  <a:lnTo>
                    <a:pt x="294627" y="226326"/>
                  </a:lnTo>
                  <a:lnTo>
                    <a:pt x="297116" y="232956"/>
                  </a:lnTo>
                  <a:lnTo>
                    <a:pt x="299910" y="239941"/>
                  </a:lnTo>
                  <a:lnTo>
                    <a:pt x="302514" y="246570"/>
                  </a:lnTo>
                  <a:lnTo>
                    <a:pt x="304901" y="253238"/>
                  </a:lnTo>
                  <a:lnTo>
                    <a:pt x="306539" y="260565"/>
                  </a:lnTo>
                  <a:lnTo>
                    <a:pt x="307378" y="264223"/>
                  </a:lnTo>
                  <a:lnTo>
                    <a:pt x="328752" y="234124"/>
                  </a:lnTo>
                  <a:lnTo>
                    <a:pt x="332536" y="228803"/>
                  </a:lnTo>
                  <a:lnTo>
                    <a:pt x="332917" y="228219"/>
                  </a:lnTo>
                  <a:lnTo>
                    <a:pt x="341198" y="215760"/>
                  </a:lnTo>
                  <a:lnTo>
                    <a:pt x="349415" y="202869"/>
                  </a:lnTo>
                  <a:lnTo>
                    <a:pt x="358051" y="190119"/>
                  </a:lnTo>
                  <a:lnTo>
                    <a:pt x="367017" y="178866"/>
                  </a:lnTo>
                  <a:lnTo>
                    <a:pt x="367588" y="178155"/>
                  </a:lnTo>
                  <a:lnTo>
                    <a:pt x="367588" y="177101"/>
                  </a:lnTo>
                  <a:close/>
                </a:path>
                <a:path w="1617345" h="264794">
                  <a:moveTo>
                    <a:pt x="367588" y="111925"/>
                  </a:moveTo>
                  <a:lnTo>
                    <a:pt x="362000" y="109740"/>
                  </a:lnTo>
                  <a:lnTo>
                    <a:pt x="354685" y="110007"/>
                  </a:lnTo>
                  <a:lnTo>
                    <a:pt x="348411" y="112471"/>
                  </a:lnTo>
                  <a:lnTo>
                    <a:pt x="345986" y="116878"/>
                  </a:lnTo>
                  <a:lnTo>
                    <a:pt x="344208" y="117233"/>
                  </a:lnTo>
                  <a:lnTo>
                    <a:pt x="345274" y="116166"/>
                  </a:lnTo>
                  <a:lnTo>
                    <a:pt x="345274" y="115112"/>
                  </a:lnTo>
                  <a:lnTo>
                    <a:pt x="344106" y="116039"/>
                  </a:lnTo>
                  <a:lnTo>
                    <a:pt x="343535" y="116890"/>
                  </a:lnTo>
                  <a:lnTo>
                    <a:pt x="343154" y="118656"/>
                  </a:lnTo>
                  <a:lnTo>
                    <a:pt x="345630" y="118986"/>
                  </a:lnTo>
                  <a:lnTo>
                    <a:pt x="344436" y="120053"/>
                  </a:lnTo>
                  <a:lnTo>
                    <a:pt x="345630" y="121843"/>
                  </a:lnTo>
                  <a:lnTo>
                    <a:pt x="346646" y="119761"/>
                  </a:lnTo>
                  <a:lnTo>
                    <a:pt x="349999" y="118808"/>
                  </a:lnTo>
                  <a:lnTo>
                    <a:pt x="352005" y="117944"/>
                  </a:lnTo>
                  <a:lnTo>
                    <a:pt x="352005" y="117589"/>
                  </a:lnTo>
                  <a:lnTo>
                    <a:pt x="349834" y="117576"/>
                  </a:lnTo>
                  <a:lnTo>
                    <a:pt x="349656" y="118160"/>
                  </a:lnTo>
                  <a:lnTo>
                    <a:pt x="347764" y="119011"/>
                  </a:lnTo>
                  <a:lnTo>
                    <a:pt x="347052" y="118300"/>
                  </a:lnTo>
                  <a:lnTo>
                    <a:pt x="346684" y="116878"/>
                  </a:lnTo>
                  <a:lnTo>
                    <a:pt x="351447" y="116103"/>
                  </a:lnTo>
                  <a:lnTo>
                    <a:pt x="356577" y="119430"/>
                  </a:lnTo>
                  <a:lnTo>
                    <a:pt x="361213" y="117589"/>
                  </a:lnTo>
                  <a:lnTo>
                    <a:pt x="362280" y="116878"/>
                  </a:lnTo>
                  <a:lnTo>
                    <a:pt x="360006" y="116179"/>
                  </a:lnTo>
                  <a:lnTo>
                    <a:pt x="352094" y="115316"/>
                  </a:lnTo>
                  <a:lnTo>
                    <a:pt x="350583" y="115824"/>
                  </a:lnTo>
                  <a:lnTo>
                    <a:pt x="349885" y="115468"/>
                  </a:lnTo>
                  <a:lnTo>
                    <a:pt x="348818" y="114046"/>
                  </a:lnTo>
                  <a:lnTo>
                    <a:pt x="352005" y="112636"/>
                  </a:lnTo>
                  <a:lnTo>
                    <a:pt x="355180" y="113284"/>
                  </a:lnTo>
                  <a:lnTo>
                    <a:pt x="354838" y="111925"/>
                  </a:lnTo>
                  <a:lnTo>
                    <a:pt x="359308" y="111086"/>
                  </a:lnTo>
                  <a:lnTo>
                    <a:pt x="363550" y="111937"/>
                  </a:lnTo>
                  <a:lnTo>
                    <a:pt x="367588" y="112280"/>
                  </a:lnTo>
                  <a:lnTo>
                    <a:pt x="367588" y="111925"/>
                  </a:lnTo>
                  <a:close/>
                </a:path>
                <a:path w="1617345" h="264794">
                  <a:moveTo>
                    <a:pt x="379285" y="120065"/>
                  </a:moveTo>
                  <a:lnTo>
                    <a:pt x="379158" y="119837"/>
                  </a:lnTo>
                  <a:lnTo>
                    <a:pt x="379044" y="119595"/>
                  </a:lnTo>
                  <a:lnTo>
                    <a:pt x="378917" y="119367"/>
                  </a:lnTo>
                  <a:lnTo>
                    <a:pt x="378675" y="119595"/>
                  </a:lnTo>
                  <a:lnTo>
                    <a:pt x="378447" y="119837"/>
                  </a:lnTo>
                  <a:lnTo>
                    <a:pt x="378218" y="120065"/>
                  </a:lnTo>
                  <a:lnTo>
                    <a:pt x="379285" y="120065"/>
                  </a:lnTo>
                  <a:close/>
                </a:path>
                <a:path w="1617345" h="264794">
                  <a:moveTo>
                    <a:pt x="381381" y="121856"/>
                  </a:moveTo>
                  <a:lnTo>
                    <a:pt x="379425" y="122212"/>
                  </a:lnTo>
                  <a:lnTo>
                    <a:pt x="376529" y="124714"/>
                  </a:lnTo>
                  <a:lnTo>
                    <a:pt x="373964" y="125387"/>
                  </a:lnTo>
                  <a:lnTo>
                    <a:pt x="373608" y="126085"/>
                  </a:lnTo>
                  <a:lnTo>
                    <a:pt x="376796" y="126085"/>
                  </a:lnTo>
                  <a:lnTo>
                    <a:pt x="381381" y="121856"/>
                  </a:lnTo>
                  <a:close/>
                </a:path>
                <a:path w="1617345" h="264794">
                  <a:moveTo>
                    <a:pt x="389547" y="142735"/>
                  </a:moveTo>
                  <a:lnTo>
                    <a:pt x="388835" y="142862"/>
                  </a:lnTo>
                  <a:lnTo>
                    <a:pt x="387413" y="143090"/>
                  </a:lnTo>
                  <a:lnTo>
                    <a:pt x="387311" y="143560"/>
                  </a:lnTo>
                  <a:lnTo>
                    <a:pt x="387184" y="144043"/>
                  </a:lnTo>
                  <a:lnTo>
                    <a:pt x="387070" y="144513"/>
                  </a:lnTo>
                  <a:lnTo>
                    <a:pt x="387781" y="144513"/>
                  </a:lnTo>
                  <a:lnTo>
                    <a:pt x="389547" y="143090"/>
                  </a:lnTo>
                  <a:lnTo>
                    <a:pt x="389547" y="142735"/>
                  </a:lnTo>
                  <a:close/>
                </a:path>
                <a:path w="1617345" h="264794">
                  <a:moveTo>
                    <a:pt x="389547" y="140614"/>
                  </a:moveTo>
                  <a:lnTo>
                    <a:pt x="389191" y="140500"/>
                  </a:lnTo>
                  <a:lnTo>
                    <a:pt x="388835" y="140373"/>
                  </a:lnTo>
                  <a:lnTo>
                    <a:pt x="388493" y="140258"/>
                  </a:lnTo>
                  <a:lnTo>
                    <a:pt x="388010" y="141198"/>
                  </a:lnTo>
                  <a:lnTo>
                    <a:pt x="387781" y="141681"/>
                  </a:lnTo>
                  <a:lnTo>
                    <a:pt x="389191" y="141681"/>
                  </a:lnTo>
                  <a:lnTo>
                    <a:pt x="389305" y="141325"/>
                  </a:lnTo>
                  <a:lnTo>
                    <a:pt x="389432" y="140970"/>
                  </a:lnTo>
                  <a:lnTo>
                    <a:pt x="389547" y="140614"/>
                  </a:lnTo>
                  <a:close/>
                </a:path>
                <a:path w="1617345" h="264794">
                  <a:moveTo>
                    <a:pt x="390613" y="162928"/>
                  </a:moveTo>
                  <a:lnTo>
                    <a:pt x="390131" y="162217"/>
                  </a:lnTo>
                  <a:lnTo>
                    <a:pt x="389902" y="161861"/>
                  </a:lnTo>
                  <a:lnTo>
                    <a:pt x="389191" y="161632"/>
                  </a:lnTo>
                  <a:lnTo>
                    <a:pt x="388835" y="161505"/>
                  </a:lnTo>
                  <a:lnTo>
                    <a:pt x="387070" y="161505"/>
                  </a:lnTo>
                  <a:lnTo>
                    <a:pt x="387070" y="161861"/>
                  </a:lnTo>
                  <a:lnTo>
                    <a:pt x="388023" y="162725"/>
                  </a:lnTo>
                  <a:lnTo>
                    <a:pt x="388721" y="162902"/>
                  </a:lnTo>
                  <a:lnTo>
                    <a:pt x="390613" y="162928"/>
                  </a:lnTo>
                  <a:close/>
                </a:path>
                <a:path w="1617345" h="264794">
                  <a:moveTo>
                    <a:pt x="406374" y="124409"/>
                  </a:moveTo>
                  <a:lnTo>
                    <a:pt x="401955" y="124675"/>
                  </a:lnTo>
                  <a:lnTo>
                    <a:pt x="402653" y="125387"/>
                  </a:lnTo>
                  <a:lnTo>
                    <a:pt x="406107" y="124955"/>
                  </a:lnTo>
                  <a:lnTo>
                    <a:pt x="406374" y="124409"/>
                  </a:lnTo>
                  <a:close/>
                </a:path>
                <a:path w="1617345" h="264794">
                  <a:moveTo>
                    <a:pt x="406920" y="126276"/>
                  </a:moveTo>
                  <a:lnTo>
                    <a:pt x="405333" y="127152"/>
                  </a:lnTo>
                  <a:lnTo>
                    <a:pt x="401243" y="127863"/>
                  </a:lnTo>
                  <a:lnTo>
                    <a:pt x="401116" y="128092"/>
                  </a:lnTo>
                  <a:lnTo>
                    <a:pt x="401002" y="128333"/>
                  </a:lnTo>
                  <a:lnTo>
                    <a:pt x="400875" y="128574"/>
                  </a:lnTo>
                  <a:lnTo>
                    <a:pt x="403720" y="129286"/>
                  </a:lnTo>
                  <a:lnTo>
                    <a:pt x="406920" y="126276"/>
                  </a:lnTo>
                  <a:close/>
                </a:path>
                <a:path w="1617345" h="264794">
                  <a:moveTo>
                    <a:pt x="409168" y="124167"/>
                  </a:moveTo>
                  <a:lnTo>
                    <a:pt x="406920" y="126276"/>
                  </a:lnTo>
                  <a:lnTo>
                    <a:pt x="408520" y="125387"/>
                  </a:lnTo>
                  <a:lnTo>
                    <a:pt x="409041" y="124409"/>
                  </a:lnTo>
                  <a:lnTo>
                    <a:pt x="409168" y="124167"/>
                  </a:lnTo>
                  <a:close/>
                </a:path>
                <a:path w="1617345" h="264794">
                  <a:moveTo>
                    <a:pt x="412711" y="120827"/>
                  </a:moveTo>
                  <a:lnTo>
                    <a:pt x="410616" y="122021"/>
                  </a:lnTo>
                  <a:lnTo>
                    <a:pt x="406946" y="123266"/>
                  </a:lnTo>
                  <a:lnTo>
                    <a:pt x="406501" y="124167"/>
                  </a:lnTo>
                  <a:lnTo>
                    <a:pt x="406374" y="124409"/>
                  </a:lnTo>
                  <a:lnTo>
                    <a:pt x="406844" y="124167"/>
                  </a:lnTo>
                  <a:lnTo>
                    <a:pt x="410133" y="122301"/>
                  </a:lnTo>
                  <a:lnTo>
                    <a:pt x="409168" y="124167"/>
                  </a:lnTo>
                  <a:lnTo>
                    <a:pt x="412711" y="120827"/>
                  </a:lnTo>
                  <a:close/>
                </a:path>
                <a:path w="1617345" h="264794">
                  <a:moveTo>
                    <a:pt x="414921" y="118757"/>
                  </a:moveTo>
                  <a:lnTo>
                    <a:pt x="412711" y="120827"/>
                  </a:lnTo>
                  <a:lnTo>
                    <a:pt x="414299" y="119926"/>
                  </a:lnTo>
                  <a:lnTo>
                    <a:pt x="414921" y="118757"/>
                  </a:lnTo>
                  <a:close/>
                </a:path>
                <a:path w="1617345" h="264794">
                  <a:moveTo>
                    <a:pt x="417664" y="116166"/>
                  </a:moveTo>
                  <a:lnTo>
                    <a:pt x="413943" y="116166"/>
                  </a:lnTo>
                  <a:lnTo>
                    <a:pt x="414578" y="115354"/>
                  </a:lnTo>
                  <a:lnTo>
                    <a:pt x="413219" y="115328"/>
                  </a:lnTo>
                  <a:lnTo>
                    <a:pt x="403009" y="115354"/>
                  </a:lnTo>
                  <a:lnTo>
                    <a:pt x="407885" y="117589"/>
                  </a:lnTo>
                  <a:lnTo>
                    <a:pt x="406908" y="117589"/>
                  </a:lnTo>
                  <a:lnTo>
                    <a:pt x="404469" y="119583"/>
                  </a:lnTo>
                  <a:lnTo>
                    <a:pt x="402793" y="121259"/>
                  </a:lnTo>
                  <a:lnTo>
                    <a:pt x="399465" y="122555"/>
                  </a:lnTo>
                  <a:lnTo>
                    <a:pt x="399465" y="123609"/>
                  </a:lnTo>
                  <a:lnTo>
                    <a:pt x="401955" y="124675"/>
                  </a:lnTo>
                  <a:lnTo>
                    <a:pt x="401497" y="124206"/>
                  </a:lnTo>
                  <a:lnTo>
                    <a:pt x="400532" y="123964"/>
                  </a:lnTo>
                  <a:lnTo>
                    <a:pt x="401396" y="121945"/>
                  </a:lnTo>
                  <a:lnTo>
                    <a:pt x="406222" y="119862"/>
                  </a:lnTo>
                  <a:lnTo>
                    <a:pt x="407962" y="118656"/>
                  </a:lnTo>
                  <a:lnTo>
                    <a:pt x="408254" y="117767"/>
                  </a:lnTo>
                  <a:lnTo>
                    <a:pt x="411556" y="119265"/>
                  </a:lnTo>
                  <a:lnTo>
                    <a:pt x="413397" y="116878"/>
                  </a:lnTo>
                  <a:lnTo>
                    <a:pt x="414007" y="117309"/>
                  </a:lnTo>
                  <a:lnTo>
                    <a:pt x="414642" y="117055"/>
                  </a:lnTo>
                  <a:lnTo>
                    <a:pt x="416102" y="116535"/>
                  </a:lnTo>
                  <a:lnTo>
                    <a:pt x="414921" y="118757"/>
                  </a:lnTo>
                  <a:lnTo>
                    <a:pt x="417271" y="116535"/>
                  </a:lnTo>
                  <a:lnTo>
                    <a:pt x="417664" y="116166"/>
                  </a:lnTo>
                  <a:close/>
                </a:path>
                <a:path w="1617345" h="264794">
                  <a:moveTo>
                    <a:pt x="420065" y="113919"/>
                  </a:moveTo>
                  <a:lnTo>
                    <a:pt x="417664" y="116166"/>
                  </a:lnTo>
                  <a:lnTo>
                    <a:pt x="417957" y="116166"/>
                  </a:lnTo>
                  <a:lnTo>
                    <a:pt x="420065" y="113919"/>
                  </a:lnTo>
                  <a:close/>
                </a:path>
                <a:path w="1617345" h="264794">
                  <a:moveTo>
                    <a:pt x="422833" y="94564"/>
                  </a:moveTo>
                  <a:lnTo>
                    <a:pt x="422719" y="94335"/>
                  </a:lnTo>
                  <a:lnTo>
                    <a:pt x="422605" y="94094"/>
                  </a:lnTo>
                  <a:lnTo>
                    <a:pt x="422490" y="93865"/>
                  </a:lnTo>
                  <a:lnTo>
                    <a:pt x="421424" y="93865"/>
                  </a:lnTo>
                  <a:lnTo>
                    <a:pt x="420865" y="95059"/>
                  </a:lnTo>
                  <a:lnTo>
                    <a:pt x="420408" y="95262"/>
                  </a:lnTo>
                  <a:lnTo>
                    <a:pt x="421424" y="96342"/>
                  </a:lnTo>
                  <a:lnTo>
                    <a:pt x="421894" y="95745"/>
                  </a:lnTo>
                  <a:lnTo>
                    <a:pt x="422363" y="95161"/>
                  </a:lnTo>
                  <a:lnTo>
                    <a:pt x="422833" y="94564"/>
                  </a:lnTo>
                  <a:close/>
                </a:path>
                <a:path w="1617345" h="264794">
                  <a:moveTo>
                    <a:pt x="426745" y="70129"/>
                  </a:moveTo>
                  <a:lnTo>
                    <a:pt x="425919" y="70370"/>
                  </a:lnTo>
                  <a:lnTo>
                    <a:pt x="425081" y="70599"/>
                  </a:lnTo>
                  <a:lnTo>
                    <a:pt x="424256" y="70840"/>
                  </a:lnTo>
                  <a:lnTo>
                    <a:pt x="424611" y="71069"/>
                  </a:lnTo>
                  <a:lnTo>
                    <a:pt x="425323" y="71551"/>
                  </a:lnTo>
                  <a:lnTo>
                    <a:pt x="425792" y="71069"/>
                  </a:lnTo>
                  <a:lnTo>
                    <a:pt x="426262" y="70599"/>
                  </a:lnTo>
                  <a:lnTo>
                    <a:pt x="426745" y="70129"/>
                  </a:lnTo>
                  <a:close/>
                </a:path>
                <a:path w="1617345" h="264794">
                  <a:moveTo>
                    <a:pt x="432447" y="99999"/>
                  </a:moveTo>
                  <a:lnTo>
                    <a:pt x="432409" y="99529"/>
                  </a:lnTo>
                  <a:lnTo>
                    <a:pt x="431114" y="99529"/>
                  </a:lnTo>
                  <a:lnTo>
                    <a:pt x="431787" y="100457"/>
                  </a:lnTo>
                  <a:lnTo>
                    <a:pt x="432447" y="99999"/>
                  </a:lnTo>
                  <a:close/>
                </a:path>
                <a:path w="1617345" h="264794">
                  <a:moveTo>
                    <a:pt x="440550" y="64808"/>
                  </a:moveTo>
                  <a:lnTo>
                    <a:pt x="439140" y="64808"/>
                  </a:lnTo>
                  <a:lnTo>
                    <a:pt x="439013" y="65049"/>
                  </a:lnTo>
                  <a:lnTo>
                    <a:pt x="438899" y="65290"/>
                  </a:lnTo>
                  <a:lnTo>
                    <a:pt x="438772" y="65519"/>
                  </a:lnTo>
                  <a:lnTo>
                    <a:pt x="439839" y="65519"/>
                  </a:lnTo>
                  <a:lnTo>
                    <a:pt x="440080" y="65290"/>
                  </a:lnTo>
                  <a:lnTo>
                    <a:pt x="440309" y="65049"/>
                  </a:lnTo>
                  <a:lnTo>
                    <a:pt x="440550" y="64808"/>
                  </a:lnTo>
                  <a:close/>
                </a:path>
                <a:path w="1617345" h="264794">
                  <a:moveTo>
                    <a:pt x="443382" y="82169"/>
                  </a:moveTo>
                  <a:lnTo>
                    <a:pt x="441680" y="81610"/>
                  </a:lnTo>
                  <a:lnTo>
                    <a:pt x="437286" y="82981"/>
                  </a:lnTo>
                  <a:lnTo>
                    <a:pt x="435597" y="83947"/>
                  </a:lnTo>
                  <a:lnTo>
                    <a:pt x="434886" y="83947"/>
                  </a:lnTo>
                  <a:lnTo>
                    <a:pt x="434886" y="84645"/>
                  </a:lnTo>
                  <a:lnTo>
                    <a:pt x="435952" y="84645"/>
                  </a:lnTo>
                  <a:lnTo>
                    <a:pt x="443382" y="82169"/>
                  </a:lnTo>
                  <a:close/>
                </a:path>
                <a:path w="1617345" h="264794">
                  <a:moveTo>
                    <a:pt x="449414" y="84645"/>
                  </a:moveTo>
                  <a:lnTo>
                    <a:pt x="429221" y="91376"/>
                  </a:lnTo>
                  <a:lnTo>
                    <a:pt x="428777" y="93510"/>
                  </a:lnTo>
                  <a:lnTo>
                    <a:pt x="429564" y="93510"/>
                  </a:lnTo>
                  <a:lnTo>
                    <a:pt x="431888" y="91732"/>
                  </a:lnTo>
                  <a:lnTo>
                    <a:pt x="432117" y="91503"/>
                  </a:lnTo>
                  <a:lnTo>
                    <a:pt x="433273" y="90487"/>
                  </a:lnTo>
                  <a:lnTo>
                    <a:pt x="437007" y="90322"/>
                  </a:lnTo>
                  <a:lnTo>
                    <a:pt x="436994" y="92608"/>
                  </a:lnTo>
                  <a:lnTo>
                    <a:pt x="437451" y="92608"/>
                  </a:lnTo>
                  <a:lnTo>
                    <a:pt x="438150" y="92608"/>
                  </a:lnTo>
                  <a:lnTo>
                    <a:pt x="437718" y="92087"/>
                  </a:lnTo>
                  <a:lnTo>
                    <a:pt x="437832" y="91503"/>
                  </a:lnTo>
                  <a:lnTo>
                    <a:pt x="437959" y="90906"/>
                  </a:lnTo>
                  <a:lnTo>
                    <a:pt x="438073" y="90322"/>
                  </a:lnTo>
                  <a:lnTo>
                    <a:pt x="440550" y="88900"/>
                  </a:lnTo>
                  <a:lnTo>
                    <a:pt x="441274" y="89687"/>
                  </a:lnTo>
                  <a:lnTo>
                    <a:pt x="440867" y="90322"/>
                  </a:lnTo>
                  <a:lnTo>
                    <a:pt x="440905" y="92087"/>
                  </a:lnTo>
                  <a:lnTo>
                    <a:pt x="439483" y="93510"/>
                  </a:lnTo>
                  <a:lnTo>
                    <a:pt x="437489" y="92773"/>
                  </a:lnTo>
                  <a:lnTo>
                    <a:pt x="437451" y="92608"/>
                  </a:lnTo>
                  <a:lnTo>
                    <a:pt x="437070" y="92608"/>
                  </a:lnTo>
                  <a:lnTo>
                    <a:pt x="437019" y="93040"/>
                  </a:lnTo>
                  <a:lnTo>
                    <a:pt x="436549" y="93510"/>
                  </a:lnTo>
                  <a:lnTo>
                    <a:pt x="436981" y="93510"/>
                  </a:lnTo>
                  <a:lnTo>
                    <a:pt x="437692" y="93510"/>
                  </a:lnTo>
                  <a:lnTo>
                    <a:pt x="437718" y="95986"/>
                  </a:lnTo>
                  <a:lnTo>
                    <a:pt x="436664" y="96697"/>
                  </a:lnTo>
                  <a:lnTo>
                    <a:pt x="436626" y="96532"/>
                  </a:lnTo>
                  <a:lnTo>
                    <a:pt x="436499" y="95986"/>
                  </a:lnTo>
                  <a:lnTo>
                    <a:pt x="436422" y="95631"/>
                  </a:lnTo>
                  <a:lnTo>
                    <a:pt x="436346" y="95275"/>
                  </a:lnTo>
                  <a:lnTo>
                    <a:pt x="436232" y="94767"/>
                  </a:lnTo>
                  <a:lnTo>
                    <a:pt x="436105" y="94208"/>
                  </a:lnTo>
                  <a:lnTo>
                    <a:pt x="436016" y="93840"/>
                  </a:lnTo>
                  <a:lnTo>
                    <a:pt x="435952" y="93510"/>
                  </a:lnTo>
                  <a:lnTo>
                    <a:pt x="434174" y="95275"/>
                  </a:lnTo>
                  <a:lnTo>
                    <a:pt x="433108" y="94564"/>
                  </a:lnTo>
                  <a:lnTo>
                    <a:pt x="433362" y="93840"/>
                  </a:lnTo>
                  <a:lnTo>
                    <a:pt x="433438" y="93624"/>
                  </a:lnTo>
                  <a:lnTo>
                    <a:pt x="433616" y="93510"/>
                  </a:lnTo>
                  <a:lnTo>
                    <a:pt x="433997" y="93510"/>
                  </a:lnTo>
                  <a:lnTo>
                    <a:pt x="434886" y="91732"/>
                  </a:lnTo>
                  <a:lnTo>
                    <a:pt x="432650" y="92329"/>
                  </a:lnTo>
                  <a:lnTo>
                    <a:pt x="432612" y="92608"/>
                  </a:lnTo>
                  <a:lnTo>
                    <a:pt x="432485" y="93510"/>
                  </a:lnTo>
                  <a:lnTo>
                    <a:pt x="432244" y="93510"/>
                  </a:lnTo>
                  <a:lnTo>
                    <a:pt x="430631" y="94208"/>
                  </a:lnTo>
                  <a:lnTo>
                    <a:pt x="431482" y="96532"/>
                  </a:lnTo>
                  <a:lnTo>
                    <a:pt x="433819" y="96532"/>
                  </a:lnTo>
                  <a:lnTo>
                    <a:pt x="435241" y="98107"/>
                  </a:lnTo>
                  <a:lnTo>
                    <a:pt x="432447" y="99999"/>
                  </a:lnTo>
                  <a:lnTo>
                    <a:pt x="432650" y="99999"/>
                  </a:lnTo>
                  <a:lnTo>
                    <a:pt x="432689" y="100304"/>
                  </a:lnTo>
                  <a:lnTo>
                    <a:pt x="430669" y="102323"/>
                  </a:lnTo>
                  <a:lnTo>
                    <a:pt x="428790" y="102146"/>
                  </a:lnTo>
                  <a:lnTo>
                    <a:pt x="429260" y="100787"/>
                  </a:lnTo>
                  <a:lnTo>
                    <a:pt x="429336" y="100545"/>
                  </a:lnTo>
                  <a:lnTo>
                    <a:pt x="429425" y="100304"/>
                  </a:lnTo>
                  <a:lnTo>
                    <a:pt x="429818" y="100482"/>
                  </a:lnTo>
                  <a:lnTo>
                    <a:pt x="430034" y="100304"/>
                  </a:lnTo>
                  <a:lnTo>
                    <a:pt x="430987" y="99529"/>
                  </a:lnTo>
                  <a:lnTo>
                    <a:pt x="431114" y="99529"/>
                  </a:lnTo>
                  <a:lnTo>
                    <a:pt x="429717" y="97650"/>
                  </a:lnTo>
                  <a:lnTo>
                    <a:pt x="427291" y="94361"/>
                  </a:lnTo>
                  <a:lnTo>
                    <a:pt x="426021" y="93510"/>
                  </a:lnTo>
                  <a:lnTo>
                    <a:pt x="424929" y="92786"/>
                  </a:lnTo>
                  <a:lnTo>
                    <a:pt x="422897" y="93510"/>
                  </a:lnTo>
                  <a:lnTo>
                    <a:pt x="424002" y="93510"/>
                  </a:lnTo>
                  <a:lnTo>
                    <a:pt x="425018" y="94767"/>
                  </a:lnTo>
                  <a:lnTo>
                    <a:pt x="426415" y="95631"/>
                  </a:lnTo>
                  <a:lnTo>
                    <a:pt x="426720" y="95631"/>
                  </a:lnTo>
                  <a:lnTo>
                    <a:pt x="428155" y="95986"/>
                  </a:lnTo>
                  <a:lnTo>
                    <a:pt x="428155" y="97040"/>
                  </a:lnTo>
                  <a:lnTo>
                    <a:pt x="422833" y="98107"/>
                  </a:lnTo>
                  <a:lnTo>
                    <a:pt x="424027" y="97409"/>
                  </a:lnTo>
                  <a:lnTo>
                    <a:pt x="424611" y="97040"/>
                  </a:lnTo>
                  <a:lnTo>
                    <a:pt x="423900" y="95631"/>
                  </a:lnTo>
                  <a:lnTo>
                    <a:pt x="422338" y="96697"/>
                  </a:lnTo>
                  <a:lnTo>
                    <a:pt x="421919" y="97040"/>
                  </a:lnTo>
                  <a:lnTo>
                    <a:pt x="421132" y="98107"/>
                  </a:lnTo>
                  <a:lnTo>
                    <a:pt x="420801" y="98107"/>
                  </a:lnTo>
                  <a:lnTo>
                    <a:pt x="418236" y="98463"/>
                  </a:lnTo>
                  <a:lnTo>
                    <a:pt x="422008" y="99898"/>
                  </a:lnTo>
                  <a:lnTo>
                    <a:pt x="426821" y="97650"/>
                  </a:lnTo>
                  <a:lnTo>
                    <a:pt x="429221" y="99174"/>
                  </a:lnTo>
                  <a:lnTo>
                    <a:pt x="427431" y="102019"/>
                  </a:lnTo>
                  <a:lnTo>
                    <a:pt x="426250" y="101892"/>
                  </a:lnTo>
                  <a:lnTo>
                    <a:pt x="422440" y="101523"/>
                  </a:lnTo>
                  <a:lnTo>
                    <a:pt x="422135" y="101892"/>
                  </a:lnTo>
                  <a:lnTo>
                    <a:pt x="421728" y="102362"/>
                  </a:lnTo>
                  <a:lnTo>
                    <a:pt x="420814" y="103441"/>
                  </a:lnTo>
                  <a:lnTo>
                    <a:pt x="418769" y="103301"/>
                  </a:lnTo>
                  <a:lnTo>
                    <a:pt x="419315" y="103073"/>
                  </a:lnTo>
                  <a:lnTo>
                    <a:pt x="415798" y="103073"/>
                  </a:lnTo>
                  <a:lnTo>
                    <a:pt x="415429" y="103073"/>
                  </a:lnTo>
                  <a:lnTo>
                    <a:pt x="415798" y="103073"/>
                  </a:lnTo>
                  <a:lnTo>
                    <a:pt x="416077" y="102552"/>
                  </a:lnTo>
                  <a:lnTo>
                    <a:pt x="418782" y="101422"/>
                  </a:lnTo>
                  <a:lnTo>
                    <a:pt x="421398" y="101422"/>
                  </a:lnTo>
                  <a:lnTo>
                    <a:pt x="421881" y="101422"/>
                  </a:lnTo>
                  <a:lnTo>
                    <a:pt x="422135" y="101422"/>
                  </a:lnTo>
                  <a:lnTo>
                    <a:pt x="422529" y="101422"/>
                  </a:lnTo>
                  <a:lnTo>
                    <a:pt x="423900" y="101422"/>
                  </a:lnTo>
                  <a:lnTo>
                    <a:pt x="423900" y="100304"/>
                  </a:lnTo>
                  <a:lnTo>
                    <a:pt x="423341" y="100304"/>
                  </a:lnTo>
                  <a:lnTo>
                    <a:pt x="421220" y="100545"/>
                  </a:lnTo>
                  <a:lnTo>
                    <a:pt x="418020" y="100787"/>
                  </a:lnTo>
                  <a:lnTo>
                    <a:pt x="416598" y="101422"/>
                  </a:lnTo>
                  <a:lnTo>
                    <a:pt x="415874" y="101422"/>
                  </a:lnTo>
                  <a:lnTo>
                    <a:pt x="415759" y="101295"/>
                  </a:lnTo>
                  <a:lnTo>
                    <a:pt x="418236" y="98107"/>
                  </a:lnTo>
                  <a:lnTo>
                    <a:pt x="415277" y="99174"/>
                  </a:lnTo>
                  <a:lnTo>
                    <a:pt x="415213" y="99999"/>
                  </a:lnTo>
                  <a:lnTo>
                    <a:pt x="414070" y="104482"/>
                  </a:lnTo>
                  <a:lnTo>
                    <a:pt x="413994" y="104838"/>
                  </a:lnTo>
                  <a:lnTo>
                    <a:pt x="415556" y="103543"/>
                  </a:lnTo>
                  <a:lnTo>
                    <a:pt x="418198" y="103543"/>
                  </a:lnTo>
                  <a:lnTo>
                    <a:pt x="415963" y="104482"/>
                  </a:lnTo>
                  <a:lnTo>
                    <a:pt x="421424" y="104482"/>
                  </a:lnTo>
                  <a:lnTo>
                    <a:pt x="423545" y="106959"/>
                  </a:lnTo>
                  <a:lnTo>
                    <a:pt x="426377" y="105549"/>
                  </a:lnTo>
                  <a:lnTo>
                    <a:pt x="426504" y="105778"/>
                  </a:lnTo>
                  <a:lnTo>
                    <a:pt x="426618" y="106019"/>
                  </a:lnTo>
                  <a:lnTo>
                    <a:pt x="426745" y="106260"/>
                  </a:lnTo>
                  <a:lnTo>
                    <a:pt x="425475" y="107950"/>
                  </a:lnTo>
                  <a:lnTo>
                    <a:pt x="424230" y="108292"/>
                  </a:lnTo>
                  <a:lnTo>
                    <a:pt x="422135" y="107315"/>
                  </a:lnTo>
                  <a:lnTo>
                    <a:pt x="416712" y="111506"/>
                  </a:lnTo>
                  <a:lnTo>
                    <a:pt x="413410" y="115112"/>
                  </a:lnTo>
                  <a:lnTo>
                    <a:pt x="414769" y="115112"/>
                  </a:lnTo>
                  <a:lnTo>
                    <a:pt x="418211" y="110667"/>
                  </a:lnTo>
                  <a:lnTo>
                    <a:pt x="423202" y="108381"/>
                  </a:lnTo>
                  <a:lnTo>
                    <a:pt x="423900" y="109093"/>
                  </a:lnTo>
                  <a:lnTo>
                    <a:pt x="421170" y="112890"/>
                  </a:lnTo>
                  <a:lnTo>
                    <a:pt x="428967" y="105549"/>
                  </a:lnTo>
                  <a:lnTo>
                    <a:pt x="429336" y="105194"/>
                  </a:lnTo>
                  <a:lnTo>
                    <a:pt x="431101" y="103543"/>
                  </a:lnTo>
                  <a:lnTo>
                    <a:pt x="429450" y="103543"/>
                  </a:lnTo>
                  <a:lnTo>
                    <a:pt x="427977" y="105194"/>
                  </a:lnTo>
                  <a:lnTo>
                    <a:pt x="426796" y="104482"/>
                  </a:lnTo>
                  <a:lnTo>
                    <a:pt x="425373" y="104482"/>
                  </a:lnTo>
                  <a:lnTo>
                    <a:pt x="424256" y="105194"/>
                  </a:lnTo>
                  <a:lnTo>
                    <a:pt x="423202" y="104482"/>
                  </a:lnTo>
                  <a:lnTo>
                    <a:pt x="423202" y="103073"/>
                  </a:lnTo>
                  <a:lnTo>
                    <a:pt x="431596" y="103073"/>
                  </a:lnTo>
                  <a:lnTo>
                    <a:pt x="438378" y="96697"/>
                  </a:lnTo>
                  <a:lnTo>
                    <a:pt x="439140" y="95986"/>
                  </a:lnTo>
                  <a:lnTo>
                    <a:pt x="442429" y="92608"/>
                  </a:lnTo>
                  <a:lnTo>
                    <a:pt x="442277" y="92608"/>
                  </a:lnTo>
                  <a:lnTo>
                    <a:pt x="444106" y="88900"/>
                  </a:lnTo>
                  <a:lnTo>
                    <a:pt x="444728" y="87655"/>
                  </a:lnTo>
                  <a:lnTo>
                    <a:pt x="448703" y="85712"/>
                  </a:lnTo>
                  <a:lnTo>
                    <a:pt x="449414" y="84645"/>
                  </a:lnTo>
                  <a:close/>
                </a:path>
                <a:path w="1617345" h="264794">
                  <a:moveTo>
                    <a:pt x="452945" y="91020"/>
                  </a:moveTo>
                  <a:lnTo>
                    <a:pt x="452831" y="90678"/>
                  </a:lnTo>
                  <a:lnTo>
                    <a:pt x="452716" y="90322"/>
                  </a:lnTo>
                  <a:lnTo>
                    <a:pt x="452602" y="89966"/>
                  </a:lnTo>
                  <a:lnTo>
                    <a:pt x="451434" y="92024"/>
                  </a:lnTo>
                  <a:lnTo>
                    <a:pt x="451104" y="93052"/>
                  </a:lnTo>
                  <a:lnTo>
                    <a:pt x="449046" y="94208"/>
                  </a:lnTo>
                  <a:lnTo>
                    <a:pt x="449275" y="94919"/>
                  </a:lnTo>
                  <a:lnTo>
                    <a:pt x="451396" y="94208"/>
                  </a:lnTo>
                  <a:lnTo>
                    <a:pt x="451827" y="93205"/>
                  </a:lnTo>
                  <a:lnTo>
                    <a:pt x="452945" y="91020"/>
                  </a:lnTo>
                  <a:close/>
                </a:path>
                <a:path w="1617345" h="264794">
                  <a:moveTo>
                    <a:pt x="453580" y="94208"/>
                  </a:moveTo>
                  <a:lnTo>
                    <a:pt x="451396" y="94208"/>
                  </a:lnTo>
                  <a:lnTo>
                    <a:pt x="451104" y="94919"/>
                  </a:lnTo>
                  <a:lnTo>
                    <a:pt x="453440" y="94919"/>
                  </a:lnTo>
                  <a:lnTo>
                    <a:pt x="453580" y="94208"/>
                  </a:lnTo>
                  <a:close/>
                </a:path>
                <a:path w="1617345" h="264794">
                  <a:moveTo>
                    <a:pt x="455079" y="94208"/>
                  </a:moveTo>
                  <a:lnTo>
                    <a:pt x="454494" y="93954"/>
                  </a:lnTo>
                  <a:lnTo>
                    <a:pt x="453631" y="93954"/>
                  </a:lnTo>
                  <a:lnTo>
                    <a:pt x="453580" y="94208"/>
                  </a:lnTo>
                  <a:lnTo>
                    <a:pt x="455079" y="94208"/>
                  </a:lnTo>
                  <a:close/>
                </a:path>
                <a:path w="1617345" h="264794">
                  <a:moveTo>
                    <a:pt x="456958" y="94208"/>
                  </a:moveTo>
                  <a:lnTo>
                    <a:pt x="455079" y="94208"/>
                  </a:lnTo>
                  <a:lnTo>
                    <a:pt x="454736" y="94919"/>
                  </a:lnTo>
                  <a:lnTo>
                    <a:pt x="456717" y="94919"/>
                  </a:lnTo>
                  <a:lnTo>
                    <a:pt x="456958" y="94208"/>
                  </a:lnTo>
                  <a:close/>
                </a:path>
                <a:path w="1617345" h="264794">
                  <a:moveTo>
                    <a:pt x="457606" y="102844"/>
                  </a:moveTo>
                  <a:lnTo>
                    <a:pt x="457581" y="100584"/>
                  </a:lnTo>
                  <a:lnTo>
                    <a:pt x="457568" y="99174"/>
                  </a:lnTo>
                  <a:lnTo>
                    <a:pt x="457568" y="98818"/>
                  </a:lnTo>
                  <a:lnTo>
                    <a:pt x="457542" y="94919"/>
                  </a:lnTo>
                  <a:lnTo>
                    <a:pt x="456717" y="94919"/>
                  </a:lnTo>
                  <a:lnTo>
                    <a:pt x="456692" y="102069"/>
                  </a:lnTo>
                  <a:lnTo>
                    <a:pt x="456615" y="102362"/>
                  </a:lnTo>
                  <a:lnTo>
                    <a:pt x="456501" y="102844"/>
                  </a:lnTo>
                  <a:lnTo>
                    <a:pt x="456387" y="103276"/>
                  </a:lnTo>
                  <a:lnTo>
                    <a:pt x="455434" y="104838"/>
                  </a:lnTo>
                  <a:lnTo>
                    <a:pt x="453999" y="104838"/>
                  </a:lnTo>
                  <a:lnTo>
                    <a:pt x="453301" y="103416"/>
                  </a:lnTo>
                  <a:lnTo>
                    <a:pt x="453821" y="102362"/>
                  </a:lnTo>
                  <a:lnTo>
                    <a:pt x="453974" y="102069"/>
                  </a:lnTo>
                  <a:lnTo>
                    <a:pt x="454723" y="100584"/>
                  </a:lnTo>
                  <a:lnTo>
                    <a:pt x="455942" y="100584"/>
                  </a:lnTo>
                  <a:lnTo>
                    <a:pt x="456692" y="102069"/>
                  </a:lnTo>
                  <a:lnTo>
                    <a:pt x="456692" y="95008"/>
                  </a:lnTo>
                  <a:lnTo>
                    <a:pt x="455663" y="98107"/>
                  </a:lnTo>
                  <a:lnTo>
                    <a:pt x="455549" y="98463"/>
                  </a:lnTo>
                  <a:lnTo>
                    <a:pt x="455434" y="98818"/>
                  </a:lnTo>
                  <a:lnTo>
                    <a:pt x="454012" y="98818"/>
                  </a:lnTo>
                  <a:lnTo>
                    <a:pt x="453923" y="98107"/>
                  </a:lnTo>
                  <a:lnTo>
                    <a:pt x="453821" y="97053"/>
                  </a:lnTo>
                  <a:lnTo>
                    <a:pt x="454304" y="95834"/>
                  </a:lnTo>
                  <a:lnTo>
                    <a:pt x="454736" y="94919"/>
                  </a:lnTo>
                  <a:lnTo>
                    <a:pt x="453440" y="94919"/>
                  </a:lnTo>
                  <a:lnTo>
                    <a:pt x="453009" y="97053"/>
                  </a:lnTo>
                  <a:lnTo>
                    <a:pt x="452945" y="98107"/>
                  </a:lnTo>
                  <a:lnTo>
                    <a:pt x="452945" y="97409"/>
                  </a:lnTo>
                  <a:lnTo>
                    <a:pt x="451472" y="97409"/>
                  </a:lnTo>
                  <a:lnTo>
                    <a:pt x="451281" y="95834"/>
                  </a:lnTo>
                  <a:lnTo>
                    <a:pt x="451167" y="94919"/>
                  </a:lnTo>
                  <a:lnTo>
                    <a:pt x="449580" y="95834"/>
                  </a:lnTo>
                  <a:lnTo>
                    <a:pt x="450342" y="98107"/>
                  </a:lnTo>
                  <a:lnTo>
                    <a:pt x="450469" y="98463"/>
                  </a:lnTo>
                  <a:lnTo>
                    <a:pt x="449681" y="99568"/>
                  </a:lnTo>
                  <a:lnTo>
                    <a:pt x="452602" y="99174"/>
                  </a:lnTo>
                  <a:lnTo>
                    <a:pt x="453047" y="99618"/>
                  </a:lnTo>
                  <a:lnTo>
                    <a:pt x="452907" y="99618"/>
                  </a:lnTo>
                  <a:lnTo>
                    <a:pt x="451853" y="102069"/>
                  </a:lnTo>
                  <a:lnTo>
                    <a:pt x="450659" y="102069"/>
                  </a:lnTo>
                  <a:lnTo>
                    <a:pt x="450227" y="101650"/>
                  </a:lnTo>
                  <a:lnTo>
                    <a:pt x="449757" y="100939"/>
                  </a:lnTo>
                  <a:lnTo>
                    <a:pt x="450608" y="99618"/>
                  </a:lnTo>
                  <a:lnTo>
                    <a:pt x="449643" y="99618"/>
                  </a:lnTo>
                  <a:lnTo>
                    <a:pt x="448398" y="101371"/>
                  </a:lnTo>
                  <a:lnTo>
                    <a:pt x="446874" y="104203"/>
                  </a:lnTo>
                  <a:lnTo>
                    <a:pt x="447268" y="103784"/>
                  </a:lnTo>
                  <a:lnTo>
                    <a:pt x="448703" y="102362"/>
                  </a:lnTo>
                  <a:lnTo>
                    <a:pt x="451243" y="102844"/>
                  </a:lnTo>
                  <a:lnTo>
                    <a:pt x="450786" y="102844"/>
                  </a:lnTo>
                  <a:lnTo>
                    <a:pt x="451319" y="103276"/>
                  </a:lnTo>
                  <a:lnTo>
                    <a:pt x="452081" y="103784"/>
                  </a:lnTo>
                  <a:lnTo>
                    <a:pt x="452589" y="104203"/>
                  </a:lnTo>
                  <a:lnTo>
                    <a:pt x="452539" y="104584"/>
                  </a:lnTo>
                  <a:lnTo>
                    <a:pt x="452450" y="105194"/>
                  </a:lnTo>
                  <a:lnTo>
                    <a:pt x="452361" y="106019"/>
                  </a:lnTo>
                  <a:lnTo>
                    <a:pt x="452234" y="106959"/>
                  </a:lnTo>
                  <a:lnTo>
                    <a:pt x="450850" y="107670"/>
                  </a:lnTo>
                  <a:lnTo>
                    <a:pt x="449414" y="107670"/>
                  </a:lnTo>
                  <a:lnTo>
                    <a:pt x="449491" y="106959"/>
                  </a:lnTo>
                  <a:lnTo>
                    <a:pt x="449618" y="106184"/>
                  </a:lnTo>
                  <a:lnTo>
                    <a:pt x="449719" y="105384"/>
                  </a:lnTo>
                  <a:lnTo>
                    <a:pt x="449757" y="105194"/>
                  </a:lnTo>
                  <a:lnTo>
                    <a:pt x="449859" y="104838"/>
                  </a:lnTo>
                  <a:lnTo>
                    <a:pt x="449935" y="104584"/>
                  </a:lnTo>
                  <a:lnTo>
                    <a:pt x="449414" y="103784"/>
                  </a:lnTo>
                  <a:lnTo>
                    <a:pt x="448716" y="105194"/>
                  </a:lnTo>
                  <a:lnTo>
                    <a:pt x="448614" y="105384"/>
                  </a:lnTo>
                  <a:lnTo>
                    <a:pt x="448500" y="111760"/>
                  </a:lnTo>
                  <a:lnTo>
                    <a:pt x="449757" y="112991"/>
                  </a:lnTo>
                  <a:lnTo>
                    <a:pt x="449884" y="111925"/>
                  </a:lnTo>
                  <a:lnTo>
                    <a:pt x="449999" y="110858"/>
                  </a:lnTo>
                  <a:lnTo>
                    <a:pt x="450113" y="109791"/>
                  </a:lnTo>
                  <a:lnTo>
                    <a:pt x="452031" y="108788"/>
                  </a:lnTo>
                  <a:lnTo>
                    <a:pt x="454761" y="108546"/>
                  </a:lnTo>
                  <a:lnTo>
                    <a:pt x="454901" y="108381"/>
                  </a:lnTo>
                  <a:lnTo>
                    <a:pt x="456133" y="106959"/>
                  </a:lnTo>
                  <a:lnTo>
                    <a:pt x="456844" y="106959"/>
                  </a:lnTo>
                  <a:lnTo>
                    <a:pt x="456196" y="105689"/>
                  </a:lnTo>
                  <a:lnTo>
                    <a:pt x="456133" y="105549"/>
                  </a:lnTo>
                  <a:lnTo>
                    <a:pt x="453301" y="108381"/>
                  </a:lnTo>
                  <a:lnTo>
                    <a:pt x="453174" y="107670"/>
                  </a:lnTo>
                  <a:lnTo>
                    <a:pt x="453059" y="106959"/>
                  </a:lnTo>
                  <a:lnTo>
                    <a:pt x="452945" y="106184"/>
                  </a:lnTo>
                  <a:lnTo>
                    <a:pt x="454279" y="105384"/>
                  </a:lnTo>
                  <a:lnTo>
                    <a:pt x="454177" y="105194"/>
                  </a:lnTo>
                  <a:lnTo>
                    <a:pt x="456488" y="105194"/>
                  </a:lnTo>
                  <a:lnTo>
                    <a:pt x="457606" y="102844"/>
                  </a:lnTo>
                  <a:close/>
                </a:path>
                <a:path w="1617345" h="264794">
                  <a:moveTo>
                    <a:pt x="1398625" y="160451"/>
                  </a:moveTo>
                  <a:lnTo>
                    <a:pt x="1397990" y="160921"/>
                  </a:lnTo>
                  <a:lnTo>
                    <a:pt x="1398422" y="160832"/>
                  </a:lnTo>
                  <a:lnTo>
                    <a:pt x="1398270" y="161150"/>
                  </a:lnTo>
                  <a:lnTo>
                    <a:pt x="1398397" y="160921"/>
                  </a:lnTo>
                  <a:lnTo>
                    <a:pt x="1398511" y="160680"/>
                  </a:lnTo>
                  <a:lnTo>
                    <a:pt x="1398625" y="160451"/>
                  </a:lnTo>
                  <a:close/>
                </a:path>
                <a:path w="1617345" h="264794">
                  <a:moveTo>
                    <a:pt x="1426578" y="127050"/>
                  </a:moveTo>
                  <a:lnTo>
                    <a:pt x="1426451" y="127050"/>
                  </a:lnTo>
                  <a:lnTo>
                    <a:pt x="1426387" y="127266"/>
                  </a:lnTo>
                  <a:lnTo>
                    <a:pt x="1426578" y="127050"/>
                  </a:lnTo>
                  <a:close/>
                </a:path>
                <a:path w="1617345" h="264794">
                  <a:moveTo>
                    <a:pt x="1466278" y="355"/>
                  </a:moveTo>
                  <a:lnTo>
                    <a:pt x="1466037" y="241"/>
                  </a:lnTo>
                  <a:lnTo>
                    <a:pt x="1465808" y="114"/>
                  </a:lnTo>
                  <a:lnTo>
                    <a:pt x="1465567" y="0"/>
                  </a:lnTo>
                  <a:lnTo>
                    <a:pt x="1462735" y="2832"/>
                  </a:lnTo>
                  <a:lnTo>
                    <a:pt x="1462849" y="3187"/>
                  </a:lnTo>
                  <a:lnTo>
                    <a:pt x="1462976" y="3543"/>
                  </a:lnTo>
                  <a:lnTo>
                    <a:pt x="1463090" y="3898"/>
                  </a:lnTo>
                  <a:lnTo>
                    <a:pt x="1464157" y="3073"/>
                  </a:lnTo>
                  <a:lnTo>
                    <a:pt x="1466278" y="1409"/>
                  </a:lnTo>
                  <a:lnTo>
                    <a:pt x="1466278" y="355"/>
                  </a:lnTo>
                  <a:close/>
                </a:path>
                <a:path w="1617345" h="264794">
                  <a:moveTo>
                    <a:pt x="1469821" y="6019"/>
                  </a:moveTo>
                  <a:lnTo>
                    <a:pt x="1469072" y="4495"/>
                  </a:lnTo>
                  <a:lnTo>
                    <a:pt x="1468221" y="4495"/>
                  </a:lnTo>
                  <a:lnTo>
                    <a:pt x="1465922" y="4610"/>
                  </a:lnTo>
                  <a:lnTo>
                    <a:pt x="1469821" y="6019"/>
                  </a:lnTo>
                  <a:close/>
                </a:path>
                <a:path w="1617345" h="264794">
                  <a:moveTo>
                    <a:pt x="1477606" y="6731"/>
                  </a:moveTo>
                  <a:lnTo>
                    <a:pt x="1475803" y="5981"/>
                  </a:lnTo>
                  <a:lnTo>
                    <a:pt x="1473898" y="6807"/>
                  </a:lnTo>
                  <a:lnTo>
                    <a:pt x="1471942" y="7086"/>
                  </a:lnTo>
                  <a:lnTo>
                    <a:pt x="1471193" y="8369"/>
                  </a:lnTo>
                  <a:lnTo>
                    <a:pt x="1470736" y="8039"/>
                  </a:lnTo>
                  <a:lnTo>
                    <a:pt x="1471587" y="9207"/>
                  </a:lnTo>
                  <a:lnTo>
                    <a:pt x="1472933" y="7747"/>
                  </a:lnTo>
                  <a:lnTo>
                    <a:pt x="1474863" y="6794"/>
                  </a:lnTo>
                  <a:lnTo>
                    <a:pt x="1477606" y="6731"/>
                  </a:lnTo>
                  <a:close/>
                </a:path>
                <a:path w="1617345" h="264794">
                  <a:moveTo>
                    <a:pt x="1477606" y="3187"/>
                  </a:moveTo>
                  <a:lnTo>
                    <a:pt x="1468056" y="1409"/>
                  </a:lnTo>
                  <a:lnTo>
                    <a:pt x="1467700" y="2120"/>
                  </a:lnTo>
                  <a:lnTo>
                    <a:pt x="1477264" y="4254"/>
                  </a:lnTo>
                  <a:lnTo>
                    <a:pt x="1477606" y="3187"/>
                  </a:lnTo>
                  <a:close/>
                </a:path>
                <a:path w="1617345" h="264794">
                  <a:moveTo>
                    <a:pt x="1488948" y="3543"/>
                  </a:moveTo>
                  <a:lnTo>
                    <a:pt x="1488236" y="3860"/>
                  </a:lnTo>
                  <a:lnTo>
                    <a:pt x="1487881" y="4254"/>
                  </a:lnTo>
                  <a:lnTo>
                    <a:pt x="1487182" y="4953"/>
                  </a:lnTo>
                  <a:lnTo>
                    <a:pt x="1487525" y="5080"/>
                  </a:lnTo>
                  <a:lnTo>
                    <a:pt x="1488236" y="5308"/>
                  </a:lnTo>
                  <a:lnTo>
                    <a:pt x="1488478" y="4724"/>
                  </a:lnTo>
                  <a:lnTo>
                    <a:pt x="1488706" y="4140"/>
                  </a:lnTo>
                  <a:lnTo>
                    <a:pt x="1488948" y="3543"/>
                  </a:lnTo>
                  <a:close/>
                </a:path>
                <a:path w="1617345" h="264794">
                  <a:moveTo>
                    <a:pt x="1490713" y="6731"/>
                  </a:moveTo>
                  <a:lnTo>
                    <a:pt x="1486865" y="7404"/>
                  </a:lnTo>
                  <a:lnTo>
                    <a:pt x="1484731" y="5549"/>
                  </a:lnTo>
                  <a:lnTo>
                    <a:pt x="1481861" y="4254"/>
                  </a:lnTo>
                  <a:lnTo>
                    <a:pt x="1479384" y="4254"/>
                  </a:lnTo>
                  <a:lnTo>
                    <a:pt x="1479384" y="4610"/>
                  </a:lnTo>
                  <a:lnTo>
                    <a:pt x="1488592" y="8153"/>
                  </a:lnTo>
                  <a:lnTo>
                    <a:pt x="1490713" y="6731"/>
                  </a:lnTo>
                  <a:close/>
                </a:path>
                <a:path w="1617345" h="264794">
                  <a:moveTo>
                    <a:pt x="1493558" y="11328"/>
                  </a:moveTo>
                  <a:lnTo>
                    <a:pt x="1492999" y="11963"/>
                  </a:lnTo>
                  <a:lnTo>
                    <a:pt x="1493189" y="12395"/>
                  </a:lnTo>
                  <a:lnTo>
                    <a:pt x="1493316" y="12039"/>
                  </a:lnTo>
                  <a:lnTo>
                    <a:pt x="1493431" y="11684"/>
                  </a:lnTo>
                  <a:lnTo>
                    <a:pt x="1493558" y="11328"/>
                  </a:lnTo>
                  <a:close/>
                </a:path>
                <a:path w="1617345" h="264794">
                  <a:moveTo>
                    <a:pt x="1495679" y="13106"/>
                  </a:moveTo>
                  <a:lnTo>
                    <a:pt x="1494967" y="13817"/>
                  </a:lnTo>
                  <a:lnTo>
                    <a:pt x="1495679" y="13817"/>
                  </a:lnTo>
                  <a:lnTo>
                    <a:pt x="1495679" y="13106"/>
                  </a:lnTo>
                  <a:close/>
                </a:path>
                <a:path w="1617345" h="264794">
                  <a:moveTo>
                    <a:pt x="1497799" y="18415"/>
                  </a:moveTo>
                  <a:lnTo>
                    <a:pt x="1495615" y="19050"/>
                  </a:lnTo>
                  <a:lnTo>
                    <a:pt x="1494828" y="20878"/>
                  </a:lnTo>
                  <a:lnTo>
                    <a:pt x="1494256" y="23025"/>
                  </a:lnTo>
                  <a:lnTo>
                    <a:pt x="1495323" y="23736"/>
                  </a:lnTo>
                  <a:lnTo>
                    <a:pt x="1497799" y="19481"/>
                  </a:lnTo>
                  <a:lnTo>
                    <a:pt x="1497799" y="18415"/>
                  </a:lnTo>
                  <a:close/>
                </a:path>
                <a:path w="1617345" h="264794">
                  <a:moveTo>
                    <a:pt x="1498155" y="6019"/>
                  </a:moveTo>
                  <a:lnTo>
                    <a:pt x="1497520" y="6489"/>
                  </a:lnTo>
                  <a:lnTo>
                    <a:pt x="1497952" y="6400"/>
                  </a:lnTo>
                  <a:lnTo>
                    <a:pt x="1498041" y="6261"/>
                  </a:lnTo>
                  <a:lnTo>
                    <a:pt x="1498155" y="6019"/>
                  </a:lnTo>
                  <a:close/>
                </a:path>
                <a:path w="1617345" h="264794">
                  <a:moveTo>
                    <a:pt x="1500632" y="8851"/>
                  </a:moveTo>
                  <a:lnTo>
                    <a:pt x="1497342" y="9220"/>
                  </a:lnTo>
                  <a:lnTo>
                    <a:pt x="1496758" y="8724"/>
                  </a:lnTo>
                  <a:lnTo>
                    <a:pt x="1494612" y="7442"/>
                  </a:lnTo>
                  <a:lnTo>
                    <a:pt x="1491780" y="7569"/>
                  </a:lnTo>
                  <a:lnTo>
                    <a:pt x="1488528" y="10566"/>
                  </a:lnTo>
                  <a:lnTo>
                    <a:pt x="1488236" y="12039"/>
                  </a:lnTo>
                  <a:lnTo>
                    <a:pt x="1493189" y="8496"/>
                  </a:lnTo>
                  <a:lnTo>
                    <a:pt x="1497139" y="9296"/>
                  </a:lnTo>
                  <a:lnTo>
                    <a:pt x="1496339" y="11252"/>
                  </a:lnTo>
                  <a:lnTo>
                    <a:pt x="1500632" y="9918"/>
                  </a:lnTo>
                  <a:lnTo>
                    <a:pt x="1500632" y="8851"/>
                  </a:lnTo>
                  <a:close/>
                </a:path>
                <a:path w="1617345" h="264794">
                  <a:moveTo>
                    <a:pt x="1501698" y="14871"/>
                  </a:moveTo>
                  <a:lnTo>
                    <a:pt x="1500987" y="12839"/>
                  </a:lnTo>
                  <a:lnTo>
                    <a:pt x="1498892" y="12471"/>
                  </a:lnTo>
                  <a:lnTo>
                    <a:pt x="1497088" y="11684"/>
                  </a:lnTo>
                  <a:lnTo>
                    <a:pt x="1498041" y="12865"/>
                  </a:lnTo>
                  <a:lnTo>
                    <a:pt x="1498981" y="14046"/>
                  </a:lnTo>
                  <a:lnTo>
                    <a:pt x="1499933" y="15227"/>
                  </a:lnTo>
                  <a:lnTo>
                    <a:pt x="1501101" y="14998"/>
                  </a:lnTo>
                  <a:lnTo>
                    <a:pt x="1501698" y="14871"/>
                  </a:lnTo>
                  <a:close/>
                </a:path>
                <a:path w="1617345" h="264794">
                  <a:moveTo>
                    <a:pt x="1508074" y="62687"/>
                  </a:moveTo>
                  <a:lnTo>
                    <a:pt x="1503413" y="58089"/>
                  </a:lnTo>
                  <a:lnTo>
                    <a:pt x="1496644" y="54267"/>
                  </a:lnTo>
                  <a:lnTo>
                    <a:pt x="1489113" y="51219"/>
                  </a:lnTo>
                  <a:lnTo>
                    <a:pt x="1482217" y="48882"/>
                  </a:lnTo>
                  <a:lnTo>
                    <a:pt x="1480807" y="48882"/>
                  </a:lnTo>
                  <a:lnTo>
                    <a:pt x="1480807" y="49225"/>
                  </a:lnTo>
                  <a:lnTo>
                    <a:pt x="1488173" y="52171"/>
                  </a:lnTo>
                  <a:lnTo>
                    <a:pt x="1494878" y="55689"/>
                  </a:lnTo>
                  <a:lnTo>
                    <a:pt x="1501355" y="59347"/>
                  </a:lnTo>
                  <a:lnTo>
                    <a:pt x="1508074" y="62687"/>
                  </a:lnTo>
                  <a:close/>
                </a:path>
                <a:path w="1617345" h="264794">
                  <a:moveTo>
                    <a:pt x="1508518" y="15494"/>
                  </a:moveTo>
                  <a:lnTo>
                    <a:pt x="1507718" y="14871"/>
                  </a:lnTo>
                  <a:lnTo>
                    <a:pt x="1507959" y="15354"/>
                  </a:lnTo>
                  <a:lnTo>
                    <a:pt x="1508188" y="15824"/>
                  </a:lnTo>
                  <a:lnTo>
                    <a:pt x="1508429" y="16294"/>
                  </a:lnTo>
                  <a:lnTo>
                    <a:pt x="1508518" y="15494"/>
                  </a:lnTo>
                  <a:close/>
                </a:path>
                <a:path w="1617345" h="264794">
                  <a:moveTo>
                    <a:pt x="1509141" y="24079"/>
                  </a:moveTo>
                  <a:lnTo>
                    <a:pt x="1506308" y="22669"/>
                  </a:lnTo>
                  <a:lnTo>
                    <a:pt x="1506308" y="23736"/>
                  </a:lnTo>
                  <a:lnTo>
                    <a:pt x="1508429" y="25857"/>
                  </a:lnTo>
                  <a:lnTo>
                    <a:pt x="1508658" y="25260"/>
                  </a:lnTo>
                  <a:lnTo>
                    <a:pt x="1509141" y="24079"/>
                  </a:lnTo>
                  <a:close/>
                </a:path>
                <a:path w="1617345" h="264794">
                  <a:moveTo>
                    <a:pt x="1510550" y="16294"/>
                  </a:moveTo>
                  <a:lnTo>
                    <a:pt x="1509483" y="15582"/>
                  </a:lnTo>
                  <a:lnTo>
                    <a:pt x="1509864" y="16014"/>
                  </a:lnTo>
                  <a:lnTo>
                    <a:pt x="1510550" y="16294"/>
                  </a:lnTo>
                  <a:close/>
                </a:path>
                <a:path w="1617345" h="264794">
                  <a:moveTo>
                    <a:pt x="1514094" y="16649"/>
                  </a:moveTo>
                  <a:lnTo>
                    <a:pt x="1513586" y="15989"/>
                  </a:lnTo>
                  <a:lnTo>
                    <a:pt x="1512671" y="15582"/>
                  </a:lnTo>
                  <a:lnTo>
                    <a:pt x="1512328" y="15582"/>
                  </a:lnTo>
                  <a:lnTo>
                    <a:pt x="1512201" y="15824"/>
                  </a:lnTo>
                  <a:lnTo>
                    <a:pt x="1512087" y="16052"/>
                  </a:lnTo>
                  <a:lnTo>
                    <a:pt x="1511973" y="16294"/>
                  </a:lnTo>
                  <a:lnTo>
                    <a:pt x="1513382" y="16522"/>
                  </a:lnTo>
                  <a:lnTo>
                    <a:pt x="1514094" y="16649"/>
                  </a:lnTo>
                  <a:close/>
                </a:path>
                <a:path w="1617345" h="264794">
                  <a:moveTo>
                    <a:pt x="1516926" y="26568"/>
                  </a:moveTo>
                  <a:lnTo>
                    <a:pt x="1515859" y="26568"/>
                  </a:lnTo>
                  <a:lnTo>
                    <a:pt x="1515160" y="26797"/>
                  </a:lnTo>
                  <a:lnTo>
                    <a:pt x="1514805" y="26924"/>
                  </a:lnTo>
                  <a:lnTo>
                    <a:pt x="1513738" y="28333"/>
                  </a:lnTo>
                  <a:lnTo>
                    <a:pt x="1514208" y="28575"/>
                  </a:lnTo>
                  <a:lnTo>
                    <a:pt x="1515160" y="29044"/>
                  </a:lnTo>
                  <a:lnTo>
                    <a:pt x="1516202" y="28079"/>
                  </a:lnTo>
                  <a:lnTo>
                    <a:pt x="1516468" y="28308"/>
                  </a:lnTo>
                  <a:lnTo>
                    <a:pt x="1516926" y="26568"/>
                  </a:lnTo>
                  <a:close/>
                </a:path>
                <a:path w="1617345" h="264794">
                  <a:moveTo>
                    <a:pt x="1521891" y="74383"/>
                  </a:moveTo>
                  <a:lnTo>
                    <a:pt x="1520228" y="73202"/>
                  </a:lnTo>
                  <a:lnTo>
                    <a:pt x="1519402" y="72605"/>
                  </a:lnTo>
                  <a:lnTo>
                    <a:pt x="1519529" y="72961"/>
                  </a:lnTo>
                  <a:lnTo>
                    <a:pt x="1519758" y="73672"/>
                  </a:lnTo>
                  <a:lnTo>
                    <a:pt x="1520469" y="73914"/>
                  </a:lnTo>
                  <a:lnTo>
                    <a:pt x="1521180" y="74142"/>
                  </a:lnTo>
                  <a:lnTo>
                    <a:pt x="1521891" y="74383"/>
                  </a:lnTo>
                  <a:close/>
                </a:path>
                <a:path w="1617345" h="264794">
                  <a:moveTo>
                    <a:pt x="1525079" y="72605"/>
                  </a:moveTo>
                  <a:lnTo>
                    <a:pt x="1523657" y="73190"/>
                  </a:lnTo>
                  <a:lnTo>
                    <a:pt x="1523530" y="73342"/>
                  </a:lnTo>
                  <a:lnTo>
                    <a:pt x="1522945" y="74739"/>
                  </a:lnTo>
                  <a:lnTo>
                    <a:pt x="1523657" y="74739"/>
                  </a:lnTo>
                  <a:lnTo>
                    <a:pt x="1524596" y="73317"/>
                  </a:lnTo>
                  <a:lnTo>
                    <a:pt x="1525079" y="72605"/>
                  </a:lnTo>
                  <a:close/>
                </a:path>
                <a:path w="1617345" h="264794">
                  <a:moveTo>
                    <a:pt x="1531797" y="80048"/>
                  </a:moveTo>
                  <a:lnTo>
                    <a:pt x="1530667" y="78752"/>
                  </a:lnTo>
                  <a:lnTo>
                    <a:pt x="1528584" y="79260"/>
                  </a:lnTo>
                  <a:lnTo>
                    <a:pt x="1526489" y="78981"/>
                  </a:lnTo>
                  <a:lnTo>
                    <a:pt x="1527924" y="80276"/>
                  </a:lnTo>
                  <a:lnTo>
                    <a:pt x="1529651" y="79590"/>
                  </a:lnTo>
                  <a:lnTo>
                    <a:pt x="1531797" y="80048"/>
                  </a:lnTo>
                  <a:close/>
                </a:path>
                <a:path w="1617345" h="264794">
                  <a:moveTo>
                    <a:pt x="1540725" y="124853"/>
                  </a:moveTo>
                  <a:lnTo>
                    <a:pt x="1537119" y="120421"/>
                  </a:lnTo>
                  <a:lnTo>
                    <a:pt x="1526222" y="106108"/>
                  </a:lnTo>
                  <a:lnTo>
                    <a:pt x="1519885" y="98907"/>
                  </a:lnTo>
                  <a:lnTo>
                    <a:pt x="1513738" y="94208"/>
                  </a:lnTo>
                  <a:lnTo>
                    <a:pt x="1521523" y="105016"/>
                  </a:lnTo>
                  <a:lnTo>
                    <a:pt x="1529803" y="115138"/>
                  </a:lnTo>
                  <a:lnTo>
                    <a:pt x="1539341" y="124002"/>
                  </a:lnTo>
                  <a:lnTo>
                    <a:pt x="1540725" y="124853"/>
                  </a:lnTo>
                  <a:close/>
                </a:path>
                <a:path w="1617345" h="264794">
                  <a:moveTo>
                    <a:pt x="1550924" y="131051"/>
                  </a:moveTo>
                  <a:lnTo>
                    <a:pt x="1547342" y="126288"/>
                  </a:lnTo>
                  <a:lnTo>
                    <a:pt x="1540840" y="124929"/>
                  </a:lnTo>
                  <a:lnTo>
                    <a:pt x="1550924" y="131051"/>
                  </a:lnTo>
                  <a:close/>
                </a:path>
                <a:path w="1617345" h="264794">
                  <a:moveTo>
                    <a:pt x="1551279" y="115824"/>
                  </a:moveTo>
                  <a:lnTo>
                    <a:pt x="1551051" y="114401"/>
                  </a:lnTo>
                  <a:lnTo>
                    <a:pt x="1550924" y="113690"/>
                  </a:lnTo>
                  <a:lnTo>
                    <a:pt x="1550339" y="113220"/>
                  </a:lnTo>
                  <a:lnTo>
                    <a:pt x="1549742" y="112750"/>
                  </a:lnTo>
                  <a:lnTo>
                    <a:pt x="1549158" y="112280"/>
                  </a:lnTo>
                  <a:lnTo>
                    <a:pt x="1548803" y="112280"/>
                  </a:lnTo>
                  <a:lnTo>
                    <a:pt x="1551279" y="115824"/>
                  </a:lnTo>
                  <a:close/>
                </a:path>
                <a:path w="1617345" h="264794">
                  <a:moveTo>
                    <a:pt x="1555534" y="40373"/>
                  </a:moveTo>
                  <a:lnTo>
                    <a:pt x="1555292" y="40144"/>
                  </a:lnTo>
                  <a:lnTo>
                    <a:pt x="1555064" y="39903"/>
                  </a:lnTo>
                  <a:lnTo>
                    <a:pt x="1554822" y="39662"/>
                  </a:lnTo>
                  <a:lnTo>
                    <a:pt x="1554353" y="40144"/>
                  </a:lnTo>
                  <a:lnTo>
                    <a:pt x="1553413" y="41084"/>
                  </a:lnTo>
                  <a:lnTo>
                    <a:pt x="1553413" y="42151"/>
                  </a:lnTo>
                  <a:lnTo>
                    <a:pt x="1554822" y="42151"/>
                  </a:lnTo>
                  <a:lnTo>
                    <a:pt x="1555064" y="41554"/>
                  </a:lnTo>
                  <a:lnTo>
                    <a:pt x="1555292" y="40970"/>
                  </a:lnTo>
                  <a:lnTo>
                    <a:pt x="1555534" y="40373"/>
                  </a:lnTo>
                  <a:close/>
                </a:path>
                <a:path w="1617345" h="264794">
                  <a:moveTo>
                    <a:pt x="1565097" y="140258"/>
                  </a:moveTo>
                  <a:lnTo>
                    <a:pt x="1563268" y="135547"/>
                  </a:lnTo>
                  <a:lnTo>
                    <a:pt x="1559674" y="128460"/>
                  </a:lnTo>
                  <a:lnTo>
                    <a:pt x="1555686" y="121704"/>
                  </a:lnTo>
                  <a:lnTo>
                    <a:pt x="1552702" y="117944"/>
                  </a:lnTo>
                  <a:lnTo>
                    <a:pt x="1552346" y="117944"/>
                  </a:lnTo>
                  <a:lnTo>
                    <a:pt x="1554467" y="122199"/>
                  </a:lnTo>
                  <a:lnTo>
                    <a:pt x="1545259" y="110159"/>
                  </a:lnTo>
                  <a:lnTo>
                    <a:pt x="1544205" y="109448"/>
                  </a:lnTo>
                  <a:lnTo>
                    <a:pt x="1543850" y="109791"/>
                  </a:lnTo>
                  <a:lnTo>
                    <a:pt x="1548472" y="117805"/>
                  </a:lnTo>
                  <a:lnTo>
                    <a:pt x="1553616" y="125793"/>
                  </a:lnTo>
                  <a:lnTo>
                    <a:pt x="1559179" y="133400"/>
                  </a:lnTo>
                  <a:lnTo>
                    <a:pt x="1565097" y="140258"/>
                  </a:lnTo>
                  <a:close/>
                </a:path>
                <a:path w="1617345" h="264794">
                  <a:moveTo>
                    <a:pt x="1572539" y="57023"/>
                  </a:moveTo>
                  <a:lnTo>
                    <a:pt x="1570062" y="56667"/>
                  </a:lnTo>
                  <a:lnTo>
                    <a:pt x="1570062" y="57734"/>
                  </a:lnTo>
                  <a:lnTo>
                    <a:pt x="1571117" y="57734"/>
                  </a:lnTo>
                  <a:lnTo>
                    <a:pt x="1571193" y="57023"/>
                  </a:lnTo>
                  <a:lnTo>
                    <a:pt x="1572539" y="57023"/>
                  </a:lnTo>
                  <a:close/>
                </a:path>
                <a:path w="1617345" h="264794">
                  <a:moveTo>
                    <a:pt x="1601939" y="153009"/>
                  </a:moveTo>
                  <a:lnTo>
                    <a:pt x="1601228" y="153009"/>
                  </a:lnTo>
                  <a:lnTo>
                    <a:pt x="1599095" y="153593"/>
                  </a:lnTo>
                  <a:lnTo>
                    <a:pt x="1594853" y="154774"/>
                  </a:lnTo>
                  <a:lnTo>
                    <a:pt x="1594142" y="155841"/>
                  </a:lnTo>
                  <a:lnTo>
                    <a:pt x="1595208" y="155841"/>
                  </a:lnTo>
                  <a:lnTo>
                    <a:pt x="1597698" y="154622"/>
                  </a:lnTo>
                  <a:lnTo>
                    <a:pt x="1600136" y="154800"/>
                  </a:lnTo>
                  <a:lnTo>
                    <a:pt x="1601939" y="153009"/>
                  </a:lnTo>
                  <a:close/>
                </a:path>
                <a:path w="1617345" h="264794">
                  <a:moveTo>
                    <a:pt x="1604416" y="72961"/>
                  </a:moveTo>
                  <a:lnTo>
                    <a:pt x="1603819" y="72605"/>
                  </a:lnTo>
                  <a:lnTo>
                    <a:pt x="1603235" y="72250"/>
                  </a:lnTo>
                  <a:lnTo>
                    <a:pt x="1602638" y="71894"/>
                  </a:lnTo>
                  <a:lnTo>
                    <a:pt x="1602282" y="71894"/>
                  </a:lnTo>
                  <a:lnTo>
                    <a:pt x="1602282" y="72250"/>
                  </a:lnTo>
                  <a:lnTo>
                    <a:pt x="1602752" y="72605"/>
                  </a:lnTo>
                  <a:lnTo>
                    <a:pt x="1603235" y="72961"/>
                  </a:lnTo>
                  <a:lnTo>
                    <a:pt x="1603705" y="73317"/>
                  </a:lnTo>
                  <a:lnTo>
                    <a:pt x="1603933" y="73202"/>
                  </a:lnTo>
                  <a:lnTo>
                    <a:pt x="1604175" y="73075"/>
                  </a:lnTo>
                  <a:lnTo>
                    <a:pt x="1604416" y="72961"/>
                  </a:lnTo>
                  <a:close/>
                </a:path>
                <a:path w="1617345" h="264794">
                  <a:moveTo>
                    <a:pt x="1606537" y="111569"/>
                  </a:moveTo>
                  <a:lnTo>
                    <a:pt x="1606423" y="111213"/>
                  </a:lnTo>
                  <a:lnTo>
                    <a:pt x="1606296" y="110858"/>
                  </a:lnTo>
                  <a:lnTo>
                    <a:pt x="1606181" y="110502"/>
                  </a:lnTo>
                  <a:lnTo>
                    <a:pt x="1605114" y="109562"/>
                  </a:lnTo>
                  <a:lnTo>
                    <a:pt x="1602994" y="107670"/>
                  </a:lnTo>
                  <a:lnTo>
                    <a:pt x="1603590" y="109524"/>
                  </a:lnTo>
                  <a:lnTo>
                    <a:pt x="1605114" y="110591"/>
                  </a:lnTo>
                  <a:lnTo>
                    <a:pt x="1606537" y="111569"/>
                  </a:lnTo>
                  <a:close/>
                </a:path>
                <a:path w="1617345" h="264794">
                  <a:moveTo>
                    <a:pt x="1608315" y="144856"/>
                  </a:moveTo>
                  <a:lnTo>
                    <a:pt x="1607947" y="144627"/>
                  </a:lnTo>
                  <a:lnTo>
                    <a:pt x="1607604" y="144386"/>
                  </a:lnTo>
                  <a:lnTo>
                    <a:pt x="1607248" y="144157"/>
                  </a:lnTo>
                  <a:lnTo>
                    <a:pt x="1606296" y="144386"/>
                  </a:lnTo>
                  <a:lnTo>
                    <a:pt x="1605826" y="144513"/>
                  </a:lnTo>
                  <a:lnTo>
                    <a:pt x="1608315" y="144856"/>
                  </a:lnTo>
                  <a:close/>
                </a:path>
                <a:path w="1617345" h="264794">
                  <a:moveTo>
                    <a:pt x="1611845" y="140970"/>
                  </a:moveTo>
                  <a:lnTo>
                    <a:pt x="1611337" y="139458"/>
                  </a:lnTo>
                  <a:lnTo>
                    <a:pt x="1610855" y="139255"/>
                  </a:lnTo>
                  <a:lnTo>
                    <a:pt x="1609725" y="138493"/>
                  </a:lnTo>
                  <a:lnTo>
                    <a:pt x="1609725" y="140614"/>
                  </a:lnTo>
                  <a:lnTo>
                    <a:pt x="1610436" y="140728"/>
                  </a:lnTo>
                  <a:lnTo>
                    <a:pt x="1611147" y="140855"/>
                  </a:lnTo>
                  <a:lnTo>
                    <a:pt x="1611845" y="140970"/>
                  </a:lnTo>
                  <a:close/>
                </a:path>
                <a:path w="1617345" h="264794">
                  <a:moveTo>
                    <a:pt x="1612201" y="159385"/>
                  </a:moveTo>
                  <a:lnTo>
                    <a:pt x="1610868" y="159956"/>
                  </a:lnTo>
                  <a:lnTo>
                    <a:pt x="1611071" y="159994"/>
                  </a:lnTo>
                  <a:lnTo>
                    <a:pt x="1610436" y="161150"/>
                  </a:lnTo>
                  <a:lnTo>
                    <a:pt x="1611096" y="162445"/>
                  </a:lnTo>
                  <a:lnTo>
                    <a:pt x="1610677" y="162369"/>
                  </a:lnTo>
                  <a:lnTo>
                    <a:pt x="1612201" y="162928"/>
                  </a:lnTo>
                  <a:lnTo>
                    <a:pt x="1612201" y="159385"/>
                  </a:lnTo>
                  <a:close/>
                </a:path>
                <a:path w="1617345" h="264794">
                  <a:moveTo>
                    <a:pt x="1612557" y="127863"/>
                  </a:moveTo>
                  <a:lnTo>
                    <a:pt x="1611845" y="127863"/>
                  </a:lnTo>
                  <a:lnTo>
                    <a:pt x="1611972" y="128092"/>
                  </a:lnTo>
                  <a:lnTo>
                    <a:pt x="1612201" y="128574"/>
                  </a:lnTo>
                  <a:lnTo>
                    <a:pt x="1612328" y="128333"/>
                  </a:lnTo>
                  <a:lnTo>
                    <a:pt x="1612442" y="128092"/>
                  </a:lnTo>
                  <a:lnTo>
                    <a:pt x="1612557" y="127863"/>
                  </a:lnTo>
                  <a:close/>
                </a:path>
                <a:path w="1617345" h="264794">
                  <a:moveTo>
                    <a:pt x="1615033" y="141681"/>
                  </a:moveTo>
                  <a:lnTo>
                    <a:pt x="1614335" y="140970"/>
                  </a:lnTo>
                  <a:lnTo>
                    <a:pt x="1612976" y="142049"/>
                  </a:lnTo>
                  <a:lnTo>
                    <a:pt x="1609991" y="142951"/>
                  </a:lnTo>
                  <a:lnTo>
                    <a:pt x="1611490" y="144856"/>
                  </a:lnTo>
                  <a:lnTo>
                    <a:pt x="1615033" y="141681"/>
                  </a:lnTo>
                  <a:close/>
                </a:path>
                <a:path w="1617345" h="264794">
                  <a:moveTo>
                    <a:pt x="1615389" y="144856"/>
                  </a:moveTo>
                  <a:lnTo>
                    <a:pt x="1613725" y="145351"/>
                  </a:lnTo>
                  <a:lnTo>
                    <a:pt x="1613649" y="145656"/>
                  </a:lnTo>
                  <a:lnTo>
                    <a:pt x="1612912" y="146989"/>
                  </a:lnTo>
                  <a:lnTo>
                    <a:pt x="1612912" y="147345"/>
                  </a:lnTo>
                  <a:lnTo>
                    <a:pt x="1613623" y="147574"/>
                  </a:lnTo>
                  <a:lnTo>
                    <a:pt x="1613979" y="147701"/>
                  </a:lnTo>
                  <a:lnTo>
                    <a:pt x="1614449" y="147104"/>
                  </a:lnTo>
                  <a:lnTo>
                    <a:pt x="1614919" y="146519"/>
                  </a:lnTo>
                  <a:lnTo>
                    <a:pt x="1615389" y="145923"/>
                  </a:lnTo>
                  <a:lnTo>
                    <a:pt x="1615389" y="144856"/>
                  </a:lnTo>
                  <a:close/>
                </a:path>
                <a:path w="1617345" h="264794">
                  <a:moveTo>
                    <a:pt x="1616811" y="133883"/>
                  </a:moveTo>
                  <a:lnTo>
                    <a:pt x="1616570" y="133413"/>
                  </a:lnTo>
                  <a:lnTo>
                    <a:pt x="1616456" y="133172"/>
                  </a:lnTo>
                  <a:lnTo>
                    <a:pt x="1615033" y="133172"/>
                  </a:lnTo>
                  <a:lnTo>
                    <a:pt x="1614284" y="134454"/>
                  </a:lnTo>
                  <a:lnTo>
                    <a:pt x="1613839" y="134124"/>
                  </a:lnTo>
                  <a:lnTo>
                    <a:pt x="1614678" y="135305"/>
                  </a:lnTo>
                  <a:lnTo>
                    <a:pt x="1615389" y="134823"/>
                  </a:lnTo>
                  <a:lnTo>
                    <a:pt x="1616811" y="133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418843" y="2953676"/>
              <a:ext cx="574040" cy="332105"/>
            </a:xfrm>
            <a:custGeom>
              <a:avLst/>
              <a:gdLst/>
              <a:ahLst/>
              <a:cxnLst/>
              <a:rect l="l" t="t" r="r" b="b"/>
              <a:pathLst>
                <a:path w="574040" h="332104">
                  <a:moveTo>
                    <a:pt x="105905" y="289382"/>
                  </a:moveTo>
                  <a:lnTo>
                    <a:pt x="96380" y="291350"/>
                  </a:lnTo>
                  <a:lnTo>
                    <a:pt x="86944" y="294525"/>
                  </a:lnTo>
                  <a:lnTo>
                    <a:pt x="69062" y="301421"/>
                  </a:lnTo>
                  <a:lnTo>
                    <a:pt x="49987" y="307771"/>
                  </a:lnTo>
                  <a:lnTo>
                    <a:pt x="41109" y="311277"/>
                  </a:lnTo>
                  <a:lnTo>
                    <a:pt x="32588" y="315595"/>
                  </a:lnTo>
                  <a:lnTo>
                    <a:pt x="16624" y="324535"/>
                  </a:lnTo>
                  <a:lnTo>
                    <a:pt x="7569" y="328917"/>
                  </a:lnTo>
                  <a:lnTo>
                    <a:pt x="0" y="331520"/>
                  </a:lnTo>
                  <a:lnTo>
                    <a:pt x="0" y="331876"/>
                  </a:lnTo>
                  <a:lnTo>
                    <a:pt x="1422" y="331876"/>
                  </a:lnTo>
                  <a:lnTo>
                    <a:pt x="43815" y="313182"/>
                  </a:lnTo>
                  <a:lnTo>
                    <a:pt x="63461" y="304787"/>
                  </a:lnTo>
                  <a:lnTo>
                    <a:pt x="83883" y="297027"/>
                  </a:lnTo>
                  <a:lnTo>
                    <a:pt x="105194" y="290449"/>
                  </a:lnTo>
                  <a:lnTo>
                    <a:pt x="105905" y="289382"/>
                  </a:lnTo>
                  <a:close/>
                </a:path>
                <a:path w="574040" h="332104">
                  <a:moveTo>
                    <a:pt x="115824" y="285483"/>
                  </a:moveTo>
                  <a:lnTo>
                    <a:pt x="106972" y="288315"/>
                  </a:lnTo>
                  <a:lnTo>
                    <a:pt x="106260" y="289382"/>
                  </a:lnTo>
                  <a:lnTo>
                    <a:pt x="107315" y="289382"/>
                  </a:lnTo>
                  <a:lnTo>
                    <a:pt x="115824" y="285838"/>
                  </a:lnTo>
                  <a:lnTo>
                    <a:pt x="115824" y="285483"/>
                  </a:lnTo>
                  <a:close/>
                </a:path>
                <a:path w="574040" h="332104">
                  <a:moveTo>
                    <a:pt x="182765" y="257505"/>
                  </a:moveTo>
                  <a:lnTo>
                    <a:pt x="146913" y="272199"/>
                  </a:lnTo>
                  <a:lnTo>
                    <a:pt x="137782" y="277063"/>
                  </a:lnTo>
                  <a:lnTo>
                    <a:pt x="128206" y="281444"/>
                  </a:lnTo>
                  <a:lnTo>
                    <a:pt x="117944" y="284429"/>
                  </a:lnTo>
                  <a:lnTo>
                    <a:pt x="117767" y="285369"/>
                  </a:lnTo>
                  <a:lnTo>
                    <a:pt x="116967" y="285076"/>
                  </a:lnTo>
                  <a:lnTo>
                    <a:pt x="117944" y="285483"/>
                  </a:lnTo>
                  <a:lnTo>
                    <a:pt x="140970" y="277329"/>
                  </a:lnTo>
                  <a:lnTo>
                    <a:pt x="151714" y="272491"/>
                  </a:lnTo>
                  <a:lnTo>
                    <a:pt x="161658" y="267804"/>
                  </a:lnTo>
                  <a:lnTo>
                    <a:pt x="171615" y="263271"/>
                  </a:lnTo>
                  <a:lnTo>
                    <a:pt x="182410" y="258914"/>
                  </a:lnTo>
                  <a:lnTo>
                    <a:pt x="182765" y="258216"/>
                  </a:lnTo>
                  <a:lnTo>
                    <a:pt x="182765" y="257505"/>
                  </a:lnTo>
                  <a:close/>
                </a:path>
                <a:path w="574040" h="332104">
                  <a:moveTo>
                    <a:pt x="259270" y="50304"/>
                  </a:moveTo>
                  <a:lnTo>
                    <a:pt x="258902" y="50126"/>
                  </a:lnTo>
                  <a:lnTo>
                    <a:pt x="258559" y="50304"/>
                  </a:lnTo>
                  <a:lnTo>
                    <a:pt x="259270" y="50304"/>
                  </a:lnTo>
                  <a:close/>
                </a:path>
                <a:path w="574040" h="332104">
                  <a:moveTo>
                    <a:pt x="261035" y="37198"/>
                  </a:moveTo>
                  <a:lnTo>
                    <a:pt x="260565" y="37084"/>
                  </a:lnTo>
                  <a:lnTo>
                    <a:pt x="260096" y="36957"/>
                  </a:lnTo>
                  <a:lnTo>
                    <a:pt x="259626" y="36842"/>
                  </a:lnTo>
                  <a:lnTo>
                    <a:pt x="259626" y="37198"/>
                  </a:lnTo>
                  <a:lnTo>
                    <a:pt x="261035" y="37198"/>
                  </a:lnTo>
                  <a:close/>
                </a:path>
                <a:path w="574040" h="332104">
                  <a:moveTo>
                    <a:pt x="264223" y="37553"/>
                  </a:moveTo>
                  <a:lnTo>
                    <a:pt x="262102" y="37553"/>
                  </a:lnTo>
                  <a:lnTo>
                    <a:pt x="261988" y="37782"/>
                  </a:lnTo>
                  <a:lnTo>
                    <a:pt x="261861" y="38023"/>
                  </a:lnTo>
                  <a:lnTo>
                    <a:pt x="261747" y="38252"/>
                  </a:lnTo>
                  <a:lnTo>
                    <a:pt x="261747" y="38620"/>
                  </a:lnTo>
                  <a:lnTo>
                    <a:pt x="263169" y="38620"/>
                  </a:lnTo>
                  <a:lnTo>
                    <a:pt x="263398" y="38493"/>
                  </a:lnTo>
                  <a:lnTo>
                    <a:pt x="263639" y="38379"/>
                  </a:lnTo>
                  <a:lnTo>
                    <a:pt x="263867" y="38252"/>
                  </a:lnTo>
                  <a:lnTo>
                    <a:pt x="263994" y="38023"/>
                  </a:lnTo>
                  <a:lnTo>
                    <a:pt x="264109" y="37782"/>
                  </a:lnTo>
                  <a:lnTo>
                    <a:pt x="264223" y="37553"/>
                  </a:lnTo>
                  <a:close/>
                </a:path>
                <a:path w="574040" h="332104">
                  <a:moveTo>
                    <a:pt x="265645" y="28702"/>
                  </a:moveTo>
                  <a:lnTo>
                    <a:pt x="264934" y="28460"/>
                  </a:lnTo>
                  <a:lnTo>
                    <a:pt x="264223" y="28232"/>
                  </a:lnTo>
                  <a:lnTo>
                    <a:pt x="263512" y="27990"/>
                  </a:lnTo>
                  <a:lnTo>
                    <a:pt x="263994" y="28930"/>
                  </a:lnTo>
                  <a:lnTo>
                    <a:pt x="264223" y="29400"/>
                  </a:lnTo>
                  <a:lnTo>
                    <a:pt x="265176" y="29171"/>
                  </a:lnTo>
                  <a:lnTo>
                    <a:pt x="265645" y="29044"/>
                  </a:lnTo>
                  <a:lnTo>
                    <a:pt x="265645" y="28702"/>
                  </a:lnTo>
                  <a:close/>
                </a:path>
                <a:path w="574040" h="332104">
                  <a:moveTo>
                    <a:pt x="268478" y="40741"/>
                  </a:moveTo>
                  <a:lnTo>
                    <a:pt x="267766" y="40030"/>
                  </a:lnTo>
                  <a:lnTo>
                    <a:pt x="266001" y="40030"/>
                  </a:lnTo>
                  <a:lnTo>
                    <a:pt x="266001" y="41097"/>
                  </a:lnTo>
                  <a:lnTo>
                    <a:pt x="267411" y="41325"/>
                  </a:lnTo>
                  <a:lnTo>
                    <a:pt x="268122" y="41452"/>
                  </a:lnTo>
                  <a:lnTo>
                    <a:pt x="268236" y="41211"/>
                  </a:lnTo>
                  <a:lnTo>
                    <a:pt x="268363" y="40970"/>
                  </a:lnTo>
                  <a:lnTo>
                    <a:pt x="268478" y="40741"/>
                  </a:lnTo>
                  <a:close/>
                </a:path>
                <a:path w="574040" h="332104">
                  <a:moveTo>
                    <a:pt x="270230" y="59677"/>
                  </a:moveTo>
                  <a:lnTo>
                    <a:pt x="267169" y="60629"/>
                  </a:lnTo>
                  <a:lnTo>
                    <a:pt x="265722" y="61188"/>
                  </a:lnTo>
                  <a:lnTo>
                    <a:pt x="266242" y="61201"/>
                  </a:lnTo>
                  <a:lnTo>
                    <a:pt x="270230" y="59677"/>
                  </a:lnTo>
                  <a:close/>
                </a:path>
                <a:path w="574040" h="332104">
                  <a:moveTo>
                    <a:pt x="283349" y="86080"/>
                  </a:moveTo>
                  <a:lnTo>
                    <a:pt x="282702" y="86931"/>
                  </a:lnTo>
                  <a:lnTo>
                    <a:pt x="282638" y="87071"/>
                  </a:lnTo>
                  <a:lnTo>
                    <a:pt x="282994" y="88201"/>
                  </a:lnTo>
                  <a:lnTo>
                    <a:pt x="283121" y="87490"/>
                  </a:lnTo>
                  <a:lnTo>
                    <a:pt x="283349" y="86080"/>
                  </a:lnTo>
                  <a:close/>
                </a:path>
                <a:path w="574040" h="332104">
                  <a:moveTo>
                    <a:pt x="286893" y="212166"/>
                  </a:moveTo>
                  <a:lnTo>
                    <a:pt x="268833" y="220662"/>
                  </a:lnTo>
                  <a:lnTo>
                    <a:pt x="231635" y="234835"/>
                  </a:lnTo>
                  <a:lnTo>
                    <a:pt x="224955" y="237693"/>
                  </a:lnTo>
                  <a:lnTo>
                    <a:pt x="217932" y="241592"/>
                  </a:lnTo>
                  <a:lnTo>
                    <a:pt x="211455" y="243687"/>
                  </a:lnTo>
                  <a:lnTo>
                    <a:pt x="204622" y="246811"/>
                  </a:lnTo>
                  <a:lnTo>
                    <a:pt x="198005" y="250748"/>
                  </a:lnTo>
                  <a:lnTo>
                    <a:pt x="191287" y="254165"/>
                  </a:lnTo>
                  <a:lnTo>
                    <a:pt x="184188" y="255739"/>
                  </a:lnTo>
                  <a:lnTo>
                    <a:pt x="183476" y="258216"/>
                  </a:lnTo>
                  <a:lnTo>
                    <a:pt x="185242" y="258216"/>
                  </a:lnTo>
                  <a:lnTo>
                    <a:pt x="192874" y="254177"/>
                  </a:lnTo>
                  <a:lnTo>
                    <a:pt x="201079" y="250837"/>
                  </a:lnTo>
                  <a:lnTo>
                    <a:pt x="209423" y="247726"/>
                  </a:lnTo>
                  <a:lnTo>
                    <a:pt x="217474" y="244411"/>
                  </a:lnTo>
                  <a:lnTo>
                    <a:pt x="221526" y="242544"/>
                  </a:lnTo>
                  <a:lnTo>
                    <a:pt x="229489" y="237858"/>
                  </a:lnTo>
                  <a:lnTo>
                    <a:pt x="231990" y="238391"/>
                  </a:lnTo>
                  <a:lnTo>
                    <a:pt x="233489" y="237388"/>
                  </a:lnTo>
                  <a:lnTo>
                    <a:pt x="233807" y="237934"/>
                  </a:lnTo>
                  <a:lnTo>
                    <a:pt x="234124" y="235546"/>
                  </a:lnTo>
                  <a:lnTo>
                    <a:pt x="243916" y="232981"/>
                  </a:lnTo>
                  <a:lnTo>
                    <a:pt x="260591" y="226072"/>
                  </a:lnTo>
                  <a:lnTo>
                    <a:pt x="277228" y="218059"/>
                  </a:lnTo>
                  <a:lnTo>
                    <a:pt x="286893" y="212166"/>
                  </a:lnTo>
                  <a:close/>
                </a:path>
                <a:path w="574040" h="332104">
                  <a:moveTo>
                    <a:pt x="291553" y="56946"/>
                  </a:moveTo>
                  <a:lnTo>
                    <a:pt x="290042" y="58978"/>
                  </a:lnTo>
                  <a:lnTo>
                    <a:pt x="290703" y="59397"/>
                  </a:lnTo>
                  <a:lnTo>
                    <a:pt x="291553" y="56946"/>
                  </a:lnTo>
                  <a:close/>
                </a:path>
                <a:path w="574040" h="332104">
                  <a:moveTo>
                    <a:pt x="293268" y="40386"/>
                  </a:moveTo>
                  <a:lnTo>
                    <a:pt x="293039" y="40030"/>
                  </a:lnTo>
                  <a:lnTo>
                    <a:pt x="292557" y="39319"/>
                  </a:lnTo>
                  <a:lnTo>
                    <a:pt x="292328" y="40030"/>
                  </a:lnTo>
                  <a:lnTo>
                    <a:pt x="292201" y="40386"/>
                  </a:lnTo>
                  <a:lnTo>
                    <a:pt x="293268" y="40386"/>
                  </a:lnTo>
                  <a:close/>
                </a:path>
                <a:path w="574040" h="332104">
                  <a:moveTo>
                    <a:pt x="294690" y="51015"/>
                  </a:moveTo>
                  <a:lnTo>
                    <a:pt x="291833" y="56286"/>
                  </a:lnTo>
                  <a:lnTo>
                    <a:pt x="294690" y="52425"/>
                  </a:lnTo>
                  <a:lnTo>
                    <a:pt x="294690" y="51015"/>
                  </a:lnTo>
                  <a:close/>
                </a:path>
                <a:path w="574040" h="332104">
                  <a:moveTo>
                    <a:pt x="297726" y="63766"/>
                  </a:moveTo>
                  <a:lnTo>
                    <a:pt x="293179" y="60934"/>
                  </a:lnTo>
                  <a:lnTo>
                    <a:pt x="292646" y="60604"/>
                  </a:lnTo>
                  <a:lnTo>
                    <a:pt x="292646" y="63385"/>
                  </a:lnTo>
                  <a:lnTo>
                    <a:pt x="292011" y="64643"/>
                  </a:lnTo>
                  <a:lnTo>
                    <a:pt x="291249" y="66370"/>
                  </a:lnTo>
                  <a:lnTo>
                    <a:pt x="291249" y="75095"/>
                  </a:lnTo>
                  <a:lnTo>
                    <a:pt x="290626" y="75095"/>
                  </a:lnTo>
                  <a:lnTo>
                    <a:pt x="291147" y="76517"/>
                  </a:lnTo>
                  <a:lnTo>
                    <a:pt x="290080" y="77571"/>
                  </a:lnTo>
                  <a:lnTo>
                    <a:pt x="288315" y="76517"/>
                  </a:lnTo>
                  <a:lnTo>
                    <a:pt x="288315" y="75095"/>
                  </a:lnTo>
                  <a:lnTo>
                    <a:pt x="288544" y="74866"/>
                  </a:lnTo>
                  <a:lnTo>
                    <a:pt x="288658" y="74739"/>
                  </a:lnTo>
                  <a:lnTo>
                    <a:pt x="291249" y="75095"/>
                  </a:lnTo>
                  <a:lnTo>
                    <a:pt x="291249" y="66370"/>
                  </a:lnTo>
                  <a:lnTo>
                    <a:pt x="291147" y="66598"/>
                  </a:lnTo>
                  <a:lnTo>
                    <a:pt x="290080" y="66598"/>
                  </a:lnTo>
                  <a:lnTo>
                    <a:pt x="291858" y="60934"/>
                  </a:lnTo>
                  <a:lnTo>
                    <a:pt x="292087" y="60934"/>
                  </a:lnTo>
                  <a:lnTo>
                    <a:pt x="292646" y="63385"/>
                  </a:lnTo>
                  <a:lnTo>
                    <a:pt x="292646" y="60604"/>
                  </a:lnTo>
                  <a:lnTo>
                    <a:pt x="290703" y="59397"/>
                  </a:lnTo>
                  <a:lnTo>
                    <a:pt x="288201" y="66598"/>
                  </a:lnTo>
                  <a:lnTo>
                    <a:pt x="288112" y="66852"/>
                  </a:lnTo>
                  <a:lnTo>
                    <a:pt x="285038" y="77571"/>
                  </a:lnTo>
                  <a:lnTo>
                    <a:pt x="283260" y="85369"/>
                  </a:lnTo>
                  <a:lnTo>
                    <a:pt x="284772" y="85369"/>
                  </a:lnTo>
                  <a:lnTo>
                    <a:pt x="285483" y="81114"/>
                  </a:lnTo>
                  <a:lnTo>
                    <a:pt x="286245" y="80759"/>
                  </a:lnTo>
                  <a:lnTo>
                    <a:pt x="286461" y="80759"/>
                  </a:lnTo>
                  <a:lnTo>
                    <a:pt x="286486" y="80454"/>
                  </a:lnTo>
                  <a:lnTo>
                    <a:pt x="287604" y="80759"/>
                  </a:lnTo>
                  <a:lnTo>
                    <a:pt x="288315" y="80759"/>
                  </a:lnTo>
                  <a:lnTo>
                    <a:pt x="288391" y="82524"/>
                  </a:lnTo>
                  <a:lnTo>
                    <a:pt x="286181" y="82892"/>
                  </a:lnTo>
                  <a:lnTo>
                    <a:pt x="286016" y="85369"/>
                  </a:lnTo>
                  <a:lnTo>
                    <a:pt x="285927" y="86753"/>
                  </a:lnTo>
                  <a:lnTo>
                    <a:pt x="285864" y="87845"/>
                  </a:lnTo>
                  <a:lnTo>
                    <a:pt x="285788" y="88874"/>
                  </a:lnTo>
                  <a:lnTo>
                    <a:pt x="284530" y="87134"/>
                  </a:lnTo>
                  <a:lnTo>
                    <a:pt x="285127" y="87134"/>
                  </a:lnTo>
                  <a:lnTo>
                    <a:pt x="285127" y="86080"/>
                  </a:lnTo>
                  <a:lnTo>
                    <a:pt x="284886" y="86436"/>
                  </a:lnTo>
                  <a:lnTo>
                    <a:pt x="284645" y="86779"/>
                  </a:lnTo>
                  <a:lnTo>
                    <a:pt x="284467" y="87045"/>
                  </a:lnTo>
                  <a:lnTo>
                    <a:pt x="284264" y="86753"/>
                  </a:lnTo>
                  <a:lnTo>
                    <a:pt x="282638" y="90678"/>
                  </a:lnTo>
                  <a:lnTo>
                    <a:pt x="282663" y="91033"/>
                  </a:lnTo>
                  <a:lnTo>
                    <a:pt x="282765" y="91973"/>
                  </a:lnTo>
                  <a:lnTo>
                    <a:pt x="282879" y="93281"/>
                  </a:lnTo>
                  <a:lnTo>
                    <a:pt x="282994" y="94576"/>
                  </a:lnTo>
                  <a:lnTo>
                    <a:pt x="280530" y="101422"/>
                  </a:lnTo>
                  <a:lnTo>
                    <a:pt x="281203" y="102133"/>
                  </a:lnTo>
                  <a:lnTo>
                    <a:pt x="281228" y="111112"/>
                  </a:lnTo>
                  <a:lnTo>
                    <a:pt x="279577" y="112572"/>
                  </a:lnTo>
                  <a:lnTo>
                    <a:pt x="281228" y="114414"/>
                  </a:lnTo>
                  <a:lnTo>
                    <a:pt x="282930" y="109969"/>
                  </a:lnTo>
                  <a:lnTo>
                    <a:pt x="283298" y="105397"/>
                  </a:lnTo>
                  <a:lnTo>
                    <a:pt x="285127" y="100952"/>
                  </a:lnTo>
                  <a:lnTo>
                    <a:pt x="285610" y="100190"/>
                  </a:lnTo>
                  <a:lnTo>
                    <a:pt x="285292" y="100190"/>
                  </a:lnTo>
                  <a:lnTo>
                    <a:pt x="285775" y="99885"/>
                  </a:lnTo>
                  <a:lnTo>
                    <a:pt x="285292" y="100190"/>
                  </a:lnTo>
                  <a:lnTo>
                    <a:pt x="285648" y="100126"/>
                  </a:lnTo>
                  <a:lnTo>
                    <a:pt x="286893" y="99885"/>
                  </a:lnTo>
                  <a:lnTo>
                    <a:pt x="287489" y="97282"/>
                  </a:lnTo>
                  <a:lnTo>
                    <a:pt x="287667" y="95732"/>
                  </a:lnTo>
                  <a:lnTo>
                    <a:pt x="287909" y="93281"/>
                  </a:lnTo>
                  <a:lnTo>
                    <a:pt x="287959" y="92811"/>
                  </a:lnTo>
                  <a:lnTo>
                    <a:pt x="290791" y="92811"/>
                  </a:lnTo>
                  <a:lnTo>
                    <a:pt x="291020" y="92456"/>
                  </a:lnTo>
                  <a:lnTo>
                    <a:pt x="291503" y="91744"/>
                  </a:lnTo>
                  <a:lnTo>
                    <a:pt x="291376" y="91503"/>
                  </a:lnTo>
                  <a:lnTo>
                    <a:pt x="291287" y="91338"/>
                  </a:lnTo>
                  <a:lnTo>
                    <a:pt x="289941" y="91338"/>
                  </a:lnTo>
                  <a:lnTo>
                    <a:pt x="289572" y="91274"/>
                  </a:lnTo>
                  <a:lnTo>
                    <a:pt x="289128" y="91338"/>
                  </a:lnTo>
                  <a:lnTo>
                    <a:pt x="288455" y="91338"/>
                  </a:lnTo>
                  <a:lnTo>
                    <a:pt x="288544" y="91503"/>
                  </a:lnTo>
                  <a:lnTo>
                    <a:pt x="288658" y="91744"/>
                  </a:lnTo>
                  <a:lnTo>
                    <a:pt x="287959" y="92456"/>
                  </a:lnTo>
                  <a:lnTo>
                    <a:pt x="286893" y="88900"/>
                  </a:lnTo>
                  <a:lnTo>
                    <a:pt x="289369" y="87845"/>
                  </a:lnTo>
                  <a:lnTo>
                    <a:pt x="289369" y="82892"/>
                  </a:lnTo>
                  <a:lnTo>
                    <a:pt x="290893" y="80454"/>
                  </a:lnTo>
                  <a:lnTo>
                    <a:pt x="291096" y="80137"/>
                  </a:lnTo>
                  <a:lnTo>
                    <a:pt x="293268" y="77571"/>
                  </a:lnTo>
                  <a:lnTo>
                    <a:pt x="294982" y="75565"/>
                  </a:lnTo>
                  <a:lnTo>
                    <a:pt x="295084" y="75095"/>
                  </a:lnTo>
                  <a:lnTo>
                    <a:pt x="295173" y="74739"/>
                  </a:lnTo>
                  <a:lnTo>
                    <a:pt x="297002" y="66852"/>
                  </a:lnTo>
                  <a:lnTo>
                    <a:pt x="297065" y="66598"/>
                  </a:lnTo>
                  <a:lnTo>
                    <a:pt x="297726" y="63766"/>
                  </a:lnTo>
                  <a:close/>
                </a:path>
                <a:path w="574040" h="332104">
                  <a:moveTo>
                    <a:pt x="298234" y="86080"/>
                  </a:moveTo>
                  <a:lnTo>
                    <a:pt x="297878" y="85725"/>
                  </a:lnTo>
                  <a:lnTo>
                    <a:pt x="297522" y="85725"/>
                  </a:lnTo>
                  <a:lnTo>
                    <a:pt x="297751" y="86436"/>
                  </a:lnTo>
                  <a:lnTo>
                    <a:pt x="297878" y="86779"/>
                  </a:lnTo>
                  <a:lnTo>
                    <a:pt x="297992" y="86550"/>
                  </a:lnTo>
                  <a:lnTo>
                    <a:pt x="298107" y="86309"/>
                  </a:lnTo>
                  <a:lnTo>
                    <a:pt x="298234" y="86080"/>
                  </a:lnTo>
                  <a:close/>
                </a:path>
                <a:path w="574040" h="332104">
                  <a:moveTo>
                    <a:pt x="299288" y="43218"/>
                  </a:moveTo>
                  <a:lnTo>
                    <a:pt x="298577" y="42278"/>
                  </a:lnTo>
                  <a:lnTo>
                    <a:pt x="298234" y="41795"/>
                  </a:lnTo>
                  <a:lnTo>
                    <a:pt x="296341" y="42278"/>
                  </a:lnTo>
                  <a:lnTo>
                    <a:pt x="295402" y="42506"/>
                  </a:lnTo>
                  <a:lnTo>
                    <a:pt x="295033" y="44284"/>
                  </a:lnTo>
                  <a:lnTo>
                    <a:pt x="295275" y="44996"/>
                  </a:lnTo>
                  <a:lnTo>
                    <a:pt x="295402" y="45339"/>
                  </a:lnTo>
                  <a:lnTo>
                    <a:pt x="295630" y="45466"/>
                  </a:lnTo>
                  <a:lnTo>
                    <a:pt x="296100" y="45694"/>
                  </a:lnTo>
                  <a:lnTo>
                    <a:pt x="296583" y="44754"/>
                  </a:lnTo>
                  <a:lnTo>
                    <a:pt x="296811" y="44284"/>
                  </a:lnTo>
                  <a:lnTo>
                    <a:pt x="297878" y="44284"/>
                  </a:lnTo>
                  <a:lnTo>
                    <a:pt x="297522" y="48171"/>
                  </a:lnTo>
                  <a:lnTo>
                    <a:pt x="299288" y="43218"/>
                  </a:lnTo>
                  <a:close/>
                </a:path>
                <a:path w="574040" h="332104">
                  <a:moveTo>
                    <a:pt x="299999" y="49237"/>
                  </a:moveTo>
                  <a:lnTo>
                    <a:pt x="299288" y="47472"/>
                  </a:lnTo>
                  <a:lnTo>
                    <a:pt x="298577" y="47117"/>
                  </a:lnTo>
                  <a:lnTo>
                    <a:pt x="298577" y="49949"/>
                  </a:lnTo>
                  <a:lnTo>
                    <a:pt x="297700" y="51130"/>
                  </a:lnTo>
                  <a:lnTo>
                    <a:pt x="297218" y="50774"/>
                  </a:lnTo>
                  <a:lnTo>
                    <a:pt x="296100" y="51015"/>
                  </a:lnTo>
                  <a:lnTo>
                    <a:pt x="296443" y="52336"/>
                  </a:lnTo>
                  <a:lnTo>
                    <a:pt x="297307" y="55054"/>
                  </a:lnTo>
                  <a:lnTo>
                    <a:pt x="298234" y="55968"/>
                  </a:lnTo>
                  <a:lnTo>
                    <a:pt x="298640" y="52971"/>
                  </a:lnTo>
                  <a:lnTo>
                    <a:pt x="298767" y="51625"/>
                  </a:lnTo>
                  <a:lnTo>
                    <a:pt x="299999" y="49237"/>
                  </a:lnTo>
                  <a:close/>
                </a:path>
                <a:path w="574040" h="332104">
                  <a:moveTo>
                    <a:pt x="306019" y="355"/>
                  </a:moveTo>
                  <a:lnTo>
                    <a:pt x="304533" y="1041"/>
                  </a:lnTo>
                  <a:lnTo>
                    <a:pt x="304609" y="1536"/>
                  </a:lnTo>
                  <a:lnTo>
                    <a:pt x="302475" y="1778"/>
                  </a:lnTo>
                  <a:lnTo>
                    <a:pt x="303187" y="1892"/>
                  </a:lnTo>
                  <a:lnTo>
                    <a:pt x="303898" y="2019"/>
                  </a:lnTo>
                  <a:lnTo>
                    <a:pt x="304609" y="2133"/>
                  </a:lnTo>
                  <a:lnTo>
                    <a:pt x="305079" y="1536"/>
                  </a:lnTo>
                  <a:lnTo>
                    <a:pt x="305549" y="952"/>
                  </a:lnTo>
                  <a:lnTo>
                    <a:pt x="306019" y="355"/>
                  </a:lnTo>
                  <a:close/>
                </a:path>
                <a:path w="574040" h="332104">
                  <a:moveTo>
                    <a:pt x="306044" y="71831"/>
                  </a:moveTo>
                  <a:lnTo>
                    <a:pt x="305727" y="73088"/>
                  </a:lnTo>
                  <a:lnTo>
                    <a:pt x="305308" y="75628"/>
                  </a:lnTo>
                  <a:lnTo>
                    <a:pt x="306019" y="75628"/>
                  </a:lnTo>
                  <a:lnTo>
                    <a:pt x="306044" y="71831"/>
                  </a:lnTo>
                  <a:close/>
                </a:path>
                <a:path w="574040" h="332104">
                  <a:moveTo>
                    <a:pt x="308152" y="198005"/>
                  </a:moveTo>
                  <a:lnTo>
                    <a:pt x="307784" y="197650"/>
                  </a:lnTo>
                  <a:lnTo>
                    <a:pt x="302831" y="201193"/>
                  </a:lnTo>
                  <a:lnTo>
                    <a:pt x="303542" y="201193"/>
                  </a:lnTo>
                  <a:lnTo>
                    <a:pt x="308152" y="198005"/>
                  </a:lnTo>
                  <a:close/>
                </a:path>
                <a:path w="574040" h="332104">
                  <a:moveTo>
                    <a:pt x="308851" y="184543"/>
                  </a:moveTo>
                  <a:lnTo>
                    <a:pt x="308216" y="185013"/>
                  </a:lnTo>
                  <a:lnTo>
                    <a:pt x="308648" y="184924"/>
                  </a:lnTo>
                  <a:lnTo>
                    <a:pt x="308495" y="185242"/>
                  </a:lnTo>
                  <a:lnTo>
                    <a:pt x="308622" y="185013"/>
                  </a:lnTo>
                  <a:lnTo>
                    <a:pt x="308737" y="184772"/>
                  </a:lnTo>
                  <a:lnTo>
                    <a:pt x="308851" y="184543"/>
                  </a:lnTo>
                  <a:close/>
                </a:path>
                <a:path w="574040" h="332104">
                  <a:moveTo>
                    <a:pt x="308851" y="65468"/>
                  </a:moveTo>
                  <a:lnTo>
                    <a:pt x="308216" y="62928"/>
                  </a:lnTo>
                  <a:lnTo>
                    <a:pt x="307936" y="61658"/>
                  </a:lnTo>
                  <a:lnTo>
                    <a:pt x="306019" y="61658"/>
                  </a:lnTo>
                  <a:lnTo>
                    <a:pt x="307187" y="62928"/>
                  </a:lnTo>
                  <a:lnTo>
                    <a:pt x="307555" y="64198"/>
                  </a:lnTo>
                  <a:lnTo>
                    <a:pt x="308851" y="65468"/>
                  </a:lnTo>
                  <a:close/>
                </a:path>
                <a:path w="574040" h="332104">
                  <a:moveTo>
                    <a:pt x="309206" y="0"/>
                  </a:moveTo>
                  <a:lnTo>
                    <a:pt x="308381" y="127"/>
                  </a:lnTo>
                  <a:lnTo>
                    <a:pt x="306730" y="355"/>
                  </a:lnTo>
                  <a:lnTo>
                    <a:pt x="307670" y="838"/>
                  </a:lnTo>
                  <a:lnTo>
                    <a:pt x="308152" y="1066"/>
                  </a:lnTo>
                  <a:lnTo>
                    <a:pt x="308495" y="711"/>
                  </a:lnTo>
                  <a:lnTo>
                    <a:pt x="309206" y="0"/>
                  </a:lnTo>
                  <a:close/>
                </a:path>
                <a:path w="574040" h="332104">
                  <a:moveTo>
                    <a:pt x="309562" y="146646"/>
                  </a:moveTo>
                  <a:lnTo>
                    <a:pt x="309384" y="146456"/>
                  </a:lnTo>
                  <a:lnTo>
                    <a:pt x="308495" y="146291"/>
                  </a:lnTo>
                  <a:lnTo>
                    <a:pt x="308495" y="146646"/>
                  </a:lnTo>
                  <a:lnTo>
                    <a:pt x="309562" y="146646"/>
                  </a:lnTo>
                  <a:close/>
                </a:path>
                <a:path w="574040" h="332104">
                  <a:moveTo>
                    <a:pt x="310629" y="72263"/>
                  </a:moveTo>
                  <a:lnTo>
                    <a:pt x="309359" y="73228"/>
                  </a:lnTo>
                  <a:lnTo>
                    <a:pt x="309308" y="73469"/>
                  </a:lnTo>
                  <a:lnTo>
                    <a:pt x="309206" y="74739"/>
                  </a:lnTo>
                  <a:lnTo>
                    <a:pt x="310146" y="73088"/>
                  </a:lnTo>
                  <a:lnTo>
                    <a:pt x="310629" y="72263"/>
                  </a:lnTo>
                  <a:close/>
                </a:path>
                <a:path w="574040" h="332104">
                  <a:moveTo>
                    <a:pt x="314528" y="135305"/>
                  </a:moveTo>
                  <a:lnTo>
                    <a:pt x="313944" y="135051"/>
                  </a:lnTo>
                  <a:lnTo>
                    <a:pt x="313105" y="134950"/>
                  </a:lnTo>
                  <a:lnTo>
                    <a:pt x="311492" y="134556"/>
                  </a:lnTo>
                  <a:lnTo>
                    <a:pt x="312293" y="135064"/>
                  </a:lnTo>
                  <a:lnTo>
                    <a:pt x="311683" y="136017"/>
                  </a:lnTo>
                  <a:lnTo>
                    <a:pt x="313817" y="137083"/>
                  </a:lnTo>
                  <a:lnTo>
                    <a:pt x="314045" y="136601"/>
                  </a:lnTo>
                  <a:lnTo>
                    <a:pt x="314528" y="135661"/>
                  </a:lnTo>
                  <a:lnTo>
                    <a:pt x="314528" y="135305"/>
                  </a:lnTo>
                  <a:close/>
                </a:path>
                <a:path w="574040" h="332104">
                  <a:moveTo>
                    <a:pt x="315226" y="91744"/>
                  </a:moveTo>
                  <a:lnTo>
                    <a:pt x="313829" y="92722"/>
                  </a:lnTo>
                  <a:lnTo>
                    <a:pt x="312534" y="94056"/>
                  </a:lnTo>
                  <a:lnTo>
                    <a:pt x="312394" y="95288"/>
                  </a:lnTo>
                  <a:lnTo>
                    <a:pt x="313347" y="94107"/>
                  </a:lnTo>
                  <a:lnTo>
                    <a:pt x="315226" y="91744"/>
                  </a:lnTo>
                  <a:close/>
                </a:path>
                <a:path w="574040" h="332104">
                  <a:moveTo>
                    <a:pt x="316293" y="137426"/>
                  </a:moveTo>
                  <a:lnTo>
                    <a:pt x="315937" y="137426"/>
                  </a:lnTo>
                  <a:lnTo>
                    <a:pt x="314680" y="138366"/>
                  </a:lnTo>
                  <a:lnTo>
                    <a:pt x="311899" y="141401"/>
                  </a:lnTo>
                  <a:lnTo>
                    <a:pt x="312394" y="142748"/>
                  </a:lnTo>
                  <a:lnTo>
                    <a:pt x="313461" y="142151"/>
                  </a:lnTo>
                  <a:lnTo>
                    <a:pt x="314528" y="141566"/>
                  </a:lnTo>
                  <a:lnTo>
                    <a:pt x="315582" y="140970"/>
                  </a:lnTo>
                  <a:lnTo>
                    <a:pt x="315823" y="139788"/>
                  </a:lnTo>
                  <a:lnTo>
                    <a:pt x="316052" y="138607"/>
                  </a:lnTo>
                  <a:lnTo>
                    <a:pt x="316293" y="137426"/>
                  </a:lnTo>
                  <a:close/>
                </a:path>
                <a:path w="574040" h="332104">
                  <a:moveTo>
                    <a:pt x="318770" y="125031"/>
                  </a:moveTo>
                  <a:lnTo>
                    <a:pt x="318135" y="125501"/>
                  </a:lnTo>
                  <a:lnTo>
                    <a:pt x="318566" y="125412"/>
                  </a:lnTo>
                  <a:lnTo>
                    <a:pt x="318414" y="125742"/>
                  </a:lnTo>
                  <a:lnTo>
                    <a:pt x="318541" y="125514"/>
                  </a:lnTo>
                  <a:lnTo>
                    <a:pt x="318770" y="125031"/>
                  </a:lnTo>
                  <a:close/>
                </a:path>
                <a:path w="574040" h="332104">
                  <a:moveTo>
                    <a:pt x="319836" y="118452"/>
                  </a:moveTo>
                  <a:lnTo>
                    <a:pt x="319303" y="119151"/>
                  </a:lnTo>
                  <a:lnTo>
                    <a:pt x="318757" y="119900"/>
                  </a:lnTo>
                  <a:lnTo>
                    <a:pt x="318414" y="120789"/>
                  </a:lnTo>
                  <a:lnTo>
                    <a:pt x="318655" y="121018"/>
                  </a:lnTo>
                  <a:lnTo>
                    <a:pt x="318884" y="121259"/>
                  </a:lnTo>
                  <a:lnTo>
                    <a:pt x="319125" y="121500"/>
                  </a:lnTo>
                  <a:lnTo>
                    <a:pt x="319366" y="121259"/>
                  </a:lnTo>
                  <a:lnTo>
                    <a:pt x="319595" y="121018"/>
                  </a:lnTo>
                  <a:lnTo>
                    <a:pt x="319836" y="120789"/>
                  </a:lnTo>
                  <a:lnTo>
                    <a:pt x="319836" y="118452"/>
                  </a:lnTo>
                  <a:close/>
                </a:path>
                <a:path w="574040" h="332104">
                  <a:moveTo>
                    <a:pt x="319938" y="118313"/>
                  </a:moveTo>
                  <a:lnTo>
                    <a:pt x="319836" y="118452"/>
                  </a:lnTo>
                  <a:lnTo>
                    <a:pt x="319938" y="118313"/>
                  </a:lnTo>
                  <a:close/>
                </a:path>
                <a:path w="574040" h="332104">
                  <a:moveTo>
                    <a:pt x="320878" y="144411"/>
                  </a:moveTo>
                  <a:lnTo>
                    <a:pt x="318998" y="145275"/>
                  </a:lnTo>
                  <a:lnTo>
                    <a:pt x="317169" y="145821"/>
                  </a:lnTo>
                  <a:lnTo>
                    <a:pt x="315937" y="145935"/>
                  </a:lnTo>
                  <a:lnTo>
                    <a:pt x="315226" y="144157"/>
                  </a:lnTo>
                  <a:lnTo>
                    <a:pt x="315912" y="143217"/>
                  </a:lnTo>
                  <a:lnTo>
                    <a:pt x="317004" y="142748"/>
                  </a:lnTo>
                  <a:lnTo>
                    <a:pt x="317703" y="141325"/>
                  </a:lnTo>
                  <a:lnTo>
                    <a:pt x="311683" y="144157"/>
                  </a:lnTo>
                  <a:lnTo>
                    <a:pt x="310273" y="145935"/>
                  </a:lnTo>
                  <a:lnTo>
                    <a:pt x="312039" y="145224"/>
                  </a:lnTo>
                  <a:lnTo>
                    <a:pt x="313817" y="145224"/>
                  </a:lnTo>
                  <a:lnTo>
                    <a:pt x="313817" y="147345"/>
                  </a:lnTo>
                  <a:lnTo>
                    <a:pt x="315937" y="147701"/>
                  </a:lnTo>
                  <a:lnTo>
                    <a:pt x="317550" y="146964"/>
                  </a:lnTo>
                  <a:lnTo>
                    <a:pt x="319163" y="145618"/>
                  </a:lnTo>
                  <a:lnTo>
                    <a:pt x="320878" y="144411"/>
                  </a:lnTo>
                  <a:close/>
                </a:path>
                <a:path w="574040" h="332104">
                  <a:moveTo>
                    <a:pt x="321246" y="153009"/>
                  </a:moveTo>
                  <a:lnTo>
                    <a:pt x="318058" y="152666"/>
                  </a:lnTo>
                  <a:lnTo>
                    <a:pt x="317360" y="152666"/>
                  </a:lnTo>
                  <a:lnTo>
                    <a:pt x="317995" y="151130"/>
                  </a:lnTo>
                  <a:lnTo>
                    <a:pt x="320192" y="150888"/>
                  </a:lnTo>
                  <a:lnTo>
                    <a:pt x="319392" y="149161"/>
                  </a:lnTo>
                  <a:lnTo>
                    <a:pt x="311746" y="147180"/>
                  </a:lnTo>
                  <a:lnTo>
                    <a:pt x="309918" y="146646"/>
                  </a:lnTo>
                  <a:lnTo>
                    <a:pt x="310832" y="148183"/>
                  </a:lnTo>
                  <a:lnTo>
                    <a:pt x="311950" y="148920"/>
                  </a:lnTo>
                  <a:lnTo>
                    <a:pt x="313461" y="149821"/>
                  </a:lnTo>
                  <a:lnTo>
                    <a:pt x="313461" y="151244"/>
                  </a:lnTo>
                  <a:lnTo>
                    <a:pt x="310273" y="151599"/>
                  </a:lnTo>
                  <a:lnTo>
                    <a:pt x="309562" y="151599"/>
                  </a:lnTo>
                  <a:lnTo>
                    <a:pt x="309562" y="151955"/>
                  </a:lnTo>
                  <a:lnTo>
                    <a:pt x="314172" y="155143"/>
                  </a:lnTo>
                  <a:lnTo>
                    <a:pt x="316293" y="155498"/>
                  </a:lnTo>
                  <a:lnTo>
                    <a:pt x="321246" y="153009"/>
                  </a:lnTo>
                  <a:close/>
                </a:path>
                <a:path w="574040" h="332104">
                  <a:moveTo>
                    <a:pt x="322986" y="15316"/>
                  </a:moveTo>
                  <a:lnTo>
                    <a:pt x="322275" y="15786"/>
                  </a:lnTo>
                  <a:lnTo>
                    <a:pt x="321246" y="15595"/>
                  </a:lnTo>
                  <a:lnTo>
                    <a:pt x="321602" y="15824"/>
                  </a:lnTo>
                  <a:lnTo>
                    <a:pt x="321957" y="16065"/>
                  </a:lnTo>
                  <a:lnTo>
                    <a:pt x="322313" y="16294"/>
                  </a:lnTo>
                  <a:lnTo>
                    <a:pt x="322986" y="15316"/>
                  </a:lnTo>
                  <a:close/>
                </a:path>
                <a:path w="574040" h="332104">
                  <a:moveTo>
                    <a:pt x="324192" y="142519"/>
                  </a:moveTo>
                  <a:lnTo>
                    <a:pt x="323037" y="142989"/>
                  </a:lnTo>
                  <a:lnTo>
                    <a:pt x="321932" y="143675"/>
                  </a:lnTo>
                  <a:lnTo>
                    <a:pt x="320878" y="144411"/>
                  </a:lnTo>
                  <a:lnTo>
                    <a:pt x="322008" y="143891"/>
                  </a:lnTo>
                  <a:lnTo>
                    <a:pt x="323151" y="143256"/>
                  </a:lnTo>
                  <a:lnTo>
                    <a:pt x="324192" y="142519"/>
                  </a:lnTo>
                  <a:close/>
                </a:path>
                <a:path w="574040" h="332104">
                  <a:moveTo>
                    <a:pt x="324434" y="163639"/>
                  </a:moveTo>
                  <a:lnTo>
                    <a:pt x="323405" y="162115"/>
                  </a:lnTo>
                  <a:lnTo>
                    <a:pt x="322465" y="163233"/>
                  </a:lnTo>
                  <a:lnTo>
                    <a:pt x="320192" y="163639"/>
                  </a:lnTo>
                  <a:lnTo>
                    <a:pt x="320484" y="161772"/>
                  </a:lnTo>
                  <a:lnTo>
                    <a:pt x="320827" y="161620"/>
                  </a:lnTo>
                  <a:lnTo>
                    <a:pt x="321602" y="160451"/>
                  </a:lnTo>
                  <a:lnTo>
                    <a:pt x="319836" y="160096"/>
                  </a:lnTo>
                  <a:lnTo>
                    <a:pt x="319836" y="156908"/>
                  </a:lnTo>
                  <a:lnTo>
                    <a:pt x="319481" y="155854"/>
                  </a:lnTo>
                  <a:lnTo>
                    <a:pt x="316433" y="155587"/>
                  </a:lnTo>
                  <a:lnTo>
                    <a:pt x="310781" y="157137"/>
                  </a:lnTo>
                  <a:lnTo>
                    <a:pt x="309206" y="154076"/>
                  </a:lnTo>
                  <a:lnTo>
                    <a:pt x="308152" y="154432"/>
                  </a:lnTo>
                  <a:lnTo>
                    <a:pt x="310273" y="157264"/>
                  </a:lnTo>
                  <a:lnTo>
                    <a:pt x="309206" y="157975"/>
                  </a:lnTo>
                  <a:lnTo>
                    <a:pt x="314172" y="159397"/>
                  </a:lnTo>
                  <a:lnTo>
                    <a:pt x="314528" y="160096"/>
                  </a:lnTo>
                  <a:lnTo>
                    <a:pt x="308152" y="159740"/>
                  </a:lnTo>
                  <a:lnTo>
                    <a:pt x="307784" y="160451"/>
                  </a:lnTo>
                  <a:lnTo>
                    <a:pt x="310629" y="161518"/>
                  </a:lnTo>
                  <a:lnTo>
                    <a:pt x="309562" y="162928"/>
                  </a:lnTo>
                  <a:lnTo>
                    <a:pt x="310984" y="163283"/>
                  </a:lnTo>
                  <a:lnTo>
                    <a:pt x="312597" y="162890"/>
                  </a:lnTo>
                  <a:lnTo>
                    <a:pt x="311797" y="163398"/>
                  </a:lnTo>
                  <a:lnTo>
                    <a:pt x="312394" y="164350"/>
                  </a:lnTo>
                  <a:lnTo>
                    <a:pt x="309918" y="164706"/>
                  </a:lnTo>
                  <a:lnTo>
                    <a:pt x="309918" y="166116"/>
                  </a:lnTo>
                  <a:lnTo>
                    <a:pt x="311340" y="166281"/>
                  </a:lnTo>
                  <a:lnTo>
                    <a:pt x="312039" y="166827"/>
                  </a:lnTo>
                  <a:lnTo>
                    <a:pt x="309918" y="168605"/>
                  </a:lnTo>
                  <a:lnTo>
                    <a:pt x="310451" y="173291"/>
                  </a:lnTo>
                  <a:lnTo>
                    <a:pt x="312318" y="185635"/>
                  </a:lnTo>
                  <a:lnTo>
                    <a:pt x="308851" y="189496"/>
                  </a:lnTo>
                  <a:lnTo>
                    <a:pt x="308851" y="190563"/>
                  </a:lnTo>
                  <a:lnTo>
                    <a:pt x="310629" y="190563"/>
                  </a:lnTo>
                  <a:lnTo>
                    <a:pt x="322313" y="181698"/>
                  </a:lnTo>
                  <a:lnTo>
                    <a:pt x="322199" y="179082"/>
                  </a:lnTo>
                  <a:lnTo>
                    <a:pt x="322008" y="177292"/>
                  </a:lnTo>
                  <a:lnTo>
                    <a:pt x="320548" y="176034"/>
                  </a:lnTo>
                  <a:lnTo>
                    <a:pt x="320548" y="175691"/>
                  </a:lnTo>
                  <a:lnTo>
                    <a:pt x="323380" y="175691"/>
                  </a:lnTo>
                  <a:lnTo>
                    <a:pt x="323735" y="174980"/>
                  </a:lnTo>
                  <a:lnTo>
                    <a:pt x="322681" y="174205"/>
                  </a:lnTo>
                  <a:lnTo>
                    <a:pt x="322656" y="174485"/>
                  </a:lnTo>
                  <a:lnTo>
                    <a:pt x="320890" y="174625"/>
                  </a:lnTo>
                  <a:lnTo>
                    <a:pt x="320890" y="170014"/>
                  </a:lnTo>
                  <a:lnTo>
                    <a:pt x="323380" y="169659"/>
                  </a:lnTo>
                  <a:lnTo>
                    <a:pt x="322694" y="168427"/>
                  </a:lnTo>
                  <a:lnTo>
                    <a:pt x="322072" y="168516"/>
                  </a:lnTo>
                  <a:lnTo>
                    <a:pt x="320548" y="168249"/>
                  </a:lnTo>
                  <a:lnTo>
                    <a:pt x="320890" y="164706"/>
                  </a:lnTo>
                  <a:lnTo>
                    <a:pt x="324434" y="163639"/>
                  </a:lnTo>
                  <a:close/>
                </a:path>
                <a:path w="574040" h="332104">
                  <a:moveTo>
                    <a:pt x="324650" y="130238"/>
                  </a:moveTo>
                  <a:lnTo>
                    <a:pt x="324446" y="128968"/>
                  </a:lnTo>
                  <a:lnTo>
                    <a:pt x="324434" y="127063"/>
                  </a:lnTo>
                  <a:lnTo>
                    <a:pt x="323138" y="128968"/>
                  </a:lnTo>
                  <a:lnTo>
                    <a:pt x="321957" y="132778"/>
                  </a:lnTo>
                  <a:lnTo>
                    <a:pt x="322389" y="132778"/>
                  </a:lnTo>
                  <a:lnTo>
                    <a:pt x="323024" y="131508"/>
                  </a:lnTo>
                  <a:lnTo>
                    <a:pt x="324650" y="130238"/>
                  </a:lnTo>
                  <a:close/>
                </a:path>
                <a:path w="574040" h="332104">
                  <a:moveTo>
                    <a:pt x="324726" y="126619"/>
                  </a:moveTo>
                  <a:lnTo>
                    <a:pt x="324675" y="126428"/>
                  </a:lnTo>
                  <a:lnTo>
                    <a:pt x="324434" y="126428"/>
                  </a:lnTo>
                  <a:lnTo>
                    <a:pt x="324434" y="127063"/>
                  </a:lnTo>
                  <a:lnTo>
                    <a:pt x="324726" y="126619"/>
                  </a:lnTo>
                  <a:close/>
                </a:path>
                <a:path w="574040" h="332104">
                  <a:moveTo>
                    <a:pt x="327266" y="153377"/>
                  </a:moveTo>
                  <a:lnTo>
                    <a:pt x="327075" y="153174"/>
                  </a:lnTo>
                  <a:lnTo>
                    <a:pt x="326212" y="153009"/>
                  </a:lnTo>
                  <a:lnTo>
                    <a:pt x="326212" y="153377"/>
                  </a:lnTo>
                  <a:lnTo>
                    <a:pt x="327266" y="153377"/>
                  </a:lnTo>
                  <a:close/>
                </a:path>
                <a:path w="574040" h="332104">
                  <a:moveTo>
                    <a:pt x="329399" y="161518"/>
                  </a:moveTo>
                  <a:lnTo>
                    <a:pt x="329209" y="161328"/>
                  </a:lnTo>
                  <a:lnTo>
                    <a:pt x="328333" y="161163"/>
                  </a:lnTo>
                  <a:lnTo>
                    <a:pt x="328333" y="161518"/>
                  </a:lnTo>
                  <a:lnTo>
                    <a:pt x="329399" y="161518"/>
                  </a:lnTo>
                  <a:close/>
                </a:path>
                <a:path w="574040" h="332104">
                  <a:moveTo>
                    <a:pt x="330415" y="147015"/>
                  </a:moveTo>
                  <a:lnTo>
                    <a:pt x="324370" y="148018"/>
                  </a:lnTo>
                  <a:lnTo>
                    <a:pt x="321246" y="153098"/>
                  </a:lnTo>
                  <a:lnTo>
                    <a:pt x="325539" y="150558"/>
                  </a:lnTo>
                  <a:lnTo>
                    <a:pt x="330415" y="147015"/>
                  </a:lnTo>
                  <a:close/>
                </a:path>
                <a:path w="574040" h="332104">
                  <a:moveTo>
                    <a:pt x="331165" y="6743"/>
                  </a:moveTo>
                  <a:lnTo>
                    <a:pt x="330454" y="6743"/>
                  </a:lnTo>
                  <a:lnTo>
                    <a:pt x="330339" y="7670"/>
                  </a:lnTo>
                  <a:lnTo>
                    <a:pt x="330238" y="8509"/>
                  </a:lnTo>
                  <a:lnTo>
                    <a:pt x="330454" y="8509"/>
                  </a:lnTo>
                  <a:lnTo>
                    <a:pt x="331165" y="6743"/>
                  </a:lnTo>
                  <a:close/>
                </a:path>
                <a:path w="574040" h="332104">
                  <a:moveTo>
                    <a:pt x="332143" y="146443"/>
                  </a:moveTo>
                  <a:lnTo>
                    <a:pt x="330784" y="146748"/>
                  </a:lnTo>
                  <a:lnTo>
                    <a:pt x="330415" y="147015"/>
                  </a:lnTo>
                  <a:lnTo>
                    <a:pt x="332003" y="146748"/>
                  </a:lnTo>
                  <a:lnTo>
                    <a:pt x="332143" y="146443"/>
                  </a:lnTo>
                  <a:close/>
                </a:path>
                <a:path w="574040" h="332104">
                  <a:moveTo>
                    <a:pt x="333616" y="40513"/>
                  </a:moveTo>
                  <a:lnTo>
                    <a:pt x="330860" y="38798"/>
                  </a:lnTo>
                  <a:lnTo>
                    <a:pt x="330390" y="39420"/>
                  </a:lnTo>
                  <a:lnTo>
                    <a:pt x="333616" y="40513"/>
                  </a:lnTo>
                  <a:close/>
                </a:path>
                <a:path w="574040" h="332104">
                  <a:moveTo>
                    <a:pt x="333641" y="153009"/>
                  </a:moveTo>
                  <a:lnTo>
                    <a:pt x="331165" y="152666"/>
                  </a:lnTo>
                  <a:lnTo>
                    <a:pt x="330936" y="153136"/>
                  </a:lnTo>
                  <a:lnTo>
                    <a:pt x="330809" y="153377"/>
                  </a:lnTo>
                  <a:lnTo>
                    <a:pt x="332587" y="153720"/>
                  </a:lnTo>
                  <a:lnTo>
                    <a:pt x="333641" y="153377"/>
                  </a:lnTo>
                  <a:lnTo>
                    <a:pt x="333641" y="153009"/>
                  </a:lnTo>
                  <a:close/>
                </a:path>
                <a:path w="574040" h="332104">
                  <a:moveTo>
                    <a:pt x="333997" y="47117"/>
                  </a:moveTo>
                  <a:lnTo>
                    <a:pt x="333413" y="45923"/>
                  </a:lnTo>
                  <a:lnTo>
                    <a:pt x="333311" y="46139"/>
                  </a:lnTo>
                  <a:lnTo>
                    <a:pt x="331876" y="46761"/>
                  </a:lnTo>
                  <a:lnTo>
                    <a:pt x="331139" y="47256"/>
                  </a:lnTo>
                  <a:lnTo>
                    <a:pt x="330504" y="46913"/>
                  </a:lnTo>
                  <a:lnTo>
                    <a:pt x="331165" y="47828"/>
                  </a:lnTo>
                  <a:lnTo>
                    <a:pt x="332117" y="47586"/>
                  </a:lnTo>
                  <a:lnTo>
                    <a:pt x="333057" y="47358"/>
                  </a:lnTo>
                  <a:lnTo>
                    <a:pt x="333997" y="47117"/>
                  </a:lnTo>
                  <a:close/>
                </a:path>
                <a:path w="574040" h="332104">
                  <a:moveTo>
                    <a:pt x="334708" y="43573"/>
                  </a:moveTo>
                  <a:lnTo>
                    <a:pt x="334238" y="43459"/>
                  </a:lnTo>
                  <a:lnTo>
                    <a:pt x="333768" y="43332"/>
                  </a:lnTo>
                  <a:lnTo>
                    <a:pt x="333298" y="43218"/>
                  </a:lnTo>
                  <a:lnTo>
                    <a:pt x="333298" y="43573"/>
                  </a:lnTo>
                  <a:lnTo>
                    <a:pt x="334708" y="43573"/>
                  </a:lnTo>
                  <a:close/>
                </a:path>
                <a:path w="574040" h="332104">
                  <a:moveTo>
                    <a:pt x="335419" y="5676"/>
                  </a:moveTo>
                  <a:lnTo>
                    <a:pt x="334822" y="6032"/>
                  </a:lnTo>
                  <a:lnTo>
                    <a:pt x="334238" y="6388"/>
                  </a:lnTo>
                  <a:lnTo>
                    <a:pt x="333641" y="6743"/>
                  </a:lnTo>
                  <a:lnTo>
                    <a:pt x="334352" y="6743"/>
                  </a:lnTo>
                  <a:lnTo>
                    <a:pt x="335419" y="5676"/>
                  </a:lnTo>
                  <a:close/>
                </a:path>
                <a:path w="574040" h="332104">
                  <a:moveTo>
                    <a:pt x="337185" y="153009"/>
                  </a:moveTo>
                  <a:lnTo>
                    <a:pt x="336473" y="152666"/>
                  </a:lnTo>
                  <a:lnTo>
                    <a:pt x="335064" y="151955"/>
                  </a:lnTo>
                  <a:lnTo>
                    <a:pt x="335305" y="153009"/>
                  </a:lnTo>
                  <a:lnTo>
                    <a:pt x="335534" y="154076"/>
                  </a:lnTo>
                  <a:lnTo>
                    <a:pt x="335775" y="155143"/>
                  </a:lnTo>
                  <a:lnTo>
                    <a:pt x="336130" y="154787"/>
                  </a:lnTo>
                  <a:lnTo>
                    <a:pt x="336473" y="154432"/>
                  </a:lnTo>
                  <a:lnTo>
                    <a:pt x="336829" y="154076"/>
                  </a:lnTo>
                  <a:lnTo>
                    <a:pt x="336956" y="153720"/>
                  </a:lnTo>
                  <a:lnTo>
                    <a:pt x="337070" y="153377"/>
                  </a:lnTo>
                  <a:lnTo>
                    <a:pt x="337185" y="153009"/>
                  </a:lnTo>
                  <a:close/>
                </a:path>
                <a:path w="574040" h="332104">
                  <a:moveTo>
                    <a:pt x="337185" y="13119"/>
                  </a:moveTo>
                  <a:lnTo>
                    <a:pt x="334708" y="12052"/>
                  </a:lnTo>
                  <a:lnTo>
                    <a:pt x="335572" y="12941"/>
                  </a:lnTo>
                  <a:lnTo>
                    <a:pt x="335432" y="12941"/>
                  </a:lnTo>
                  <a:lnTo>
                    <a:pt x="337185" y="13119"/>
                  </a:lnTo>
                  <a:close/>
                </a:path>
                <a:path w="574040" h="332104">
                  <a:moveTo>
                    <a:pt x="337858" y="156908"/>
                  </a:moveTo>
                  <a:lnTo>
                    <a:pt x="337654" y="156908"/>
                  </a:lnTo>
                  <a:lnTo>
                    <a:pt x="334619" y="159448"/>
                  </a:lnTo>
                  <a:lnTo>
                    <a:pt x="330454" y="159448"/>
                  </a:lnTo>
                  <a:lnTo>
                    <a:pt x="330111" y="160718"/>
                  </a:lnTo>
                  <a:lnTo>
                    <a:pt x="335635" y="159448"/>
                  </a:lnTo>
                  <a:lnTo>
                    <a:pt x="337858" y="156908"/>
                  </a:lnTo>
                  <a:close/>
                </a:path>
                <a:path w="574040" h="332104">
                  <a:moveTo>
                    <a:pt x="338251" y="8509"/>
                  </a:moveTo>
                  <a:lnTo>
                    <a:pt x="337540" y="8509"/>
                  </a:lnTo>
                  <a:lnTo>
                    <a:pt x="334784" y="8064"/>
                  </a:lnTo>
                  <a:lnTo>
                    <a:pt x="333514" y="10248"/>
                  </a:lnTo>
                  <a:lnTo>
                    <a:pt x="329044" y="9918"/>
                  </a:lnTo>
                  <a:lnTo>
                    <a:pt x="329272" y="10401"/>
                  </a:lnTo>
                  <a:lnTo>
                    <a:pt x="329399" y="10629"/>
                  </a:lnTo>
                  <a:lnTo>
                    <a:pt x="334708" y="10985"/>
                  </a:lnTo>
                  <a:lnTo>
                    <a:pt x="338251" y="8509"/>
                  </a:lnTo>
                  <a:close/>
                </a:path>
                <a:path w="574040" h="332104">
                  <a:moveTo>
                    <a:pt x="339483" y="61658"/>
                  </a:moveTo>
                  <a:lnTo>
                    <a:pt x="335902" y="60388"/>
                  </a:lnTo>
                  <a:lnTo>
                    <a:pt x="334556" y="61658"/>
                  </a:lnTo>
                  <a:lnTo>
                    <a:pt x="339483" y="61658"/>
                  </a:lnTo>
                  <a:close/>
                </a:path>
                <a:path w="574040" h="332104">
                  <a:moveTo>
                    <a:pt x="341439" y="49237"/>
                  </a:moveTo>
                  <a:lnTo>
                    <a:pt x="341083" y="49479"/>
                  </a:lnTo>
                  <a:lnTo>
                    <a:pt x="340728" y="49707"/>
                  </a:lnTo>
                  <a:lnTo>
                    <a:pt x="340372" y="49949"/>
                  </a:lnTo>
                  <a:lnTo>
                    <a:pt x="341083" y="49949"/>
                  </a:lnTo>
                  <a:lnTo>
                    <a:pt x="341198" y="49707"/>
                  </a:lnTo>
                  <a:lnTo>
                    <a:pt x="341325" y="49479"/>
                  </a:lnTo>
                  <a:lnTo>
                    <a:pt x="341439" y="49237"/>
                  </a:lnTo>
                  <a:close/>
                </a:path>
                <a:path w="574040" h="332104">
                  <a:moveTo>
                    <a:pt x="343560" y="43878"/>
                  </a:moveTo>
                  <a:lnTo>
                    <a:pt x="333616" y="40513"/>
                  </a:lnTo>
                  <a:lnTo>
                    <a:pt x="339077" y="43878"/>
                  </a:lnTo>
                  <a:lnTo>
                    <a:pt x="343560" y="43878"/>
                  </a:lnTo>
                  <a:close/>
                </a:path>
                <a:path w="574040" h="332104">
                  <a:moveTo>
                    <a:pt x="346760" y="14884"/>
                  </a:moveTo>
                  <a:lnTo>
                    <a:pt x="346392" y="14173"/>
                  </a:lnTo>
                  <a:lnTo>
                    <a:pt x="345338" y="14300"/>
                  </a:lnTo>
                  <a:lnTo>
                    <a:pt x="343204" y="14528"/>
                  </a:lnTo>
                  <a:lnTo>
                    <a:pt x="342861" y="15240"/>
                  </a:lnTo>
                  <a:lnTo>
                    <a:pt x="343560" y="15468"/>
                  </a:lnTo>
                  <a:lnTo>
                    <a:pt x="343916" y="15595"/>
                  </a:lnTo>
                  <a:lnTo>
                    <a:pt x="344868" y="15468"/>
                  </a:lnTo>
                  <a:lnTo>
                    <a:pt x="346760" y="15240"/>
                  </a:lnTo>
                  <a:lnTo>
                    <a:pt x="346760" y="14884"/>
                  </a:lnTo>
                  <a:close/>
                </a:path>
                <a:path w="574040" h="332104">
                  <a:moveTo>
                    <a:pt x="347814" y="51371"/>
                  </a:moveTo>
                  <a:lnTo>
                    <a:pt x="342861" y="51371"/>
                  </a:lnTo>
                  <a:lnTo>
                    <a:pt x="342734" y="51955"/>
                  </a:lnTo>
                  <a:lnTo>
                    <a:pt x="342506" y="53136"/>
                  </a:lnTo>
                  <a:lnTo>
                    <a:pt x="343204" y="53136"/>
                  </a:lnTo>
                  <a:lnTo>
                    <a:pt x="344258" y="51739"/>
                  </a:lnTo>
                  <a:lnTo>
                    <a:pt x="345706" y="51663"/>
                  </a:lnTo>
                  <a:lnTo>
                    <a:pt x="347814" y="51371"/>
                  </a:lnTo>
                  <a:close/>
                </a:path>
                <a:path w="574040" h="332104">
                  <a:moveTo>
                    <a:pt x="351002" y="50304"/>
                  </a:moveTo>
                  <a:lnTo>
                    <a:pt x="350761" y="49949"/>
                  </a:lnTo>
                  <a:lnTo>
                    <a:pt x="350532" y="49593"/>
                  </a:lnTo>
                  <a:lnTo>
                    <a:pt x="350291" y="49237"/>
                  </a:lnTo>
                  <a:lnTo>
                    <a:pt x="350291" y="50660"/>
                  </a:lnTo>
                  <a:lnTo>
                    <a:pt x="350532" y="50533"/>
                  </a:lnTo>
                  <a:lnTo>
                    <a:pt x="350761" y="50419"/>
                  </a:lnTo>
                  <a:lnTo>
                    <a:pt x="351002" y="50304"/>
                  </a:lnTo>
                  <a:close/>
                </a:path>
                <a:path w="574040" h="332104">
                  <a:moveTo>
                    <a:pt x="351713" y="60388"/>
                  </a:moveTo>
                  <a:lnTo>
                    <a:pt x="347383" y="60388"/>
                  </a:lnTo>
                  <a:lnTo>
                    <a:pt x="344563" y="61658"/>
                  </a:lnTo>
                  <a:lnTo>
                    <a:pt x="343204" y="59118"/>
                  </a:lnTo>
                  <a:lnTo>
                    <a:pt x="340563" y="61658"/>
                  </a:lnTo>
                  <a:lnTo>
                    <a:pt x="339483" y="61658"/>
                  </a:lnTo>
                  <a:lnTo>
                    <a:pt x="346659" y="64198"/>
                  </a:lnTo>
                  <a:lnTo>
                    <a:pt x="351713" y="60388"/>
                  </a:lnTo>
                  <a:close/>
                </a:path>
                <a:path w="574040" h="332104">
                  <a:moveTo>
                    <a:pt x="352425" y="18427"/>
                  </a:moveTo>
                  <a:lnTo>
                    <a:pt x="351713" y="17830"/>
                  </a:lnTo>
                  <a:lnTo>
                    <a:pt x="351002" y="17246"/>
                  </a:lnTo>
                  <a:lnTo>
                    <a:pt x="350291" y="16649"/>
                  </a:lnTo>
                  <a:lnTo>
                    <a:pt x="350405" y="17132"/>
                  </a:lnTo>
                  <a:lnTo>
                    <a:pt x="350532" y="17602"/>
                  </a:lnTo>
                  <a:lnTo>
                    <a:pt x="350647" y="18072"/>
                  </a:lnTo>
                  <a:lnTo>
                    <a:pt x="351243" y="18186"/>
                  </a:lnTo>
                  <a:lnTo>
                    <a:pt x="351828" y="18313"/>
                  </a:lnTo>
                  <a:lnTo>
                    <a:pt x="352425" y="18427"/>
                  </a:lnTo>
                  <a:close/>
                </a:path>
                <a:path w="574040" h="332104">
                  <a:moveTo>
                    <a:pt x="355968" y="17716"/>
                  </a:moveTo>
                  <a:lnTo>
                    <a:pt x="354545" y="17716"/>
                  </a:lnTo>
                  <a:lnTo>
                    <a:pt x="354190" y="18313"/>
                  </a:lnTo>
                  <a:lnTo>
                    <a:pt x="353834" y="18897"/>
                  </a:lnTo>
                  <a:lnTo>
                    <a:pt x="353479" y="19494"/>
                  </a:lnTo>
                  <a:lnTo>
                    <a:pt x="354190" y="19494"/>
                  </a:lnTo>
                  <a:lnTo>
                    <a:pt x="355130" y="19011"/>
                  </a:lnTo>
                  <a:lnTo>
                    <a:pt x="355600" y="18783"/>
                  </a:lnTo>
                  <a:lnTo>
                    <a:pt x="355727" y="18427"/>
                  </a:lnTo>
                  <a:lnTo>
                    <a:pt x="355841" y="18072"/>
                  </a:lnTo>
                  <a:lnTo>
                    <a:pt x="355968" y="17716"/>
                  </a:lnTo>
                  <a:close/>
                </a:path>
                <a:path w="574040" h="332104">
                  <a:moveTo>
                    <a:pt x="357378" y="15595"/>
                  </a:moveTo>
                  <a:lnTo>
                    <a:pt x="355600" y="13195"/>
                  </a:lnTo>
                  <a:lnTo>
                    <a:pt x="350240" y="12636"/>
                  </a:lnTo>
                  <a:lnTo>
                    <a:pt x="346760" y="12052"/>
                  </a:lnTo>
                  <a:lnTo>
                    <a:pt x="346760" y="12407"/>
                  </a:lnTo>
                  <a:lnTo>
                    <a:pt x="349783" y="13881"/>
                  </a:lnTo>
                  <a:lnTo>
                    <a:pt x="353199" y="15189"/>
                  </a:lnTo>
                  <a:lnTo>
                    <a:pt x="357378" y="15595"/>
                  </a:lnTo>
                  <a:close/>
                </a:path>
                <a:path w="574040" h="332104">
                  <a:moveTo>
                    <a:pt x="363397" y="18427"/>
                  </a:moveTo>
                  <a:lnTo>
                    <a:pt x="363283" y="18072"/>
                  </a:lnTo>
                  <a:lnTo>
                    <a:pt x="363156" y="17716"/>
                  </a:lnTo>
                  <a:lnTo>
                    <a:pt x="363042" y="17360"/>
                  </a:lnTo>
                  <a:lnTo>
                    <a:pt x="362813" y="17602"/>
                  </a:lnTo>
                  <a:lnTo>
                    <a:pt x="362686" y="17716"/>
                  </a:lnTo>
                  <a:lnTo>
                    <a:pt x="363397" y="18427"/>
                  </a:lnTo>
                  <a:close/>
                </a:path>
                <a:path w="574040" h="332104">
                  <a:moveTo>
                    <a:pt x="363753" y="89966"/>
                  </a:moveTo>
                  <a:lnTo>
                    <a:pt x="363372" y="89789"/>
                  </a:lnTo>
                  <a:lnTo>
                    <a:pt x="363042" y="89966"/>
                  </a:lnTo>
                  <a:lnTo>
                    <a:pt x="363753" y="89966"/>
                  </a:lnTo>
                  <a:close/>
                </a:path>
                <a:path w="574040" h="332104">
                  <a:moveTo>
                    <a:pt x="366585" y="15240"/>
                  </a:moveTo>
                  <a:lnTo>
                    <a:pt x="363766" y="12865"/>
                  </a:lnTo>
                  <a:lnTo>
                    <a:pt x="360819" y="14427"/>
                  </a:lnTo>
                  <a:lnTo>
                    <a:pt x="358800" y="16649"/>
                  </a:lnTo>
                  <a:lnTo>
                    <a:pt x="360565" y="17716"/>
                  </a:lnTo>
                  <a:lnTo>
                    <a:pt x="360921" y="15595"/>
                  </a:lnTo>
                  <a:lnTo>
                    <a:pt x="363080" y="14795"/>
                  </a:lnTo>
                  <a:lnTo>
                    <a:pt x="364210" y="15214"/>
                  </a:lnTo>
                  <a:lnTo>
                    <a:pt x="366585" y="15595"/>
                  </a:lnTo>
                  <a:lnTo>
                    <a:pt x="366585" y="15240"/>
                  </a:lnTo>
                  <a:close/>
                </a:path>
                <a:path w="574040" h="332104">
                  <a:moveTo>
                    <a:pt x="367296" y="22669"/>
                  </a:moveTo>
                  <a:lnTo>
                    <a:pt x="359854" y="20548"/>
                  </a:lnTo>
                  <a:lnTo>
                    <a:pt x="359854" y="20904"/>
                  </a:lnTo>
                  <a:lnTo>
                    <a:pt x="367296" y="22669"/>
                  </a:lnTo>
                  <a:close/>
                </a:path>
                <a:path w="574040" h="332104">
                  <a:moveTo>
                    <a:pt x="371195" y="30822"/>
                  </a:moveTo>
                  <a:lnTo>
                    <a:pt x="370573" y="29425"/>
                  </a:lnTo>
                  <a:lnTo>
                    <a:pt x="370408" y="29629"/>
                  </a:lnTo>
                  <a:lnTo>
                    <a:pt x="369062" y="29044"/>
                  </a:lnTo>
                  <a:lnTo>
                    <a:pt x="367296" y="30111"/>
                  </a:lnTo>
                  <a:lnTo>
                    <a:pt x="367296" y="31178"/>
                  </a:lnTo>
                  <a:lnTo>
                    <a:pt x="369773" y="31178"/>
                  </a:lnTo>
                  <a:lnTo>
                    <a:pt x="370243" y="31064"/>
                  </a:lnTo>
                  <a:lnTo>
                    <a:pt x="370713" y="30937"/>
                  </a:lnTo>
                  <a:lnTo>
                    <a:pt x="371195" y="30822"/>
                  </a:lnTo>
                  <a:close/>
                </a:path>
                <a:path w="574040" h="332104">
                  <a:moveTo>
                    <a:pt x="372249" y="27279"/>
                  </a:moveTo>
                  <a:lnTo>
                    <a:pt x="371525" y="25539"/>
                  </a:lnTo>
                  <a:lnTo>
                    <a:pt x="367703" y="24765"/>
                  </a:lnTo>
                  <a:lnTo>
                    <a:pt x="365531" y="25869"/>
                  </a:lnTo>
                  <a:lnTo>
                    <a:pt x="364820" y="25869"/>
                  </a:lnTo>
                  <a:lnTo>
                    <a:pt x="364820" y="26568"/>
                  </a:lnTo>
                  <a:lnTo>
                    <a:pt x="366750" y="26771"/>
                  </a:lnTo>
                  <a:lnTo>
                    <a:pt x="370243" y="26543"/>
                  </a:lnTo>
                  <a:lnTo>
                    <a:pt x="372249" y="27279"/>
                  </a:lnTo>
                  <a:close/>
                </a:path>
                <a:path w="574040" h="332104">
                  <a:moveTo>
                    <a:pt x="389255" y="32245"/>
                  </a:moveTo>
                  <a:lnTo>
                    <a:pt x="388429" y="32473"/>
                  </a:lnTo>
                  <a:lnTo>
                    <a:pt x="387604" y="32715"/>
                  </a:lnTo>
                  <a:lnTo>
                    <a:pt x="386778" y="32943"/>
                  </a:lnTo>
                  <a:lnTo>
                    <a:pt x="386651" y="33299"/>
                  </a:lnTo>
                  <a:lnTo>
                    <a:pt x="386422" y="34010"/>
                  </a:lnTo>
                  <a:lnTo>
                    <a:pt x="388188" y="34010"/>
                  </a:lnTo>
                  <a:lnTo>
                    <a:pt x="388848" y="33210"/>
                  </a:lnTo>
                  <a:lnTo>
                    <a:pt x="388848" y="33528"/>
                  </a:lnTo>
                  <a:lnTo>
                    <a:pt x="389255" y="32245"/>
                  </a:lnTo>
                  <a:close/>
                </a:path>
                <a:path w="574040" h="332104">
                  <a:moveTo>
                    <a:pt x="435978" y="144856"/>
                  </a:moveTo>
                  <a:lnTo>
                    <a:pt x="434314" y="144208"/>
                  </a:lnTo>
                  <a:lnTo>
                    <a:pt x="433171" y="144995"/>
                  </a:lnTo>
                  <a:lnTo>
                    <a:pt x="433870" y="145478"/>
                  </a:lnTo>
                  <a:lnTo>
                    <a:pt x="435978" y="144856"/>
                  </a:lnTo>
                  <a:close/>
                </a:path>
                <a:path w="574040" h="332104">
                  <a:moveTo>
                    <a:pt x="514997" y="121348"/>
                  </a:moveTo>
                  <a:lnTo>
                    <a:pt x="513892" y="118910"/>
                  </a:lnTo>
                  <a:lnTo>
                    <a:pt x="512241" y="118910"/>
                  </a:lnTo>
                  <a:lnTo>
                    <a:pt x="509320" y="117538"/>
                  </a:lnTo>
                  <a:lnTo>
                    <a:pt x="512102" y="118910"/>
                  </a:lnTo>
                  <a:lnTo>
                    <a:pt x="513092" y="120078"/>
                  </a:lnTo>
                  <a:lnTo>
                    <a:pt x="513130" y="121348"/>
                  </a:lnTo>
                  <a:lnTo>
                    <a:pt x="513219" y="123926"/>
                  </a:lnTo>
                  <a:lnTo>
                    <a:pt x="513842" y="122618"/>
                  </a:lnTo>
                  <a:lnTo>
                    <a:pt x="514997" y="121348"/>
                  </a:lnTo>
                  <a:close/>
                </a:path>
                <a:path w="574040" h="332104">
                  <a:moveTo>
                    <a:pt x="524205" y="148018"/>
                  </a:moveTo>
                  <a:lnTo>
                    <a:pt x="523087" y="145478"/>
                  </a:lnTo>
                  <a:lnTo>
                    <a:pt x="515848" y="141668"/>
                  </a:lnTo>
                  <a:lnTo>
                    <a:pt x="513219" y="141668"/>
                  </a:lnTo>
                  <a:lnTo>
                    <a:pt x="512165" y="139128"/>
                  </a:lnTo>
                  <a:lnTo>
                    <a:pt x="515340" y="139128"/>
                  </a:lnTo>
                  <a:lnTo>
                    <a:pt x="521716" y="140398"/>
                  </a:lnTo>
                  <a:lnTo>
                    <a:pt x="519239" y="139128"/>
                  </a:lnTo>
                  <a:lnTo>
                    <a:pt x="511810" y="135318"/>
                  </a:lnTo>
                  <a:lnTo>
                    <a:pt x="511683" y="134048"/>
                  </a:lnTo>
                  <a:lnTo>
                    <a:pt x="511568" y="132778"/>
                  </a:lnTo>
                  <a:lnTo>
                    <a:pt x="512216" y="131508"/>
                  </a:lnTo>
                  <a:lnTo>
                    <a:pt x="509676" y="130238"/>
                  </a:lnTo>
                  <a:lnTo>
                    <a:pt x="508965" y="128968"/>
                  </a:lnTo>
                  <a:lnTo>
                    <a:pt x="511644" y="130238"/>
                  </a:lnTo>
                  <a:lnTo>
                    <a:pt x="513613" y="131508"/>
                  </a:lnTo>
                  <a:lnTo>
                    <a:pt x="517829" y="131508"/>
                  </a:lnTo>
                  <a:lnTo>
                    <a:pt x="512927" y="128968"/>
                  </a:lnTo>
                  <a:lnTo>
                    <a:pt x="508266" y="126530"/>
                  </a:lnTo>
                  <a:lnTo>
                    <a:pt x="508266" y="161988"/>
                  </a:lnTo>
                  <a:lnTo>
                    <a:pt x="508088" y="163258"/>
                  </a:lnTo>
                  <a:lnTo>
                    <a:pt x="507911" y="163258"/>
                  </a:lnTo>
                  <a:lnTo>
                    <a:pt x="507911" y="168338"/>
                  </a:lnTo>
                  <a:lnTo>
                    <a:pt x="501929" y="168338"/>
                  </a:lnTo>
                  <a:lnTo>
                    <a:pt x="501180" y="165798"/>
                  </a:lnTo>
                  <a:lnTo>
                    <a:pt x="505929" y="165798"/>
                  </a:lnTo>
                  <a:lnTo>
                    <a:pt x="507199" y="167068"/>
                  </a:lnTo>
                  <a:lnTo>
                    <a:pt x="507911" y="168338"/>
                  </a:lnTo>
                  <a:lnTo>
                    <a:pt x="507911" y="163258"/>
                  </a:lnTo>
                  <a:lnTo>
                    <a:pt x="507758" y="163258"/>
                  </a:lnTo>
                  <a:lnTo>
                    <a:pt x="506844" y="164528"/>
                  </a:lnTo>
                  <a:lnTo>
                    <a:pt x="504723" y="164528"/>
                  </a:lnTo>
                  <a:lnTo>
                    <a:pt x="502246" y="164528"/>
                  </a:lnTo>
                  <a:lnTo>
                    <a:pt x="502246" y="163258"/>
                  </a:lnTo>
                  <a:lnTo>
                    <a:pt x="503783" y="163258"/>
                  </a:lnTo>
                  <a:lnTo>
                    <a:pt x="504723" y="164528"/>
                  </a:lnTo>
                  <a:lnTo>
                    <a:pt x="505523" y="163258"/>
                  </a:lnTo>
                  <a:lnTo>
                    <a:pt x="505409" y="161988"/>
                  </a:lnTo>
                  <a:lnTo>
                    <a:pt x="506844" y="160718"/>
                  </a:lnTo>
                  <a:lnTo>
                    <a:pt x="508266" y="161988"/>
                  </a:lnTo>
                  <a:lnTo>
                    <a:pt x="508266" y="126530"/>
                  </a:lnTo>
                  <a:lnTo>
                    <a:pt x="503301" y="123926"/>
                  </a:lnTo>
                  <a:lnTo>
                    <a:pt x="500824" y="122631"/>
                  </a:lnTo>
                  <a:lnTo>
                    <a:pt x="500824" y="153098"/>
                  </a:lnTo>
                  <a:lnTo>
                    <a:pt x="500113" y="153098"/>
                  </a:lnTo>
                  <a:lnTo>
                    <a:pt x="500113" y="165798"/>
                  </a:lnTo>
                  <a:lnTo>
                    <a:pt x="499046" y="165798"/>
                  </a:lnTo>
                  <a:lnTo>
                    <a:pt x="498348" y="164528"/>
                  </a:lnTo>
                  <a:lnTo>
                    <a:pt x="499719" y="164528"/>
                  </a:lnTo>
                  <a:lnTo>
                    <a:pt x="500113" y="165798"/>
                  </a:lnTo>
                  <a:lnTo>
                    <a:pt x="500113" y="153098"/>
                  </a:lnTo>
                  <a:lnTo>
                    <a:pt x="499757" y="153098"/>
                  </a:lnTo>
                  <a:lnTo>
                    <a:pt x="498703" y="151828"/>
                  </a:lnTo>
                  <a:lnTo>
                    <a:pt x="498703" y="160718"/>
                  </a:lnTo>
                  <a:lnTo>
                    <a:pt x="497281" y="160718"/>
                  </a:lnTo>
                  <a:lnTo>
                    <a:pt x="496557" y="159448"/>
                  </a:lnTo>
                  <a:lnTo>
                    <a:pt x="498576" y="159448"/>
                  </a:lnTo>
                  <a:lnTo>
                    <a:pt x="498703" y="160718"/>
                  </a:lnTo>
                  <a:lnTo>
                    <a:pt x="498703" y="151828"/>
                  </a:lnTo>
                  <a:lnTo>
                    <a:pt x="500354" y="151828"/>
                  </a:lnTo>
                  <a:lnTo>
                    <a:pt x="500824" y="153098"/>
                  </a:lnTo>
                  <a:lnTo>
                    <a:pt x="500824" y="122631"/>
                  </a:lnTo>
                  <a:lnTo>
                    <a:pt x="498386" y="121348"/>
                  </a:lnTo>
                  <a:lnTo>
                    <a:pt x="496925" y="120611"/>
                  </a:lnTo>
                  <a:lnTo>
                    <a:pt x="496925" y="132778"/>
                  </a:lnTo>
                  <a:lnTo>
                    <a:pt x="490905" y="131508"/>
                  </a:lnTo>
                  <a:lnTo>
                    <a:pt x="492506" y="130238"/>
                  </a:lnTo>
                  <a:lnTo>
                    <a:pt x="495642" y="131508"/>
                  </a:lnTo>
                  <a:lnTo>
                    <a:pt x="496925" y="132778"/>
                  </a:lnTo>
                  <a:lnTo>
                    <a:pt x="496925" y="120611"/>
                  </a:lnTo>
                  <a:lnTo>
                    <a:pt x="490931" y="117538"/>
                  </a:lnTo>
                  <a:lnTo>
                    <a:pt x="490194" y="117170"/>
                  </a:lnTo>
                  <a:lnTo>
                    <a:pt x="490194" y="130238"/>
                  </a:lnTo>
                  <a:lnTo>
                    <a:pt x="486270" y="130238"/>
                  </a:lnTo>
                  <a:lnTo>
                    <a:pt x="481469" y="127698"/>
                  </a:lnTo>
                  <a:lnTo>
                    <a:pt x="479221" y="125158"/>
                  </a:lnTo>
                  <a:lnTo>
                    <a:pt x="490194" y="130238"/>
                  </a:lnTo>
                  <a:lnTo>
                    <a:pt x="490194" y="117170"/>
                  </a:lnTo>
                  <a:lnTo>
                    <a:pt x="488454" y="116268"/>
                  </a:lnTo>
                  <a:lnTo>
                    <a:pt x="477799" y="113728"/>
                  </a:lnTo>
                  <a:lnTo>
                    <a:pt x="477266" y="112458"/>
                  </a:lnTo>
                  <a:lnTo>
                    <a:pt x="476732" y="111188"/>
                  </a:lnTo>
                  <a:lnTo>
                    <a:pt x="507987" y="123926"/>
                  </a:lnTo>
                  <a:lnTo>
                    <a:pt x="517829" y="128968"/>
                  </a:lnTo>
                  <a:lnTo>
                    <a:pt x="512864" y="125158"/>
                  </a:lnTo>
                  <a:lnTo>
                    <a:pt x="513219" y="124206"/>
                  </a:lnTo>
                  <a:lnTo>
                    <a:pt x="513334" y="123926"/>
                  </a:lnTo>
                  <a:lnTo>
                    <a:pt x="512572" y="123926"/>
                  </a:lnTo>
                  <a:lnTo>
                    <a:pt x="510425" y="122618"/>
                  </a:lnTo>
                  <a:lnTo>
                    <a:pt x="511492" y="122618"/>
                  </a:lnTo>
                  <a:lnTo>
                    <a:pt x="511098" y="120078"/>
                  </a:lnTo>
                  <a:lnTo>
                    <a:pt x="497281" y="111188"/>
                  </a:lnTo>
                  <a:lnTo>
                    <a:pt x="491883" y="108648"/>
                  </a:lnTo>
                  <a:lnTo>
                    <a:pt x="484200" y="105016"/>
                  </a:lnTo>
                  <a:lnTo>
                    <a:pt x="490766" y="106108"/>
                  </a:lnTo>
                  <a:lnTo>
                    <a:pt x="497433" y="109918"/>
                  </a:lnTo>
                  <a:lnTo>
                    <a:pt x="509676" y="116268"/>
                  </a:lnTo>
                  <a:lnTo>
                    <a:pt x="471424" y="94678"/>
                  </a:lnTo>
                  <a:lnTo>
                    <a:pt x="455498" y="87312"/>
                  </a:lnTo>
                  <a:lnTo>
                    <a:pt x="455498" y="123926"/>
                  </a:lnTo>
                  <a:lnTo>
                    <a:pt x="454774" y="123926"/>
                  </a:lnTo>
                  <a:lnTo>
                    <a:pt x="454431" y="122618"/>
                  </a:lnTo>
                  <a:lnTo>
                    <a:pt x="454787" y="122618"/>
                  </a:lnTo>
                  <a:lnTo>
                    <a:pt x="455498" y="123926"/>
                  </a:lnTo>
                  <a:lnTo>
                    <a:pt x="455498" y="87312"/>
                  </a:lnTo>
                  <a:lnTo>
                    <a:pt x="391033" y="59118"/>
                  </a:lnTo>
                  <a:lnTo>
                    <a:pt x="355968" y="48958"/>
                  </a:lnTo>
                  <a:lnTo>
                    <a:pt x="358978" y="52768"/>
                  </a:lnTo>
                  <a:lnTo>
                    <a:pt x="369747" y="54038"/>
                  </a:lnTo>
                  <a:lnTo>
                    <a:pt x="374738" y="55308"/>
                  </a:lnTo>
                  <a:lnTo>
                    <a:pt x="382524" y="59118"/>
                  </a:lnTo>
                  <a:lnTo>
                    <a:pt x="383590" y="61658"/>
                  </a:lnTo>
                  <a:lnTo>
                    <a:pt x="387489" y="61658"/>
                  </a:lnTo>
                  <a:lnTo>
                    <a:pt x="394487" y="65468"/>
                  </a:lnTo>
                  <a:lnTo>
                    <a:pt x="402310" y="68008"/>
                  </a:lnTo>
                  <a:lnTo>
                    <a:pt x="412445" y="74358"/>
                  </a:lnTo>
                  <a:lnTo>
                    <a:pt x="416013" y="80708"/>
                  </a:lnTo>
                  <a:lnTo>
                    <a:pt x="420065" y="81978"/>
                  </a:lnTo>
                  <a:lnTo>
                    <a:pt x="420941" y="83248"/>
                  </a:lnTo>
                  <a:lnTo>
                    <a:pt x="420852" y="84518"/>
                  </a:lnTo>
                  <a:lnTo>
                    <a:pt x="420776" y="85788"/>
                  </a:lnTo>
                  <a:lnTo>
                    <a:pt x="423252" y="83248"/>
                  </a:lnTo>
                  <a:lnTo>
                    <a:pt x="423722" y="84518"/>
                  </a:lnTo>
                  <a:lnTo>
                    <a:pt x="424675" y="84518"/>
                  </a:lnTo>
                  <a:lnTo>
                    <a:pt x="427024" y="85788"/>
                  </a:lnTo>
                  <a:lnTo>
                    <a:pt x="427050" y="88328"/>
                  </a:lnTo>
                  <a:lnTo>
                    <a:pt x="426085" y="90868"/>
                  </a:lnTo>
                  <a:lnTo>
                    <a:pt x="426910" y="89598"/>
                  </a:lnTo>
                  <a:lnTo>
                    <a:pt x="428574" y="88328"/>
                  </a:lnTo>
                  <a:lnTo>
                    <a:pt x="430339" y="88328"/>
                  </a:lnTo>
                  <a:lnTo>
                    <a:pt x="430377" y="90868"/>
                  </a:lnTo>
                  <a:lnTo>
                    <a:pt x="429628" y="92138"/>
                  </a:lnTo>
                  <a:lnTo>
                    <a:pt x="434632" y="94678"/>
                  </a:lnTo>
                  <a:lnTo>
                    <a:pt x="435254" y="97218"/>
                  </a:lnTo>
                  <a:lnTo>
                    <a:pt x="441325" y="98488"/>
                  </a:lnTo>
                  <a:lnTo>
                    <a:pt x="439318" y="101028"/>
                  </a:lnTo>
                  <a:lnTo>
                    <a:pt x="433527" y="101028"/>
                  </a:lnTo>
                  <a:lnTo>
                    <a:pt x="442023" y="102298"/>
                  </a:lnTo>
                  <a:lnTo>
                    <a:pt x="444627" y="106108"/>
                  </a:lnTo>
                  <a:lnTo>
                    <a:pt x="444512" y="107378"/>
                  </a:lnTo>
                  <a:lnTo>
                    <a:pt x="443407" y="108648"/>
                  </a:lnTo>
                  <a:lnTo>
                    <a:pt x="442785" y="107378"/>
                  </a:lnTo>
                  <a:lnTo>
                    <a:pt x="440613" y="107378"/>
                  </a:lnTo>
                  <a:lnTo>
                    <a:pt x="442125" y="109918"/>
                  </a:lnTo>
                  <a:lnTo>
                    <a:pt x="445541" y="109918"/>
                  </a:lnTo>
                  <a:lnTo>
                    <a:pt x="448170" y="111188"/>
                  </a:lnTo>
                  <a:lnTo>
                    <a:pt x="448398" y="112458"/>
                  </a:lnTo>
                  <a:lnTo>
                    <a:pt x="447078" y="112458"/>
                  </a:lnTo>
                  <a:lnTo>
                    <a:pt x="445211" y="111188"/>
                  </a:lnTo>
                  <a:lnTo>
                    <a:pt x="444004" y="112458"/>
                  </a:lnTo>
                  <a:lnTo>
                    <a:pt x="443649" y="111188"/>
                  </a:lnTo>
                  <a:lnTo>
                    <a:pt x="443090" y="113728"/>
                  </a:lnTo>
                  <a:lnTo>
                    <a:pt x="447205" y="113728"/>
                  </a:lnTo>
                  <a:lnTo>
                    <a:pt x="448005" y="114998"/>
                  </a:lnTo>
                  <a:lnTo>
                    <a:pt x="451231" y="116268"/>
                  </a:lnTo>
                  <a:lnTo>
                    <a:pt x="451231" y="117538"/>
                  </a:lnTo>
                  <a:lnTo>
                    <a:pt x="448068" y="117538"/>
                  </a:lnTo>
                  <a:lnTo>
                    <a:pt x="446633" y="116268"/>
                  </a:lnTo>
                  <a:lnTo>
                    <a:pt x="446392" y="116268"/>
                  </a:lnTo>
                  <a:lnTo>
                    <a:pt x="446671" y="118910"/>
                  </a:lnTo>
                  <a:lnTo>
                    <a:pt x="447090" y="118910"/>
                  </a:lnTo>
                  <a:lnTo>
                    <a:pt x="451612" y="120078"/>
                  </a:lnTo>
                  <a:lnTo>
                    <a:pt x="453009" y="120078"/>
                  </a:lnTo>
                  <a:lnTo>
                    <a:pt x="451853" y="121348"/>
                  </a:lnTo>
                  <a:lnTo>
                    <a:pt x="448170" y="121348"/>
                  </a:lnTo>
                  <a:lnTo>
                    <a:pt x="448398" y="122618"/>
                  </a:lnTo>
                  <a:lnTo>
                    <a:pt x="452297" y="122618"/>
                  </a:lnTo>
                  <a:lnTo>
                    <a:pt x="452818" y="125158"/>
                  </a:lnTo>
                  <a:lnTo>
                    <a:pt x="454355" y="125158"/>
                  </a:lnTo>
                  <a:lnTo>
                    <a:pt x="455142" y="127698"/>
                  </a:lnTo>
                  <a:lnTo>
                    <a:pt x="453682" y="127698"/>
                  </a:lnTo>
                  <a:lnTo>
                    <a:pt x="453009" y="126428"/>
                  </a:lnTo>
                  <a:lnTo>
                    <a:pt x="451942" y="126428"/>
                  </a:lnTo>
                  <a:lnTo>
                    <a:pt x="451942" y="127698"/>
                  </a:lnTo>
                  <a:lnTo>
                    <a:pt x="453339" y="128968"/>
                  </a:lnTo>
                  <a:lnTo>
                    <a:pt x="456907" y="128968"/>
                  </a:lnTo>
                  <a:lnTo>
                    <a:pt x="458317" y="131508"/>
                  </a:lnTo>
                  <a:lnTo>
                    <a:pt x="456552" y="132778"/>
                  </a:lnTo>
                  <a:lnTo>
                    <a:pt x="453720" y="132778"/>
                  </a:lnTo>
                  <a:lnTo>
                    <a:pt x="455942" y="134048"/>
                  </a:lnTo>
                  <a:lnTo>
                    <a:pt x="459803" y="134048"/>
                  </a:lnTo>
                  <a:lnTo>
                    <a:pt x="461505" y="136588"/>
                  </a:lnTo>
                  <a:lnTo>
                    <a:pt x="466204" y="142938"/>
                  </a:lnTo>
                  <a:lnTo>
                    <a:pt x="470712" y="150558"/>
                  </a:lnTo>
                  <a:lnTo>
                    <a:pt x="474865" y="156908"/>
                  </a:lnTo>
                  <a:lnTo>
                    <a:pt x="478510" y="164528"/>
                  </a:lnTo>
                  <a:lnTo>
                    <a:pt x="482396" y="172148"/>
                  </a:lnTo>
                  <a:lnTo>
                    <a:pt x="486371" y="177228"/>
                  </a:lnTo>
                  <a:lnTo>
                    <a:pt x="492531" y="179768"/>
                  </a:lnTo>
                  <a:lnTo>
                    <a:pt x="502945" y="179768"/>
                  </a:lnTo>
                  <a:lnTo>
                    <a:pt x="502246" y="178498"/>
                  </a:lnTo>
                  <a:lnTo>
                    <a:pt x="503720" y="177228"/>
                  </a:lnTo>
                  <a:lnTo>
                    <a:pt x="506641" y="177228"/>
                  </a:lnTo>
                  <a:lnTo>
                    <a:pt x="508025" y="175958"/>
                  </a:lnTo>
                  <a:lnTo>
                    <a:pt x="507911" y="174688"/>
                  </a:lnTo>
                  <a:lnTo>
                    <a:pt x="501878" y="174688"/>
                  </a:lnTo>
                  <a:lnTo>
                    <a:pt x="503275" y="173418"/>
                  </a:lnTo>
                  <a:lnTo>
                    <a:pt x="506793" y="172148"/>
                  </a:lnTo>
                  <a:lnTo>
                    <a:pt x="508965" y="173418"/>
                  </a:lnTo>
                  <a:lnTo>
                    <a:pt x="510438" y="172148"/>
                  </a:lnTo>
                  <a:lnTo>
                    <a:pt x="511162" y="172148"/>
                  </a:lnTo>
                  <a:lnTo>
                    <a:pt x="512864" y="173418"/>
                  </a:lnTo>
                  <a:lnTo>
                    <a:pt x="511860" y="173418"/>
                  </a:lnTo>
                  <a:lnTo>
                    <a:pt x="510971" y="174688"/>
                  </a:lnTo>
                  <a:lnTo>
                    <a:pt x="511454" y="174688"/>
                  </a:lnTo>
                  <a:lnTo>
                    <a:pt x="513372" y="173418"/>
                  </a:lnTo>
                  <a:lnTo>
                    <a:pt x="514654" y="172148"/>
                  </a:lnTo>
                  <a:lnTo>
                    <a:pt x="515696" y="169608"/>
                  </a:lnTo>
                  <a:lnTo>
                    <a:pt x="512864" y="172148"/>
                  </a:lnTo>
                  <a:lnTo>
                    <a:pt x="510743" y="169608"/>
                  </a:lnTo>
                  <a:lnTo>
                    <a:pt x="510387" y="168338"/>
                  </a:lnTo>
                  <a:lnTo>
                    <a:pt x="514286" y="169608"/>
                  </a:lnTo>
                  <a:lnTo>
                    <a:pt x="518172" y="167068"/>
                  </a:lnTo>
                  <a:lnTo>
                    <a:pt x="518172" y="165798"/>
                  </a:lnTo>
                  <a:lnTo>
                    <a:pt x="514718" y="165798"/>
                  </a:lnTo>
                  <a:lnTo>
                    <a:pt x="513956" y="167068"/>
                  </a:lnTo>
                  <a:lnTo>
                    <a:pt x="509320" y="167068"/>
                  </a:lnTo>
                  <a:lnTo>
                    <a:pt x="508673" y="165798"/>
                  </a:lnTo>
                  <a:lnTo>
                    <a:pt x="508736" y="164528"/>
                  </a:lnTo>
                  <a:lnTo>
                    <a:pt x="508800" y="163258"/>
                  </a:lnTo>
                  <a:lnTo>
                    <a:pt x="508876" y="161988"/>
                  </a:lnTo>
                  <a:lnTo>
                    <a:pt x="510743" y="160718"/>
                  </a:lnTo>
                  <a:lnTo>
                    <a:pt x="511454" y="160718"/>
                  </a:lnTo>
                  <a:lnTo>
                    <a:pt x="512508" y="165798"/>
                  </a:lnTo>
                  <a:lnTo>
                    <a:pt x="514286" y="165798"/>
                  </a:lnTo>
                  <a:lnTo>
                    <a:pt x="513575" y="164528"/>
                  </a:lnTo>
                  <a:lnTo>
                    <a:pt x="514616" y="161988"/>
                  </a:lnTo>
                  <a:lnTo>
                    <a:pt x="515023" y="161874"/>
                  </a:lnTo>
                  <a:lnTo>
                    <a:pt x="512165" y="160718"/>
                  </a:lnTo>
                  <a:lnTo>
                    <a:pt x="514489" y="160718"/>
                  </a:lnTo>
                  <a:lnTo>
                    <a:pt x="515213" y="161823"/>
                  </a:lnTo>
                  <a:lnTo>
                    <a:pt x="518960" y="160718"/>
                  </a:lnTo>
                  <a:lnTo>
                    <a:pt x="521716" y="159448"/>
                  </a:lnTo>
                  <a:lnTo>
                    <a:pt x="520890" y="159448"/>
                  </a:lnTo>
                  <a:lnTo>
                    <a:pt x="520065" y="158178"/>
                  </a:lnTo>
                  <a:lnTo>
                    <a:pt x="519239" y="158178"/>
                  </a:lnTo>
                  <a:lnTo>
                    <a:pt x="518020" y="156908"/>
                  </a:lnTo>
                  <a:lnTo>
                    <a:pt x="519315" y="153098"/>
                  </a:lnTo>
                  <a:lnTo>
                    <a:pt x="519455" y="151828"/>
                  </a:lnTo>
                  <a:lnTo>
                    <a:pt x="519595" y="150558"/>
                  </a:lnTo>
                  <a:lnTo>
                    <a:pt x="517182" y="149288"/>
                  </a:lnTo>
                  <a:lnTo>
                    <a:pt x="511454" y="149288"/>
                  </a:lnTo>
                  <a:lnTo>
                    <a:pt x="511098" y="148018"/>
                  </a:lnTo>
                  <a:lnTo>
                    <a:pt x="512711" y="145478"/>
                  </a:lnTo>
                  <a:lnTo>
                    <a:pt x="520966" y="148018"/>
                  </a:lnTo>
                  <a:lnTo>
                    <a:pt x="524205" y="148018"/>
                  </a:lnTo>
                  <a:close/>
                </a:path>
                <a:path w="574040" h="332104">
                  <a:moveTo>
                    <a:pt x="527037" y="208978"/>
                  </a:moveTo>
                  <a:lnTo>
                    <a:pt x="523341" y="202628"/>
                  </a:lnTo>
                  <a:lnTo>
                    <a:pt x="517105" y="196278"/>
                  </a:lnTo>
                  <a:lnTo>
                    <a:pt x="509981" y="188658"/>
                  </a:lnTo>
                  <a:lnTo>
                    <a:pt x="503656" y="184848"/>
                  </a:lnTo>
                  <a:lnTo>
                    <a:pt x="496874" y="182308"/>
                  </a:lnTo>
                  <a:lnTo>
                    <a:pt x="489051" y="181038"/>
                  </a:lnTo>
                  <a:lnTo>
                    <a:pt x="483108" y="178498"/>
                  </a:lnTo>
                  <a:lnTo>
                    <a:pt x="477520" y="173418"/>
                  </a:lnTo>
                  <a:lnTo>
                    <a:pt x="472744" y="168338"/>
                  </a:lnTo>
                  <a:lnTo>
                    <a:pt x="468096" y="163258"/>
                  </a:lnTo>
                  <a:lnTo>
                    <a:pt x="462927" y="159448"/>
                  </a:lnTo>
                  <a:lnTo>
                    <a:pt x="455460" y="154368"/>
                  </a:lnTo>
                  <a:lnTo>
                    <a:pt x="447408" y="149288"/>
                  </a:lnTo>
                  <a:lnTo>
                    <a:pt x="439762" y="145478"/>
                  </a:lnTo>
                  <a:lnTo>
                    <a:pt x="433527" y="139128"/>
                  </a:lnTo>
                  <a:lnTo>
                    <a:pt x="431507" y="136588"/>
                  </a:lnTo>
                  <a:lnTo>
                    <a:pt x="418503" y="120078"/>
                  </a:lnTo>
                  <a:lnTo>
                    <a:pt x="409346" y="112458"/>
                  </a:lnTo>
                  <a:lnTo>
                    <a:pt x="398818" y="106108"/>
                  </a:lnTo>
                  <a:lnTo>
                    <a:pt x="394817" y="103568"/>
                  </a:lnTo>
                  <a:lnTo>
                    <a:pt x="379361" y="106108"/>
                  </a:lnTo>
                  <a:lnTo>
                    <a:pt x="374027" y="107378"/>
                  </a:lnTo>
                  <a:lnTo>
                    <a:pt x="375513" y="108648"/>
                  </a:lnTo>
                  <a:lnTo>
                    <a:pt x="376504" y="109918"/>
                  </a:lnTo>
                  <a:lnTo>
                    <a:pt x="378434" y="107378"/>
                  </a:lnTo>
                  <a:lnTo>
                    <a:pt x="382143" y="106108"/>
                  </a:lnTo>
                  <a:lnTo>
                    <a:pt x="387248" y="108648"/>
                  </a:lnTo>
                  <a:lnTo>
                    <a:pt x="388327" y="112458"/>
                  </a:lnTo>
                  <a:lnTo>
                    <a:pt x="390321" y="113728"/>
                  </a:lnTo>
                  <a:lnTo>
                    <a:pt x="396062" y="117538"/>
                  </a:lnTo>
                  <a:lnTo>
                    <a:pt x="402386" y="123888"/>
                  </a:lnTo>
                  <a:lnTo>
                    <a:pt x="408266" y="128968"/>
                  </a:lnTo>
                  <a:lnTo>
                    <a:pt x="412635" y="135318"/>
                  </a:lnTo>
                  <a:lnTo>
                    <a:pt x="412635" y="136588"/>
                  </a:lnTo>
                  <a:lnTo>
                    <a:pt x="409498" y="136588"/>
                  </a:lnTo>
                  <a:lnTo>
                    <a:pt x="405726" y="135318"/>
                  </a:lnTo>
                  <a:lnTo>
                    <a:pt x="398157" y="128968"/>
                  </a:lnTo>
                  <a:lnTo>
                    <a:pt x="392379" y="122618"/>
                  </a:lnTo>
                  <a:lnTo>
                    <a:pt x="382117" y="114998"/>
                  </a:lnTo>
                  <a:lnTo>
                    <a:pt x="377050" y="112458"/>
                  </a:lnTo>
                  <a:lnTo>
                    <a:pt x="375272" y="109918"/>
                  </a:lnTo>
                  <a:lnTo>
                    <a:pt x="374383" y="108648"/>
                  </a:lnTo>
                  <a:lnTo>
                    <a:pt x="371144" y="108648"/>
                  </a:lnTo>
                  <a:lnTo>
                    <a:pt x="367652" y="109918"/>
                  </a:lnTo>
                  <a:lnTo>
                    <a:pt x="367652" y="149288"/>
                  </a:lnTo>
                  <a:lnTo>
                    <a:pt x="365531" y="148018"/>
                  </a:lnTo>
                  <a:lnTo>
                    <a:pt x="365531" y="146748"/>
                  </a:lnTo>
                  <a:lnTo>
                    <a:pt x="366941" y="146748"/>
                  </a:lnTo>
                  <a:lnTo>
                    <a:pt x="367652" y="149288"/>
                  </a:lnTo>
                  <a:lnTo>
                    <a:pt x="367652" y="109918"/>
                  </a:lnTo>
                  <a:lnTo>
                    <a:pt x="367296" y="108648"/>
                  </a:lnTo>
                  <a:lnTo>
                    <a:pt x="373646" y="104838"/>
                  </a:lnTo>
                  <a:lnTo>
                    <a:pt x="390690" y="102298"/>
                  </a:lnTo>
                  <a:lnTo>
                    <a:pt x="394220" y="101028"/>
                  </a:lnTo>
                  <a:lnTo>
                    <a:pt x="397751" y="99758"/>
                  </a:lnTo>
                  <a:lnTo>
                    <a:pt x="384289" y="101028"/>
                  </a:lnTo>
                  <a:lnTo>
                    <a:pt x="383336" y="99758"/>
                  </a:lnTo>
                  <a:lnTo>
                    <a:pt x="381457" y="97218"/>
                  </a:lnTo>
                  <a:lnTo>
                    <a:pt x="379171" y="94678"/>
                  </a:lnTo>
                  <a:lnTo>
                    <a:pt x="378040" y="93408"/>
                  </a:lnTo>
                  <a:lnTo>
                    <a:pt x="366229" y="94424"/>
                  </a:lnTo>
                  <a:lnTo>
                    <a:pt x="366229" y="144208"/>
                  </a:lnTo>
                  <a:lnTo>
                    <a:pt x="363753" y="144208"/>
                  </a:lnTo>
                  <a:lnTo>
                    <a:pt x="365531" y="141668"/>
                  </a:lnTo>
                  <a:lnTo>
                    <a:pt x="366001" y="142938"/>
                  </a:lnTo>
                  <a:lnTo>
                    <a:pt x="366229" y="144208"/>
                  </a:lnTo>
                  <a:lnTo>
                    <a:pt x="366229" y="94424"/>
                  </a:lnTo>
                  <a:lnTo>
                    <a:pt x="365531" y="94488"/>
                  </a:lnTo>
                  <a:lnTo>
                    <a:pt x="365531" y="137858"/>
                  </a:lnTo>
                  <a:lnTo>
                    <a:pt x="365531" y="139128"/>
                  </a:lnTo>
                  <a:lnTo>
                    <a:pt x="363397" y="140398"/>
                  </a:lnTo>
                  <a:lnTo>
                    <a:pt x="361975" y="140398"/>
                  </a:lnTo>
                  <a:lnTo>
                    <a:pt x="362458" y="137858"/>
                  </a:lnTo>
                  <a:lnTo>
                    <a:pt x="365531" y="137858"/>
                  </a:lnTo>
                  <a:lnTo>
                    <a:pt x="365531" y="94488"/>
                  </a:lnTo>
                  <a:lnTo>
                    <a:pt x="363194" y="94678"/>
                  </a:lnTo>
                  <a:lnTo>
                    <a:pt x="361632" y="88328"/>
                  </a:lnTo>
                  <a:lnTo>
                    <a:pt x="361975" y="88328"/>
                  </a:lnTo>
                  <a:lnTo>
                    <a:pt x="358813" y="85788"/>
                  </a:lnTo>
                  <a:lnTo>
                    <a:pt x="350266" y="77597"/>
                  </a:lnTo>
                  <a:lnTo>
                    <a:pt x="350266" y="154368"/>
                  </a:lnTo>
                  <a:lnTo>
                    <a:pt x="350024" y="154368"/>
                  </a:lnTo>
                  <a:lnTo>
                    <a:pt x="349935" y="155638"/>
                  </a:lnTo>
                  <a:lnTo>
                    <a:pt x="348526" y="154368"/>
                  </a:lnTo>
                  <a:lnTo>
                    <a:pt x="348881" y="154368"/>
                  </a:lnTo>
                  <a:lnTo>
                    <a:pt x="349224" y="153098"/>
                  </a:lnTo>
                  <a:lnTo>
                    <a:pt x="349592" y="153098"/>
                  </a:lnTo>
                  <a:lnTo>
                    <a:pt x="350266" y="154368"/>
                  </a:lnTo>
                  <a:lnTo>
                    <a:pt x="350266" y="77597"/>
                  </a:lnTo>
                  <a:lnTo>
                    <a:pt x="349542" y="76898"/>
                  </a:lnTo>
                  <a:lnTo>
                    <a:pt x="347611" y="76136"/>
                  </a:lnTo>
                  <a:lnTo>
                    <a:pt x="347611" y="163258"/>
                  </a:lnTo>
                  <a:lnTo>
                    <a:pt x="347103" y="164528"/>
                  </a:lnTo>
                  <a:lnTo>
                    <a:pt x="345694" y="164528"/>
                  </a:lnTo>
                  <a:lnTo>
                    <a:pt x="345808" y="161988"/>
                  </a:lnTo>
                  <a:lnTo>
                    <a:pt x="347103" y="161988"/>
                  </a:lnTo>
                  <a:lnTo>
                    <a:pt x="347611" y="163258"/>
                  </a:lnTo>
                  <a:lnTo>
                    <a:pt x="347611" y="76136"/>
                  </a:lnTo>
                  <a:lnTo>
                    <a:pt x="346392" y="75641"/>
                  </a:lnTo>
                  <a:lnTo>
                    <a:pt x="346392" y="155638"/>
                  </a:lnTo>
                  <a:lnTo>
                    <a:pt x="346011" y="155638"/>
                  </a:lnTo>
                  <a:lnTo>
                    <a:pt x="345541" y="156908"/>
                  </a:lnTo>
                  <a:lnTo>
                    <a:pt x="345046" y="156908"/>
                  </a:lnTo>
                  <a:lnTo>
                    <a:pt x="344805" y="158178"/>
                  </a:lnTo>
                  <a:lnTo>
                    <a:pt x="344652" y="158178"/>
                  </a:lnTo>
                  <a:lnTo>
                    <a:pt x="345033" y="156908"/>
                  </a:lnTo>
                  <a:lnTo>
                    <a:pt x="343865" y="156908"/>
                  </a:lnTo>
                  <a:lnTo>
                    <a:pt x="343560" y="155638"/>
                  </a:lnTo>
                  <a:lnTo>
                    <a:pt x="343916" y="154368"/>
                  </a:lnTo>
                  <a:lnTo>
                    <a:pt x="345643" y="154368"/>
                  </a:lnTo>
                  <a:lnTo>
                    <a:pt x="346392" y="155638"/>
                  </a:lnTo>
                  <a:lnTo>
                    <a:pt x="346392" y="75641"/>
                  </a:lnTo>
                  <a:lnTo>
                    <a:pt x="345338" y="75222"/>
                  </a:lnTo>
                  <a:lnTo>
                    <a:pt x="345338" y="128968"/>
                  </a:lnTo>
                  <a:lnTo>
                    <a:pt x="343204" y="137858"/>
                  </a:lnTo>
                  <a:lnTo>
                    <a:pt x="342506" y="137858"/>
                  </a:lnTo>
                  <a:lnTo>
                    <a:pt x="343128" y="134048"/>
                  </a:lnTo>
                  <a:lnTo>
                    <a:pt x="343560" y="131508"/>
                  </a:lnTo>
                  <a:lnTo>
                    <a:pt x="345338" y="128968"/>
                  </a:lnTo>
                  <a:lnTo>
                    <a:pt x="345338" y="75222"/>
                  </a:lnTo>
                  <a:lnTo>
                    <a:pt x="343204" y="74358"/>
                  </a:lnTo>
                  <a:lnTo>
                    <a:pt x="343128" y="73088"/>
                  </a:lnTo>
                  <a:lnTo>
                    <a:pt x="343560" y="73088"/>
                  </a:lnTo>
                  <a:lnTo>
                    <a:pt x="340842" y="71831"/>
                  </a:lnTo>
                  <a:lnTo>
                    <a:pt x="336245" y="69253"/>
                  </a:lnTo>
                  <a:lnTo>
                    <a:pt x="336245" y="98488"/>
                  </a:lnTo>
                  <a:lnTo>
                    <a:pt x="335775" y="99758"/>
                  </a:lnTo>
                  <a:lnTo>
                    <a:pt x="333997" y="99758"/>
                  </a:lnTo>
                  <a:lnTo>
                    <a:pt x="333997" y="98488"/>
                  </a:lnTo>
                  <a:lnTo>
                    <a:pt x="334238" y="97218"/>
                  </a:lnTo>
                  <a:lnTo>
                    <a:pt x="336130" y="97218"/>
                  </a:lnTo>
                  <a:lnTo>
                    <a:pt x="336245" y="98488"/>
                  </a:lnTo>
                  <a:lnTo>
                    <a:pt x="336245" y="69253"/>
                  </a:lnTo>
                  <a:lnTo>
                    <a:pt x="334035" y="68008"/>
                  </a:lnTo>
                  <a:lnTo>
                    <a:pt x="333311" y="66738"/>
                  </a:lnTo>
                  <a:lnTo>
                    <a:pt x="331876" y="64198"/>
                  </a:lnTo>
                  <a:lnTo>
                    <a:pt x="334556" y="61658"/>
                  </a:lnTo>
                  <a:lnTo>
                    <a:pt x="332232" y="61658"/>
                  </a:lnTo>
                  <a:lnTo>
                    <a:pt x="330454" y="55308"/>
                  </a:lnTo>
                  <a:lnTo>
                    <a:pt x="330454" y="52768"/>
                  </a:lnTo>
                  <a:lnTo>
                    <a:pt x="331520" y="52768"/>
                  </a:lnTo>
                  <a:lnTo>
                    <a:pt x="333324" y="54038"/>
                  </a:lnTo>
                  <a:lnTo>
                    <a:pt x="333794" y="55257"/>
                  </a:lnTo>
                  <a:lnTo>
                    <a:pt x="332943" y="55257"/>
                  </a:lnTo>
                  <a:lnTo>
                    <a:pt x="332803" y="57340"/>
                  </a:lnTo>
                  <a:lnTo>
                    <a:pt x="333082" y="58699"/>
                  </a:lnTo>
                  <a:lnTo>
                    <a:pt x="334708" y="59867"/>
                  </a:lnTo>
                  <a:lnTo>
                    <a:pt x="334200" y="57188"/>
                  </a:lnTo>
                  <a:lnTo>
                    <a:pt x="332930" y="57797"/>
                  </a:lnTo>
                  <a:lnTo>
                    <a:pt x="333946" y="55384"/>
                  </a:lnTo>
                  <a:lnTo>
                    <a:pt x="336130" y="56578"/>
                  </a:lnTo>
                  <a:lnTo>
                    <a:pt x="336842" y="56578"/>
                  </a:lnTo>
                  <a:lnTo>
                    <a:pt x="337540" y="55308"/>
                  </a:lnTo>
                  <a:lnTo>
                    <a:pt x="334505" y="55308"/>
                  </a:lnTo>
                  <a:lnTo>
                    <a:pt x="333641" y="52768"/>
                  </a:lnTo>
                  <a:lnTo>
                    <a:pt x="334137" y="51498"/>
                  </a:lnTo>
                  <a:lnTo>
                    <a:pt x="334632" y="50228"/>
                  </a:lnTo>
                  <a:lnTo>
                    <a:pt x="335686" y="50228"/>
                  </a:lnTo>
                  <a:lnTo>
                    <a:pt x="336130" y="47688"/>
                  </a:lnTo>
                  <a:lnTo>
                    <a:pt x="335775" y="47688"/>
                  </a:lnTo>
                  <a:lnTo>
                    <a:pt x="334937" y="48958"/>
                  </a:lnTo>
                  <a:lnTo>
                    <a:pt x="333590" y="50228"/>
                  </a:lnTo>
                  <a:lnTo>
                    <a:pt x="331876" y="51498"/>
                  </a:lnTo>
                  <a:lnTo>
                    <a:pt x="328688" y="50228"/>
                  </a:lnTo>
                  <a:lnTo>
                    <a:pt x="329946" y="45148"/>
                  </a:lnTo>
                  <a:lnTo>
                    <a:pt x="327977" y="42608"/>
                  </a:lnTo>
                  <a:lnTo>
                    <a:pt x="330390" y="39420"/>
                  </a:lnTo>
                  <a:lnTo>
                    <a:pt x="321106" y="36258"/>
                  </a:lnTo>
                  <a:lnTo>
                    <a:pt x="298665" y="28638"/>
                  </a:lnTo>
                  <a:lnTo>
                    <a:pt x="294919" y="27368"/>
                  </a:lnTo>
                  <a:lnTo>
                    <a:pt x="283705" y="23558"/>
                  </a:lnTo>
                  <a:lnTo>
                    <a:pt x="282994" y="23558"/>
                  </a:lnTo>
                  <a:lnTo>
                    <a:pt x="286181" y="24828"/>
                  </a:lnTo>
                  <a:lnTo>
                    <a:pt x="286537" y="26098"/>
                  </a:lnTo>
                  <a:lnTo>
                    <a:pt x="283667" y="26098"/>
                  </a:lnTo>
                  <a:lnTo>
                    <a:pt x="282994" y="27368"/>
                  </a:lnTo>
                  <a:lnTo>
                    <a:pt x="286042" y="27368"/>
                  </a:lnTo>
                  <a:lnTo>
                    <a:pt x="286893" y="26098"/>
                  </a:lnTo>
                  <a:lnTo>
                    <a:pt x="288328" y="26098"/>
                  </a:lnTo>
                  <a:lnTo>
                    <a:pt x="289026" y="27368"/>
                  </a:lnTo>
                  <a:lnTo>
                    <a:pt x="286067" y="28638"/>
                  </a:lnTo>
                  <a:lnTo>
                    <a:pt x="285826" y="29908"/>
                  </a:lnTo>
                  <a:lnTo>
                    <a:pt x="289255" y="29908"/>
                  </a:lnTo>
                  <a:lnTo>
                    <a:pt x="289737" y="28638"/>
                  </a:lnTo>
                  <a:lnTo>
                    <a:pt x="291858" y="27368"/>
                  </a:lnTo>
                  <a:lnTo>
                    <a:pt x="292557" y="27368"/>
                  </a:lnTo>
                  <a:lnTo>
                    <a:pt x="291147" y="29908"/>
                  </a:lnTo>
                  <a:lnTo>
                    <a:pt x="291858" y="32448"/>
                  </a:lnTo>
                  <a:lnTo>
                    <a:pt x="293624" y="28638"/>
                  </a:lnTo>
                  <a:lnTo>
                    <a:pt x="295744" y="28638"/>
                  </a:lnTo>
                  <a:lnTo>
                    <a:pt x="299618" y="29908"/>
                  </a:lnTo>
                  <a:lnTo>
                    <a:pt x="298843" y="36258"/>
                  </a:lnTo>
                  <a:lnTo>
                    <a:pt x="300355" y="40068"/>
                  </a:lnTo>
                  <a:lnTo>
                    <a:pt x="302831" y="38798"/>
                  </a:lnTo>
                  <a:lnTo>
                    <a:pt x="303187" y="40068"/>
                  </a:lnTo>
                  <a:lnTo>
                    <a:pt x="300710" y="41338"/>
                  </a:lnTo>
                  <a:lnTo>
                    <a:pt x="300799" y="42608"/>
                  </a:lnTo>
                  <a:lnTo>
                    <a:pt x="300901" y="43878"/>
                  </a:lnTo>
                  <a:lnTo>
                    <a:pt x="301002" y="45148"/>
                  </a:lnTo>
                  <a:lnTo>
                    <a:pt x="301104" y="46418"/>
                  </a:lnTo>
                  <a:lnTo>
                    <a:pt x="303187" y="50228"/>
                  </a:lnTo>
                  <a:lnTo>
                    <a:pt x="302120" y="52768"/>
                  </a:lnTo>
                  <a:lnTo>
                    <a:pt x="304012" y="52768"/>
                  </a:lnTo>
                  <a:lnTo>
                    <a:pt x="304952" y="54038"/>
                  </a:lnTo>
                  <a:lnTo>
                    <a:pt x="301409" y="54038"/>
                  </a:lnTo>
                  <a:lnTo>
                    <a:pt x="297522" y="57848"/>
                  </a:lnTo>
                  <a:lnTo>
                    <a:pt x="297522" y="61658"/>
                  </a:lnTo>
                  <a:lnTo>
                    <a:pt x="298196" y="62928"/>
                  </a:lnTo>
                  <a:lnTo>
                    <a:pt x="298932" y="62928"/>
                  </a:lnTo>
                  <a:lnTo>
                    <a:pt x="298627" y="61658"/>
                  </a:lnTo>
                  <a:lnTo>
                    <a:pt x="298767" y="60388"/>
                  </a:lnTo>
                  <a:lnTo>
                    <a:pt x="299288" y="57848"/>
                  </a:lnTo>
                  <a:lnTo>
                    <a:pt x="301777" y="56578"/>
                  </a:lnTo>
                  <a:lnTo>
                    <a:pt x="302006" y="56578"/>
                  </a:lnTo>
                  <a:lnTo>
                    <a:pt x="303466" y="60388"/>
                  </a:lnTo>
                  <a:lnTo>
                    <a:pt x="302437" y="61658"/>
                  </a:lnTo>
                  <a:lnTo>
                    <a:pt x="300710" y="64198"/>
                  </a:lnTo>
                  <a:lnTo>
                    <a:pt x="304253" y="61658"/>
                  </a:lnTo>
                  <a:lnTo>
                    <a:pt x="304482" y="61658"/>
                  </a:lnTo>
                  <a:lnTo>
                    <a:pt x="305790" y="64198"/>
                  </a:lnTo>
                  <a:lnTo>
                    <a:pt x="305828" y="65468"/>
                  </a:lnTo>
                  <a:lnTo>
                    <a:pt x="305955" y="69088"/>
                  </a:lnTo>
                  <a:lnTo>
                    <a:pt x="306705" y="68008"/>
                  </a:lnTo>
                  <a:lnTo>
                    <a:pt x="307441" y="66738"/>
                  </a:lnTo>
                  <a:lnTo>
                    <a:pt x="306019" y="61658"/>
                  </a:lnTo>
                  <a:lnTo>
                    <a:pt x="305663" y="61658"/>
                  </a:lnTo>
                  <a:lnTo>
                    <a:pt x="305663" y="60388"/>
                  </a:lnTo>
                  <a:lnTo>
                    <a:pt x="309562" y="60388"/>
                  </a:lnTo>
                  <a:lnTo>
                    <a:pt x="310908" y="57848"/>
                  </a:lnTo>
                  <a:lnTo>
                    <a:pt x="310222" y="52768"/>
                  </a:lnTo>
                  <a:lnTo>
                    <a:pt x="311327" y="50228"/>
                  </a:lnTo>
                  <a:lnTo>
                    <a:pt x="309765" y="49110"/>
                  </a:lnTo>
                  <a:lnTo>
                    <a:pt x="309765" y="57848"/>
                  </a:lnTo>
                  <a:lnTo>
                    <a:pt x="306374" y="57848"/>
                  </a:lnTo>
                  <a:lnTo>
                    <a:pt x="305663" y="56578"/>
                  </a:lnTo>
                  <a:lnTo>
                    <a:pt x="304952" y="55308"/>
                  </a:lnTo>
                  <a:lnTo>
                    <a:pt x="305892" y="54038"/>
                  </a:lnTo>
                  <a:lnTo>
                    <a:pt x="306730" y="51498"/>
                  </a:lnTo>
                  <a:lnTo>
                    <a:pt x="307784" y="51498"/>
                  </a:lnTo>
                  <a:lnTo>
                    <a:pt x="308483" y="52768"/>
                  </a:lnTo>
                  <a:lnTo>
                    <a:pt x="308851" y="54038"/>
                  </a:lnTo>
                  <a:lnTo>
                    <a:pt x="306844" y="54038"/>
                  </a:lnTo>
                  <a:lnTo>
                    <a:pt x="306730" y="55308"/>
                  </a:lnTo>
                  <a:lnTo>
                    <a:pt x="308851" y="55308"/>
                  </a:lnTo>
                  <a:lnTo>
                    <a:pt x="309765" y="57848"/>
                  </a:lnTo>
                  <a:lnTo>
                    <a:pt x="309765" y="49110"/>
                  </a:lnTo>
                  <a:lnTo>
                    <a:pt x="309562" y="48958"/>
                  </a:lnTo>
                  <a:lnTo>
                    <a:pt x="309562" y="51498"/>
                  </a:lnTo>
                  <a:lnTo>
                    <a:pt x="307086" y="50228"/>
                  </a:lnTo>
                  <a:lnTo>
                    <a:pt x="307086" y="48958"/>
                  </a:lnTo>
                  <a:lnTo>
                    <a:pt x="308495" y="48958"/>
                  </a:lnTo>
                  <a:lnTo>
                    <a:pt x="309562" y="51498"/>
                  </a:lnTo>
                  <a:lnTo>
                    <a:pt x="309562" y="48958"/>
                  </a:lnTo>
                  <a:lnTo>
                    <a:pt x="309638" y="47688"/>
                  </a:lnTo>
                  <a:lnTo>
                    <a:pt x="309740" y="46418"/>
                  </a:lnTo>
                  <a:lnTo>
                    <a:pt x="310642" y="46418"/>
                  </a:lnTo>
                  <a:lnTo>
                    <a:pt x="311734" y="42608"/>
                  </a:lnTo>
                  <a:lnTo>
                    <a:pt x="310413" y="40068"/>
                  </a:lnTo>
                  <a:lnTo>
                    <a:pt x="309753" y="38798"/>
                  </a:lnTo>
                  <a:lnTo>
                    <a:pt x="309562" y="37528"/>
                  </a:lnTo>
                  <a:lnTo>
                    <a:pt x="309562" y="41338"/>
                  </a:lnTo>
                  <a:lnTo>
                    <a:pt x="307784" y="46418"/>
                  </a:lnTo>
                  <a:lnTo>
                    <a:pt x="306400" y="46418"/>
                  </a:lnTo>
                  <a:lnTo>
                    <a:pt x="306400" y="48958"/>
                  </a:lnTo>
                  <a:lnTo>
                    <a:pt x="306057" y="51498"/>
                  </a:lnTo>
                  <a:lnTo>
                    <a:pt x="305308" y="52768"/>
                  </a:lnTo>
                  <a:lnTo>
                    <a:pt x="304609" y="52768"/>
                  </a:lnTo>
                  <a:lnTo>
                    <a:pt x="303758" y="51498"/>
                  </a:lnTo>
                  <a:lnTo>
                    <a:pt x="303682" y="50228"/>
                  </a:lnTo>
                  <a:lnTo>
                    <a:pt x="303618" y="48958"/>
                  </a:lnTo>
                  <a:lnTo>
                    <a:pt x="303187" y="46418"/>
                  </a:lnTo>
                  <a:lnTo>
                    <a:pt x="303542" y="46418"/>
                  </a:lnTo>
                  <a:lnTo>
                    <a:pt x="304253" y="45148"/>
                  </a:lnTo>
                  <a:lnTo>
                    <a:pt x="305308" y="46418"/>
                  </a:lnTo>
                  <a:lnTo>
                    <a:pt x="306400" y="48958"/>
                  </a:lnTo>
                  <a:lnTo>
                    <a:pt x="306400" y="46418"/>
                  </a:lnTo>
                  <a:lnTo>
                    <a:pt x="306616" y="45148"/>
                  </a:lnTo>
                  <a:lnTo>
                    <a:pt x="307784" y="43878"/>
                  </a:lnTo>
                  <a:lnTo>
                    <a:pt x="307784" y="40068"/>
                  </a:lnTo>
                  <a:lnTo>
                    <a:pt x="308495" y="40068"/>
                  </a:lnTo>
                  <a:lnTo>
                    <a:pt x="309562" y="41338"/>
                  </a:lnTo>
                  <a:lnTo>
                    <a:pt x="309562" y="37528"/>
                  </a:lnTo>
                  <a:lnTo>
                    <a:pt x="309803" y="36258"/>
                  </a:lnTo>
                  <a:lnTo>
                    <a:pt x="310273" y="36258"/>
                  </a:lnTo>
                  <a:lnTo>
                    <a:pt x="312902" y="43878"/>
                  </a:lnTo>
                  <a:lnTo>
                    <a:pt x="312851" y="59118"/>
                  </a:lnTo>
                  <a:lnTo>
                    <a:pt x="312750" y="60388"/>
                  </a:lnTo>
                  <a:lnTo>
                    <a:pt x="312648" y="61658"/>
                  </a:lnTo>
                  <a:lnTo>
                    <a:pt x="312547" y="62928"/>
                  </a:lnTo>
                  <a:lnTo>
                    <a:pt x="312470" y="64198"/>
                  </a:lnTo>
                  <a:lnTo>
                    <a:pt x="312394" y="65468"/>
                  </a:lnTo>
                  <a:lnTo>
                    <a:pt x="312331" y="66738"/>
                  </a:lnTo>
                  <a:lnTo>
                    <a:pt x="312254" y="68008"/>
                  </a:lnTo>
                  <a:lnTo>
                    <a:pt x="312191" y="69088"/>
                  </a:lnTo>
                  <a:lnTo>
                    <a:pt x="312077" y="71094"/>
                  </a:lnTo>
                  <a:lnTo>
                    <a:pt x="312356" y="69481"/>
                  </a:lnTo>
                  <a:lnTo>
                    <a:pt x="312750" y="66738"/>
                  </a:lnTo>
                  <a:lnTo>
                    <a:pt x="315125" y="75628"/>
                  </a:lnTo>
                  <a:lnTo>
                    <a:pt x="316293" y="84518"/>
                  </a:lnTo>
                  <a:lnTo>
                    <a:pt x="317106" y="93408"/>
                  </a:lnTo>
                  <a:lnTo>
                    <a:pt x="318414" y="102298"/>
                  </a:lnTo>
                  <a:lnTo>
                    <a:pt x="321246" y="116268"/>
                  </a:lnTo>
                  <a:lnTo>
                    <a:pt x="321043" y="117538"/>
                  </a:lnTo>
                  <a:lnTo>
                    <a:pt x="319938" y="118808"/>
                  </a:lnTo>
                  <a:lnTo>
                    <a:pt x="323024" y="118808"/>
                  </a:lnTo>
                  <a:lnTo>
                    <a:pt x="323735" y="120078"/>
                  </a:lnTo>
                  <a:lnTo>
                    <a:pt x="318770" y="125158"/>
                  </a:lnTo>
                  <a:lnTo>
                    <a:pt x="321081" y="125158"/>
                  </a:lnTo>
                  <a:lnTo>
                    <a:pt x="321818" y="123888"/>
                  </a:lnTo>
                  <a:lnTo>
                    <a:pt x="322668" y="122618"/>
                  </a:lnTo>
                  <a:lnTo>
                    <a:pt x="324434" y="122618"/>
                  </a:lnTo>
                  <a:lnTo>
                    <a:pt x="324866" y="126428"/>
                  </a:lnTo>
                  <a:lnTo>
                    <a:pt x="324726" y="126619"/>
                  </a:lnTo>
                  <a:lnTo>
                    <a:pt x="325501" y="128968"/>
                  </a:lnTo>
                  <a:lnTo>
                    <a:pt x="326923" y="132778"/>
                  </a:lnTo>
                  <a:lnTo>
                    <a:pt x="323418" y="135318"/>
                  </a:lnTo>
                  <a:lnTo>
                    <a:pt x="322313" y="137858"/>
                  </a:lnTo>
                  <a:lnTo>
                    <a:pt x="326923" y="134048"/>
                  </a:lnTo>
                  <a:lnTo>
                    <a:pt x="329666" y="137858"/>
                  </a:lnTo>
                  <a:lnTo>
                    <a:pt x="327469" y="140398"/>
                  </a:lnTo>
                  <a:lnTo>
                    <a:pt x="324192" y="142938"/>
                  </a:lnTo>
                  <a:lnTo>
                    <a:pt x="330111" y="142938"/>
                  </a:lnTo>
                  <a:lnTo>
                    <a:pt x="330111" y="144208"/>
                  </a:lnTo>
                  <a:lnTo>
                    <a:pt x="324434" y="146748"/>
                  </a:lnTo>
                  <a:lnTo>
                    <a:pt x="329158" y="145478"/>
                  </a:lnTo>
                  <a:lnTo>
                    <a:pt x="331736" y="144208"/>
                  </a:lnTo>
                  <a:lnTo>
                    <a:pt x="332943" y="139128"/>
                  </a:lnTo>
                  <a:lnTo>
                    <a:pt x="333997" y="137858"/>
                  </a:lnTo>
                  <a:lnTo>
                    <a:pt x="334708" y="137858"/>
                  </a:lnTo>
                  <a:lnTo>
                    <a:pt x="334822" y="139128"/>
                  </a:lnTo>
                  <a:lnTo>
                    <a:pt x="335064" y="140398"/>
                  </a:lnTo>
                  <a:lnTo>
                    <a:pt x="332143" y="146443"/>
                  </a:lnTo>
                  <a:lnTo>
                    <a:pt x="336473" y="145478"/>
                  </a:lnTo>
                  <a:lnTo>
                    <a:pt x="336715" y="145478"/>
                  </a:lnTo>
                  <a:lnTo>
                    <a:pt x="336829" y="146748"/>
                  </a:lnTo>
                  <a:lnTo>
                    <a:pt x="331520" y="150558"/>
                  </a:lnTo>
                  <a:lnTo>
                    <a:pt x="331520" y="151828"/>
                  </a:lnTo>
                  <a:lnTo>
                    <a:pt x="332917" y="150558"/>
                  </a:lnTo>
                  <a:lnTo>
                    <a:pt x="335711" y="149288"/>
                  </a:lnTo>
                  <a:lnTo>
                    <a:pt x="337896" y="149288"/>
                  </a:lnTo>
                  <a:lnTo>
                    <a:pt x="339229" y="150558"/>
                  </a:lnTo>
                  <a:lnTo>
                    <a:pt x="337985" y="153098"/>
                  </a:lnTo>
                  <a:lnTo>
                    <a:pt x="339674" y="154368"/>
                  </a:lnTo>
                  <a:lnTo>
                    <a:pt x="337604" y="156857"/>
                  </a:lnTo>
                  <a:lnTo>
                    <a:pt x="338404" y="156286"/>
                  </a:lnTo>
                  <a:lnTo>
                    <a:pt x="337769" y="156819"/>
                  </a:lnTo>
                  <a:lnTo>
                    <a:pt x="337997" y="156756"/>
                  </a:lnTo>
                  <a:lnTo>
                    <a:pt x="339610" y="156286"/>
                  </a:lnTo>
                  <a:lnTo>
                    <a:pt x="341795" y="155638"/>
                  </a:lnTo>
                  <a:lnTo>
                    <a:pt x="342277" y="155638"/>
                  </a:lnTo>
                  <a:lnTo>
                    <a:pt x="342392" y="156908"/>
                  </a:lnTo>
                  <a:lnTo>
                    <a:pt x="342506" y="158178"/>
                  </a:lnTo>
                  <a:lnTo>
                    <a:pt x="343357" y="158178"/>
                  </a:lnTo>
                  <a:lnTo>
                    <a:pt x="342277" y="159448"/>
                  </a:lnTo>
                  <a:lnTo>
                    <a:pt x="341795" y="159448"/>
                  </a:lnTo>
                  <a:lnTo>
                    <a:pt x="341083" y="164528"/>
                  </a:lnTo>
                  <a:lnTo>
                    <a:pt x="342861" y="164528"/>
                  </a:lnTo>
                  <a:lnTo>
                    <a:pt x="344271" y="164528"/>
                  </a:lnTo>
                  <a:lnTo>
                    <a:pt x="344271" y="165798"/>
                  </a:lnTo>
                  <a:lnTo>
                    <a:pt x="343204" y="167068"/>
                  </a:lnTo>
                  <a:lnTo>
                    <a:pt x="341795" y="167068"/>
                  </a:lnTo>
                  <a:lnTo>
                    <a:pt x="341795" y="165798"/>
                  </a:lnTo>
                  <a:lnTo>
                    <a:pt x="339293" y="165798"/>
                  </a:lnTo>
                  <a:lnTo>
                    <a:pt x="336473" y="165798"/>
                  </a:lnTo>
                  <a:lnTo>
                    <a:pt x="336130" y="167068"/>
                  </a:lnTo>
                  <a:lnTo>
                    <a:pt x="339318" y="168338"/>
                  </a:lnTo>
                  <a:lnTo>
                    <a:pt x="339077" y="168338"/>
                  </a:lnTo>
                  <a:lnTo>
                    <a:pt x="338607" y="169608"/>
                  </a:lnTo>
                  <a:lnTo>
                    <a:pt x="333298" y="167068"/>
                  </a:lnTo>
                  <a:lnTo>
                    <a:pt x="327825" y="173418"/>
                  </a:lnTo>
                  <a:lnTo>
                    <a:pt x="327812" y="169608"/>
                  </a:lnTo>
                  <a:lnTo>
                    <a:pt x="325145" y="179768"/>
                  </a:lnTo>
                  <a:lnTo>
                    <a:pt x="336130" y="173418"/>
                  </a:lnTo>
                  <a:lnTo>
                    <a:pt x="336829" y="172148"/>
                  </a:lnTo>
                  <a:lnTo>
                    <a:pt x="333298" y="172148"/>
                  </a:lnTo>
                  <a:lnTo>
                    <a:pt x="333298" y="169608"/>
                  </a:lnTo>
                  <a:lnTo>
                    <a:pt x="334352" y="169608"/>
                  </a:lnTo>
                  <a:lnTo>
                    <a:pt x="336473" y="170878"/>
                  </a:lnTo>
                  <a:lnTo>
                    <a:pt x="342620" y="169608"/>
                  </a:lnTo>
                  <a:lnTo>
                    <a:pt x="346671" y="167068"/>
                  </a:lnTo>
                  <a:lnTo>
                    <a:pt x="350735" y="164528"/>
                  </a:lnTo>
                  <a:lnTo>
                    <a:pt x="354723" y="161988"/>
                  </a:lnTo>
                  <a:lnTo>
                    <a:pt x="358724" y="159448"/>
                  </a:lnTo>
                  <a:lnTo>
                    <a:pt x="364464" y="155638"/>
                  </a:lnTo>
                  <a:lnTo>
                    <a:pt x="368896" y="153098"/>
                  </a:lnTo>
                  <a:lnTo>
                    <a:pt x="412762" y="140398"/>
                  </a:lnTo>
                  <a:lnTo>
                    <a:pt x="426720" y="140398"/>
                  </a:lnTo>
                  <a:lnTo>
                    <a:pt x="430796" y="140398"/>
                  </a:lnTo>
                  <a:lnTo>
                    <a:pt x="437426" y="144208"/>
                  </a:lnTo>
                  <a:lnTo>
                    <a:pt x="438137" y="144208"/>
                  </a:lnTo>
                  <a:lnTo>
                    <a:pt x="435978" y="144856"/>
                  </a:lnTo>
                  <a:lnTo>
                    <a:pt x="437616" y="145478"/>
                  </a:lnTo>
                  <a:lnTo>
                    <a:pt x="438835" y="146748"/>
                  </a:lnTo>
                  <a:lnTo>
                    <a:pt x="432460" y="145478"/>
                  </a:lnTo>
                  <a:lnTo>
                    <a:pt x="433171" y="144995"/>
                  </a:lnTo>
                  <a:lnTo>
                    <a:pt x="426720" y="140398"/>
                  </a:lnTo>
                  <a:lnTo>
                    <a:pt x="422198" y="141668"/>
                  </a:lnTo>
                  <a:lnTo>
                    <a:pt x="393014" y="145478"/>
                  </a:lnTo>
                  <a:lnTo>
                    <a:pt x="383590" y="149288"/>
                  </a:lnTo>
                  <a:lnTo>
                    <a:pt x="375119" y="153098"/>
                  </a:lnTo>
                  <a:lnTo>
                    <a:pt x="367106" y="156908"/>
                  </a:lnTo>
                  <a:lnTo>
                    <a:pt x="359702" y="161988"/>
                  </a:lnTo>
                  <a:lnTo>
                    <a:pt x="353136" y="168338"/>
                  </a:lnTo>
                  <a:lnTo>
                    <a:pt x="351878" y="167068"/>
                  </a:lnTo>
                  <a:lnTo>
                    <a:pt x="351040" y="169608"/>
                  </a:lnTo>
                  <a:lnTo>
                    <a:pt x="347459" y="169608"/>
                  </a:lnTo>
                  <a:lnTo>
                    <a:pt x="341960" y="173418"/>
                  </a:lnTo>
                  <a:lnTo>
                    <a:pt x="334200" y="178498"/>
                  </a:lnTo>
                  <a:lnTo>
                    <a:pt x="328688" y="182308"/>
                  </a:lnTo>
                  <a:lnTo>
                    <a:pt x="313461" y="193738"/>
                  </a:lnTo>
                  <a:lnTo>
                    <a:pt x="312039" y="195008"/>
                  </a:lnTo>
                  <a:lnTo>
                    <a:pt x="327977" y="184848"/>
                  </a:lnTo>
                  <a:lnTo>
                    <a:pt x="352767" y="169608"/>
                  </a:lnTo>
                  <a:lnTo>
                    <a:pt x="355231" y="168338"/>
                  </a:lnTo>
                  <a:lnTo>
                    <a:pt x="357720" y="167068"/>
                  </a:lnTo>
                  <a:lnTo>
                    <a:pt x="367233" y="164528"/>
                  </a:lnTo>
                  <a:lnTo>
                    <a:pt x="368719" y="158178"/>
                  </a:lnTo>
                  <a:lnTo>
                    <a:pt x="369417" y="158178"/>
                  </a:lnTo>
                  <a:lnTo>
                    <a:pt x="370128" y="159448"/>
                  </a:lnTo>
                  <a:lnTo>
                    <a:pt x="373316" y="158178"/>
                  </a:lnTo>
                  <a:lnTo>
                    <a:pt x="386067" y="153098"/>
                  </a:lnTo>
                  <a:lnTo>
                    <a:pt x="400100" y="149288"/>
                  </a:lnTo>
                  <a:lnTo>
                    <a:pt x="416509" y="146748"/>
                  </a:lnTo>
                  <a:lnTo>
                    <a:pt x="433108" y="148018"/>
                  </a:lnTo>
                  <a:lnTo>
                    <a:pt x="447687" y="150558"/>
                  </a:lnTo>
                  <a:lnTo>
                    <a:pt x="457873" y="156908"/>
                  </a:lnTo>
                  <a:lnTo>
                    <a:pt x="466204" y="165798"/>
                  </a:lnTo>
                  <a:lnTo>
                    <a:pt x="474129" y="173418"/>
                  </a:lnTo>
                  <a:lnTo>
                    <a:pt x="483108" y="181038"/>
                  </a:lnTo>
                  <a:lnTo>
                    <a:pt x="488823" y="183578"/>
                  </a:lnTo>
                  <a:lnTo>
                    <a:pt x="496519" y="184848"/>
                  </a:lnTo>
                  <a:lnTo>
                    <a:pt x="502945" y="187388"/>
                  </a:lnTo>
                  <a:lnTo>
                    <a:pt x="508838" y="191198"/>
                  </a:lnTo>
                  <a:lnTo>
                    <a:pt x="516089" y="197548"/>
                  </a:lnTo>
                  <a:lnTo>
                    <a:pt x="522617" y="203898"/>
                  </a:lnTo>
                  <a:lnTo>
                    <a:pt x="526326" y="208978"/>
                  </a:lnTo>
                  <a:lnTo>
                    <a:pt x="527037" y="208978"/>
                  </a:lnTo>
                  <a:close/>
                </a:path>
                <a:path w="574040" h="332104">
                  <a:moveTo>
                    <a:pt x="527037" y="188074"/>
                  </a:moveTo>
                  <a:lnTo>
                    <a:pt x="526910" y="187604"/>
                  </a:lnTo>
                  <a:lnTo>
                    <a:pt x="526681" y="186664"/>
                  </a:lnTo>
                  <a:lnTo>
                    <a:pt x="526199" y="185928"/>
                  </a:lnTo>
                  <a:lnTo>
                    <a:pt x="525259" y="185597"/>
                  </a:lnTo>
                  <a:lnTo>
                    <a:pt x="524903" y="185953"/>
                  </a:lnTo>
                  <a:lnTo>
                    <a:pt x="524560" y="186309"/>
                  </a:lnTo>
                  <a:lnTo>
                    <a:pt x="524205" y="186664"/>
                  </a:lnTo>
                  <a:lnTo>
                    <a:pt x="523963" y="186893"/>
                  </a:lnTo>
                  <a:lnTo>
                    <a:pt x="523735" y="187134"/>
                  </a:lnTo>
                  <a:lnTo>
                    <a:pt x="523494" y="187375"/>
                  </a:lnTo>
                  <a:lnTo>
                    <a:pt x="525170" y="187032"/>
                  </a:lnTo>
                  <a:lnTo>
                    <a:pt x="525538" y="187502"/>
                  </a:lnTo>
                  <a:lnTo>
                    <a:pt x="527037" y="188074"/>
                  </a:lnTo>
                  <a:close/>
                </a:path>
                <a:path w="574040" h="332104">
                  <a:moveTo>
                    <a:pt x="531990" y="182410"/>
                  </a:moveTo>
                  <a:lnTo>
                    <a:pt x="531876" y="182067"/>
                  </a:lnTo>
                  <a:lnTo>
                    <a:pt x="531761" y="181698"/>
                  </a:lnTo>
                  <a:lnTo>
                    <a:pt x="531634" y="181356"/>
                  </a:lnTo>
                  <a:lnTo>
                    <a:pt x="531279" y="181229"/>
                  </a:lnTo>
                  <a:lnTo>
                    <a:pt x="530923" y="181114"/>
                  </a:lnTo>
                  <a:lnTo>
                    <a:pt x="530580" y="181000"/>
                  </a:lnTo>
                  <a:lnTo>
                    <a:pt x="530580" y="182410"/>
                  </a:lnTo>
                  <a:lnTo>
                    <a:pt x="531990" y="182410"/>
                  </a:lnTo>
                  <a:close/>
                </a:path>
                <a:path w="574040" h="332104">
                  <a:moveTo>
                    <a:pt x="534822" y="188074"/>
                  </a:moveTo>
                  <a:lnTo>
                    <a:pt x="532345" y="188074"/>
                  </a:lnTo>
                  <a:lnTo>
                    <a:pt x="532460" y="188442"/>
                  </a:lnTo>
                  <a:lnTo>
                    <a:pt x="532587" y="188785"/>
                  </a:lnTo>
                  <a:lnTo>
                    <a:pt x="532701" y="189141"/>
                  </a:lnTo>
                  <a:lnTo>
                    <a:pt x="533285" y="189255"/>
                  </a:lnTo>
                  <a:lnTo>
                    <a:pt x="533882" y="189382"/>
                  </a:lnTo>
                  <a:lnTo>
                    <a:pt x="534466" y="189496"/>
                  </a:lnTo>
                  <a:lnTo>
                    <a:pt x="534593" y="189026"/>
                  </a:lnTo>
                  <a:lnTo>
                    <a:pt x="534822" y="188074"/>
                  </a:lnTo>
                  <a:close/>
                </a:path>
                <a:path w="574040" h="332104">
                  <a:moveTo>
                    <a:pt x="540486" y="160096"/>
                  </a:moveTo>
                  <a:lnTo>
                    <a:pt x="538835" y="160578"/>
                  </a:lnTo>
                  <a:lnTo>
                    <a:pt x="538010" y="160807"/>
                  </a:lnTo>
                  <a:lnTo>
                    <a:pt x="538010" y="161518"/>
                  </a:lnTo>
                  <a:lnTo>
                    <a:pt x="539076" y="161518"/>
                  </a:lnTo>
                  <a:lnTo>
                    <a:pt x="540486" y="160451"/>
                  </a:lnTo>
                  <a:lnTo>
                    <a:pt x="540486" y="160096"/>
                  </a:lnTo>
                  <a:close/>
                </a:path>
                <a:path w="574040" h="332104">
                  <a:moveTo>
                    <a:pt x="542759" y="168363"/>
                  </a:moveTo>
                  <a:lnTo>
                    <a:pt x="542645" y="168046"/>
                  </a:lnTo>
                  <a:lnTo>
                    <a:pt x="542378" y="168363"/>
                  </a:lnTo>
                  <a:lnTo>
                    <a:pt x="542759" y="168363"/>
                  </a:lnTo>
                  <a:close/>
                </a:path>
                <a:path w="574040" h="332104">
                  <a:moveTo>
                    <a:pt x="542925" y="156298"/>
                  </a:moveTo>
                  <a:lnTo>
                    <a:pt x="539076" y="150177"/>
                  </a:lnTo>
                  <a:lnTo>
                    <a:pt x="538835" y="150177"/>
                  </a:lnTo>
                  <a:lnTo>
                    <a:pt x="537908" y="152717"/>
                  </a:lnTo>
                  <a:lnTo>
                    <a:pt x="540867" y="158318"/>
                  </a:lnTo>
                  <a:lnTo>
                    <a:pt x="541604" y="162585"/>
                  </a:lnTo>
                  <a:lnTo>
                    <a:pt x="539788" y="162585"/>
                  </a:lnTo>
                  <a:lnTo>
                    <a:pt x="542137" y="167017"/>
                  </a:lnTo>
                  <a:lnTo>
                    <a:pt x="542277" y="166471"/>
                  </a:lnTo>
                  <a:lnTo>
                    <a:pt x="542925" y="156298"/>
                  </a:lnTo>
                  <a:close/>
                </a:path>
                <a:path w="574040" h="332104">
                  <a:moveTo>
                    <a:pt x="544385" y="172847"/>
                  </a:moveTo>
                  <a:lnTo>
                    <a:pt x="542963" y="168948"/>
                  </a:lnTo>
                  <a:lnTo>
                    <a:pt x="541197" y="168948"/>
                  </a:lnTo>
                  <a:lnTo>
                    <a:pt x="540499" y="167182"/>
                  </a:lnTo>
                  <a:lnTo>
                    <a:pt x="540423" y="167017"/>
                  </a:lnTo>
                  <a:lnTo>
                    <a:pt x="538721" y="166471"/>
                  </a:lnTo>
                  <a:lnTo>
                    <a:pt x="540842" y="171437"/>
                  </a:lnTo>
                  <a:lnTo>
                    <a:pt x="544385" y="172847"/>
                  </a:lnTo>
                  <a:close/>
                </a:path>
                <a:path w="574040" h="332104">
                  <a:moveTo>
                    <a:pt x="563537" y="154012"/>
                  </a:moveTo>
                  <a:lnTo>
                    <a:pt x="562457" y="154012"/>
                  </a:lnTo>
                  <a:lnTo>
                    <a:pt x="562457" y="154787"/>
                  </a:lnTo>
                  <a:lnTo>
                    <a:pt x="563410" y="154787"/>
                  </a:lnTo>
                  <a:lnTo>
                    <a:pt x="563537" y="154012"/>
                  </a:lnTo>
                  <a:close/>
                </a:path>
                <a:path w="574040" h="332104">
                  <a:moveTo>
                    <a:pt x="563956" y="154787"/>
                  </a:moveTo>
                  <a:lnTo>
                    <a:pt x="563664" y="154012"/>
                  </a:lnTo>
                  <a:lnTo>
                    <a:pt x="563435" y="154787"/>
                  </a:lnTo>
                  <a:lnTo>
                    <a:pt x="563956" y="154787"/>
                  </a:lnTo>
                  <a:close/>
                </a:path>
                <a:path w="574040" h="332104">
                  <a:moveTo>
                    <a:pt x="564222" y="155498"/>
                  </a:moveTo>
                  <a:lnTo>
                    <a:pt x="564007" y="154914"/>
                  </a:lnTo>
                  <a:lnTo>
                    <a:pt x="563956" y="154787"/>
                  </a:lnTo>
                  <a:lnTo>
                    <a:pt x="564222" y="155498"/>
                  </a:lnTo>
                  <a:close/>
                </a:path>
                <a:path w="574040" h="332104">
                  <a:moveTo>
                    <a:pt x="567410" y="154787"/>
                  </a:moveTo>
                  <a:lnTo>
                    <a:pt x="566585" y="154673"/>
                  </a:lnTo>
                  <a:lnTo>
                    <a:pt x="565759" y="154546"/>
                  </a:lnTo>
                  <a:lnTo>
                    <a:pt x="564934" y="154432"/>
                  </a:lnTo>
                  <a:lnTo>
                    <a:pt x="564692" y="154901"/>
                  </a:lnTo>
                  <a:lnTo>
                    <a:pt x="564578" y="155143"/>
                  </a:lnTo>
                  <a:lnTo>
                    <a:pt x="565988" y="155143"/>
                  </a:lnTo>
                  <a:lnTo>
                    <a:pt x="566470" y="155028"/>
                  </a:lnTo>
                  <a:lnTo>
                    <a:pt x="566940" y="154901"/>
                  </a:lnTo>
                  <a:lnTo>
                    <a:pt x="567410" y="154787"/>
                  </a:lnTo>
                  <a:close/>
                </a:path>
                <a:path w="574040" h="332104">
                  <a:moveTo>
                    <a:pt x="568121" y="157264"/>
                  </a:moveTo>
                  <a:lnTo>
                    <a:pt x="566940" y="157391"/>
                  </a:lnTo>
                  <a:lnTo>
                    <a:pt x="564578" y="157619"/>
                  </a:lnTo>
                  <a:lnTo>
                    <a:pt x="563867" y="157619"/>
                  </a:lnTo>
                  <a:lnTo>
                    <a:pt x="563867" y="158686"/>
                  </a:lnTo>
                  <a:lnTo>
                    <a:pt x="564934" y="158686"/>
                  </a:lnTo>
                  <a:lnTo>
                    <a:pt x="567055" y="157734"/>
                  </a:lnTo>
                  <a:lnTo>
                    <a:pt x="568121" y="157264"/>
                  </a:lnTo>
                  <a:close/>
                </a:path>
                <a:path w="574040" h="332104">
                  <a:moveTo>
                    <a:pt x="572719" y="173558"/>
                  </a:moveTo>
                  <a:lnTo>
                    <a:pt x="572604" y="173202"/>
                  </a:lnTo>
                  <a:lnTo>
                    <a:pt x="572490" y="172847"/>
                  </a:lnTo>
                  <a:lnTo>
                    <a:pt x="572363" y="172491"/>
                  </a:lnTo>
                  <a:lnTo>
                    <a:pt x="572211" y="172339"/>
                  </a:lnTo>
                  <a:lnTo>
                    <a:pt x="570242" y="170370"/>
                  </a:lnTo>
                  <a:lnTo>
                    <a:pt x="571207" y="169278"/>
                  </a:lnTo>
                  <a:lnTo>
                    <a:pt x="569658" y="169278"/>
                  </a:lnTo>
                  <a:lnTo>
                    <a:pt x="569658" y="171081"/>
                  </a:lnTo>
                  <a:lnTo>
                    <a:pt x="566699" y="172148"/>
                  </a:lnTo>
                  <a:lnTo>
                    <a:pt x="567410" y="173202"/>
                  </a:lnTo>
                  <a:lnTo>
                    <a:pt x="569645" y="172669"/>
                  </a:lnTo>
                  <a:lnTo>
                    <a:pt x="569252" y="172339"/>
                  </a:lnTo>
                  <a:lnTo>
                    <a:pt x="571309" y="172847"/>
                  </a:lnTo>
                  <a:lnTo>
                    <a:pt x="570674" y="174332"/>
                  </a:lnTo>
                  <a:lnTo>
                    <a:pt x="568833" y="174332"/>
                  </a:lnTo>
                  <a:lnTo>
                    <a:pt x="568833" y="174510"/>
                  </a:lnTo>
                  <a:lnTo>
                    <a:pt x="569188" y="174853"/>
                  </a:lnTo>
                  <a:lnTo>
                    <a:pt x="569899" y="175323"/>
                  </a:lnTo>
                  <a:lnTo>
                    <a:pt x="572719" y="173558"/>
                  </a:lnTo>
                  <a:close/>
                </a:path>
                <a:path w="574040" h="332104">
                  <a:moveTo>
                    <a:pt x="573786" y="168427"/>
                  </a:moveTo>
                  <a:lnTo>
                    <a:pt x="573544" y="168008"/>
                  </a:lnTo>
                  <a:lnTo>
                    <a:pt x="573074" y="167538"/>
                  </a:lnTo>
                  <a:lnTo>
                    <a:pt x="569671" y="168427"/>
                  </a:lnTo>
                  <a:lnTo>
                    <a:pt x="569658" y="169087"/>
                  </a:lnTo>
                  <a:lnTo>
                    <a:pt x="572160" y="169087"/>
                  </a:lnTo>
                  <a:lnTo>
                    <a:pt x="573786" y="168605"/>
                  </a:lnTo>
                  <a:lnTo>
                    <a:pt x="573786" y="168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677757" y="2921101"/>
              <a:ext cx="386080" cy="248285"/>
            </a:xfrm>
            <a:custGeom>
              <a:avLst/>
              <a:gdLst/>
              <a:ahLst/>
              <a:cxnLst/>
              <a:rect l="l" t="t" r="r" b="b"/>
              <a:pathLst>
                <a:path w="386079" h="248285">
                  <a:moveTo>
                    <a:pt x="2120" y="69773"/>
                  </a:moveTo>
                  <a:lnTo>
                    <a:pt x="1651" y="69659"/>
                  </a:lnTo>
                  <a:lnTo>
                    <a:pt x="1181" y="69532"/>
                  </a:lnTo>
                  <a:lnTo>
                    <a:pt x="711" y="69418"/>
                  </a:lnTo>
                  <a:lnTo>
                    <a:pt x="711" y="69773"/>
                  </a:lnTo>
                  <a:lnTo>
                    <a:pt x="2120" y="69773"/>
                  </a:lnTo>
                  <a:close/>
                </a:path>
                <a:path w="386079" h="248285">
                  <a:moveTo>
                    <a:pt x="6807" y="93764"/>
                  </a:moveTo>
                  <a:lnTo>
                    <a:pt x="5181" y="93687"/>
                  </a:lnTo>
                  <a:lnTo>
                    <a:pt x="3962" y="92862"/>
                  </a:lnTo>
                  <a:lnTo>
                    <a:pt x="2476" y="93853"/>
                  </a:lnTo>
                  <a:lnTo>
                    <a:pt x="0" y="97396"/>
                  </a:lnTo>
                  <a:lnTo>
                    <a:pt x="711" y="97396"/>
                  </a:lnTo>
                  <a:lnTo>
                    <a:pt x="2374" y="95719"/>
                  </a:lnTo>
                  <a:lnTo>
                    <a:pt x="4483" y="94640"/>
                  </a:lnTo>
                  <a:lnTo>
                    <a:pt x="6807" y="93764"/>
                  </a:lnTo>
                  <a:close/>
                </a:path>
                <a:path w="386079" h="248285">
                  <a:moveTo>
                    <a:pt x="13106" y="59143"/>
                  </a:moveTo>
                  <a:lnTo>
                    <a:pt x="9321" y="60032"/>
                  </a:lnTo>
                  <a:lnTo>
                    <a:pt x="7645" y="57785"/>
                  </a:lnTo>
                  <a:lnTo>
                    <a:pt x="3187" y="58077"/>
                  </a:lnTo>
                  <a:lnTo>
                    <a:pt x="5765" y="59270"/>
                  </a:lnTo>
                  <a:lnTo>
                    <a:pt x="8597" y="60185"/>
                  </a:lnTo>
                  <a:lnTo>
                    <a:pt x="10972" y="60921"/>
                  </a:lnTo>
                  <a:lnTo>
                    <a:pt x="13106" y="59143"/>
                  </a:lnTo>
                  <a:close/>
                </a:path>
                <a:path w="386079" h="248285">
                  <a:moveTo>
                    <a:pt x="13106" y="52412"/>
                  </a:moveTo>
                  <a:lnTo>
                    <a:pt x="6731" y="51003"/>
                  </a:lnTo>
                  <a:lnTo>
                    <a:pt x="6731" y="51358"/>
                  </a:lnTo>
                  <a:lnTo>
                    <a:pt x="8851" y="51701"/>
                  </a:lnTo>
                  <a:lnTo>
                    <a:pt x="10972" y="52070"/>
                  </a:lnTo>
                  <a:lnTo>
                    <a:pt x="13106" y="52412"/>
                  </a:lnTo>
                  <a:close/>
                </a:path>
                <a:path w="386079" h="248285">
                  <a:moveTo>
                    <a:pt x="15113" y="79984"/>
                  </a:moveTo>
                  <a:lnTo>
                    <a:pt x="12039" y="80746"/>
                  </a:lnTo>
                  <a:lnTo>
                    <a:pt x="12039" y="81102"/>
                  </a:lnTo>
                  <a:lnTo>
                    <a:pt x="13462" y="81102"/>
                  </a:lnTo>
                  <a:lnTo>
                    <a:pt x="15113" y="79984"/>
                  </a:lnTo>
                  <a:close/>
                </a:path>
                <a:path w="386079" h="248285">
                  <a:moveTo>
                    <a:pt x="15227" y="60566"/>
                  </a:moveTo>
                  <a:lnTo>
                    <a:pt x="14998" y="60807"/>
                  </a:lnTo>
                  <a:lnTo>
                    <a:pt x="14757" y="61036"/>
                  </a:lnTo>
                  <a:lnTo>
                    <a:pt x="14516" y="61277"/>
                  </a:lnTo>
                  <a:lnTo>
                    <a:pt x="15227" y="61277"/>
                  </a:lnTo>
                  <a:lnTo>
                    <a:pt x="15227" y="60566"/>
                  </a:lnTo>
                  <a:close/>
                </a:path>
                <a:path w="386079" h="248285">
                  <a:moveTo>
                    <a:pt x="15582" y="71539"/>
                  </a:moveTo>
                  <a:lnTo>
                    <a:pt x="14909" y="70866"/>
                  </a:lnTo>
                  <a:lnTo>
                    <a:pt x="13462" y="70751"/>
                  </a:lnTo>
                  <a:lnTo>
                    <a:pt x="12395" y="70485"/>
                  </a:lnTo>
                  <a:lnTo>
                    <a:pt x="13220" y="71564"/>
                  </a:lnTo>
                  <a:lnTo>
                    <a:pt x="13614" y="71551"/>
                  </a:lnTo>
                  <a:lnTo>
                    <a:pt x="15582" y="71539"/>
                  </a:lnTo>
                  <a:close/>
                </a:path>
                <a:path w="386079" h="248285">
                  <a:moveTo>
                    <a:pt x="15938" y="53124"/>
                  </a:moveTo>
                  <a:lnTo>
                    <a:pt x="14998" y="52895"/>
                  </a:lnTo>
                  <a:lnTo>
                    <a:pt x="13106" y="52412"/>
                  </a:lnTo>
                  <a:lnTo>
                    <a:pt x="13106" y="52768"/>
                  </a:lnTo>
                  <a:lnTo>
                    <a:pt x="14046" y="52895"/>
                  </a:lnTo>
                  <a:lnTo>
                    <a:pt x="15938" y="53124"/>
                  </a:lnTo>
                  <a:close/>
                </a:path>
                <a:path w="386079" h="248285">
                  <a:moveTo>
                    <a:pt x="17437" y="78397"/>
                  </a:moveTo>
                  <a:lnTo>
                    <a:pt x="15113" y="79984"/>
                  </a:lnTo>
                  <a:lnTo>
                    <a:pt x="17360" y="79413"/>
                  </a:lnTo>
                  <a:lnTo>
                    <a:pt x="17437" y="78397"/>
                  </a:lnTo>
                  <a:close/>
                </a:path>
                <a:path w="386079" h="248285">
                  <a:moveTo>
                    <a:pt x="23380" y="0"/>
                  </a:moveTo>
                  <a:lnTo>
                    <a:pt x="3898" y="0"/>
                  </a:lnTo>
                  <a:lnTo>
                    <a:pt x="21958" y="355"/>
                  </a:lnTo>
                  <a:lnTo>
                    <a:pt x="23380" y="0"/>
                  </a:lnTo>
                  <a:close/>
                </a:path>
                <a:path w="386079" h="248285">
                  <a:moveTo>
                    <a:pt x="24434" y="83947"/>
                  </a:moveTo>
                  <a:lnTo>
                    <a:pt x="20485" y="86194"/>
                  </a:lnTo>
                  <a:lnTo>
                    <a:pt x="15798" y="89954"/>
                  </a:lnTo>
                  <a:lnTo>
                    <a:pt x="11315" y="92252"/>
                  </a:lnTo>
                  <a:lnTo>
                    <a:pt x="16370" y="90690"/>
                  </a:lnTo>
                  <a:lnTo>
                    <a:pt x="21526" y="89001"/>
                  </a:lnTo>
                  <a:lnTo>
                    <a:pt x="24434" y="83947"/>
                  </a:lnTo>
                  <a:close/>
                </a:path>
                <a:path w="386079" h="248285">
                  <a:moveTo>
                    <a:pt x="24434" y="81813"/>
                  </a:moveTo>
                  <a:lnTo>
                    <a:pt x="22898" y="81267"/>
                  </a:lnTo>
                  <a:lnTo>
                    <a:pt x="21996" y="82016"/>
                  </a:lnTo>
                  <a:lnTo>
                    <a:pt x="20535" y="82524"/>
                  </a:lnTo>
                  <a:lnTo>
                    <a:pt x="20307" y="82994"/>
                  </a:lnTo>
                  <a:lnTo>
                    <a:pt x="20066" y="83464"/>
                  </a:lnTo>
                  <a:lnTo>
                    <a:pt x="19837" y="83947"/>
                  </a:lnTo>
                  <a:lnTo>
                    <a:pt x="20307" y="84175"/>
                  </a:lnTo>
                  <a:lnTo>
                    <a:pt x="20777" y="84416"/>
                  </a:lnTo>
                  <a:lnTo>
                    <a:pt x="21247" y="84645"/>
                  </a:lnTo>
                  <a:lnTo>
                    <a:pt x="23723" y="81813"/>
                  </a:lnTo>
                  <a:lnTo>
                    <a:pt x="24434" y="81813"/>
                  </a:lnTo>
                  <a:close/>
                </a:path>
                <a:path w="386079" h="248285">
                  <a:moveTo>
                    <a:pt x="31521" y="64109"/>
                  </a:moveTo>
                  <a:lnTo>
                    <a:pt x="27139" y="62826"/>
                  </a:lnTo>
                  <a:lnTo>
                    <a:pt x="24955" y="65506"/>
                  </a:lnTo>
                  <a:lnTo>
                    <a:pt x="25793" y="64820"/>
                  </a:lnTo>
                  <a:lnTo>
                    <a:pt x="26733" y="64109"/>
                  </a:lnTo>
                  <a:lnTo>
                    <a:pt x="27241" y="64109"/>
                  </a:lnTo>
                  <a:lnTo>
                    <a:pt x="29133" y="64452"/>
                  </a:lnTo>
                  <a:lnTo>
                    <a:pt x="30848" y="65557"/>
                  </a:lnTo>
                  <a:lnTo>
                    <a:pt x="31521" y="64820"/>
                  </a:lnTo>
                  <a:lnTo>
                    <a:pt x="31521" y="64109"/>
                  </a:lnTo>
                  <a:close/>
                </a:path>
                <a:path w="386079" h="248285">
                  <a:moveTo>
                    <a:pt x="37185" y="61620"/>
                  </a:moveTo>
                  <a:lnTo>
                    <a:pt x="31521" y="67297"/>
                  </a:lnTo>
                  <a:lnTo>
                    <a:pt x="30137" y="67792"/>
                  </a:lnTo>
                  <a:lnTo>
                    <a:pt x="27622" y="66992"/>
                  </a:lnTo>
                  <a:lnTo>
                    <a:pt x="26212" y="66230"/>
                  </a:lnTo>
                  <a:lnTo>
                    <a:pt x="25196" y="65557"/>
                  </a:lnTo>
                  <a:lnTo>
                    <a:pt x="24955" y="65506"/>
                  </a:lnTo>
                  <a:lnTo>
                    <a:pt x="21958" y="64820"/>
                  </a:lnTo>
                  <a:lnTo>
                    <a:pt x="21310" y="65557"/>
                  </a:lnTo>
                  <a:lnTo>
                    <a:pt x="27622" y="67995"/>
                  </a:lnTo>
                  <a:lnTo>
                    <a:pt x="27749" y="68351"/>
                  </a:lnTo>
                  <a:lnTo>
                    <a:pt x="27863" y="68707"/>
                  </a:lnTo>
                  <a:lnTo>
                    <a:pt x="27978" y="69062"/>
                  </a:lnTo>
                  <a:lnTo>
                    <a:pt x="26670" y="70548"/>
                  </a:lnTo>
                  <a:lnTo>
                    <a:pt x="25844" y="69862"/>
                  </a:lnTo>
                  <a:lnTo>
                    <a:pt x="23723" y="69418"/>
                  </a:lnTo>
                  <a:lnTo>
                    <a:pt x="23177" y="70548"/>
                  </a:lnTo>
                  <a:lnTo>
                    <a:pt x="22987" y="71539"/>
                  </a:lnTo>
                  <a:lnTo>
                    <a:pt x="23012" y="73063"/>
                  </a:lnTo>
                  <a:lnTo>
                    <a:pt x="23837" y="73063"/>
                  </a:lnTo>
                  <a:lnTo>
                    <a:pt x="21932" y="73672"/>
                  </a:lnTo>
                  <a:lnTo>
                    <a:pt x="21221" y="73063"/>
                  </a:lnTo>
                  <a:lnTo>
                    <a:pt x="21043" y="73063"/>
                  </a:lnTo>
                  <a:lnTo>
                    <a:pt x="20980" y="72847"/>
                  </a:lnTo>
                  <a:lnTo>
                    <a:pt x="20891" y="71539"/>
                  </a:lnTo>
                  <a:lnTo>
                    <a:pt x="17716" y="74917"/>
                  </a:lnTo>
                  <a:lnTo>
                    <a:pt x="17538" y="77012"/>
                  </a:lnTo>
                  <a:lnTo>
                    <a:pt x="17437" y="78397"/>
                  </a:lnTo>
                  <a:lnTo>
                    <a:pt x="19469" y="77012"/>
                  </a:lnTo>
                  <a:lnTo>
                    <a:pt x="25120" y="73672"/>
                  </a:lnTo>
                  <a:lnTo>
                    <a:pt x="26162" y="73063"/>
                  </a:lnTo>
                  <a:lnTo>
                    <a:pt x="29768" y="70548"/>
                  </a:lnTo>
                  <a:lnTo>
                    <a:pt x="32423" y="68707"/>
                  </a:lnTo>
                  <a:lnTo>
                    <a:pt x="33248" y="67792"/>
                  </a:lnTo>
                  <a:lnTo>
                    <a:pt x="37185" y="63398"/>
                  </a:lnTo>
                  <a:lnTo>
                    <a:pt x="37185" y="61620"/>
                  </a:lnTo>
                  <a:close/>
                </a:path>
                <a:path w="386079" h="248285">
                  <a:moveTo>
                    <a:pt x="38252" y="65519"/>
                  </a:moveTo>
                  <a:lnTo>
                    <a:pt x="37312" y="66001"/>
                  </a:lnTo>
                  <a:lnTo>
                    <a:pt x="36830" y="66230"/>
                  </a:lnTo>
                  <a:lnTo>
                    <a:pt x="36487" y="66814"/>
                  </a:lnTo>
                  <a:lnTo>
                    <a:pt x="36118" y="67411"/>
                  </a:lnTo>
                  <a:lnTo>
                    <a:pt x="35775" y="67995"/>
                  </a:lnTo>
                  <a:lnTo>
                    <a:pt x="36487" y="67995"/>
                  </a:lnTo>
                  <a:lnTo>
                    <a:pt x="37439" y="67056"/>
                  </a:lnTo>
                  <a:lnTo>
                    <a:pt x="37782" y="67119"/>
                  </a:lnTo>
                  <a:lnTo>
                    <a:pt x="38252" y="65519"/>
                  </a:lnTo>
                  <a:close/>
                </a:path>
                <a:path w="386079" h="248285">
                  <a:moveTo>
                    <a:pt x="39458" y="71920"/>
                  </a:moveTo>
                  <a:lnTo>
                    <a:pt x="38087" y="71894"/>
                  </a:lnTo>
                  <a:lnTo>
                    <a:pt x="38963" y="69418"/>
                  </a:lnTo>
                  <a:lnTo>
                    <a:pt x="38836" y="69062"/>
                  </a:lnTo>
                  <a:lnTo>
                    <a:pt x="38608" y="68351"/>
                  </a:lnTo>
                  <a:lnTo>
                    <a:pt x="36893" y="68859"/>
                  </a:lnTo>
                  <a:lnTo>
                    <a:pt x="36309" y="69583"/>
                  </a:lnTo>
                  <a:lnTo>
                    <a:pt x="35420" y="70827"/>
                  </a:lnTo>
                  <a:lnTo>
                    <a:pt x="36525" y="71869"/>
                  </a:lnTo>
                  <a:lnTo>
                    <a:pt x="37401" y="73113"/>
                  </a:lnTo>
                  <a:lnTo>
                    <a:pt x="38963" y="73672"/>
                  </a:lnTo>
                  <a:lnTo>
                    <a:pt x="39458" y="71920"/>
                  </a:lnTo>
                  <a:close/>
                </a:path>
                <a:path w="386079" h="248285">
                  <a:moveTo>
                    <a:pt x="52070" y="32232"/>
                  </a:moveTo>
                  <a:lnTo>
                    <a:pt x="50647" y="30810"/>
                  </a:lnTo>
                  <a:lnTo>
                    <a:pt x="50292" y="30810"/>
                  </a:lnTo>
                  <a:lnTo>
                    <a:pt x="50292" y="31165"/>
                  </a:lnTo>
                  <a:lnTo>
                    <a:pt x="50888" y="31521"/>
                  </a:lnTo>
                  <a:lnTo>
                    <a:pt x="51473" y="31877"/>
                  </a:lnTo>
                  <a:lnTo>
                    <a:pt x="52070" y="32232"/>
                  </a:lnTo>
                  <a:close/>
                </a:path>
                <a:path w="386079" h="248285">
                  <a:moveTo>
                    <a:pt x="52768" y="21602"/>
                  </a:moveTo>
                  <a:lnTo>
                    <a:pt x="51714" y="20891"/>
                  </a:lnTo>
                  <a:lnTo>
                    <a:pt x="52095" y="21336"/>
                  </a:lnTo>
                  <a:lnTo>
                    <a:pt x="52768" y="21602"/>
                  </a:lnTo>
                  <a:close/>
                </a:path>
                <a:path w="386079" h="248285">
                  <a:moveTo>
                    <a:pt x="55956" y="19837"/>
                  </a:moveTo>
                  <a:lnTo>
                    <a:pt x="55486" y="20066"/>
                  </a:lnTo>
                  <a:lnTo>
                    <a:pt x="54546" y="20548"/>
                  </a:lnTo>
                  <a:lnTo>
                    <a:pt x="55956" y="20548"/>
                  </a:lnTo>
                  <a:lnTo>
                    <a:pt x="55956" y="19837"/>
                  </a:lnTo>
                  <a:close/>
                </a:path>
                <a:path w="386079" h="248285">
                  <a:moveTo>
                    <a:pt x="55956" y="711"/>
                  </a:moveTo>
                  <a:lnTo>
                    <a:pt x="55486" y="584"/>
                  </a:lnTo>
                  <a:lnTo>
                    <a:pt x="54546" y="355"/>
                  </a:lnTo>
                  <a:lnTo>
                    <a:pt x="54546" y="711"/>
                  </a:lnTo>
                  <a:lnTo>
                    <a:pt x="55956" y="711"/>
                  </a:lnTo>
                  <a:close/>
                </a:path>
                <a:path w="386079" h="248285">
                  <a:moveTo>
                    <a:pt x="66586" y="19126"/>
                  </a:moveTo>
                  <a:lnTo>
                    <a:pt x="61633" y="18415"/>
                  </a:lnTo>
                  <a:lnTo>
                    <a:pt x="61277" y="18415"/>
                  </a:lnTo>
                  <a:lnTo>
                    <a:pt x="61087" y="19367"/>
                  </a:lnTo>
                  <a:lnTo>
                    <a:pt x="60286" y="19075"/>
                  </a:lnTo>
                  <a:lnTo>
                    <a:pt x="61277" y="19481"/>
                  </a:lnTo>
                  <a:lnTo>
                    <a:pt x="66586" y="19126"/>
                  </a:lnTo>
                  <a:close/>
                </a:path>
                <a:path w="386079" h="248285">
                  <a:moveTo>
                    <a:pt x="72605" y="183819"/>
                  </a:moveTo>
                  <a:lnTo>
                    <a:pt x="71475" y="184416"/>
                  </a:lnTo>
                  <a:lnTo>
                    <a:pt x="71196" y="185242"/>
                  </a:lnTo>
                  <a:lnTo>
                    <a:pt x="71666" y="184759"/>
                  </a:lnTo>
                  <a:lnTo>
                    <a:pt x="72605" y="183819"/>
                  </a:lnTo>
                  <a:close/>
                </a:path>
                <a:path w="386079" h="248285">
                  <a:moveTo>
                    <a:pt x="81457" y="2832"/>
                  </a:moveTo>
                  <a:lnTo>
                    <a:pt x="79286" y="673"/>
                  </a:lnTo>
                  <a:lnTo>
                    <a:pt x="64084" y="571"/>
                  </a:lnTo>
                  <a:lnTo>
                    <a:pt x="59143" y="711"/>
                  </a:lnTo>
                  <a:lnTo>
                    <a:pt x="81457" y="2832"/>
                  </a:lnTo>
                  <a:close/>
                </a:path>
                <a:path w="386079" h="248285">
                  <a:moveTo>
                    <a:pt x="83235" y="2832"/>
                  </a:moveTo>
                  <a:lnTo>
                    <a:pt x="82753" y="2717"/>
                  </a:lnTo>
                  <a:lnTo>
                    <a:pt x="82283" y="2590"/>
                  </a:lnTo>
                  <a:lnTo>
                    <a:pt x="81813" y="2476"/>
                  </a:lnTo>
                  <a:lnTo>
                    <a:pt x="81813" y="2832"/>
                  </a:lnTo>
                  <a:lnTo>
                    <a:pt x="83235" y="2832"/>
                  </a:lnTo>
                  <a:close/>
                </a:path>
                <a:path w="386079" h="248285">
                  <a:moveTo>
                    <a:pt x="93510" y="3898"/>
                  </a:moveTo>
                  <a:lnTo>
                    <a:pt x="91617" y="2857"/>
                  </a:lnTo>
                  <a:lnTo>
                    <a:pt x="88709" y="2717"/>
                  </a:lnTo>
                  <a:lnTo>
                    <a:pt x="85712" y="2832"/>
                  </a:lnTo>
                  <a:lnTo>
                    <a:pt x="93510" y="3898"/>
                  </a:lnTo>
                  <a:close/>
                </a:path>
                <a:path w="386079" h="248285">
                  <a:moveTo>
                    <a:pt x="124675" y="18059"/>
                  </a:moveTo>
                  <a:lnTo>
                    <a:pt x="123151" y="16662"/>
                  </a:lnTo>
                  <a:lnTo>
                    <a:pt x="117792" y="16573"/>
                  </a:lnTo>
                  <a:lnTo>
                    <a:pt x="114046" y="16649"/>
                  </a:lnTo>
                  <a:lnTo>
                    <a:pt x="114046" y="17005"/>
                  </a:lnTo>
                  <a:lnTo>
                    <a:pt x="124675" y="18059"/>
                  </a:lnTo>
                  <a:close/>
                </a:path>
                <a:path w="386079" h="248285">
                  <a:moveTo>
                    <a:pt x="216763" y="49225"/>
                  </a:moveTo>
                  <a:lnTo>
                    <a:pt x="215582" y="48996"/>
                  </a:lnTo>
                  <a:lnTo>
                    <a:pt x="214985" y="48869"/>
                  </a:lnTo>
                  <a:lnTo>
                    <a:pt x="214985" y="50292"/>
                  </a:lnTo>
                  <a:lnTo>
                    <a:pt x="216763" y="50292"/>
                  </a:lnTo>
                  <a:lnTo>
                    <a:pt x="216763" y="49225"/>
                  </a:lnTo>
                  <a:close/>
                </a:path>
                <a:path w="386079" h="248285">
                  <a:moveTo>
                    <a:pt x="217817" y="51003"/>
                  </a:moveTo>
                  <a:lnTo>
                    <a:pt x="217398" y="50673"/>
                  </a:lnTo>
                  <a:lnTo>
                    <a:pt x="216763" y="51003"/>
                  </a:lnTo>
                  <a:lnTo>
                    <a:pt x="217817" y="51003"/>
                  </a:lnTo>
                  <a:close/>
                </a:path>
                <a:path w="386079" h="248285">
                  <a:moveTo>
                    <a:pt x="252895" y="25857"/>
                  </a:moveTo>
                  <a:lnTo>
                    <a:pt x="251472" y="23723"/>
                  </a:lnTo>
                  <a:lnTo>
                    <a:pt x="250761" y="22669"/>
                  </a:lnTo>
                  <a:lnTo>
                    <a:pt x="250761" y="21958"/>
                  </a:lnTo>
                  <a:lnTo>
                    <a:pt x="250405" y="21958"/>
                  </a:lnTo>
                  <a:lnTo>
                    <a:pt x="250837" y="23660"/>
                  </a:lnTo>
                  <a:lnTo>
                    <a:pt x="251612" y="24993"/>
                  </a:lnTo>
                  <a:lnTo>
                    <a:pt x="252895" y="25857"/>
                  </a:lnTo>
                  <a:close/>
                </a:path>
                <a:path w="386079" h="248285">
                  <a:moveTo>
                    <a:pt x="254660" y="28689"/>
                  </a:moveTo>
                  <a:lnTo>
                    <a:pt x="254546" y="28219"/>
                  </a:lnTo>
                  <a:lnTo>
                    <a:pt x="254419" y="27736"/>
                  </a:lnTo>
                  <a:lnTo>
                    <a:pt x="254304" y="27266"/>
                  </a:lnTo>
                  <a:lnTo>
                    <a:pt x="253949" y="27038"/>
                  </a:lnTo>
                  <a:lnTo>
                    <a:pt x="253593" y="26797"/>
                  </a:lnTo>
                  <a:lnTo>
                    <a:pt x="253250" y="26555"/>
                  </a:lnTo>
                  <a:lnTo>
                    <a:pt x="254660" y="28689"/>
                  </a:lnTo>
                  <a:close/>
                </a:path>
                <a:path w="386079" h="248285">
                  <a:moveTo>
                    <a:pt x="262801" y="67652"/>
                  </a:moveTo>
                  <a:lnTo>
                    <a:pt x="261683" y="66484"/>
                  </a:lnTo>
                  <a:lnTo>
                    <a:pt x="259359" y="66548"/>
                  </a:lnTo>
                  <a:lnTo>
                    <a:pt x="257492" y="65874"/>
                  </a:lnTo>
                  <a:lnTo>
                    <a:pt x="257263" y="66586"/>
                  </a:lnTo>
                  <a:lnTo>
                    <a:pt x="256781" y="67995"/>
                  </a:lnTo>
                  <a:lnTo>
                    <a:pt x="258635" y="67373"/>
                  </a:lnTo>
                  <a:lnTo>
                    <a:pt x="259029" y="67564"/>
                  </a:lnTo>
                  <a:lnTo>
                    <a:pt x="261747" y="67995"/>
                  </a:lnTo>
                  <a:lnTo>
                    <a:pt x="262801" y="67652"/>
                  </a:lnTo>
                  <a:close/>
                </a:path>
                <a:path w="386079" h="248285">
                  <a:moveTo>
                    <a:pt x="277685" y="63754"/>
                  </a:moveTo>
                  <a:lnTo>
                    <a:pt x="276961" y="64071"/>
                  </a:lnTo>
                  <a:lnTo>
                    <a:pt x="276618" y="64452"/>
                  </a:lnTo>
                  <a:lnTo>
                    <a:pt x="277329" y="64452"/>
                  </a:lnTo>
                  <a:lnTo>
                    <a:pt x="277444" y="64223"/>
                  </a:lnTo>
                  <a:lnTo>
                    <a:pt x="277558" y="63982"/>
                  </a:lnTo>
                  <a:lnTo>
                    <a:pt x="277685" y="63754"/>
                  </a:lnTo>
                  <a:close/>
                </a:path>
                <a:path w="386079" h="248285">
                  <a:moveTo>
                    <a:pt x="292633" y="106413"/>
                  </a:moveTo>
                  <a:lnTo>
                    <a:pt x="292557" y="103771"/>
                  </a:lnTo>
                  <a:lnTo>
                    <a:pt x="291490" y="103771"/>
                  </a:lnTo>
                  <a:lnTo>
                    <a:pt x="292633" y="106413"/>
                  </a:lnTo>
                  <a:close/>
                </a:path>
                <a:path w="386079" h="248285">
                  <a:moveTo>
                    <a:pt x="298932" y="114757"/>
                  </a:moveTo>
                  <a:lnTo>
                    <a:pt x="296938" y="111429"/>
                  </a:lnTo>
                  <a:lnTo>
                    <a:pt x="292798" y="106781"/>
                  </a:lnTo>
                  <a:lnTo>
                    <a:pt x="295224" y="113042"/>
                  </a:lnTo>
                  <a:lnTo>
                    <a:pt x="298932" y="114757"/>
                  </a:lnTo>
                  <a:close/>
                </a:path>
                <a:path w="386079" h="248285">
                  <a:moveTo>
                    <a:pt x="300697" y="98107"/>
                  </a:moveTo>
                  <a:lnTo>
                    <a:pt x="300355" y="96456"/>
                  </a:lnTo>
                  <a:lnTo>
                    <a:pt x="299643" y="93154"/>
                  </a:lnTo>
                  <a:lnTo>
                    <a:pt x="298932" y="93154"/>
                  </a:lnTo>
                  <a:lnTo>
                    <a:pt x="299046" y="94322"/>
                  </a:lnTo>
                  <a:lnTo>
                    <a:pt x="299173" y="95516"/>
                  </a:lnTo>
                  <a:lnTo>
                    <a:pt x="299288" y="96685"/>
                  </a:lnTo>
                  <a:lnTo>
                    <a:pt x="300697" y="98107"/>
                  </a:lnTo>
                  <a:close/>
                </a:path>
                <a:path w="386079" h="248285">
                  <a:moveTo>
                    <a:pt x="303898" y="95275"/>
                  </a:moveTo>
                  <a:lnTo>
                    <a:pt x="303542" y="95275"/>
                  </a:lnTo>
                  <a:lnTo>
                    <a:pt x="303034" y="96164"/>
                  </a:lnTo>
                  <a:lnTo>
                    <a:pt x="303161" y="96634"/>
                  </a:lnTo>
                  <a:lnTo>
                    <a:pt x="303187" y="97396"/>
                  </a:lnTo>
                  <a:lnTo>
                    <a:pt x="303428" y="96812"/>
                  </a:lnTo>
                  <a:lnTo>
                    <a:pt x="303657" y="96215"/>
                  </a:lnTo>
                  <a:lnTo>
                    <a:pt x="303898" y="95631"/>
                  </a:lnTo>
                  <a:lnTo>
                    <a:pt x="303898" y="95275"/>
                  </a:lnTo>
                  <a:close/>
                </a:path>
                <a:path w="386079" h="248285">
                  <a:moveTo>
                    <a:pt x="304241" y="243674"/>
                  </a:moveTo>
                  <a:lnTo>
                    <a:pt x="303898" y="242265"/>
                  </a:lnTo>
                  <a:lnTo>
                    <a:pt x="302831" y="242150"/>
                  </a:lnTo>
                  <a:lnTo>
                    <a:pt x="300697" y="241909"/>
                  </a:lnTo>
                  <a:lnTo>
                    <a:pt x="300697" y="242265"/>
                  </a:lnTo>
                  <a:lnTo>
                    <a:pt x="301650" y="242849"/>
                  </a:lnTo>
                  <a:lnTo>
                    <a:pt x="302590" y="243446"/>
                  </a:lnTo>
                  <a:lnTo>
                    <a:pt x="303542" y="244043"/>
                  </a:lnTo>
                  <a:lnTo>
                    <a:pt x="304012" y="243801"/>
                  </a:lnTo>
                  <a:lnTo>
                    <a:pt x="304241" y="243674"/>
                  </a:lnTo>
                  <a:close/>
                </a:path>
                <a:path w="386079" h="248285">
                  <a:moveTo>
                    <a:pt x="309206" y="192316"/>
                  </a:moveTo>
                  <a:lnTo>
                    <a:pt x="308444" y="192125"/>
                  </a:lnTo>
                  <a:lnTo>
                    <a:pt x="308749" y="192341"/>
                  </a:lnTo>
                  <a:lnTo>
                    <a:pt x="308495" y="192671"/>
                  </a:lnTo>
                  <a:lnTo>
                    <a:pt x="308737" y="192557"/>
                  </a:lnTo>
                  <a:lnTo>
                    <a:pt x="308965" y="192443"/>
                  </a:lnTo>
                  <a:lnTo>
                    <a:pt x="309206" y="192316"/>
                  </a:lnTo>
                  <a:close/>
                </a:path>
                <a:path w="386079" h="248285">
                  <a:moveTo>
                    <a:pt x="309918" y="195503"/>
                  </a:moveTo>
                  <a:lnTo>
                    <a:pt x="308622" y="195275"/>
                  </a:lnTo>
                  <a:lnTo>
                    <a:pt x="307314" y="195033"/>
                  </a:lnTo>
                  <a:lnTo>
                    <a:pt x="306019" y="194805"/>
                  </a:lnTo>
                  <a:lnTo>
                    <a:pt x="305892" y="195033"/>
                  </a:lnTo>
                  <a:lnTo>
                    <a:pt x="305663" y="195503"/>
                  </a:lnTo>
                  <a:lnTo>
                    <a:pt x="308495" y="195986"/>
                  </a:lnTo>
                  <a:lnTo>
                    <a:pt x="309918" y="196215"/>
                  </a:lnTo>
                  <a:lnTo>
                    <a:pt x="309918" y="195503"/>
                  </a:lnTo>
                  <a:close/>
                </a:path>
                <a:path w="386079" h="248285">
                  <a:moveTo>
                    <a:pt x="311162" y="197993"/>
                  </a:moveTo>
                  <a:lnTo>
                    <a:pt x="306374" y="197993"/>
                  </a:lnTo>
                  <a:lnTo>
                    <a:pt x="306082" y="198780"/>
                  </a:lnTo>
                  <a:lnTo>
                    <a:pt x="305904" y="198348"/>
                  </a:lnTo>
                  <a:lnTo>
                    <a:pt x="305904" y="199301"/>
                  </a:lnTo>
                  <a:lnTo>
                    <a:pt x="306374" y="199402"/>
                  </a:lnTo>
                  <a:lnTo>
                    <a:pt x="310616" y="198348"/>
                  </a:lnTo>
                  <a:lnTo>
                    <a:pt x="311162" y="197993"/>
                  </a:lnTo>
                  <a:close/>
                </a:path>
                <a:path w="386079" h="248285">
                  <a:moveTo>
                    <a:pt x="311632" y="197053"/>
                  </a:moveTo>
                  <a:lnTo>
                    <a:pt x="309600" y="197053"/>
                  </a:lnTo>
                  <a:lnTo>
                    <a:pt x="309270" y="197662"/>
                  </a:lnTo>
                  <a:lnTo>
                    <a:pt x="309206" y="197802"/>
                  </a:lnTo>
                  <a:lnTo>
                    <a:pt x="311378" y="197802"/>
                  </a:lnTo>
                  <a:lnTo>
                    <a:pt x="311632" y="197053"/>
                  </a:lnTo>
                  <a:close/>
                </a:path>
                <a:path w="386079" h="248285">
                  <a:moveTo>
                    <a:pt x="311683" y="197662"/>
                  </a:moveTo>
                  <a:lnTo>
                    <a:pt x="311378" y="197802"/>
                  </a:lnTo>
                  <a:lnTo>
                    <a:pt x="311162" y="197993"/>
                  </a:lnTo>
                  <a:lnTo>
                    <a:pt x="311302" y="197993"/>
                  </a:lnTo>
                  <a:lnTo>
                    <a:pt x="311569" y="197802"/>
                  </a:lnTo>
                  <a:lnTo>
                    <a:pt x="311683" y="197662"/>
                  </a:lnTo>
                  <a:close/>
                </a:path>
                <a:path w="386079" h="248285">
                  <a:moveTo>
                    <a:pt x="316992" y="213931"/>
                  </a:moveTo>
                  <a:lnTo>
                    <a:pt x="313105" y="211099"/>
                  </a:lnTo>
                  <a:lnTo>
                    <a:pt x="311899" y="211645"/>
                  </a:lnTo>
                  <a:lnTo>
                    <a:pt x="311962" y="211848"/>
                  </a:lnTo>
                  <a:lnTo>
                    <a:pt x="311327" y="212864"/>
                  </a:lnTo>
                  <a:lnTo>
                    <a:pt x="306374" y="210388"/>
                  </a:lnTo>
                  <a:lnTo>
                    <a:pt x="310273" y="214274"/>
                  </a:lnTo>
                  <a:lnTo>
                    <a:pt x="316649" y="214642"/>
                  </a:lnTo>
                  <a:lnTo>
                    <a:pt x="316992" y="213931"/>
                  </a:lnTo>
                  <a:close/>
                </a:path>
                <a:path w="386079" h="248285">
                  <a:moveTo>
                    <a:pt x="319481" y="247218"/>
                  </a:moveTo>
                  <a:lnTo>
                    <a:pt x="319239" y="247103"/>
                  </a:lnTo>
                  <a:lnTo>
                    <a:pt x="319011" y="247002"/>
                  </a:lnTo>
                  <a:lnTo>
                    <a:pt x="318770" y="246862"/>
                  </a:lnTo>
                  <a:lnTo>
                    <a:pt x="318655" y="247002"/>
                  </a:lnTo>
                  <a:lnTo>
                    <a:pt x="318528" y="247103"/>
                  </a:lnTo>
                  <a:lnTo>
                    <a:pt x="319125" y="247929"/>
                  </a:lnTo>
                  <a:lnTo>
                    <a:pt x="319239" y="247688"/>
                  </a:lnTo>
                  <a:lnTo>
                    <a:pt x="319354" y="247459"/>
                  </a:lnTo>
                  <a:lnTo>
                    <a:pt x="319481" y="247218"/>
                  </a:lnTo>
                  <a:close/>
                </a:path>
                <a:path w="386079" h="248285">
                  <a:moveTo>
                    <a:pt x="320535" y="150876"/>
                  </a:moveTo>
                  <a:lnTo>
                    <a:pt x="320179" y="151003"/>
                  </a:lnTo>
                  <a:lnTo>
                    <a:pt x="319824" y="151117"/>
                  </a:lnTo>
                  <a:lnTo>
                    <a:pt x="319481" y="151231"/>
                  </a:lnTo>
                  <a:lnTo>
                    <a:pt x="319481" y="152654"/>
                  </a:lnTo>
                  <a:lnTo>
                    <a:pt x="319824" y="152184"/>
                  </a:lnTo>
                  <a:lnTo>
                    <a:pt x="320179" y="151714"/>
                  </a:lnTo>
                  <a:lnTo>
                    <a:pt x="320535" y="151231"/>
                  </a:lnTo>
                  <a:lnTo>
                    <a:pt x="320535" y="150876"/>
                  </a:lnTo>
                  <a:close/>
                </a:path>
                <a:path w="386079" h="248285">
                  <a:moveTo>
                    <a:pt x="321297" y="143116"/>
                  </a:moveTo>
                  <a:lnTo>
                    <a:pt x="320522" y="143281"/>
                  </a:lnTo>
                  <a:lnTo>
                    <a:pt x="321017" y="143471"/>
                  </a:lnTo>
                  <a:lnTo>
                    <a:pt x="321297" y="143116"/>
                  </a:lnTo>
                  <a:close/>
                </a:path>
                <a:path w="386079" h="248285">
                  <a:moveTo>
                    <a:pt x="323024" y="230924"/>
                  </a:moveTo>
                  <a:lnTo>
                    <a:pt x="321602" y="230924"/>
                  </a:lnTo>
                  <a:lnTo>
                    <a:pt x="321729" y="231711"/>
                  </a:lnTo>
                  <a:lnTo>
                    <a:pt x="321957" y="231990"/>
                  </a:lnTo>
                  <a:lnTo>
                    <a:pt x="322186" y="231876"/>
                  </a:lnTo>
                  <a:lnTo>
                    <a:pt x="322427" y="231749"/>
                  </a:lnTo>
                  <a:lnTo>
                    <a:pt x="322668" y="231648"/>
                  </a:lnTo>
                  <a:lnTo>
                    <a:pt x="322783" y="231406"/>
                  </a:lnTo>
                  <a:lnTo>
                    <a:pt x="322897" y="231165"/>
                  </a:lnTo>
                  <a:lnTo>
                    <a:pt x="323024" y="230924"/>
                  </a:lnTo>
                  <a:close/>
                </a:path>
                <a:path w="386079" h="248285">
                  <a:moveTo>
                    <a:pt x="324789" y="76504"/>
                  </a:moveTo>
                  <a:lnTo>
                    <a:pt x="324078" y="76504"/>
                  </a:lnTo>
                  <a:lnTo>
                    <a:pt x="324205" y="76733"/>
                  </a:lnTo>
                  <a:lnTo>
                    <a:pt x="324434" y="77216"/>
                  </a:lnTo>
                  <a:lnTo>
                    <a:pt x="324548" y="76974"/>
                  </a:lnTo>
                  <a:lnTo>
                    <a:pt x="324675" y="76733"/>
                  </a:lnTo>
                  <a:lnTo>
                    <a:pt x="324789" y="76504"/>
                  </a:lnTo>
                  <a:close/>
                </a:path>
                <a:path w="386079" h="248285">
                  <a:moveTo>
                    <a:pt x="328803" y="76657"/>
                  </a:moveTo>
                  <a:lnTo>
                    <a:pt x="327596" y="75539"/>
                  </a:lnTo>
                  <a:lnTo>
                    <a:pt x="327621" y="74028"/>
                  </a:lnTo>
                  <a:lnTo>
                    <a:pt x="327380" y="73787"/>
                  </a:lnTo>
                  <a:lnTo>
                    <a:pt x="327152" y="73545"/>
                  </a:lnTo>
                  <a:lnTo>
                    <a:pt x="326910" y="73317"/>
                  </a:lnTo>
                  <a:lnTo>
                    <a:pt x="326440" y="74599"/>
                  </a:lnTo>
                  <a:lnTo>
                    <a:pt x="326580" y="75196"/>
                  </a:lnTo>
                  <a:lnTo>
                    <a:pt x="327266" y="75793"/>
                  </a:lnTo>
                  <a:lnTo>
                    <a:pt x="327190" y="76923"/>
                  </a:lnTo>
                  <a:lnTo>
                    <a:pt x="327355" y="76911"/>
                  </a:lnTo>
                  <a:lnTo>
                    <a:pt x="328688" y="77571"/>
                  </a:lnTo>
                  <a:lnTo>
                    <a:pt x="328803" y="76657"/>
                  </a:lnTo>
                  <a:close/>
                </a:path>
                <a:path w="386079" h="248285">
                  <a:moveTo>
                    <a:pt x="331520" y="80048"/>
                  </a:moveTo>
                  <a:lnTo>
                    <a:pt x="331279" y="79692"/>
                  </a:lnTo>
                  <a:lnTo>
                    <a:pt x="331050" y="79336"/>
                  </a:lnTo>
                  <a:lnTo>
                    <a:pt x="330809" y="78981"/>
                  </a:lnTo>
                  <a:lnTo>
                    <a:pt x="330695" y="79336"/>
                  </a:lnTo>
                  <a:lnTo>
                    <a:pt x="330568" y="79692"/>
                  </a:lnTo>
                  <a:lnTo>
                    <a:pt x="330454" y="80048"/>
                  </a:lnTo>
                  <a:lnTo>
                    <a:pt x="331520" y="80048"/>
                  </a:lnTo>
                  <a:close/>
                </a:path>
                <a:path w="386079" h="248285">
                  <a:moveTo>
                    <a:pt x="331520" y="73672"/>
                  </a:moveTo>
                  <a:lnTo>
                    <a:pt x="331165" y="73672"/>
                  </a:lnTo>
                  <a:lnTo>
                    <a:pt x="331279" y="74028"/>
                  </a:lnTo>
                  <a:lnTo>
                    <a:pt x="331406" y="74371"/>
                  </a:lnTo>
                  <a:lnTo>
                    <a:pt x="331520" y="74739"/>
                  </a:lnTo>
                  <a:lnTo>
                    <a:pt x="331520" y="73672"/>
                  </a:lnTo>
                  <a:close/>
                </a:path>
                <a:path w="386079" h="248285">
                  <a:moveTo>
                    <a:pt x="336829" y="82524"/>
                  </a:moveTo>
                  <a:lnTo>
                    <a:pt x="336461" y="82346"/>
                  </a:lnTo>
                  <a:lnTo>
                    <a:pt x="336130" y="82524"/>
                  </a:lnTo>
                  <a:lnTo>
                    <a:pt x="336829" y="82524"/>
                  </a:lnTo>
                  <a:close/>
                </a:path>
                <a:path w="386079" h="248285">
                  <a:moveTo>
                    <a:pt x="336829" y="77571"/>
                  </a:moveTo>
                  <a:lnTo>
                    <a:pt x="336423" y="76568"/>
                  </a:lnTo>
                  <a:lnTo>
                    <a:pt x="335026" y="74891"/>
                  </a:lnTo>
                  <a:lnTo>
                    <a:pt x="333641" y="74028"/>
                  </a:lnTo>
                  <a:lnTo>
                    <a:pt x="333756" y="75082"/>
                  </a:lnTo>
                  <a:lnTo>
                    <a:pt x="333883" y="76149"/>
                  </a:lnTo>
                  <a:lnTo>
                    <a:pt x="333997" y="77216"/>
                  </a:lnTo>
                  <a:lnTo>
                    <a:pt x="335889" y="77444"/>
                  </a:lnTo>
                  <a:lnTo>
                    <a:pt x="336829" y="77571"/>
                  </a:lnTo>
                  <a:close/>
                </a:path>
                <a:path w="386079" h="248285">
                  <a:moveTo>
                    <a:pt x="337185" y="140258"/>
                  </a:moveTo>
                  <a:lnTo>
                    <a:pt x="336816" y="140068"/>
                  </a:lnTo>
                  <a:lnTo>
                    <a:pt x="336473" y="140258"/>
                  </a:lnTo>
                  <a:lnTo>
                    <a:pt x="337185" y="140258"/>
                  </a:lnTo>
                  <a:close/>
                </a:path>
                <a:path w="386079" h="248285">
                  <a:moveTo>
                    <a:pt x="338950" y="181343"/>
                  </a:moveTo>
                  <a:lnTo>
                    <a:pt x="338480" y="181813"/>
                  </a:lnTo>
                  <a:lnTo>
                    <a:pt x="338251" y="182054"/>
                  </a:lnTo>
                  <a:lnTo>
                    <a:pt x="338950" y="182054"/>
                  </a:lnTo>
                  <a:lnTo>
                    <a:pt x="338950" y="181343"/>
                  </a:lnTo>
                  <a:close/>
                </a:path>
                <a:path w="386079" h="248285">
                  <a:moveTo>
                    <a:pt x="338988" y="80060"/>
                  </a:moveTo>
                  <a:lnTo>
                    <a:pt x="338251" y="79336"/>
                  </a:lnTo>
                  <a:lnTo>
                    <a:pt x="338543" y="80251"/>
                  </a:lnTo>
                  <a:lnTo>
                    <a:pt x="338239" y="80556"/>
                  </a:lnTo>
                  <a:lnTo>
                    <a:pt x="338950" y="81457"/>
                  </a:lnTo>
                  <a:lnTo>
                    <a:pt x="338823" y="79959"/>
                  </a:lnTo>
                  <a:lnTo>
                    <a:pt x="338988" y="80060"/>
                  </a:lnTo>
                  <a:close/>
                </a:path>
                <a:path w="386079" h="248285">
                  <a:moveTo>
                    <a:pt x="339305" y="138480"/>
                  </a:moveTo>
                  <a:lnTo>
                    <a:pt x="338950" y="138480"/>
                  </a:lnTo>
                  <a:lnTo>
                    <a:pt x="339077" y="138836"/>
                  </a:lnTo>
                  <a:lnTo>
                    <a:pt x="339305" y="139547"/>
                  </a:lnTo>
                  <a:lnTo>
                    <a:pt x="339305" y="138480"/>
                  </a:lnTo>
                  <a:close/>
                </a:path>
                <a:path w="386079" h="248285">
                  <a:moveTo>
                    <a:pt x="339407" y="47332"/>
                  </a:moveTo>
                  <a:lnTo>
                    <a:pt x="338734" y="46609"/>
                  </a:lnTo>
                  <a:lnTo>
                    <a:pt x="337185" y="46037"/>
                  </a:lnTo>
                  <a:lnTo>
                    <a:pt x="337845" y="47663"/>
                  </a:lnTo>
                  <a:lnTo>
                    <a:pt x="337502" y="47929"/>
                  </a:lnTo>
                  <a:lnTo>
                    <a:pt x="339305" y="48526"/>
                  </a:lnTo>
                  <a:lnTo>
                    <a:pt x="339407" y="47332"/>
                  </a:lnTo>
                  <a:close/>
                </a:path>
                <a:path w="386079" h="248285">
                  <a:moveTo>
                    <a:pt x="339661" y="51003"/>
                  </a:moveTo>
                  <a:lnTo>
                    <a:pt x="339547" y="50761"/>
                  </a:lnTo>
                  <a:lnTo>
                    <a:pt x="339432" y="50533"/>
                  </a:lnTo>
                  <a:lnTo>
                    <a:pt x="339305" y="50292"/>
                  </a:lnTo>
                  <a:lnTo>
                    <a:pt x="339077" y="50533"/>
                  </a:lnTo>
                  <a:lnTo>
                    <a:pt x="338836" y="50761"/>
                  </a:lnTo>
                  <a:lnTo>
                    <a:pt x="338607" y="51003"/>
                  </a:lnTo>
                  <a:lnTo>
                    <a:pt x="339661" y="51003"/>
                  </a:lnTo>
                  <a:close/>
                </a:path>
                <a:path w="386079" h="248285">
                  <a:moveTo>
                    <a:pt x="341083" y="50292"/>
                  </a:moveTo>
                  <a:lnTo>
                    <a:pt x="340372" y="51003"/>
                  </a:lnTo>
                  <a:lnTo>
                    <a:pt x="341083" y="51003"/>
                  </a:lnTo>
                  <a:lnTo>
                    <a:pt x="341083" y="50292"/>
                  </a:lnTo>
                  <a:close/>
                </a:path>
                <a:path w="386079" h="248285">
                  <a:moveTo>
                    <a:pt x="341795" y="48171"/>
                  </a:moveTo>
                  <a:lnTo>
                    <a:pt x="341553" y="48399"/>
                  </a:lnTo>
                  <a:lnTo>
                    <a:pt x="341083" y="48869"/>
                  </a:lnTo>
                  <a:lnTo>
                    <a:pt x="341795" y="48869"/>
                  </a:lnTo>
                  <a:lnTo>
                    <a:pt x="341795" y="48171"/>
                  </a:lnTo>
                  <a:close/>
                </a:path>
                <a:path w="386079" h="248285">
                  <a:moveTo>
                    <a:pt x="342138" y="133172"/>
                  </a:moveTo>
                  <a:lnTo>
                    <a:pt x="340715" y="133565"/>
                  </a:lnTo>
                  <a:lnTo>
                    <a:pt x="340017" y="134581"/>
                  </a:lnTo>
                  <a:lnTo>
                    <a:pt x="339775" y="134823"/>
                  </a:lnTo>
                  <a:lnTo>
                    <a:pt x="339547" y="135064"/>
                  </a:lnTo>
                  <a:lnTo>
                    <a:pt x="339305" y="135293"/>
                  </a:lnTo>
                  <a:lnTo>
                    <a:pt x="340372" y="135293"/>
                  </a:lnTo>
                  <a:lnTo>
                    <a:pt x="342138" y="133527"/>
                  </a:lnTo>
                  <a:lnTo>
                    <a:pt x="342138" y="133172"/>
                  </a:lnTo>
                  <a:close/>
                </a:path>
                <a:path w="386079" h="248285">
                  <a:moveTo>
                    <a:pt x="343204" y="161861"/>
                  </a:moveTo>
                  <a:lnTo>
                    <a:pt x="342849" y="161975"/>
                  </a:lnTo>
                  <a:lnTo>
                    <a:pt x="342493" y="162102"/>
                  </a:lnTo>
                  <a:lnTo>
                    <a:pt x="342138" y="162217"/>
                  </a:lnTo>
                  <a:lnTo>
                    <a:pt x="342138" y="162572"/>
                  </a:lnTo>
                  <a:lnTo>
                    <a:pt x="343204" y="162572"/>
                  </a:lnTo>
                  <a:lnTo>
                    <a:pt x="343204" y="161861"/>
                  </a:lnTo>
                  <a:close/>
                </a:path>
                <a:path w="386079" h="248285">
                  <a:moveTo>
                    <a:pt x="343916" y="89255"/>
                  </a:moveTo>
                  <a:lnTo>
                    <a:pt x="341020" y="86868"/>
                  </a:lnTo>
                  <a:lnTo>
                    <a:pt x="336575" y="86271"/>
                  </a:lnTo>
                  <a:lnTo>
                    <a:pt x="333997" y="83591"/>
                  </a:lnTo>
                  <a:lnTo>
                    <a:pt x="332905" y="83146"/>
                  </a:lnTo>
                  <a:lnTo>
                    <a:pt x="333590" y="82867"/>
                  </a:lnTo>
                  <a:lnTo>
                    <a:pt x="333641" y="81457"/>
                  </a:lnTo>
                  <a:lnTo>
                    <a:pt x="331876" y="82524"/>
                  </a:lnTo>
                  <a:lnTo>
                    <a:pt x="327901" y="80276"/>
                  </a:lnTo>
                  <a:lnTo>
                    <a:pt x="323710" y="76720"/>
                  </a:lnTo>
                  <a:lnTo>
                    <a:pt x="318770" y="75793"/>
                  </a:lnTo>
                  <a:lnTo>
                    <a:pt x="323405" y="79400"/>
                  </a:lnTo>
                  <a:lnTo>
                    <a:pt x="330441" y="83667"/>
                  </a:lnTo>
                  <a:lnTo>
                    <a:pt x="337908" y="87363"/>
                  </a:lnTo>
                  <a:lnTo>
                    <a:pt x="343916" y="89255"/>
                  </a:lnTo>
                  <a:close/>
                </a:path>
                <a:path w="386079" h="248285">
                  <a:moveTo>
                    <a:pt x="346036" y="168236"/>
                  </a:moveTo>
                  <a:lnTo>
                    <a:pt x="339661" y="168948"/>
                  </a:lnTo>
                  <a:lnTo>
                    <a:pt x="343674" y="169176"/>
                  </a:lnTo>
                  <a:lnTo>
                    <a:pt x="345681" y="169303"/>
                  </a:lnTo>
                  <a:lnTo>
                    <a:pt x="346036" y="168236"/>
                  </a:lnTo>
                  <a:close/>
                </a:path>
                <a:path w="386079" h="248285">
                  <a:moveTo>
                    <a:pt x="347814" y="117589"/>
                  </a:moveTo>
                  <a:lnTo>
                    <a:pt x="345160" y="117995"/>
                  </a:lnTo>
                  <a:lnTo>
                    <a:pt x="345313" y="118656"/>
                  </a:lnTo>
                  <a:lnTo>
                    <a:pt x="345401" y="119011"/>
                  </a:lnTo>
                  <a:lnTo>
                    <a:pt x="343204" y="119710"/>
                  </a:lnTo>
                  <a:lnTo>
                    <a:pt x="343204" y="119481"/>
                  </a:lnTo>
                  <a:lnTo>
                    <a:pt x="343674" y="118656"/>
                  </a:lnTo>
                  <a:lnTo>
                    <a:pt x="344627" y="117233"/>
                  </a:lnTo>
                  <a:lnTo>
                    <a:pt x="340182" y="119481"/>
                  </a:lnTo>
                  <a:lnTo>
                    <a:pt x="339763" y="119710"/>
                  </a:lnTo>
                  <a:lnTo>
                    <a:pt x="334060" y="124421"/>
                  </a:lnTo>
                  <a:lnTo>
                    <a:pt x="328701" y="129743"/>
                  </a:lnTo>
                  <a:lnTo>
                    <a:pt x="325031" y="134010"/>
                  </a:lnTo>
                  <a:lnTo>
                    <a:pt x="324764" y="134010"/>
                  </a:lnTo>
                  <a:lnTo>
                    <a:pt x="325628" y="134327"/>
                  </a:lnTo>
                  <a:lnTo>
                    <a:pt x="325932" y="134010"/>
                  </a:lnTo>
                  <a:lnTo>
                    <a:pt x="326910" y="133527"/>
                  </a:lnTo>
                  <a:lnTo>
                    <a:pt x="325107" y="135978"/>
                  </a:lnTo>
                  <a:lnTo>
                    <a:pt x="322757" y="139420"/>
                  </a:lnTo>
                  <a:lnTo>
                    <a:pt x="322541" y="139306"/>
                  </a:lnTo>
                  <a:lnTo>
                    <a:pt x="322313" y="139192"/>
                  </a:lnTo>
                  <a:lnTo>
                    <a:pt x="322503" y="139801"/>
                  </a:lnTo>
                  <a:lnTo>
                    <a:pt x="321779" y="140855"/>
                  </a:lnTo>
                  <a:lnTo>
                    <a:pt x="321906" y="143116"/>
                  </a:lnTo>
                  <a:lnTo>
                    <a:pt x="321957" y="143802"/>
                  </a:lnTo>
                  <a:lnTo>
                    <a:pt x="321017" y="143471"/>
                  </a:lnTo>
                  <a:lnTo>
                    <a:pt x="320179" y="144500"/>
                  </a:lnTo>
                  <a:lnTo>
                    <a:pt x="322465" y="147764"/>
                  </a:lnTo>
                  <a:lnTo>
                    <a:pt x="322770" y="148043"/>
                  </a:lnTo>
                  <a:lnTo>
                    <a:pt x="320179" y="148399"/>
                  </a:lnTo>
                  <a:lnTo>
                    <a:pt x="320179" y="148640"/>
                  </a:lnTo>
                  <a:lnTo>
                    <a:pt x="321614" y="150126"/>
                  </a:lnTo>
                  <a:lnTo>
                    <a:pt x="322783" y="149326"/>
                  </a:lnTo>
                  <a:lnTo>
                    <a:pt x="324434" y="149821"/>
                  </a:lnTo>
                  <a:lnTo>
                    <a:pt x="325005" y="149326"/>
                  </a:lnTo>
                  <a:lnTo>
                    <a:pt x="326834" y="147764"/>
                  </a:lnTo>
                  <a:lnTo>
                    <a:pt x="330085" y="145364"/>
                  </a:lnTo>
                  <a:lnTo>
                    <a:pt x="331812" y="143802"/>
                  </a:lnTo>
                  <a:lnTo>
                    <a:pt x="332955" y="142786"/>
                  </a:lnTo>
                  <a:lnTo>
                    <a:pt x="333514" y="143979"/>
                  </a:lnTo>
                  <a:lnTo>
                    <a:pt x="333425" y="143459"/>
                  </a:lnTo>
                  <a:lnTo>
                    <a:pt x="335064" y="143802"/>
                  </a:lnTo>
                  <a:lnTo>
                    <a:pt x="335178" y="143560"/>
                  </a:lnTo>
                  <a:lnTo>
                    <a:pt x="335292" y="143332"/>
                  </a:lnTo>
                  <a:lnTo>
                    <a:pt x="335419" y="143090"/>
                  </a:lnTo>
                  <a:lnTo>
                    <a:pt x="332994" y="142748"/>
                  </a:lnTo>
                  <a:lnTo>
                    <a:pt x="335076" y="140855"/>
                  </a:lnTo>
                  <a:lnTo>
                    <a:pt x="337070" y="138785"/>
                  </a:lnTo>
                  <a:lnTo>
                    <a:pt x="339394" y="134696"/>
                  </a:lnTo>
                  <a:lnTo>
                    <a:pt x="337413" y="134010"/>
                  </a:lnTo>
                  <a:lnTo>
                    <a:pt x="336956" y="134010"/>
                  </a:lnTo>
                  <a:lnTo>
                    <a:pt x="337159" y="133527"/>
                  </a:lnTo>
                  <a:lnTo>
                    <a:pt x="347065" y="121221"/>
                  </a:lnTo>
                  <a:lnTo>
                    <a:pt x="347370" y="119710"/>
                  </a:lnTo>
                  <a:lnTo>
                    <a:pt x="347726" y="117995"/>
                  </a:lnTo>
                  <a:lnTo>
                    <a:pt x="347814" y="117589"/>
                  </a:lnTo>
                  <a:close/>
                </a:path>
                <a:path w="386079" h="248285">
                  <a:moveTo>
                    <a:pt x="348170" y="115811"/>
                  </a:moveTo>
                  <a:lnTo>
                    <a:pt x="347814" y="115811"/>
                  </a:lnTo>
                  <a:lnTo>
                    <a:pt x="348043" y="116522"/>
                  </a:lnTo>
                  <a:lnTo>
                    <a:pt x="348170" y="116878"/>
                  </a:lnTo>
                  <a:lnTo>
                    <a:pt x="348170" y="115811"/>
                  </a:lnTo>
                  <a:close/>
                </a:path>
                <a:path w="386079" h="248285">
                  <a:moveTo>
                    <a:pt x="351713" y="76504"/>
                  </a:moveTo>
                  <a:lnTo>
                    <a:pt x="351193" y="77241"/>
                  </a:lnTo>
                  <a:lnTo>
                    <a:pt x="350888" y="76949"/>
                  </a:lnTo>
                  <a:lnTo>
                    <a:pt x="351345" y="77914"/>
                  </a:lnTo>
                  <a:lnTo>
                    <a:pt x="351472" y="77444"/>
                  </a:lnTo>
                  <a:lnTo>
                    <a:pt x="351586" y="76974"/>
                  </a:lnTo>
                  <a:lnTo>
                    <a:pt x="351713" y="76504"/>
                  </a:lnTo>
                  <a:close/>
                </a:path>
                <a:path w="386079" h="248285">
                  <a:moveTo>
                    <a:pt x="360210" y="79692"/>
                  </a:moveTo>
                  <a:lnTo>
                    <a:pt x="359029" y="78270"/>
                  </a:lnTo>
                  <a:lnTo>
                    <a:pt x="358432" y="77571"/>
                  </a:lnTo>
                  <a:lnTo>
                    <a:pt x="358089" y="77444"/>
                  </a:lnTo>
                  <a:lnTo>
                    <a:pt x="357378" y="77216"/>
                  </a:lnTo>
                  <a:lnTo>
                    <a:pt x="359498" y="79692"/>
                  </a:lnTo>
                  <a:lnTo>
                    <a:pt x="358432" y="82880"/>
                  </a:lnTo>
                  <a:lnTo>
                    <a:pt x="359498" y="82880"/>
                  </a:lnTo>
                  <a:lnTo>
                    <a:pt x="359740" y="81813"/>
                  </a:lnTo>
                  <a:lnTo>
                    <a:pt x="359968" y="80746"/>
                  </a:lnTo>
                  <a:lnTo>
                    <a:pt x="360210" y="79692"/>
                  </a:lnTo>
                  <a:close/>
                </a:path>
                <a:path w="386079" h="248285">
                  <a:moveTo>
                    <a:pt x="376148" y="173545"/>
                  </a:moveTo>
                  <a:lnTo>
                    <a:pt x="375767" y="173367"/>
                  </a:lnTo>
                  <a:lnTo>
                    <a:pt x="375437" y="173545"/>
                  </a:lnTo>
                  <a:lnTo>
                    <a:pt x="376148" y="173545"/>
                  </a:lnTo>
                  <a:close/>
                </a:path>
                <a:path w="386079" h="248285">
                  <a:moveTo>
                    <a:pt x="377913" y="184886"/>
                  </a:moveTo>
                  <a:lnTo>
                    <a:pt x="377799" y="184645"/>
                  </a:lnTo>
                  <a:lnTo>
                    <a:pt x="377685" y="184416"/>
                  </a:lnTo>
                  <a:lnTo>
                    <a:pt x="377558" y="184175"/>
                  </a:lnTo>
                  <a:lnTo>
                    <a:pt x="376148" y="184175"/>
                  </a:lnTo>
                  <a:lnTo>
                    <a:pt x="375907" y="184531"/>
                  </a:lnTo>
                  <a:lnTo>
                    <a:pt x="375678" y="184886"/>
                  </a:lnTo>
                  <a:lnTo>
                    <a:pt x="375437" y="185242"/>
                  </a:lnTo>
                  <a:lnTo>
                    <a:pt x="377215" y="185585"/>
                  </a:lnTo>
                  <a:lnTo>
                    <a:pt x="377913" y="184886"/>
                  </a:lnTo>
                  <a:close/>
                </a:path>
                <a:path w="386079" h="248285">
                  <a:moveTo>
                    <a:pt x="378269" y="150533"/>
                  </a:moveTo>
                  <a:lnTo>
                    <a:pt x="377913" y="150533"/>
                  </a:lnTo>
                  <a:lnTo>
                    <a:pt x="377215" y="151345"/>
                  </a:lnTo>
                  <a:lnTo>
                    <a:pt x="376504" y="152184"/>
                  </a:lnTo>
                  <a:lnTo>
                    <a:pt x="375793" y="153009"/>
                  </a:lnTo>
                  <a:lnTo>
                    <a:pt x="376504" y="153009"/>
                  </a:lnTo>
                  <a:lnTo>
                    <a:pt x="377393" y="151993"/>
                  </a:lnTo>
                  <a:lnTo>
                    <a:pt x="377774" y="152107"/>
                  </a:lnTo>
                  <a:lnTo>
                    <a:pt x="378269" y="150533"/>
                  </a:lnTo>
                  <a:close/>
                </a:path>
                <a:path w="386079" h="248285">
                  <a:moveTo>
                    <a:pt x="378980" y="86067"/>
                  </a:moveTo>
                  <a:lnTo>
                    <a:pt x="378383" y="85598"/>
                  </a:lnTo>
                  <a:lnTo>
                    <a:pt x="377799" y="85115"/>
                  </a:lnTo>
                  <a:lnTo>
                    <a:pt x="377215" y="84645"/>
                  </a:lnTo>
                  <a:lnTo>
                    <a:pt x="377761" y="85699"/>
                  </a:lnTo>
                  <a:lnTo>
                    <a:pt x="378980" y="86067"/>
                  </a:lnTo>
                  <a:close/>
                </a:path>
                <a:path w="386079" h="248285">
                  <a:moveTo>
                    <a:pt x="381457" y="188429"/>
                  </a:moveTo>
                  <a:lnTo>
                    <a:pt x="380631" y="187833"/>
                  </a:lnTo>
                  <a:lnTo>
                    <a:pt x="379806" y="187248"/>
                  </a:lnTo>
                  <a:lnTo>
                    <a:pt x="378980" y="186651"/>
                  </a:lnTo>
                  <a:lnTo>
                    <a:pt x="378269" y="187363"/>
                  </a:lnTo>
                  <a:lnTo>
                    <a:pt x="379133" y="188429"/>
                  </a:lnTo>
                  <a:lnTo>
                    <a:pt x="379539" y="189026"/>
                  </a:lnTo>
                  <a:lnTo>
                    <a:pt x="381101" y="189484"/>
                  </a:lnTo>
                  <a:lnTo>
                    <a:pt x="381228" y="189128"/>
                  </a:lnTo>
                  <a:lnTo>
                    <a:pt x="381457" y="188429"/>
                  </a:lnTo>
                  <a:close/>
                </a:path>
                <a:path w="386079" h="248285">
                  <a:moveTo>
                    <a:pt x="385711" y="157962"/>
                  </a:moveTo>
                  <a:lnTo>
                    <a:pt x="384263" y="155905"/>
                  </a:lnTo>
                  <a:lnTo>
                    <a:pt x="379133" y="153162"/>
                  </a:lnTo>
                  <a:lnTo>
                    <a:pt x="375793" y="155486"/>
                  </a:lnTo>
                  <a:lnTo>
                    <a:pt x="375081" y="155486"/>
                  </a:lnTo>
                  <a:lnTo>
                    <a:pt x="375081" y="155841"/>
                  </a:lnTo>
                  <a:lnTo>
                    <a:pt x="379907" y="155194"/>
                  </a:lnTo>
                  <a:lnTo>
                    <a:pt x="382219" y="156908"/>
                  </a:lnTo>
                  <a:lnTo>
                    <a:pt x="385711" y="1579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390282" y="2925698"/>
              <a:ext cx="1684655" cy="327660"/>
            </a:xfrm>
            <a:custGeom>
              <a:avLst/>
              <a:gdLst/>
              <a:ahLst/>
              <a:cxnLst/>
              <a:rect l="l" t="t" r="r" b="b"/>
              <a:pathLst>
                <a:path w="1684654" h="327660">
                  <a:moveTo>
                    <a:pt x="711" y="125387"/>
                  </a:moveTo>
                  <a:lnTo>
                    <a:pt x="469" y="125031"/>
                  </a:lnTo>
                  <a:lnTo>
                    <a:pt x="241" y="124675"/>
                  </a:lnTo>
                  <a:lnTo>
                    <a:pt x="0" y="124320"/>
                  </a:lnTo>
                  <a:lnTo>
                    <a:pt x="279" y="125120"/>
                  </a:lnTo>
                  <a:lnTo>
                    <a:pt x="711" y="125387"/>
                  </a:lnTo>
                  <a:close/>
                </a:path>
                <a:path w="1684654" h="327660">
                  <a:moveTo>
                    <a:pt x="4610" y="204724"/>
                  </a:moveTo>
                  <a:lnTo>
                    <a:pt x="4254" y="204482"/>
                  </a:lnTo>
                  <a:lnTo>
                    <a:pt x="3898" y="204254"/>
                  </a:lnTo>
                  <a:lnTo>
                    <a:pt x="3543" y="204012"/>
                  </a:lnTo>
                  <a:lnTo>
                    <a:pt x="3314" y="204254"/>
                  </a:lnTo>
                  <a:lnTo>
                    <a:pt x="3073" y="204482"/>
                  </a:lnTo>
                  <a:lnTo>
                    <a:pt x="2832" y="204724"/>
                  </a:lnTo>
                  <a:lnTo>
                    <a:pt x="4610" y="204724"/>
                  </a:lnTo>
                  <a:close/>
                </a:path>
                <a:path w="1684654" h="327660">
                  <a:moveTo>
                    <a:pt x="10274" y="214998"/>
                  </a:moveTo>
                  <a:lnTo>
                    <a:pt x="10045" y="214642"/>
                  </a:lnTo>
                  <a:lnTo>
                    <a:pt x="9563" y="213931"/>
                  </a:lnTo>
                  <a:lnTo>
                    <a:pt x="9207" y="213931"/>
                  </a:lnTo>
                  <a:lnTo>
                    <a:pt x="9207" y="214287"/>
                  </a:lnTo>
                  <a:lnTo>
                    <a:pt x="9563" y="214528"/>
                  </a:lnTo>
                  <a:lnTo>
                    <a:pt x="9918" y="214757"/>
                  </a:lnTo>
                  <a:lnTo>
                    <a:pt x="10274" y="214998"/>
                  </a:lnTo>
                  <a:close/>
                </a:path>
                <a:path w="1684654" h="327660">
                  <a:moveTo>
                    <a:pt x="13817" y="204724"/>
                  </a:moveTo>
                  <a:lnTo>
                    <a:pt x="13525" y="203492"/>
                  </a:lnTo>
                  <a:lnTo>
                    <a:pt x="13398" y="203568"/>
                  </a:lnTo>
                  <a:lnTo>
                    <a:pt x="10985" y="203669"/>
                  </a:lnTo>
                  <a:lnTo>
                    <a:pt x="10985" y="204368"/>
                  </a:lnTo>
                  <a:lnTo>
                    <a:pt x="11925" y="204482"/>
                  </a:lnTo>
                  <a:lnTo>
                    <a:pt x="12865" y="204609"/>
                  </a:lnTo>
                  <a:lnTo>
                    <a:pt x="13817" y="204724"/>
                  </a:lnTo>
                  <a:close/>
                </a:path>
                <a:path w="1684654" h="327660">
                  <a:moveTo>
                    <a:pt x="17716" y="223850"/>
                  </a:moveTo>
                  <a:lnTo>
                    <a:pt x="17360" y="223850"/>
                  </a:lnTo>
                  <a:lnTo>
                    <a:pt x="17589" y="224561"/>
                  </a:lnTo>
                  <a:lnTo>
                    <a:pt x="17716" y="224917"/>
                  </a:lnTo>
                  <a:lnTo>
                    <a:pt x="17716" y="223850"/>
                  </a:lnTo>
                  <a:close/>
                </a:path>
                <a:path w="1684654" h="327660">
                  <a:moveTo>
                    <a:pt x="21259" y="215709"/>
                  </a:moveTo>
                  <a:lnTo>
                    <a:pt x="20789" y="215468"/>
                  </a:lnTo>
                  <a:lnTo>
                    <a:pt x="20307" y="215239"/>
                  </a:lnTo>
                  <a:lnTo>
                    <a:pt x="19837" y="214998"/>
                  </a:lnTo>
                  <a:lnTo>
                    <a:pt x="19837" y="215353"/>
                  </a:lnTo>
                  <a:lnTo>
                    <a:pt x="20078" y="215582"/>
                  </a:lnTo>
                  <a:lnTo>
                    <a:pt x="20307" y="215823"/>
                  </a:lnTo>
                  <a:lnTo>
                    <a:pt x="20548" y="216052"/>
                  </a:lnTo>
                  <a:lnTo>
                    <a:pt x="20789" y="215938"/>
                  </a:lnTo>
                  <a:lnTo>
                    <a:pt x="21018" y="215823"/>
                  </a:lnTo>
                  <a:lnTo>
                    <a:pt x="21259" y="215709"/>
                  </a:lnTo>
                  <a:close/>
                </a:path>
                <a:path w="1684654" h="327660">
                  <a:moveTo>
                    <a:pt x="22415" y="262813"/>
                  </a:moveTo>
                  <a:lnTo>
                    <a:pt x="21628" y="262585"/>
                  </a:lnTo>
                  <a:lnTo>
                    <a:pt x="21209" y="262585"/>
                  </a:lnTo>
                  <a:lnTo>
                    <a:pt x="21120" y="262813"/>
                  </a:lnTo>
                  <a:lnTo>
                    <a:pt x="22415" y="262813"/>
                  </a:lnTo>
                  <a:close/>
                </a:path>
                <a:path w="1684654" h="327660">
                  <a:moveTo>
                    <a:pt x="22669" y="277698"/>
                  </a:moveTo>
                  <a:lnTo>
                    <a:pt x="22440" y="277456"/>
                  </a:lnTo>
                  <a:lnTo>
                    <a:pt x="22186" y="277215"/>
                  </a:lnTo>
                  <a:lnTo>
                    <a:pt x="21971" y="276999"/>
                  </a:lnTo>
                  <a:lnTo>
                    <a:pt x="21602" y="277101"/>
                  </a:lnTo>
                  <a:lnTo>
                    <a:pt x="21259" y="277215"/>
                  </a:lnTo>
                  <a:lnTo>
                    <a:pt x="20891" y="277329"/>
                  </a:lnTo>
                  <a:lnTo>
                    <a:pt x="20891" y="277698"/>
                  </a:lnTo>
                  <a:lnTo>
                    <a:pt x="21374" y="277926"/>
                  </a:lnTo>
                  <a:lnTo>
                    <a:pt x="21844" y="278155"/>
                  </a:lnTo>
                  <a:lnTo>
                    <a:pt x="22313" y="278396"/>
                  </a:lnTo>
                  <a:lnTo>
                    <a:pt x="22440" y="278155"/>
                  </a:lnTo>
                  <a:lnTo>
                    <a:pt x="22555" y="277926"/>
                  </a:lnTo>
                  <a:lnTo>
                    <a:pt x="22669" y="277698"/>
                  </a:lnTo>
                  <a:close/>
                </a:path>
                <a:path w="1684654" h="327660">
                  <a:moveTo>
                    <a:pt x="23025" y="232003"/>
                  </a:moveTo>
                  <a:lnTo>
                    <a:pt x="22669" y="232003"/>
                  </a:lnTo>
                  <a:lnTo>
                    <a:pt x="21539" y="233006"/>
                  </a:lnTo>
                  <a:lnTo>
                    <a:pt x="21018" y="234619"/>
                  </a:lnTo>
                  <a:lnTo>
                    <a:pt x="20548" y="236245"/>
                  </a:lnTo>
                  <a:lnTo>
                    <a:pt x="21259" y="236245"/>
                  </a:lnTo>
                  <a:lnTo>
                    <a:pt x="21844" y="234950"/>
                  </a:lnTo>
                  <a:lnTo>
                    <a:pt x="22440" y="233654"/>
                  </a:lnTo>
                  <a:lnTo>
                    <a:pt x="23025" y="232346"/>
                  </a:lnTo>
                  <a:lnTo>
                    <a:pt x="23025" y="232003"/>
                  </a:lnTo>
                  <a:close/>
                </a:path>
                <a:path w="1684654" h="327660">
                  <a:moveTo>
                    <a:pt x="23025" y="221018"/>
                  </a:moveTo>
                  <a:lnTo>
                    <a:pt x="22555" y="220903"/>
                  </a:lnTo>
                  <a:lnTo>
                    <a:pt x="22085" y="220776"/>
                  </a:lnTo>
                  <a:lnTo>
                    <a:pt x="21602" y="220662"/>
                  </a:lnTo>
                  <a:lnTo>
                    <a:pt x="19481" y="221729"/>
                  </a:lnTo>
                  <a:lnTo>
                    <a:pt x="19710" y="221957"/>
                  </a:lnTo>
                  <a:lnTo>
                    <a:pt x="19964" y="222199"/>
                  </a:lnTo>
                  <a:lnTo>
                    <a:pt x="20193" y="222427"/>
                  </a:lnTo>
                  <a:lnTo>
                    <a:pt x="22313" y="221373"/>
                  </a:lnTo>
                  <a:lnTo>
                    <a:pt x="22555" y="221259"/>
                  </a:lnTo>
                  <a:lnTo>
                    <a:pt x="23025" y="221018"/>
                  </a:lnTo>
                  <a:close/>
                </a:path>
                <a:path w="1684654" h="327660">
                  <a:moveTo>
                    <a:pt x="23025" y="217119"/>
                  </a:moveTo>
                  <a:lnTo>
                    <a:pt x="22669" y="217233"/>
                  </a:lnTo>
                  <a:lnTo>
                    <a:pt x="22313" y="217360"/>
                  </a:lnTo>
                  <a:lnTo>
                    <a:pt x="21971" y="217474"/>
                  </a:lnTo>
                  <a:lnTo>
                    <a:pt x="21971" y="217830"/>
                  </a:lnTo>
                  <a:lnTo>
                    <a:pt x="23025" y="217830"/>
                  </a:lnTo>
                  <a:lnTo>
                    <a:pt x="23025" y="217119"/>
                  </a:lnTo>
                  <a:close/>
                </a:path>
                <a:path w="1684654" h="327660">
                  <a:moveTo>
                    <a:pt x="23380" y="226682"/>
                  </a:moveTo>
                  <a:lnTo>
                    <a:pt x="22898" y="226453"/>
                  </a:lnTo>
                  <a:lnTo>
                    <a:pt x="22669" y="226326"/>
                  </a:lnTo>
                  <a:lnTo>
                    <a:pt x="21577" y="228460"/>
                  </a:lnTo>
                  <a:lnTo>
                    <a:pt x="21450" y="229412"/>
                  </a:lnTo>
                  <a:lnTo>
                    <a:pt x="18783" y="229171"/>
                  </a:lnTo>
                  <a:lnTo>
                    <a:pt x="18783" y="229870"/>
                  </a:lnTo>
                  <a:lnTo>
                    <a:pt x="19596" y="229984"/>
                  </a:lnTo>
                  <a:lnTo>
                    <a:pt x="20421" y="230111"/>
                  </a:lnTo>
                  <a:lnTo>
                    <a:pt x="21259" y="230225"/>
                  </a:lnTo>
                  <a:lnTo>
                    <a:pt x="22186" y="229527"/>
                  </a:lnTo>
                  <a:lnTo>
                    <a:pt x="22669" y="229171"/>
                  </a:lnTo>
                  <a:lnTo>
                    <a:pt x="22898" y="228460"/>
                  </a:lnTo>
                  <a:lnTo>
                    <a:pt x="23380" y="227050"/>
                  </a:lnTo>
                  <a:lnTo>
                    <a:pt x="23380" y="226682"/>
                  </a:lnTo>
                  <a:close/>
                </a:path>
                <a:path w="1684654" h="327660">
                  <a:moveTo>
                    <a:pt x="23876" y="263258"/>
                  </a:moveTo>
                  <a:lnTo>
                    <a:pt x="23660" y="263258"/>
                  </a:lnTo>
                  <a:lnTo>
                    <a:pt x="23787" y="263245"/>
                  </a:lnTo>
                  <a:lnTo>
                    <a:pt x="22961" y="262978"/>
                  </a:lnTo>
                  <a:lnTo>
                    <a:pt x="21056" y="262978"/>
                  </a:lnTo>
                  <a:lnTo>
                    <a:pt x="19481" y="267068"/>
                  </a:lnTo>
                  <a:lnTo>
                    <a:pt x="20548" y="267068"/>
                  </a:lnTo>
                  <a:lnTo>
                    <a:pt x="21069" y="264033"/>
                  </a:lnTo>
                  <a:lnTo>
                    <a:pt x="23876" y="263258"/>
                  </a:lnTo>
                  <a:close/>
                </a:path>
                <a:path w="1684654" h="327660">
                  <a:moveTo>
                    <a:pt x="24091" y="248640"/>
                  </a:moveTo>
                  <a:lnTo>
                    <a:pt x="23736" y="248640"/>
                  </a:lnTo>
                  <a:lnTo>
                    <a:pt x="23850" y="248996"/>
                  </a:lnTo>
                  <a:lnTo>
                    <a:pt x="23977" y="249351"/>
                  </a:lnTo>
                  <a:lnTo>
                    <a:pt x="24091" y="249707"/>
                  </a:lnTo>
                  <a:lnTo>
                    <a:pt x="24091" y="248640"/>
                  </a:lnTo>
                  <a:close/>
                </a:path>
                <a:path w="1684654" h="327660">
                  <a:moveTo>
                    <a:pt x="24091" y="193040"/>
                  </a:moveTo>
                  <a:lnTo>
                    <a:pt x="23850" y="192798"/>
                  </a:lnTo>
                  <a:lnTo>
                    <a:pt x="23609" y="192570"/>
                  </a:lnTo>
                  <a:lnTo>
                    <a:pt x="23380" y="192328"/>
                  </a:lnTo>
                  <a:lnTo>
                    <a:pt x="21259" y="192328"/>
                  </a:lnTo>
                  <a:lnTo>
                    <a:pt x="21259" y="193395"/>
                  </a:lnTo>
                  <a:lnTo>
                    <a:pt x="22669" y="193395"/>
                  </a:lnTo>
                  <a:lnTo>
                    <a:pt x="23139" y="193268"/>
                  </a:lnTo>
                  <a:lnTo>
                    <a:pt x="24091" y="193040"/>
                  </a:lnTo>
                  <a:close/>
                </a:path>
                <a:path w="1684654" h="327660">
                  <a:moveTo>
                    <a:pt x="24803" y="275209"/>
                  </a:moveTo>
                  <a:lnTo>
                    <a:pt x="23825" y="273951"/>
                  </a:lnTo>
                  <a:lnTo>
                    <a:pt x="24104" y="274408"/>
                  </a:lnTo>
                  <a:lnTo>
                    <a:pt x="21971" y="274523"/>
                  </a:lnTo>
                  <a:lnTo>
                    <a:pt x="21971" y="274853"/>
                  </a:lnTo>
                  <a:lnTo>
                    <a:pt x="22898" y="274980"/>
                  </a:lnTo>
                  <a:lnTo>
                    <a:pt x="24803" y="275209"/>
                  </a:lnTo>
                  <a:close/>
                </a:path>
                <a:path w="1684654" h="327660">
                  <a:moveTo>
                    <a:pt x="25146" y="222796"/>
                  </a:moveTo>
                  <a:lnTo>
                    <a:pt x="23977" y="223024"/>
                  </a:lnTo>
                  <a:lnTo>
                    <a:pt x="22796" y="223266"/>
                  </a:lnTo>
                  <a:lnTo>
                    <a:pt x="21602" y="223494"/>
                  </a:lnTo>
                  <a:lnTo>
                    <a:pt x="21259" y="223850"/>
                  </a:lnTo>
                  <a:lnTo>
                    <a:pt x="21259" y="224205"/>
                  </a:lnTo>
                  <a:lnTo>
                    <a:pt x="22313" y="224320"/>
                  </a:lnTo>
                  <a:lnTo>
                    <a:pt x="23380" y="224447"/>
                  </a:lnTo>
                  <a:lnTo>
                    <a:pt x="24434" y="224561"/>
                  </a:lnTo>
                  <a:lnTo>
                    <a:pt x="24917" y="223380"/>
                  </a:lnTo>
                  <a:lnTo>
                    <a:pt x="25146" y="222796"/>
                  </a:lnTo>
                  <a:close/>
                </a:path>
                <a:path w="1684654" h="327660">
                  <a:moveTo>
                    <a:pt x="25463" y="262813"/>
                  </a:moveTo>
                  <a:lnTo>
                    <a:pt x="22415" y="262813"/>
                  </a:lnTo>
                  <a:lnTo>
                    <a:pt x="22961" y="262978"/>
                  </a:lnTo>
                  <a:lnTo>
                    <a:pt x="24879" y="262978"/>
                  </a:lnTo>
                  <a:lnTo>
                    <a:pt x="24269" y="263156"/>
                  </a:lnTo>
                  <a:lnTo>
                    <a:pt x="25196" y="262978"/>
                  </a:lnTo>
                  <a:lnTo>
                    <a:pt x="25463" y="262813"/>
                  </a:lnTo>
                  <a:close/>
                </a:path>
                <a:path w="1684654" h="327660">
                  <a:moveTo>
                    <a:pt x="25501" y="265303"/>
                  </a:moveTo>
                  <a:lnTo>
                    <a:pt x="25273" y="265163"/>
                  </a:lnTo>
                  <a:lnTo>
                    <a:pt x="25031" y="265061"/>
                  </a:lnTo>
                  <a:lnTo>
                    <a:pt x="24803" y="264934"/>
                  </a:lnTo>
                  <a:lnTo>
                    <a:pt x="23088" y="266598"/>
                  </a:lnTo>
                  <a:lnTo>
                    <a:pt x="22186" y="268058"/>
                  </a:lnTo>
                  <a:lnTo>
                    <a:pt x="19481" y="268846"/>
                  </a:lnTo>
                  <a:lnTo>
                    <a:pt x="19939" y="269684"/>
                  </a:lnTo>
                  <a:lnTo>
                    <a:pt x="21259" y="269887"/>
                  </a:lnTo>
                  <a:lnTo>
                    <a:pt x="22301" y="269011"/>
                  </a:lnTo>
                  <a:lnTo>
                    <a:pt x="22796" y="268490"/>
                  </a:lnTo>
                  <a:lnTo>
                    <a:pt x="24434" y="268122"/>
                  </a:lnTo>
                  <a:lnTo>
                    <a:pt x="24803" y="267169"/>
                  </a:lnTo>
                  <a:lnTo>
                    <a:pt x="25501" y="265303"/>
                  </a:lnTo>
                  <a:close/>
                </a:path>
                <a:path w="1684654" h="327660">
                  <a:moveTo>
                    <a:pt x="27622" y="268122"/>
                  </a:moveTo>
                  <a:lnTo>
                    <a:pt x="27152" y="267881"/>
                  </a:lnTo>
                  <a:lnTo>
                    <a:pt x="26911" y="267779"/>
                  </a:lnTo>
                  <a:lnTo>
                    <a:pt x="26797" y="268757"/>
                  </a:lnTo>
                  <a:lnTo>
                    <a:pt x="26555" y="271322"/>
                  </a:lnTo>
                  <a:lnTo>
                    <a:pt x="27279" y="271665"/>
                  </a:lnTo>
                  <a:lnTo>
                    <a:pt x="27622" y="268122"/>
                  </a:lnTo>
                  <a:close/>
                </a:path>
                <a:path w="1684654" h="327660">
                  <a:moveTo>
                    <a:pt x="27724" y="275564"/>
                  </a:moveTo>
                  <a:lnTo>
                    <a:pt x="26771" y="275742"/>
                  </a:lnTo>
                  <a:lnTo>
                    <a:pt x="24803" y="278041"/>
                  </a:lnTo>
                  <a:lnTo>
                    <a:pt x="25501" y="278041"/>
                  </a:lnTo>
                  <a:lnTo>
                    <a:pt x="27076" y="276428"/>
                  </a:lnTo>
                  <a:lnTo>
                    <a:pt x="27724" y="275564"/>
                  </a:lnTo>
                  <a:close/>
                </a:path>
                <a:path w="1684654" h="327660">
                  <a:moveTo>
                    <a:pt x="27990" y="262585"/>
                  </a:moveTo>
                  <a:lnTo>
                    <a:pt x="27749" y="262216"/>
                  </a:lnTo>
                  <a:lnTo>
                    <a:pt x="27279" y="261759"/>
                  </a:lnTo>
                  <a:lnTo>
                    <a:pt x="25463" y="262813"/>
                  </a:lnTo>
                  <a:lnTo>
                    <a:pt x="27990" y="262813"/>
                  </a:lnTo>
                  <a:lnTo>
                    <a:pt x="27990" y="262585"/>
                  </a:lnTo>
                  <a:close/>
                </a:path>
                <a:path w="1684654" h="327660">
                  <a:moveTo>
                    <a:pt x="28359" y="272669"/>
                  </a:moveTo>
                  <a:lnTo>
                    <a:pt x="25501" y="272389"/>
                  </a:lnTo>
                  <a:lnTo>
                    <a:pt x="24803" y="271424"/>
                  </a:lnTo>
                  <a:lnTo>
                    <a:pt x="24434" y="270979"/>
                  </a:lnTo>
                  <a:lnTo>
                    <a:pt x="26212" y="269544"/>
                  </a:lnTo>
                  <a:lnTo>
                    <a:pt x="26212" y="269303"/>
                  </a:lnTo>
                  <a:lnTo>
                    <a:pt x="25387" y="269544"/>
                  </a:lnTo>
                  <a:lnTo>
                    <a:pt x="23736" y="270256"/>
                  </a:lnTo>
                  <a:lnTo>
                    <a:pt x="23558" y="270598"/>
                  </a:lnTo>
                  <a:lnTo>
                    <a:pt x="23507" y="270738"/>
                  </a:lnTo>
                  <a:lnTo>
                    <a:pt x="23380" y="270979"/>
                  </a:lnTo>
                  <a:lnTo>
                    <a:pt x="23672" y="271665"/>
                  </a:lnTo>
                  <a:lnTo>
                    <a:pt x="23406" y="271424"/>
                  </a:lnTo>
                  <a:lnTo>
                    <a:pt x="23837" y="272021"/>
                  </a:lnTo>
                  <a:lnTo>
                    <a:pt x="24091" y="272021"/>
                  </a:lnTo>
                  <a:lnTo>
                    <a:pt x="27114" y="274777"/>
                  </a:lnTo>
                  <a:lnTo>
                    <a:pt x="28359" y="272669"/>
                  </a:lnTo>
                  <a:close/>
                </a:path>
                <a:path w="1684654" h="327660">
                  <a:moveTo>
                    <a:pt x="32588" y="270598"/>
                  </a:moveTo>
                  <a:lnTo>
                    <a:pt x="31877" y="269887"/>
                  </a:lnTo>
                  <a:lnTo>
                    <a:pt x="29756" y="269887"/>
                  </a:lnTo>
                  <a:lnTo>
                    <a:pt x="28511" y="272021"/>
                  </a:lnTo>
                  <a:lnTo>
                    <a:pt x="28422" y="272389"/>
                  </a:lnTo>
                  <a:lnTo>
                    <a:pt x="28625" y="272211"/>
                  </a:lnTo>
                  <a:lnTo>
                    <a:pt x="30822" y="270598"/>
                  </a:lnTo>
                  <a:lnTo>
                    <a:pt x="31521" y="270979"/>
                  </a:lnTo>
                  <a:lnTo>
                    <a:pt x="31521" y="273799"/>
                  </a:lnTo>
                  <a:lnTo>
                    <a:pt x="28740" y="275374"/>
                  </a:lnTo>
                  <a:lnTo>
                    <a:pt x="27724" y="275564"/>
                  </a:lnTo>
                  <a:lnTo>
                    <a:pt x="31165" y="275564"/>
                  </a:lnTo>
                  <a:lnTo>
                    <a:pt x="32473" y="270979"/>
                  </a:lnTo>
                  <a:lnTo>
                    <a:pt x="32588" y="270598"/>
                  </a:lnTo>
                  <a:close/>
                </a:path>
                <a:path w="1684654" h="327660">
                  <a:moveTo>
                    <a:pt x="34353" y="273431"/>
                  </a:moveTo>
                  <a:lnTo>
                    <a:pt x="33642" y="272389"/>
                  </a:lnTo>
                  <a:lnTo>
                    <a:pt x="32232" y="272389"/>
                  </a:lnTo>
                  <a:lnTo>
                    <a:pt x="33007" y="273202"/>
                  </a:lnTo>
                  <a:lnTo>
                    <a:pt x="34353" y="273431"/>
                  </a:lnTo>
                  <a:close/>
                </a:path>
                <a:path w="1684654" h="327660">
                  <a:moveTo>
                    <a:pt x="35775" y="270979"/>
                  </a:moveTo>
                  <a:lnTo>
                    <a:pt x="35267" y="269709"/>
                  </a:lnTo>
                  <a:lnTo>
                    <a:pt x="34353" y="269176"/>
                  </a:lnTo>
                  <a:lnTo>
                    <a:pt x="34010" y="269176"/>
                  </a:lnTo>
                  <a:lnTo>
                    <a:pt x="33883" y="269417"/>
                  </a:lnTo>
                  <a:lnTo>
                    <a:pt x="33769" y="269671"/>
                  </a:lnTo>
                  <a:lnTo>
                    <a:pt x="33642" y="269887"/>
                  </a:lnTo>
                  <a:lnTo>
                    <a:pt x="34353" y="270256"/>
                  </a:lnTo>
                  <a:lnTo>
                    <a:pt x="35064" y="270598"/>
                  </a:lnTo>
                  <a:lnTo>
                    <a:pt x="35775" y="270979"/>
                  </a:lnTo>
                  <a:close/>
                </a:path>
                <a:path w="1684654" h="327660">
                  <a:moveTo>
                    <a:pt x="35775" y="240855"/>
                  </a:moveTo>
                  <a:lnTo>
                    <a:pt x="35179" y="241211"/>
                  </a:lnTo>
                  <a:lnTo>
                    <a:pt x="34594" y="241554"/>
                  </a:lnTo>
                  <a:lnTo>
                    <a:pt x="34010" y="241922"/>
                  </a:lnTo>
                  <a:lnTo>
                    <a:pt x="34239" y="242036"/>
                  </a:lnTo>
                  <a:lnTo>
                    <a:pt x="34721" y="242265"/>
                  </a:lnTo>
                  <a:lnTo>
                    <a:pt x="35064" y="241795"/>
                  </a:lnTo>
                  <a:lnTo>
                    <a:pt x="35775" y="240855"/>
                  </a:lnTo>
                  <a:close/>
                </a:path>
                <a:path w="1684654" h="327660">
                  <a:moveTo>
                    <a:pt x="36842" y="267068"/>
                  </a:moveTo>
                  <a:lnTo>
                    <a:pt x="35064" y="265061"/>
                  </a:lnTo>
                  <a:lnTo>
                    <a:pt x="31648" y="265582"/>
                  </a:lnTo>
                  <a:lnTo>
                    <a:pt x="29400" y="266712"/>
                  </a:lnTo>
                  <a:lnTo>
                    <a:pt x="26911" y="263867"/>
                  </a:lnTo>
                  <a:lnTo>
                    <a:pt x="26454" y="264350"/>
                  </a:lnTo>
                  <a:lnTo>
                    <a:pt x="26212" y="264579"/>
                  </a:lnTo>
                  <a:lnTo>
                    <a:pt x="29756" y="268122"/>
                  </a:lnTo>
                  <a:lnTo>
                    <a:pt x="31445" y="266890"/>
                  </a:lnTo>
                  <a:lnTo>
                    <a:pt x="34353" y="266534"/>
                  </a:lnTo>
                  <a:lnTo>
                    <a:pt x="36842" y="267068"/>
                  </a:lnTo>
                  <a:close/>
                </a:path>
                <a:path w="1684654" h="327660">
                  <a:moveTo>
                    <a:pt x="37896" y="278765"/>
                  </a:moveTo>
                  <a:lnTo>
                    <a:pt x="37655" y="278523"/>
                  </a:lnTo>
                  <a:lnTo>
                    <a:pt x="37198" y="278041"/>
                  </a:lnTo>
                  <a:lnTo>
                    <a:pt x="36957" y="278396"/>
                  </a:lnTo>
                  <a:lnTo>
                    <a:pt x="36728" y="278765"/>
                  </a:lnTo>
                  <a:lnTo>
                    <a:pt x="36487" y="279107"/>
                  </a:lnTo>
                  <a:lnTo>
                    <a:pt x="36728" y="279349"/>
                  </a:lnTo>
                  <a:lnTo>
                    <a:pt x="36957" y="279590"/>
                  </a:lnTo>
                  <a:lnTo>
                    <a:pt x="37198" y="279819"/>
                  </a:lnTo>
                  <a:lnTo>
                    <a:pt x="37655" y="279107"/>
                  </a:lnTo>
                  <a:lnTo>
                    <a:pt x="37896" y="278765"/>
                  </a:lnTo>
                  <a:close/>
                </a:path>
                <a:path w="1684654" h="327660">
                  <a:moveTo>
                    <a:pt x="38608" y="212166"/>
                  </a:moveTo>
                  <a:lnTo>
                    <a:pt x="37973" y="212636"/>
                  </a:lnTo>
                  <a:lnTo>
                    <a:pt x="38404" y="212547"/>
                  </a:lnTo>
                  <a:lnTo>
                    <a:pt x="38493" y="212394"/>
                  </a:lnTo>
                  <a:lnTo>
                    <a:pt x="38608" y="212166"/>
                  </a:lnTo>
                  <a:close/>
                </a:path>
                <a:path w="1684654" h="327660">
                  <a:moveTo>
                    <a:pt x="39674" y="253949"/>
                  </a:moveTo>
                  <a:lnTo>
                    <a:pt x="39547" y="253733"/>
                  </a:lnTo>
                  <a:lnTo>
                    <a:pt x="39446" y="253492"/>
                  </a:lnTo>
                  <a:lnTo>
                    <a:pt x="39319" y="253250"/>
                  </a:lnTo>
                  <a:lnTo>
                    <a:pt x="39077" y="253492"/>
                  </a:lnTo>
                  <a:lnTo>
                    <a:pt x="38608" y="253949"/>
                  </a:lnTo>
                  <a:lnTo>
                    <a:pt x="39674" y="253949"/>
                  </a:lnTo>
                  <a:close/>
                </a:path>
                <a:path w="1684654" h="327660">
                  <a:moveTo>
                    <a:pt x="40373" y="271665"/>
                  </a:moveTo>
                  <a:lnTo>
                    <a:pt x="40259" y="271310"/>
                  </a:lnTo>
                  <a:lnTo>
                    <a:pt x="40144" y="270979"/>
                  </a:lnTo>
                  <a:lnTo>
                    <a:pt x="40030" y="270598"/>
                  </a:lnTo>
                  <a:lnTo>
                    <a:pt x="39903" y="270979"/>
                  </a:lnTo>
                  <a:lnTo>
                    <a:pt x="39789" y="271310"/>
                  </a:lnTo>
                  <a:lnTo>
                    <a:pt x="39674" y="271665"/>
                  </a:lnTo>
                  <a:lnTo>
                    <a:pt x="40373" y="271665"/>
                  </a:lnTo>
                  <a:close/>
                </a:path>
                <a:path w="1684654" h="327660">
                  <a:moveTo>
                    <a:pt x="40373" y="251841"/>
                  </a:moveTo>
                  <a:lnTo>
                    <a:pt x="39878" y="252539"/>
                  </a:lnTo>
                  <a:lnTo>
                    <a:pt x="40106" y="252374"/>
                  </a:lnTo>
                  <a:lnTo>
                    <a:pt x="40030" y="252907"/>
                  </a:lnTo>
                  <a:lnTo>
                    <a:pt x="40373" y="251841"/>
                  </a:lnTo>
                  <a:close/>
                </a:path>
                <a:path w="1684654" h="327660">
                  <a:moveTo>
                    <a:pt x="40373" y="232702"/>
                  </a:moveTo>
                  <a:lnTo>
                    <a:pt x="39674" y="232003"/>
                  </a:lnTo>
                  <a:lnTo>
                    <a:pt x="36487" y="232346"/>
                  </a:lnTo>
                  <a:lnTo>
                    <a:pt x="35775" y="232829"/>
                  </a:lnTo>
                  <a:lnTo>
                    <a:pt x="35420" y="233057"/>
                  </a:lnTo>
                  <a:lnTo>
                    <a:pt x="36842" y="233311"/>
                  </a:lnTo>
                  <a:lnTo>
                    <a:pt x="38252" y="233527"/>
                  </a:lnTo>
                  <a:lnTo>
                    <a:pt x="39674" y="233768"/>
                  </a:lnTo>
                  <a:lnTo>
                    <a:pt x="39903" y="233413"/>
                  </a:lnTo>
                  <a:lnTo>
                    <a:pt x="40144" y="233057"/>
                  </a:lnTo>
                  <a:lnTo>
                    <a:pt x="40373" y="232702"/>
                  </a:lnTo>
                  <a:close/>
                </a:path>
                <a:path w="1684654" h="327660">
                  <a:moveTo>
                    <a:pt x="42151" y="295046"/>
                  </a:moveTo>
                  <a:lnTo>
                    <a:pt x="41922" y="294805"/>
                  </a:lnTo>
                  <a:lnTo>
                    <a:pt x="41452" y="294335"/>
                  </a:lnTo>
                  <a:lnTo>
                    <a:pt x="39674" y="294335"/>
                  </a:lnTo>
                  <a:lnTo>
                    <a:pt x="39674" y="294703"/>
                  </a:lnTo>
                  <a:lnTo>
                    <a:pt x="40500" y="294805"/>
                  </a:lnTo>
                  <a:lnTo>
                    <a:pt x="41325" y="294944"/>
                  </a:lnTo>
                  <a:lnTo>
                    <a:pt x="42151" y="295046"/>
                  </a:lnTo>
                  <a:close/>
                </a:path>
                <a:path w="1684654" h="327660">
                  <a:moveTo>
                    <a:pt x="43561" y="258203"/>
                  </a:moveTo>
                  <a:lnTo>
                    <a:pt x="42722" y="256819"/>
                  </a:lnTo>
                  <a:lnTo>
                    <a:pt x="42621" y="256235"/>
                  </a:lnTo>
                  <a:lnTo>
                    <a:pt x="40741" y="255727"/>
                  </a:lnTo>
                  <a:lnTo>
                    <a:pt x="40843" y="256451"/>
                  </a:lnTo>
                  <a:lnTo>
                    <a:pt x="40970" y="257136"/>
                  </a:lnTo>
                  <a:lnTo>
                    <a:pt x="41084" y="257848"/>
                  </a:lnTo>
                  <a:lnTo>
                    <a:pt x="41922" y="257975"/>
                  </a:lnTo>
                  <a:lnTo>
                    <a:pt x="43561" y="258203"/>
                  </a:lnTo>
                  <a:close/>
                </a:path>
                <a:path w="1684654" h="327660">
                  <a:moveTo>
                    <a:pt x="43916" y="260337"/>
                  </a:moveTo>
                  <a:lnTo>
                    <a:pt x="43561" y="260337"/>
                  </a:lnTo>
                  <a:lnTo>
                    <a:pt x="42379" y="261988"/>
                  </a:lnTo>
                  <a:lnTo>
                    <a:pt x="41795" y="262813"/>
                  </a:lnTo>
                  <a:lnTo>
                    <a:pt x="42849" y="261861"/>
                  </a:lnTo>
                  <a:lnTo>
                    <a:pt x="43370" y="261937"/>
                  </a:lnTo>
                  <a:lnTo>
                    <a:pt x="43916" y="260337"/>
                  </a:lnTo>
                  <a:close/>
                </a:path>
                <a:path w="1684654" h="327660">
                  <a:moveTo>
                    <a:pt x="44627" y="251841"/>
                  </a:moveTo>
                  <a:lnTo>
                    <a:pt x="43053" y="252882"/>
                  </a:lnTo>
                  <a:lnTo>
                    <a:pt x="43243" y="253517"/>
                  </a:lnTo>
                  <a:lnTo>
                    <a:pt x="40373" y="253606"/>
                  </a:lnTo>
                  <a:lnTo>
                    <a:pt x="40030" y="254317"/>
                  </a:lnTo>
                  <a:lnTo>
                    <a:pt x="43561" y="254317"/>
                  </a:lnTo>
                  <a:lnTo>
                    <a:pt x="44627" y="251841"/>
                  </a:lnTo>
                  <a:close/>
                </a:path>
                <a:path w="1684654" h="327660">
                  <a:moveTo>
                    <a:pt x="62699" y="293268"/>
                  </a:moveTo>
                  <a:lnTo>
                    <a:pt x="56311" y="290093"/>
                  </a:lnTo>
                  <a:lnTo>
                    <a:pt x="52412" y="290525"/>
                  </a:lnTo>
                  <a:lnTo>
                    <a:pt x="41313" y="288975"/>
                  </a:lnTo>
                  <a:lnTo>
                    <a:pt x="32588" y="289026"/>
                  </a:lnTo>
                  <a:lnTo>
                    <a:pt x="36982" y="289877"/>
                  </a:lnTo>
                  <a:lnTo>
                    <a:pt x="56235" y="292836"/>
                  </a:lnTo>
                  <a:lnTo>
                    <a:pt x="62331" y="293979"/>
                  </a:lnTo>
                  <a:lnTo>
                    <a:pt x="62699" y="293268"/>
                  </a:lnTo>
                  <a:close/>
                </a:path>
                <a:path w="1684654" h="327660">
                  <a:moveTo>
                    <a:pt x="104140" y="266369"/>
                  </a:moveTo>
                  <a:lnTo>
                    <a:pt x="103301" y="265772"/>
                  </a:lnTo>
                  <a:lnTo>
                    <a:pt x="102476" y="265163"/>
                  </a:lnTo>
                  <a:lnTo>
                    <a:pt x="101650" y="264579"/>
                  </a:lnTo>
                  <a:lnTo>
                    <a:pt x="100584" y="264579"/>
                  </a:lnTo>
                  <a:lnTo>
                    <a:pt x="102717" y="266230"/>
                  </a:lnTo>
                  <a:lnTo>
                    <a:pt x="103771" y="267068"/>
                  </a:lnTo>
                  <a:lnTo>
                    <a:pt x="103898" y="266827"/>
                  </a:lnTo>
                  <a:lnTo>
                    <a:pt x="104013" y="266585"/>
                  </a:lnTo>
                  <a:lnTo>
                    <a:pt x="104140" y="266369"/>
                  </a:lnTo>
                  <a:close/>
                </a:path>
                <a:path w="1684654" h="327660">
                  <a:moveTo>
                    <a:pt x="105905" y="257136"/>
                  </a:moveTo>
                  <a:lnTo>
                    <a:pt x="104559" y="256095"/>
                  </a:lnTo>
                  <a:lnTo>
                    <a:pt x="102717" y="255689"/>
                  </a:lnTo>
                  <a:lnTo>
                    <a:pt x="100241" y="255727"/>
                  </a:lnTo>
                  <a:lnTo>
                    <a:pt x="100126" y="256209"/>
                  </a:lnTo>
                  <a:lnTo>
                    <a:pt x="99999" y="256667"/>
                  </a:lnTo>
                  <a:lnTo>
                    <a:pt x="99885" y="257136"/>
                  </a:lnTo>
                  <a:lnTo>
                    <a:pt x="105905" y="257136"/>
                  </a:lnTo>
                  <a:close/>
                </a:path>
                <a:path w="1684654" h="327660">
                  <a:moveTo>
                    <a:pt x="108737" y="266712"/>
                  </a:moveTo>
                  <a:lnTo>
                    <a:pt x="107784" y="266954"/>
                  </a:lnTo>
                  <a:lnTo>
                    <a:pt x="107327" y="267068"/>
                  </a:lnTo>
                  <a:lnTo>
                    <a:pt x="107784" y="268020"/>
                  </a:lnTo>
                  <a:lnTo>
                    <a:pt x="108026" y="268490"/>
                  </a:lnTo>
                  <a:lnTo>
                    <a:pt x="108496" y="267296"/>
                  </a:lnTo>
                  <a:lnTo>
                    <a:pt x="108737" y="266712"/>
                  </a:lnTo>
                  <a:close/>
                </a:path>
                <a:path w="1684654" h="327660">
                  <a:moveTo>
                    <a:pt x="114046" y="195872"/>
                  </a:moveTo>
                  <a:lnTo>
                    <a:pt x="113576" y="195630"/>
                  </a:lnTo>
                  <a:lnTo>
                    <a:pt x="113106" y="195402"/>
                  </a:lnTo>
                  <a:lnTo>
                    <a:pt x="112636" y="195160"/>
                  </a:lnTo>
                  <a:lnTo>
                    <a:pt x="112509" y="195516"/>
                  </a:lnTo>
                  <a:lnTo>
                    <a:pt x="112280" y="196227"/>
                  </a:lnTo>
                  <a:lnTo>
                    <a:pt x="112636" y="196456"/>
                  </a:lnTo>
                  <a:lnTo>
                    <a:pt x="113334" y="196926"/>
                  </a:lnTo>
                  <a:lnTo>
                    <a:pt x="113576" y="196583"/>
                  </a:lnTo>
                  <a:lnTo>
                    <a:pt x="113817" y="196227"/>
                  </a:lnTo>
                  <a:lnTo>
                    <a:pt x="114046" y="195872"/>
                  </a:lnTo>
                  <a:close/>
                </a:path>
                <a:path w="1684654" h="327660">
                  <a:moveTo>
                    <a:pt x="114757" y="263525"/>
                  </a:moveTo>
                  <a:lnTo>
                    <a:pt x="114046" y="263779"/>
                  </a:lnTo>
                  <a:lnTo>
                    <a:pt x="113334" y="263994"/>
                  </a:lnTo>
                  <a:lnTo>
                    <a:pt x="112636" y="264236"/>
                  </a:lnTo>
                  <a:lnTo>
                    <a:pt x="114757" y="264579"/>
                  </a:lnTo>
                  <a:lnTo>
                    <a:pt x="114757" y="263525"/>
                  </a:lnTo>
                  <a:close/>
                </a:path>
                <a:path w="1684654" h="327660">
                  <a:moveTo>
                    <a:pt x="115112" y="191617"/>
                  </a:moveTo>
                  <a:lnTo>
                    <a:pt x="114642" y="191858"/>
                  </a:lnTo>
                  <a:lnTo>
                    <a:pt x="114173" y="192087"/>
                  </a:lnTo>
                  <a:lnTo>
                    <a:pt x="113690" y="192328"/>
                  </a:lnTo>
                  <a:lnTo>
                    <a:pt x="113690" y="192684"/>
                  </a:lnTo>
                  <a:lnTo>
                    <a:pt x="114401" y="192684"/>
                  </a:lnTo>
                  <a:lnTo>
                    <a:pt x="114884" y="191973"/>
                  </a:lnTo>
                  <a:lnTo>
                    <a:pt x="115112" y="191617"/>
                  </a:lnTo>
                  <a:close/>
                </a:path>
                <a:path w="1684654" h="327660">
                  <a:moveTo>
                    <a:pt x="116179" y="270598"/>
                  </a:moveTo>
                  <a:lnTo>
                    <a:pt x="115709" y="267068"/>
                  </a:lnTo>
                  <a:lnTo>
                    <a:pt x="115633" y="266471"/>
                  </a:lnTo>
                  <a:lnTo>
                    <a:pt x="115544" y="265734"/>
                  </a:lnTo>
                  <a:lnTo>
                    <a:pt x="111506" y="265734"/>
                  </a:lnTo>
                  <a:lnTo>
                    <a:pt x="110159" y="262102"/>
                  </a:lnTo>
                  <a:lnTo>
                    <a:pt x="108267" y="261937"/>
                  </a:lnTo>
                  <a:lnTo>
                    <a:pt x="106972" y="263169"/>
                  </a:lnTo>
                  <a:lnTo>
                    <a:pt x="107327" y="264579"/>
                  </a:lnTo>
                  <a:lnTo>
                    <a:pt x="108534" y="266471"/>
                  </a:lnTo>
                  <a:lnTo>
                    <a:pt x="110147" y="266471"/>
                  </a:lnTo>
                  <a:lnTo>
                    <a:pt x="112636" y="267068"/>
                  </a:lnTo>
                  <a:lnTo>
                    <a:pt x="110858" y="269887"/>
                  </a:lnTo>
                  <a:lnTo>
                    <a:pt x="113334" y="269887"/>
                  </a:lnTo>
                  <a:lnTo>
                    <a:pt x="114401" y="271310"/>
                  </a:lnTo>
                  <a:lnTo>
                    <a:pt x="112636" y="272021"/>
                  </a:lnTo>
                  <a:lnTo>
                    <a:pt x="106616" y="269887"/>
                  </a:lnTo>
                  <a:lnTo>
                    <a:pt x="107848" y="272808"/>
                  </a:lnTo>
                  <a:lnTo>
                    <a:pt x="110998" y="272478"/>
                  </a:lnTo>
                  <a:lnTo>
                    <a:pt x="113334" y="273799"/>
                  </a:lnTo>
                  <a:lnTo>
                    <a:pt x="114515" y="272478"/>
                  </a:lnTo>
                  <a:lnTo>
                    <a:pt x="114909" y="272021"/>
                  </a:lnTo>
                  <a:lnTo>
                    <a:pt x="116179" y="270598"/>
                  </a:lnTo>
                  <a:close/>
                </a:path>
                <a:path w="1684654" h="327660">
                  <a:moveTo>
                    <a:pt x="116522" y="198348"/>
                  </a:moveTo>
                  <a:lnTo>
                    <a:pt x="116065" y="198234"/>
                  </a:lnTo>
                  <a:lnTo>
                    <a:pt x="115582" y="198107"/>
                  </a:lnTo>
                  <a:lnTo>
                    <a:pt x="115112" y="197993"/>
                  </a:lnTo>
                  <a:lnTo>
                    <a:pt x="114985" y="198945"/>
                  </a:lnTo>
                  <a:lnTo>
                    <a:pt x="114884" y="199885"/>
                  </a:lnTo>
                  <a:lnTo>
                    <a:pt x="114757" y="200825"/>
                  </a:lnTo>
                  <a:lnTo>
                    <a:pt x="115824" y="200825"/>
                  </a:lnTo>
                  <a:lnTo>
                    <a:pt x="116065" y="199999"/>
                  </a:lnTo>
                  <a:lnTo>
                    <a:pt x="116522" y="198348"/>
                  </a:lnTo>
                  <a:close/>
                </a:path>
                <a:path w="1684654" h="327660">
                  <a:moveTo>
                    <a:pt x="151599" y="297180"/>
                  </a:moveTo>
                  <a:lnTo>
                    <a:pt x="150939" y="295770"/>
                  </a:lnTo>
                  <a:lnTo>
                    <a:pt x="150037" y="294767"/>
                  </a:lnTo>
                  <a:lnTo>
                    <a:pt x="148755" y="293979"/>
                  </a:lnTo>
                  <a:lnTo>
                    <a:pt x="148297" y="294767"/>
                  </a:lnTo>
                  <a:lnTo>
                    <a:pt x="150139" y="296252"/>
                  </a:lnTo>
                  <a:lnTo>
                    <a:pt x="151599" y="297180"/>
                  </a:lnTo>
                  <a:close/>
                </a:path>
                <a:path w="1684654" h="327660">
                  <a:moveTo>
                    <a:pt x="169659" y="279819"/>
                  </a:moveTo>
                  <a:lnTo>
                    <a:pt x="168833" y="280047"/>
                  </a:lnTo>
                  <a:lnTo>
                    <a:pt x="167170" y="280530"/>
                  </a:lnTo>
                  <a:lnTo>
                    <a:pt x="167309" y="281355"/>
                  </a:lnTo>
                  <a:lnTo>
                    <a:pt x="167538" y="281584"/>
                  </a:lnTo>
                  <a:lnTo>
                    <a:pt x="168249" y="281000"/>
                  </a:lnTo>
                  <a:lnTo>
                    <a:pt x="169659" y="279819"/>
                  </a:lnTo>
                  <a:close/>
                </a:path>
                <a:path w="1684654" h="327660">
                  <a:moveTo>
                    <a:pt x="172135" y="284416"/>
                  </a:moveTo>
                  <a:lnTo>
                    <a:pt x="170738" y="285343"/>
                  </a:lnTo>
                  <a:lnTo>
                    <a:pt x="170053" y="285826"/>
                  </a:lnTo>
                  <a:lnTo>
                    <a:pt x="167538" y="285851"/>
                  </a:lnTo>
                  <a:lnTo>
                    <a:pt x="168313" y="286461"/>
                  </a:lnTo>
                  <a:lnTo>
                    <a:pt x="170014" y="286550"/>
                  </a:lnTo>
                  <a:lnTo>
                    <a:pt x="171183" y="285699"/>
                  </a:lnTo>
                  <a:lnTo>
                    <a:pt x="171488" y="285915"/>
                  </a:lnTo>
                  <a:lnTo>
                    <a:pt x="172135" y="284416"/>
                  </a:lnTo>
                  <a:close/>
                </a:path>
                <a:path w="1684654" h="327660">
                  <a:moveTo>
                    <a:pt x="178155" y="325856"/>
                  </a:moveTo>
                  <a:lnTo>
                    <a:pt x="177126" y="325856"/>
                  </a:lnTo>
                  <a:lnTo>
                    <a:pt x="177253" y="327050"/>
                  </a:lnTo>
                  <a:lnTo>
                    <a:pt x="178155" y="327050"/>
                  </a:lnTo>
                  <a:lnTo>
                    <a:pt x="178155" y="325856"/>
                  </a:lnTo>
                  <a:close/>
                </a:path>
                <a:path w="1684654" h="327660">
                  <a:moveTo>
                    <a:pt x="180809" y="326644"/>
                  </a:moveTo>
                  <a:lnTo>
                    <a:pt x="180289" y="325856"/>
                  </a:lnTo>
                  <a:lnTo>
                    <a:pt x="179959" y="326923"/>
                  </a:lnTo>
                  <a:lnTo>
                    <a:pt x="180047" y="326796"/>
                  </a:lnTo>
                  <a:lnTo>
                    <a:pt x="180632" y="327634"/>
                  </a:lnTo>
                  <a:lnTo>
                    <a:pt x="180809" y="326644"/>
                  </a:lnTo>
                  <a:close/>
                </a:path>
                <a:path w="1684654" h="327660">
                  <a:moveTo>
                    <a:pt x="188785" y="278396"/>
                  </a:moveTo>
                  <a:lnTo>
                    <a:pt x="187807" y="278765"/>
                  </a:lnTo>
                  <a:lnTo>
                    <a:pt x="187363" y="279463"/>
                  </a:lnTo>
                  <a:lnTo>
                    <a:pt x="188074" y="279463"/>
                  </a:lnTo>
                  <a:lnTo>
                    <a:pt x="188315" y="279107"/>
                  </a:lnTo>
                  <a:lnTo>
                    <a:pt x="188544" y="278765"/>
                  </a:lnTo>
                  <a:lnTo>
                    <a:pt x="188785" y="278396"/>
                  </a:lnTo>
                  <a:close/>
                </a:path>
                <a:path w="1684654" h="327660">
                  <a:moveTo>
                    <a:pt x="1369288" y="35420"/>
                  </a:moveTo>
                  <a:lnTo>
                    <a:pt x="1368704" y="35534"/>
                  </a:lnTo>
                  <a:lnTo>
                    <a:pt x="1368107" y="35661"/>
                  </a:lnTo>
                  <a:lnTo>
                    <a:pt x="1367523" y="35775"/>
                  </a:lnTo>
                  <a:lnTo>
                    <a:pt x="1367878" y="36017"/>
                  </a:lnTo>
                  <a:lnTo>
                    <a:pt x="1368234" y="36245"/>
                  </a:lnTo>
                  <a:lnTo>
                    <a:pt x="1368577" y="36487"/>
                  </a:lnTo>
                  <a:lnTo>
                    <a:pt x="1369060" y="35775"/>
                  </a:lnTo>
                  <a:lnTo>
                    <a:pt x="1369288" y="35420"/>
                  </a:lnTo>
                  <a:close/>
                </a:path>
                <a:path w="1684654" h="327660">
                  <a:moveTo>
                    <a:pt x="1399400" y="44272"/>
                  </a:moveTo>
                  <a:lnTo>
                    <a:pt x="1398803" y="44399"/>
                  </a:lnTo>
                  <a:lnTo>
                    <a:pt x="1397622" y="44627"/>
                  </a:lnTo>
                  <a:lnTo>
                    <a:pt x="1398104" y="45339"/>
                  </a:lnTo>
                  <a:lnTo>
                    <a:pt x="1398333" y="45694"/>
                  </a:lnTo>
                  <a:lnTo>
                    <a:pt x="1399400" y="44627"/>
                  </a:lnTo>
                  <a:lnTo>
                    <a:pt x="1399400" y="44272"/>
                  </a:lnTo>
                  <a:close/>
                </a:path>
                <a:path w="1684654" h="327660">
                  <a:moveTo>
                    <a:pt x="1473771" y="8509"/>
                  </a:moveTo>
                  <a:lnTo>
                    <a:pt x="1463205" y="4559"/>
                  </a:lnTo>
                  <a:lnTo>
                    <a:pt x="1448816" y="1854"/>
                  </a:lnTo>
                  <a:lnTo>
                    <a:pt x="1433347" y="355"/>
                  </a:lnTo>
                  <a:lnTo>
                    <a:pt x="1419593" y="0"/>
                  </a:lnTo>
                  <a:lnTo>
                    <a:pt x="1450759" y="3543"/>
                  </a:lnTo>
                  <a:lnTo>
                    <a:pt x="1473771" y="8509"/>
                  </a:lnTo>
                  <a:close/>
                </a:path>
                <a:path w="1684654" h="327660">
                  <a:moveTo>
                    <a:pt x="1576489" y="34366"/>
                  </a:moveTo>
                  <a:lnTo>
                    <a:pt x="1574723" y="35775"/>
                  </a:lnTo>
                  <a:lnTo>
                    <a:pt x="1572399" y="34544"/>
                  </a:lnTo>
                  <a:lnTo>
                    <a:pt x="1571675" y="33820"/>
                  </a:lnTo>
                  <a:lnTo>
                    <a:pt x="1571790" y="32232"/>
                  </a:lnTo>
                  <a:lnTo>
                    <a:pt x="1571891" y="30822"/>
                  </a:lnTo>
                  <a:lnTo>
                    <a:pt x="1571066" y="31762"/>
                  </a:lnTo>
                  <a:lnTo>
                    <a:pt x="1571447" y="31762"/>
                  </a:lnTo>
                  <a:lnTo>
                    <a:pt x="1570113" y="32232"/>
                  </a:lnTo>
                  <a:lnTo>
                    <a:pt x="1556842" y="23507"/>
                  </a:lnTo>
                  <a:lnTo>
                    <a:pt x="1543367" y="14351"/>
                  </a:lnTo>
                  <a:lnTo>
                    <a:pt x="1528749" y="6350"/>
                  </a:lnTo>
                  <a:lnTo>
                    <a:pt x="1512023" y="1066"/>
                  </a:lnTo>
                  <a:lnTo>
                    <a:pt x="1519466" y="4254"/>
                  </a:lnTo>
                  <a:lnTo>
                    <a:pt x="1545678" y="17360"/>
                  </a:lnTo>
                  <a:lnTo>
                    <a:pt x="1564792" y="30111"/>
                  </a:lnTo>
                  <a:lnTo>
                    <a:pt x="1575943" y="37884"/>
                  </a:lnTo>
                  <a:lnTo>
                    <a:pt x="1576260" y="35775"/>
                  </a:lnTo>
                  <a:lnTo>
                    <a:pt x="1576362" y="35115"/>
                  </a:lnTo>
                  <a:lnTo>
                    <a:pt x="1576489" y="34366"/>
                  </a:lnTo>
                  <a:close/>
                </a:path>
                <a:path w="1684654" h="327660">
                  <a:moveTo>
                    <a:pt x="1577632" y="39052"/>
                  </a:moveTo>
                  <a:lnTo>
                    <a:pt x="1575943" y="37884"/>
                  </a:lnTo>
                  <a:lnTo>
                    <a:pt x="1575816" y="38646"/>
                  </a:lnTo>
                  <a:lnTo>
                    <a:pt x="1575714" y="39370"/>
                  </a:lnTo>
                  <a:lnTo>
                    <a:pt x="1577632" y="39052"/>
                  </a:lnTo>
                  <a:close/>
                </a:path>
                <a:path w="1684654" h="327660">
                  <a:moveTo>
                    <a:pt x="1593138" y="246875"/>
                  </a:moveTo>
                  <a:lnTo>
                    <a:pt x="1592135" y="246291"/>
                  </a:lnTo>
                  <a:lnTo>
                    <a:pt x="1588122" y="246443"/>
                  </a:lnTo>
                  <a:lnTo>
                    <a:pt x="1586052" y="246164"/>
                  </a:lnTo>
                  <a:lnTo>
                    <a:pt x="1586407" y="247230"/>
                  </a:lnTo>
                  <a:lnTo>
                    <a:pt x="1590306" y="247942"/>
                  </a:lnTo>
                  <a:lnTo>
                    <a:pt x="1592199" y="247472"/>
                  </a:lnTo>
                  <a:lnTo>
                    <a:pt x="1593138" y="247230"/>
                  </a:lnTo>
                  <a:lnTo>
                    <a:pt x="1593138" y="246875"/>
                  </a:lnTo>
                  <a:close/>
                </a:path>
                <a:path w="1684654" h="327660">
                  <a:moveTo>
                    <a:pt x="1594548" y="3898"/>
                  </a:moveTo>
                  <a:lnTo>
                    <a:pt x="1579321" y="1778"/>
                  </a:lnTo>
                  <a:lnTo>
                    <a:pt x="1581962" y="3784"/>
                  </a:lnTo>
                  <a:lnTo>
                    <a:pt x="1590535" y="3937"/>
                  </a:lnTo>
                  <a:lnTo>
                    <a:pt x="1594548" y="3898"/>
                  </a:lnTo>
                  <a:close/>
                </a:path>
                <a:path w="1684654" h="327660">
                  <a:moveTo>
                    <a:pt x="1596682" y="187718"/>
                  </a:moveTo>
                  <a:lnTo>
                    <a:pt x="1595920" y="187528"/>
                  </a:lnTo>
                  <a:lnTo>
                    <a:pt x="1596224" y="187744"/>
                  </a:lnTo>
                  <a:lnTo>
                    <a:pt x="1595970" y="188074"/>
                  </a:lnTo>
                  <a:lnTo>
                    <a:pt x="1596212" y="187960"/>
                  </a:lnTo>
                  <a:lnTo>
                    <a:pt x="1596440" y="187845"/>
                  </a:lnTo>
                  <a:lnTo>
                    <a:pt x="1596682" y="187718"/>
                  </a:lnTo>
                  <a:close/>
                </a:path>
                <a:path w="1684654" h="327660">
                  <a:moveTo>
                    <a:pt x="1598460" y="236245"/>
                  </a:moveTo>
                  <a:lnTo>
                    <a:pt x="1597418" y="235572"/>
                  </a:lnTo>
                  <a:lnTo>
                    <a:pt x="1597647" y="235813"/>
                  </a:lnTo>
                  <a:lnTo>
                    <a:pt x="1596326" y="235902"/>
                  </a:lnTo>
                  <a:lnTo>
                    <a:pt x="1596212" y="236486"/>
                  </a:lnTo>
                  <a:lnTo>
                    <a:pt x="1596085" y="237070"/>
                  </a:lnTo>
                  <a:lnTo>
                    <a:pt x="1595970" y="237667"/>
                  </a:lnTo>
                  <a:lnTo>
                    <a:pt x="1597037" y="237667"/>
                  </a:lnTo>
                  <a:lnTo>
                    <a:pt x="1597266" y="237553"/>
                  </a:lnTo>
                  <a:lnTo>
                    <a:pt x="1597748" y="237312"/>
                  </a:lnTo>
                  <a:lnTo>
                    <a:pt x="1597977" y="236956"/>
                  </a:lnTo>
                  <a:lnTo>
                    <a:pt x="1598460" y="236245"/>
                  </a:lnTo>
                  <a:close/>
                </a:path>
                <a:path w="1684654" h="327660">
                  <a:moveTo>
                    <a:pt x="1598803" y="234480"/>
                  </a:moveTo>
                  <a:lnTo>
                    <a:pt x="1598574" y="231051"/>
                  </a:lnTo>
                  <a:lnTo>
                    <a:pt x="1596669" y="229247"/>
                  </a:lnTo>
                  <a:lnTo>
                    <a:pt x="1594548" y="227749"/>
                  </a:lnTo>
                  <a:lnTo>
                    <a:pt x="1594205" y="228117"/>
                  </a:lnTo>
                  <a:lnTo>
                    <a:pt x="1598803" y="234480"/>
                  </a:lnTo>
                  <a:close/>
                </a:path>
                <a:path w="1684654" h="327660">
                  <a:moveTo>
                    <a:pt x="1604124" y="235534"/>
                  </a:moveTo>
                  <a:lnTo>
                    <a:pt x="1603959" y="234353"/>
                  </a:lnTo>
                  <a:lnTo>
                    <a:pt x="1603006" y="233311"/>
                  </a:lnTo>
                  <a:lnTo>
                    <a:pt x="1601635" y="232346"/>
                  </a:lnTo>
                  <a:lnTo>
                    <a:pt x="1600225" y="232346"/>
                  </a:lnTo>
                  <a:lnTo>
                    <a:pt x="1600873" y="234378"/>
                  </a:lnTo>
                  <a:lnTo>
                    <a:pt x="1602333" y="234772"/>
                  </a:lnTo>
                  <a:lnTo>
                    <a:pt x="1604124" y="235534"/>
                  </a:lnTo>
                  <a:close/>
                </a:path>
                <a:path w="1684654" h="327660">
                  <a:moveTo>
                    <a:pt x="1604467" y="249707"/>
                  </a:moveTo>
                  <a:lnTo>
                    <a:pt x="1603997" y="249466"/>
                  </a:lnTo>
                  <a:lnTo>
                    <a:pt x="1603527" y="249237"/>
                  </a:lnTo>
                  <a:lnTo>
                    <a:pt x="1603057" y="248996"/>
                  </a:lnTo>
                  <a:lnTo>
                    <a:pt x="1602943" y="249123"/>
                  </a:lnTo>
                  <a:lnTo>
                    <a:pt x="1602816" y="249237"/>
                  </a:lnTo>
                  <a:lnTo>
                    <a:pt x="1603413" y="250063"/>
                  </a:lnTo>
                  <a:lnTo>
                    <a:pt x="1603768" y="249948"/>
                  </a:lnTo>
                  <a:lnTo>
                    <a:pt x="1604124" y="249821"/>
                  </a:lnTo>
                  <a:lnTo>
                    <a:pt x="1604467" y="249707"/>
                  </a:lnTo>
                  <a:close/>
                </a:path>
                <a:path w="1684654" h="327660">
                  <a:moveTo>
                    <a:pt x="1604467" y="244055"/>
                  </a:moveTo>
                  <a:lnTo>
                    <a:pt x="1603336" y="241579"/>
                  </a:lnTo>
                  <a:lnTo>
                    <a:pt x="1600835" y="240271"/>
                  </a:lnTo>
                  <a:lnTo>
                    <a:pt x="1598460" y="239077"/>
                  </a:lnTo>
                  <a:lnTo>
                    <a:pt x="1598091" y="239445"/>
                  </a:lnTo>
                  <a:lnTo>
                    <a:pt x="1598574" y="241096"/>
                  </a:lnTo>
                  <a:lnTo>
                    <a:pt x="1598803" y="241922"/>
                  </a:lnTo>
                  <a:lnTo>
                    <a:pt x="1601431" y="242468"/>
                  </a:lnTo>
                  <a:lnTo>
                    <a:pt x="1602600" y="243205"/>
                  </a:lnTo>
                  <a:lnTo>
                    <a:pt x="1604467" y="244055"/>
                  </a:lnTo>
                  <a:close/>
                </a:path>
                <a:path w="1684654" h="327660">
                  <a:moveTo>
                    <a:pt x="1608721" y="213931"/>
                  </a:moveTo>
                  <a:lnTo>
                    <a:pt x="1603616" y="215176"/>
                  </a:lnTo>
                  <a:lnTo>
                    <a:pt x="1601076" y="212483"/>
                  </a:lnTo>
                  <a:lnTo>
                    <a:pt x="1594548" y="212166"/>
                  </a:lnTo>
                  <a:lnTo>
                    <a:pt x="1594548" y="212521"/>
                  </a:lnTo>
                  <a:lnTo>
                    <a:pt x="1598726" y="214591"/>
                  </a:lnTo>
                  <a:lnTo>
                    <a:pt x="1601127" y="216039"/>
                  </a:lnTo>
                  <a:lnTo>
                    <a:pt x="1606600" y="216052"/>
                  </a:lnTo>
                  <a:lnTo>
                    <a:pt x="1607299" y="215709"/>
                  </a:lnTo>
                  <a:lnTo>
                    <a:pt x="1608721" y="213931"/>
                  </a:lnTo>
                  <a:close/>
                </a:path>
                <a:path w="1684654" h="327660">
                  <a:moveTo>
                    <a:pt x="1609432" y="223494"/>
                  </a:moveTo>
                  <a:lnTo>
                    <a:pt x="1607781" y="222478"/>
                  </a:lnTo>
                  <a:lnTo>
                    <a:pt x="1604962" y="222084"/>
                  </a:lnTo>
                  <a:lnTo>
                    <a:pt x="1603057" y="220662"/>
                  </a:lnTo>
                  <a:lnTo>
                    <a:pt x="1603057" y="219252"/>
                  </a:lnTo>
                  <a:lnTo>
                    <a:pt x="1606245" y="218186"/>
                  </a:lnTo>
                  <a:lnTo>
                    <a:pt x="1604860" y="217208"/>
                  </a:lnTo>
                  <a:lnTo>
                    <a:pt x="1601000" y="217157"/>
                  </a:lnTo>
                  <a:lnTo>
                    <a:pt x="1599158" y="216763"/>
                  </a:lnTo>
                  <a:lnTo>
                    <a:pt x="1602181" y="220472"/>
                  </a:lnTo>
                  <a:lnTo>
                    <a:pt x="1602447" y="223875"/>
                  </a:lnTo>
                  <a:lnTo>
                    <a:pt x="1608721" y="224561"/>
                  </a:lnTo>
                  <a:lnTo>
                    <a:pt x="1609432" y="223494"/>
                  </a:lnTo>
                  <a:close/>
                </a:path>
                <a:path w="1684654" h="327660">
                  <a:moveTo>
                    <a:pt x="1610499" y="219951"/>
                  </a:moveTo>
                  <a:lnTo>
                    <a:pt x="1610017" y="219214"/>
                  </a:lnTo>
                  <a:lnTo>
                    <a:pt x="1609077" y="218897"/>
                  </a:lnTo>
                  <a:lnTo>
                    <a:pt x="1609077" y="219595"/>
                  </a:lnTo>
                  <a:lnTo>
                    <a:pt x="1609547" y="219722"/>
                  </a:lnTo>
                  <a:lnTo>
                    <a:pt x="1610017" y="219837"/>
                  </a:lnTo>
                  <a:lnTo>
                    <a:pt x="1610499" y="219951"/>
                  </a:lnTo>
                  <a:close/>
                </a:path>
                <a:path w="1684654" h="327660">
                  <a:moveTo>
                    <a:pt x="1626781" y="9918"/>
                  </a:moveTo>
                  <a:lnTo>
                    <a:pt x="1620913" y="7899"/>
                  </a:lnTo>
                  <a:lnTo>
                    <a:pt x="1614233" y="6769"/>
                  </a:lnTo>
                  <a:lnTo>
                    <a:pt x="1607362" y="6337"/>
                  </a:lnTo>
                  <a:lnTo>
                    <a:pt x="1600923" y="6375"/>
                  </a:lnTo>
                  <a:lnTo>
                    <a:pt x="1600923" y="6731"/>
                  </a:lnTo>
                  <a:lnTo>
                    <a:pt x="1626781" y="9918"/>
                  </a:lnTo>
                  <a:close/>
                </a:path>
                <a:path w="1684654" h="327660">
                  <a:moveTo>
                    <a:pt x="1636128" y="69075"/>
                  </a:moveTo>
                  <a:lnTo>
                    <a:pt x="1635975" y="68567"/>
                  </a:lnTo>
                  <a:lnTo>
                    <a:pt x="1635848" y="69075"/>
                  </a:lnTo>
                  <a:lnTo>
                    <a:pt x="1635798" y="70256"/>
                  </a:lnTo>
                  <a:lnTo>
                    <a:pt x="1636128" y="69075"/>
                  </a:lnTo>
                  <a:close/>
                </a:path>
                <a:path w="1684654" h="327660">
                  <a:moveTo>
                    <a:pt x="1644142" y="58445"/>
                  </a:moveTo>
                  <a:lnTo>
                    <a:pt x="1643316" y="57505"/>
                  </a:lnTo>
                  <a:lnTo>
                    <a:pt x="1643824" y="57543"/>
                  </a:lnTo>
                  <a:lnTo>
                    <a:pt x="1642364" y="57023"/>
                  </a:lnTo>
                  <a:lnTo>
                    <a:pt x="1642491" y="57734"/>
                  </a:lnTo>
                  <a:lnTo>
                    <a:pt x="1642719" y="59156"/>
                  </a:lnTo>
                  <a:lnTo>
                    <a:pt x="1643430" y="59385"/>
                  </a:lnTo>
                  <a:lnTo>
                    <a:pt x="1643786" y="59512"/>
                  </a:lnTo>
                  <a:lnTo>
                    <a:pt x="1643900" y="59156"/>
                  </a:lnTo>
                  <a:lnTo>
                    <a:pt x="1644027" y="58801"/>
                  </a:lnTo>
                  <a:lnTo>
                    <a:pt x="1644142" y="58445"/>
                  </a:lnTo>
                  <a:close/>
                </a:path>
                <a:path w="1684654" h="327660">
                  <a:moveTo>
                    <a:pt x="1646974" y="61633"/>
                  </a:moveTo>
                  <a:lnTo>
                    <a:pt x="1646707" y="60642"/>
                  </a:lnTo>
                  <a:lnTo>
                    <a:pt x="1646262" y="60223"/>
                  </a:lnTo>
                  <a:lnTo>
                    <a:pt x="1646974" y="61633"/>
                  </a:lnTo>
                  <a:close/>
                </a:path>
                <a:path w="1684654" h="327660">
                  <a:moveTo>
                    <a:pt x="1652638" y="30822"/>
                  </a:moveTo>
                  <a:lnTo>
                    <a:pt x="1652409" y="30695"/>
                  </a:lnTo>
                  <a:lnTo>
                    <a:pt x="1652168" y="30581"/>
                  </a:lnTo>
                  <a:lnTo>
                    <a:pt x="1651939" y="30467"/>
                  </a:lnTo>
                  <a:lnTo>
                    <a:pt x="1651939" y="31877"/>
                  </a:lnTo>
                  <a:lnTo>
                    <a:pt x="1652168" y="32232"/>
                  </a:lnTo>
                  <a:lnTo>
                    <a:pt x="1652409" y="32588"/>
                  </a:lnTo>
                  <a:lnTo>
                    <a:pt x="1652638" y="32943"/>
                  </a:lnTo>
                  <a:lnTo>
                    <a:pt x="1652638" y="30822"/>
                  </a:lnTo>
                  <a:close/>
                </a:path>
                <a:path w="1684654" h="327660">
                  <a:moveTo>
                    <a:pt x="1660436" y="28333"/>
                  </a:moveTo>
                  <a:lnTo>
                    <a:pt x="1660194" y="27635"/>
                  </a:lnTo>
                  <a:lnTo>
                    <a:pt x="1659966" y="26924"/>
                  </a:lnTo>
                  <a:lnTo>
                    <a:pt x="1659724" y="26212"/>
                  </a:lnTo>
                  <a:lnTo>
                    <a:pt x="1659559" y="27724"/>
                  </a:lnTo>
                  <a:lnTo>
                    <a:pt x="1660436" y="28333"/>
                  </a:lnTo>
                  <a:close/>
                </a:path>
                <a:path w="1684654" h="327660">
                  <a:moveTo>
                    <a:pt x="1660436" y="24447"/>
                  </a:moveTo>
                  <a:lnTo>
                    <a:pt x="1660080" y="24447"/>
                  </a:lnTo>
                  <a:lnTo>
                    <a:pt x="1659839" y="24676"/>
                  </a:lnTo>
                  <a:lnTo>
                    <a:pt x="1659610" y="24917"/>
                  </a:lnTo>
                  <a:lnTo>
                    <a:pt x="1659369" y="25158"/>
                  </a:lnTo>
                  <a:lnTo>
                    <a:pt x="1659610" y="25387"/>
                  </a:lnTo>
                  <a:lnTo>
                    <a:pt x="1659839" y="25628"/>
                  </a:lnTo>
                  <a:lnTo>
                    <a:pt x="1660080" y="25857"/>
                  </a:lnTo>
                  <a:lnTo>
                    <a:pt x="1660309" y="24917"/>
                  </a:lnTo>
                  <a:lnTo>
                    <a:pt x="1660436" y="24447"/>
                  </a:lnTo>
                  <a:close/>
                </a:path>
                <a:path w="1684654" h="327660">
                  <a:moveTo>
                    <a:pt x="1668221" y="26568"/>
                  </a:moveTo>
                  <a:lnTo>
                    <a:pt x="1667243" y="25806"/>
                  </a:lnTo>
                  <a:lnTo>
                    <a:pt x="1667306" y="25539"/>
                  </a:lnTo>
                  <a:lnTo>
                    <a:pt x="1665744" y="25158"/>
                  </a:lnTo>
                  <a:lnTo>
                    <a:pt x="1665986" y="26568"/>
                  </a:lnTo>
                  <a:lnTo>
                    <a:pt x="1666214" y="27990"/>
                  </a:lnTo>
                  <a:lnTo>
                    <a:pt x="1666455" y="29400"/>
                  </a:lnTo>
                  <a:lnTo>
                    <a:pt x="1667002" y="30238"/>
                  </a:lnTo>
                  <a:lnTo>
                    <a:pt x="1668221" y="30467"/>
                  </a:lnTo>
                  <a:lnTo>
                    <a:pt x="1668221" y="26568"/>
                  </a:lnTo>
                  <a:close/>
                </a:path>
                <a:path w="1684654" h="327660">
                  <a:moveTo>
                    <a:pt x="1669288" y="77571"/>
                  </a:moveTo>
                  <a:lnTo>
                    <a:pt x="1668678" y="76784"/>
                  </a:lnTo>
                  <a:lnTo>
                    <a:pt x="1668360" y="76365"/>
                  </a:lnTo>
                  <a:lnTo>
                    <a:pt x="1668373" y="76784"/>
                  </a:lnTo>
                  <a:lnTo>
                    <a:pt x="1668297" y="76149"/>
                  </a:lnTo>
                  <a:lnTo>
                    <a:pt x="1668221" y="75450"/>
                  </a:lnTo>
                  <a:lnTo>
                    <a:pt x="1665414" y="72351"/>
                  </a:lnTo>
                  <a:lnTo>
                    <a:pt x="1657832" y="72351"/>
                  </a:lnTo>
                  <a:lnTo>
                    <a:pt x="1654670" y="68008"/>
                  </a:lnTo>
                  <a:lnTo>
                    <a:pt x="1655051" y="68008"/>
                  </a:lnTo>
                  <a:lnTo>
                    <a:pt x="1654784" y="67297"/>
                  </a:lnTo>
                  <a:lnTo>
                    <a:pt x="1654670" y="67056"/>
                  </a:lnTo>
                  <a:lnTo>
                    <a:pt x="1654454" y="66598"/>
                  </a:lnTo>
                  <a:lnTo>
                    <a:pt x="1654403" y="67652"/>
                  </a:lnTo>
                  <a:lnTo>
                    <a:pt x="1653768" y="67297"/>
                  </a:lnTo>
                  <a:lnTo>
                    <a:pt x="1654149" y="67297"/>
                  </a:lnTo>
                  <a:lnTo>
                    <a:pt x="1654403" y="67652"/>
                  </a:lnTo>
                  <a:lnTo>
                    <a:pt x="1654403" y="66497"/>
                  </a:lnTo>
                  <a:lnTo>
                    <a:pt x="1654289" y="66230"/>
                  </a:lnTo>
                  <a:lnTo>
                    <a:pt x="1654048" y="65697"/>
                  </a:lnTo>
                  <a:lnTo>
                    <a:pt x="1653717" y="64973"/>
                  </a:lnTo>
                  <a:lnTo>
                    <a:pt x="1644535" y="62509"/>
                  </a:lnTo>
                  <a:lnTo>
                    <a:pt x="1641309" y="59512"/>
                  </a:lnTo>
                  <a:lnTo>
                    <a:pt x="1640586" y="57378"/>
                  </a:lnTo>
                  <a:lnTo>
                    <a:pt x="1640332" y="56603"/>
                  </a:lnTo>
                  <a:lnTo>
                    <a:pt x="1640243" y="56362"/>
                  </a:lnTo>
                  <a:lnTo>
                    <a:pt x="1638173" y="54381"/>
                  </a:lnTo>
                  <a:lnTo>
                    <a:pt x="1636356" y="56603"/>
                  </a:lnTo>
                  <a:lnTo>
                    <a:pt x="1633004" y="55333"/>
                  </a:lnTo>
                  <a:lnTo>
                    <a:pt x="1632864" y="55245"/>
                  </a:lnTo>
                  <a:lnTo>
                    <a:pt x="1632864" y="68008"/>
                  </a:lnTo>
                  <a:lnTo>
                    <a:pt x="1632648" y="68008"/>
                  </a:lnTo>
                  <a:lnTo>
                    <a:pt x="1632292" y="68567"/>
                  </a:lnTo>
                  <a:lnTo>
                    <a:pt x="1631810" y="70256"/>
                  </a:lnTo>
                  <a:lnTo>
                    <a:pt x="1631746" y="70485"/>
                  </a:lnTo>
                  <a:lnTo>
                    <a:pt x="1625295" y="68008"/>
                  </a:lnTo>
                  <a:lnTo>
                    <a:pt x="1615478" y="62826"/>
                  </a:lnTo>
                  <a:lnTo>
                    <a:pt x="1606092" y="57137"/>
                  </a:lnTo>
                  <a:lnTo>
                    <a:pt x="1600923" y="53136"/>
                  </a:lnTo>
                  <a:lnTo>
                    <a:pt x="1601101" y="52425"/>
                  </a:lnTo>
                  <a:lnTo>
                    <a:pt x="1601190" y="52070"/>
                  </a:lnTo>
                  <a:lnTo>
                    <a:pt x="1601279" y="51714"/>
                  </a:lnTo>
                  <a:lnTo>
                    <a:pt x="1601368" y="51358"/>
                  </a:lnTo>
                  <a:lnTo>
                    <a:pt x="1601622" y="50342"/>
                  </a:lnTo>
                  <a:lnTo>
                    <a:pt x="1602524" y="49771"/>
                  </a:lnTo>
                  <a:lnTo>
                    <a:pt x="1603413" y="49237"/>
                  </a:lnTo>
                  <a:lnTo>
                    <a:pt x="1604733" y="50342"/>
                  </a:lnTo>
                  <a:lnTo>
                    <a:pt x="1605495" y="51079"/>
                  </a:lnTo>
                  <a:lnTo>
                    <a:pt x="1604264" y="53848"/>
                  </a:lnTo>
                  <a:lnTo>
                    <a:pt x="1604695" y="53416"/>
                  </a:lnTo>
                  <a:lnTo>
                    <a:pt x="1606245" y="51358"/>
                  </a:lnTo>
                  <a:lnTo>
                    <a:pt x="1609242" y="52070"/>
                  </a:lnTo>
                  <a:lnTo>
                    <a:pt x="1607921" y="53416"/>
                  </a:lnTo>
                  <a:lnTo>
                    <a:pt x="1607527" y="53848"/>
                  </a:lnTo>
                  <a:lnTo>
                    <a:pt x="1606740" y="55029"/>
                  </a:lnTo>
                  <a:lnTo>
                    <a:pt x="1606600" y="55333"/>
                  </a:lnTo>
                  <a:lnTo>
                    <a:pt x="1606600" y="55511"/>
                  </a:lnTo>
                  <a:lnTo>
                    <a:pt x="1607896" y="55029"/>
                  </a:lnTo>
                  <a:lnTo>
                    <a:pt x="1610499" y="53848"/>
                  </a:lnTo>
                  <a:lnTo>
                    <a:pt x="1611134" y="55333"/>
                  </a:lnTo>
                  <a:lnTo>
                    <a:pt x="1610931" y="55333"/>
                  </a:lnTo>
                  <a:lnTo>
                    <a:pt x="1610487" y="57035"/>
                  </a:lnTo>
                  <a:lnTo>
                    <a:pt x="1611630" y="56362"/>
                  </a:lnTo>
                  <a:lnTo>
                    <a:pt x="1611884" y="56362"/>
                  </a:lnTo>
                  <a:lnTo>
                    <a:pt x="1611782" y="55981"/>
                  </a:lnTo>
                  <a:lnTo>
                    <a:pt x="1611668" y="55511"/>
                  </a:lnTo>
                  <a:lnTo>
                    <a:pt x="1612976" y="55029"/>
                  </a:lnTo>
                  <a:lnTo>
                    <a:pt x="1613382" y="55029"/>
                  </a:lnTo>
                  <a:lnTo>
                    <a:pt x="1614284" y="57137"/>
                  </a:lnTo>
                  <a:lnTo>
                    <a:pt x="1614462" y="57137"/>
                  </a:lnTo>
                  <a:lnTo>
                    <a:pt x="1629384" y="67056"/>
                  </a:lnTo>
                  <a:lnTo>
                    <a:pt x="1631391" y="66598"/>
                  </a:lnTo>
                  <a:lnTo>
                    <a:pt x="1632864" y="68008"/>
                  </a:lnTo>
                  <a:lnTo>
                    <a:pt x="1632864" y="55245"/>
                  </a:lnTo>
                  <a:lnTo>
                    <a:pt x="1632788" y="66230"/>
                  </a:lnTo>
                  <a:lnTo>
                    <a:pt x="1630603" y="65697"/>
                  </a:lnTo>
                  <a:lnTo>
                    <a:pt x="1632000" y="65697"/>
                  </a:lnTo>
                  <a:lnTo>
                    <a:pt x="1632788" y="66230"/>
                  </a:lnTo>
                  <a:lnTo>
                    <a:pt x="1632788" y="55194"/>
                  </a:lnTo>
                  <a:lnTo>
                    <a:pt x="1632546" y="55029"/>
                  </a:lnTo>
                  <a:lnTo>
                    <a:pt x="1631213" y="53848"/>
                  </a:lnTo>
                  <a:lnTo>
                    <a:pt x="1629613" y="52425"/>
                  </a:lnTo>
                  <a:lnTo>
                    <a:pt x="1629029" y="53416"/>
                  </a:lnTo>
                  <a:lnTo>
                    <a:pt x="1627225" y="53822"/>
                  </a:lnTo>
                  <a:lnTo>
                    <a:pt x="1625777" y="53136"/>
                  </a:lnTo>
                  <a:lnTo>
                    <a:pt x="1624774" y="53136"/>
                  </a:lnTo>
                  <a:lnTo>
                    <a:pt x="1624304" y="53848"/>
                  </a:lnTo>
                  <a:lnTo>
                    <a:pt x="1623910" y="54381"/>
                  </a:lnTo>
                  <a:lnTo>
                    <a:pt x="1622361" y="55981"/>
                  </a:lnTo>
                  <a:lnTo>
                    <a:pt x="1621116" y="57378"/>
                  </a:lnTo>
                  <a:lnTo>
                    <a:pt x="1621218" y="55714"/>
                  </a:lnTo>
                  <a:lnTo>
                    <a:pt x="1621320" y="55333"/>
                  </a:lnTo>
                  <a:lnTo>
                    <a:pt x="1621409" y="55029"/>
                  </a:lnTo>
                  <a:lnTo>
                    <a:pt x="1621739" y="53848"/>
                  </a:lnTo>
                  <a:lnTo>
                    <a:pt x="1621523" y="53416"/>
                  </a:lnTo>
                  <a:lnTo>
                    <a:pt x="1621282" y="52425"/>
                  </a:lnTo>
                  <a:lnTo>
                    <a:pt x="1621193" y="52070"/>
                  </a:lnTo>
                  <a:lnTo>
                    <a:pt x="1621116" y="51714"/>
                  </a:lnTo>
                  <a:lnTo>
                    <a:pt x="1620393" y="51358"/>
                  </a:lnTo>
                  <a:lnTo>
                    <a:pt x="1619885" y="51079"/>
                  </a:lnTo>
                  <a:lnTo>
                    <a:pt x="1618246" y="51079"/>
                  </a:lnTo>
                  <a:lnTo>
                    <a:pt x="1617218" y="53136"/>
                  </a:lnTo>
                  <a:lnTo>
                    <a:pt x="1618665" y="53136"/>
                  </a:lnTo>
                  <a:lnTo>
                    <a:pt x="1618030" y="53848"/>
                  </a:lnTo>
                  <a:lnTo>
                    <a:pt x="1616760" y="53848"/>
                  </a:lnTo>
                  <a:lnTo>
                    <a:pt x="1616125" y="53136"/>
                  </a:lnTo>
                  <a:lnTo>
                    <a:pt x="1615617" y="53136"/>
                  </a:lnTo>
                  <a:lnTo>
                    <a:pt x="1616519" y="51358"/>
                  </a:lnTo>
                  <a:lnTo>
                    <a:pt x="1617116" y="50342"/>
                  </a:lnTo>
                  <a:lnTo>
                    <a:pt x="1618640" y="49593"/>
                  </a:lnTo>
                  <a:lnTo>
                    <a:pt x="1618551" y="49237"/>
                  </a:lnTo>
                  <a:lnTo>
                    <a:pt x="1618449" y="48882"/>
                  </a:lnTo>
                  <a:lnTo>
                    <a:pt x="1618399" y="48653"/>
                  </a:lnTo>
                  <a:lnTo>
                    <a:pt x="1618284" y="48171"/>
                  </a:lnTo>
                  <a:lnTo>
                    <a:pt x="1616036" y="47828"/>
                  </a:lnTo>
                  <a:lnTo>
                    <a:pt x="1613509" y="47828"/>
                  </a:lnTo>
                  <a:lnTo>
                    <a:pt x="1611541" y="48539"/>
                  </a:lnTo>
                  <a:lnTo>
                    <a:pt x="1610372" y="46913"/>
                  </a:lnTo>
                  <a:lnTo>
                    <a:pt x="1608848" y="44818"/>
                  </a:lnTo>
                  <a:lnTo>
                    <a:pt x="1608734" y="44653"/>
                  </a:lnTo>
                  <a:lnTo>
                    <a:pt x="1608086" y="44653"/>
                  </a:lnTo>
                  <a:lnTo>
                    <a:pt x="1604048" y="44818"/>
                  </a:lnTo>
                  <a:lnTo>
                    <a:pt x="1605102" y="46761"/>
                  </a:lnTo>
                  <a:lnTo>
                    <a:pt x="1605191" y="46913"/>
                  </a:lnTo>
                  <a:lnTo>
                    <a:pt x="1604975" y="46761"/>
                  </a:lnTo>
                  <a:lnTo>
                    <a:pt x="1602257" y="44818"/>
                  </a:lnTo>
                  <a:lnTo>
                    <a:pt x="1602016" y="44653"/>
                  </a:lnTo>
                  <a:lnTo>
                    <a:pt x="1601990" y="43573"/>
                  </a:lnTo>
                  <a:lnTo>
                    <a:pt x="1604886" y="43573"/>
                  </a:lnTo>
                  <a:lnTo>
                    <a:pt x="1606092" y="43573"/>
                  </a:lnTo>
                  <a:lnTo>
                    <a:pt x="1606981" y="42506"/>
                  </a:lnTo>
                  <a:lnTo>
                    <a:pt x="1607705" y="41643"/>
                  </a:lnTo>
                  <a:lnTo>
                    <a:pt x="1617713" y="44399"/>
                  </a:lnTo>
                  <a:lnTo>
                    <a:pt x="1616468" y="45339"/>
                  </a:lnTo>
                  <a:lnTo>
                    <a:pt x="1618322" y="44818"/>
                  </a:lnTo>
                  <a:lnTo>
                    <a:pt x="1622971" y="43573"/>
                  </a:lnTo>
                  <a:lnTo>
                    <a:pt x="1624177" y="43573"/>
                  </a:lnTo>
                  <a:lnTo>
                    <a:pt x="1624533" y="42506"/>
                  </a:lnTo>
                  <a:lnTo>
                    <a:pt x="1624660" y="42151"/>
                  </a:lnTo>
                  <a:lnTo>
                    <a:pt x="1624152" y="42151"/>
                  </a:lnTo>
                  <a:lnTo>
                    <a:pt x="1623504" y="41643"/>
                  </a:lnTo>
                  <a:lnTo>
                    <a:pt x="1623187" y="41389"/>
                  </a:lnTo>
                  <a:lnTo>
                    <a:pt x="1623123" y="41097"/>
                  </a:lnTo>
                  <a:lnTo>
                    <a:pt x="1622894" y="40030"/>
                  </a:lnTo>
                  <a:lnTo>
                    <a:pt x="1624660" y="41097"/>
                  </a:lnTo>
                  <a:lnTo>
                    <a:pt x="1623847" y="40030"/>
                  </a:lnTo>
                  <a:lnTo>
                    <a:pt x="1622221" y="37884"/>
                  </a:lnTo>
                  <a:lnTo>
                    <a:pt x="1622348" y="37884"/>
                  </a:lnTo>
                  <a:lnTo>
                    <a:pt x="1613052" y="33235"/>
                  </a:lnTo>
                  <a:lnTo>
                    <a:pt x="1612404" y="30111"/>
                  </a:lnTo>
                  <a:lnTo>
                    <a:pt x="1612265" y="29400"/>
                  </a:lnTo>
                  <a:lnTo>
                    <a:pt x="1608366" y="30111"/>
                  </a:lnTo>
                  <a:lnTo>
                    <a:pt x="1606956" y="26568"/>
                  </a:lnTo>
                  <a:lnTo>
                    <a:pt x="1607667" y="25857"/>
                  </a:lnTo>
                  <a:lnTo>
                    <a:pt x="1609788" y="23736"/>
                  </a:lnTo>
                  <a:lnTo>
                    <a:pt x="1612074" y="26924"/>
                  </a:lnTo>
                  <a:lnTo>
                    <a:pt x="1612265" y="29400"/>
                  </a:lnTo>
                  <a:lnTo>
                    <a:pt x="1613687" y="24803"/>
                  </a:lnTo>
                  <a:lnTo>
                    <a:pt x="1613471" y="23736"/>
                  </a:lnTo>
                  <a:lnTo>
                    <a:pt x="1613052" y="23736"/>
                  </a:lnTo>
                  <a:lnTo>
                    <a:pt x="1613458" y="23685"/>
                  </a:lnTo>
                  <a:lnTo>
                    <a:pt x="1613433" y="23507"/>
                  </a:lnTo>
                  <a:lnTo>
                    <a:pt x="1613649" y="23660"/>
                  </a:lnTo>
                  <a:lnTo>
                    <a:pt x="1614601" y="23507"/>
                  </a:lnTo>
                  <a:lnTo>
                    <a:pt x="1615351" y="23507"/>
                  </a:lnTo>
                  <a:lnTo>
                    <a:pt x="1616252" y="22313"/>
                  </a:lnTo>
                  <a:lnTo>
                    <a:pt x="1616519" y="21958"/>
                  </a:lnTo>
                  <a:lnTo>
                    <a:pt x="1612976" y="19837"/>
                  </a:lnTo>
                  <a:lnTo>
                    <a:pt x="1612976" y="18783"/>
                  </a:lnTo>
                  <a:lnTo>
                    <a:pt x="1615084" y="18300"/>
                  </a:lnTo>
                  <a:lnTo>
                    <a:pt x="1615554" y="18999"/>
                  </a:lnTo>
                  <a:lnTo>
                    <a:pt x="1617573" y="18783"/>
                  </a:lnTo>
                  <a:lnTo>
                    <a:pt x="1617573" y="18542"/>
                  </a:lnTo>
                  <a:lnTo>
                    <a:pt x="1617319" y="18300"/>
                  </a:lnTo>
                  <a:lnTo>
                    <a:pt x="1614957" y="16040"/>
                  </a:lnTo>
                  <a:lnTo>
                    <a:pt x="1613674" y="14795"/>
                  </a:lnTo>
                  <a:lnTo>
                    <a:pt x="1603463" y="15900"/>
                  </a:lnTo>
                  <a:lnTo>
                    <a:pt x="1603463" y="42506"/>
                  </a:lnTo>
                  <a:lnTo>
                    <a:pt x="1602701" y="42875"/>
                  </a:lnTo>
                  <a:lnTo>
                    <a:pt x="1601597" y="42506"/>
                  </a:lnTo>
                  <a:lnTo>
                    <a:pt x="1603463" y="42506"/>
                  </a:lnTo>
                  <a:lnTo>
                    <a:pt x="1603463" y="15900"/>
                  </a:lnTo>
                  <a:lnTo>
                    <a:pt x="1602168" y="16040"/>
                  </a:lnTo>
                  <a:lnTo>
                    <a:pt x="1601533" y="16040"/>
                  </a:lnTo>
                  <a:lnTo>
                    <a:pt x="1601533" y="48882"/>
                  </a:lnTo>
                  <a:lnTo>
                    <a:pt x="1601127" y="49593"/>
                  </a:lnTo>
                  <a:lnTo>
                    <a:pt x="1601025" y="49771"/>
                  </a:lnTo>
                  <a:lnTo>
                    <a:pt x="1599869" y="51358"/>
                  </a:lnTo>
                  <a:lnTo>
                    <a:pt x="1598180" y="51079"/>
                  </a:lnTo>
                  <a:lnTo>
                    <a:pt x="1597647" y="51079"/>
                  </a:lnTo>
                  <a:lnTo>
                    <a:pt x="1596263" y="50342"/>
                  </a:lnTo>
                  <a:lnTo>
                    <a:pt x="1595526" y="49771"/>
                  </a:lnTo>
                  <a:lnTo>
                    <a:pt x="1594548" y="48882"/>
                  </a:lnTo>
                  <a:lnTo>
                    <a:pt x="1594624" y="48171"/>
                  </a:lnTo>
                  <a:lnTo>
                    <a:pt x="1594751" y="46913"/>
                  </a:lnTo>
                  <a:lnTo>
                    <a:pt x="1594866" y="45694"/>
                  </a:lnTo>
                  <a:lnTo>
                    <a:pt x="1594904" y="45339"/>
                  </a:lnTo>
                  <a:lnTo>
                    <a:pt x="1597215" y="45339"/>
                  </a:lnTo>
                  <a:lnTo>
                    <a:pt x="1597748" y="45694"/>
                  </a:lnTo>
                  <a:lnTo>
                    <a:pt x="1596758" y="48653"/>
                  </a:lnTo>
                  <a:lnTo>
                    <a:pt x="1596682" y="48882"/>
                  </a:lnTo>
                  <a:lnTo>
                    <a:pt x="1598142" y="47955"/>
                  </a:lnTo>
                  <a:lnTo>
                    <a:pt x="1598066" y="47205"/>
                  </a:lnTo>
                  <a:lnTo>
                    <a:pt x="1597926" y="47205"/>
                  </a:lnTo>
                  <a:lnTo>
                    <a:pt x="1600225" y="46761"/>
                  </a:lnTo>
                  <a:lnTo>
                    <a:pt x="1600454" y="46761"/>
                  </a:lnTo>
                  <a:lnTo>
                    <a:pt x="1601508" y="48653"/>
                  </a:lnTo>
                  <a:lnTo>
                    <a:pt x="1601533" y="48882"/>
                  </a:lnTo>
                  <a:lnTo>
                    <a:pt x="1601533" y="16040"/>
                  </a:lnTo>
                  <a:lnTo>
                    <a:pt x="1599158" y="16040"/>
                  </a:lnTo>
                  <a:lnTo>
                    <a:pt x="1599158" y="43573"/>
                  </a:lnTo>
                  <a:lnTo>
                    <a:pt x="1598218" y="43573"/>
                  </a:lnTo>
                  <a:lnTo>
                    <a:pt x="1597456" y="43116"/>
                  </a:lnTo>
                  <a:lnTo>
                    <a:pt x="1597456" y="44818"/>
                  </a:lnTo>
                  <a:lnTo>
                    <a:pt x="1596669" y="44996"/>
                  </a:lnTo>
                  <a:lnTo>
                    <a:pt x="1596428" y="44818"/>
                  </a:lnTo>
                  <a:lnTo>
                    <a:pt x="1597456" y="44818"/>
                  </a:lnTo>
                  <a:lnTo>
                    <a:pt x="1597456" y="43116"/>
                  </a:lnTo>
                  <a:lnTo>
                    <a:pt x="1595894" y="42151"/>
                  </a:lnTo>
                  <a:lnTo>
                    <a:pt x="1596047" y="42151"/>
                  </a:lnTo>
                  <a:lnTo>
                    <a:pt x="1595259" y="41097"/>
                  </a:lnTo>
                  <a:lnTo>
                    <a:pt x="1598803" y="41795"/>
                  </a:lnTo>
                  <a:lnTo>
                    <a:pt x="1599158" y="43573"/>
                  </a:lnTo>
                  <a:lnTo>
                    <a:pt x="1599158" y="16040"/>
                  </a:lnTo>
                  <a:lnTo>
                    <a:pt x="1595970" y="16040"/>
                  </a:lnTo>
                  <a:lnTo>
                    <a:pt x="1595970" y="22313"/>
                  </a:lnTo>
                  <a:lnTo>
                    <a:pt x="1595564" y="24434"/>
                  </a:lnTo>
                  <a:lnTo>
                    <a:pt x="1594929" y="24803"/>
                  </a:lnTo>
                  <a:lnTo>
                    <a:pt x="1593850" y="25857"/>
                  </a:lnTo>
                  <a:lnTo>
                    <a:pt x="1592427" y="25857"/>
                  </a:lnTo>
                  <a:lnTo>
                    <a:pt x="1591716" y="24803"/>
                  </a:lnTo>
                  <a:lnTo>
                    <a:pt x="1595970" y="22313"/>
                  </a:lnTo>
                  <a:lnTo>
                    <a:pt x="1595970" y="16040"/>
                  </a:lnTo>
                  <a:lnTo>
                    <a:pt x="1572755" y="16040"/>
                  </a:lnTo>
                  <a:lnTo>
                    <a:pt x="1559356" y="14998"/>
                  </a:lnTo>
                  <a:lnTo>
                    <a:pt x="1548866" y="12750"/>
                  </a:lnTo>
                  <a:lnTo>
                    <a:pt x="1548511" y="13106"/>
                  </a:lnTo>
                  <a:lnTo>
                    <a:pt x="1549717" y="16827"/>
                  </a:lnTo>
                  <a:lnTo>
                    <a:pt x="1554137" y="18300"/>
                  </a:lnTo>
                  <a:lnTo>
                    <a:pt x="1554784" y="18542"/>
                  </a:lnTo>
                  <a:lnTo>
                    <a:pt x="1562366" y="23736"/>
                  </a:lnTo>
                  <a:lnTo>
                    <a:pt x="1563281" y="24434"/>
                  </a:lnTo>
                  <a:lnTo>
                    <a:pt x="1570101" y="27520"/>
                  </a:lnTo>
                  <a:lnTo>
                    <a:pt x="1582191" y="35115"/>
                  </a:lnTo>
                  <a:lnTo>
                    <a:pt x="1586611" y="41389"/>
                  </a:lnTo>
                  <a:lnTo>
                    <a:pt x="1587030" y="41389"/>
                  </a:lnTo>
                  <a:lnTo>
                    <a:pt x="1592465" y="42506"/>
                  </a:lnTo>
                  <a:lnTo>
                    <a:pt x="1594027" y="42506"/>
                  </a:lnTo>
                  <a:lnTo>
                    <a:pt x="1594548" y="43573"/>
                  </a:lnTo>
                  <a:lnTo>
                    <a:pt x="1593659" y="46520"/>
                  </a:lnTo>
                  <a:lnTo>
                    <a:pt x="1593545" y="46913"/>
                  </a:lnTo>
                  <a:lnTo>
                    <a:pt x="1593418" y="47205"/>
                  </a:lnTo>
                  <a:lnTo>
                    <a:pt x="1592783" y="48171"/>
                  </a:lnTo>
                  <a:lnTo>
                    <a:pt x="1592554" y="48171"/>
                  </a:lnTo>
                  <a:lnTo>
                    <a:pt x="1591919" y="47498"/>
                  </a:lnTo>
                  <a:lnTo>
                    <a:pt x="1591652" y="47205"/>
                  </a:lnTo>
                  <a:lnTo>
                    <a:pt x="1591500" y="46913"/>
                  </a:lnTo>
                  <a:lnTo>
                    <a:pt x="1591462" y="46520"/>
                  </a:lnTo>
                  <a:lnTo>
                    <a:pt x="1591373" y="45694"/>
                  </a:lnTo>
                  <a:lnTo>
                    <a:pt x="1589595" y="45694"/>
                  </a:lnTo>
                  <a:lnTo>
                    <a:pt x="1588554" y="44653"/>
                  </a:lnTo>
                  <a:lnTo>
                    <a:pt x="1589239" y="42506"/>
                  </a:lnTo>
                  <a:lnTo>
                    <a:pt x="1586534" y="44653"/>
                  </a:lnTo>
                  <a:lnTo>
                    <a:pt x="1584833" y="43573"/>
                  </a:lnTo>
                  <a:lnTo>
                    <a:pt x="1584706" y="43573"/>
                  </a:lnTo>
                  <a:lnTo>
                    <a:pt x="1582864" y="40030"/>
                  </a:lnTo>
                  <a:lnTo>
                    <a:pt x="1580057" y="38646"/>
                  </a:lnTo>
                  <a:lnTo>
                    <a:pt x="1577632" y="39052"/>
                  </a:lnTo>
                  <a:lnTo>
                    <a:pt x="1602498" y="56362"/>
                  </a:lnTo>
                  <a:lnTo>
                    <a:pt x="1621472" y="69075"/>
                  </a:lnTo>
                  <a:lnTo>
                    <a:pt x="1638820" y="76149"/>
                  </a:lnTo>
                  <a:lnTo>
                    <a:pt x="1638947" y="75095"/>
                  </a:lnTo>
                  <a:lnTo>
                    <a:pt x="1638668" y="74256"/>
                  </a:lnTo>
                  <a:lnTo>
                    <a:pt x="1638477" y="73672"/>
                  </a:lnTo>
                  <a:lnTo>
                    <a:pt x="1637461" y="74079"/>
                  </a:lnTo>
                  <a:lnTo>
                    <a:pt x="1637296" y="74256"/>
                  </a:lnTo>
                  <a:lnTo>
                    <a:pt x="1636560" y="74079"/>
                  </a:lnTo>
                  <a:lnTo>
                    <a:pt x="1635633" y="74079"/>
                  </a:lnTo>
                  <a:lnTo>
                    <a:pt x="1635696" y="72618"/>
                  </a:lnTo>
                  <a:lnTo>
                    <a:pt x="1635785" y="70485"/>
                  </a:lnTo>
                  <a:lnTo>
                    <a:pt x="1635594" y="70929"/>
                  </a:lnTo>
                  <a:lnTo>
                    <a:pt x="1634578" y="72618"/>
                  </a:lnTo>
                  <a:lnTo>
                    <a:pt x="1632445" y="71551"/>
                  </a:lnTo>
                  <a:lnTo>
                    <a:pt x="1632534" y="70485"/>
                  </a:lnTo>
                  <a:lnTo>
                    <a:pt x="1632610" y="69583"/>
                  </a:lnTo>
                  <a:lnTo>
                    <a:pt x="1633791" y="69075"/>
                  </a:lnTo>
                  <a:lnTo>
                    <a:pt x="1633728" y="68300"/>
                  </a:lnTo>
                  <a:lnTo>
                    <a:pt x="1633512" y="67297"/>
                  </a:lnTo>
                  <a:lnTo>
                    <a:pt x="1634236" y="67056"/>
                  </a:lnTo>
                  <a:lnTo>
                    <a:pt x="1634744" y="67056"/>
                  </a:lnTo>
                  <a:lnTo>
                    <a:pt x="1635620" y="67652"/>
                  </a:lnTo>
                  <a:lnTo>
                    <a:pt x="1635772" y="68008"/>
                  </a:lnTo>
                  <a:lnTo>
                    <a:pt x="1635633" y="67665"/>
                  </a:lnTo>
                  <a:lnTo>
                    <a:pt x="1635887" y="67830"/>
                  </a:lnTo>
                  <a:lnTo>
                    <a:pt x="1636166" y="68008"/>
                  </a:lnTo>
                  <a:lnTo>
                    <a:pt x="1636560" y="68008"/>
                  </a:lnTo>
                  <a:lnTo>
                    <a:pt x="1637004" y="68300"/>
                  </a:lnTo>
                  <a:lnTo>
                    <a:pt x="1637499" y="68567"/>
                  </a:lnTo>
                  <a:lnTo>
                    <a:pt x="1642706" y="70256"/>
                  </a:lnTo>
                  <a:lnTo>
                    <a:pt x="1642376" y="70256"/>
                  </a:lnTo>
                  <a:lnTo>
                    <a:pt x="1642668" y="71551"/>
                  </a:lnTo>
                  <a:lnTo>
                    <a:pt x="1642732" y="71843"/>
                  </a:lnTo>
                  <a:lnTo>
                    <a:pt x="1642249" y="72974"/>
                  </a:lnTo>
                  <a:lnTo>
                    <a:pt x="1642135" y="73266"/>
                  </a:lnTo>
                  <a:lnTo>
                    <a:pt x="1641665" y="75095"/>
                  </a:lnTo>
                  <a:lnTo>
                    <a:pt x="1643786" y="72974"/>
                  </a:lnTo>
                  <a:lnTo>
                    <a:pt x="1647863" y="70256"/>
                  </a:lnTo>
                  <a:lnTo>
                    <a:pt x="1657629" y="76784"/>
                  </a:lnTo>
                  <a:lnTo>
                    <a:pt x="1658835" y="77571"/>
                  </a:lnTo>
                  <a:lnTo>
                    <a:pt x="1663979" y="79349"/>
                  </a:lnTo>
                  <a:lnTo>
                    <a:pt x="1665846" y="77889"/>
                  </a:lnTo>
                  <a:lnTo>
                    <a:pt x="1667687" y="78422"/>
                  </a:lnTo>
                  <a:lnTo>
                    <a:pt x="1668678" y="77889"/>
                  </a:lnTo>
                  <a:lnTo>
                    <a:pt x="1669288" y="77571"/>
                  </a:lnTo>
                  <a:close/>
                </a:path>
                <a:path w="1684654" h="327660">
                  <a:moveTo>
                    <a:pt x="1684172" y="25501"/>
                  </a:moveTo>
                  <a:lnTo>
                    <a:pt x="1632877" y="14389"/>
                  </a:lnTo>
                  <a:lnTo>
                    <a:pt x="1584286" y="9207"/>
                  </a:lnTo>
                  <a:lnTo>
                    <a:pt x="1578279" y="8064"/>
                  </a:lnTo>
                  <a:lnTo>
                    <a:pt x="1571332" y="5524"/>
                  </a:lnTo>
                  <a:lnTo>
                    <a:pt x="1564449" y="4724"/>
                  </a:lnTo>
                  <a:lnTo>
                    <a:pt x="1564449" y="4965"/>
                  </a:lnTo>
                  <a:lnTo>
                    <a:pt x="1594548" y="12407"/>
                  </a:lnTo>
                  <a:lnTo>
                    <a:pt x="1612976" y="13462"/>
                  </a:lnTo>
                  <a:lnTo>
                    <a:pt x="1620431" y="14693"/>
                  </a:lnTo>
                  <a:lnTo>
                    <a:pt x="1626730" y="16217"/>
                  </a:lnTo>
                  <a:lnTo>
                    <a:pt x="1632813" y="18072"/>
                  </a:lnTo>
                  <a:lnTo>
                    <a:pt x="1639531" y="17716"/>
                  </a:lnTo>
                  <a:lnTo>
                    <a:pt x="1652638" y="19126"/>
                  </a:lnTo>
                  <a:lnTo>
                    <a:pt x="1684172" y="25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344587" y="3114484"/>
              <a:ext cx="274320" cy="125730"/>
            </a:xfrm>
            <a:custGeom>
              <a:avLst/>
              <a:gdLst/>
              <a:ahLst/>
              <a:cxnLst/>
              <a:rect l="l" t="t" r="r" b="b"/>
              <a:pathLst>
                <a:path w="274320" h="125730">
                  <a:moveTo>
                    <a:pt x="711" y="55270"/>
                  </a:moveTo>
                  <a:lnTo>
                    <a:pt x="482" y="55130"/>
                  </a:lnTo>
                  <a:lnTo>
                    <a:pt x="0" y="54902"/>
                  </a:lnTo>
                  <a:lnTo>
                    <a:pt x="482" y="55854"/>
                  </a:lnTo>
                  <a:lnTo>
                    <a:pt x="711" y="56311"/>
                  </a:lnTo>
                  <a:lnTo>
                    <a:pt x="711" y="55270"/>
                  </a:lnTo>
                  <a:close/>
                </a:path>
                <a:path w="274320" h="125730">
                  <a:moveTo>
                    <a:pt x="1651" y="38671"/>
                  </a:moveTo>
                  <a:lnTo>
                    <a:pt x="1346" y="37896"/>
                  </a:lnTo>
                  <a:lnTo>
                    <a:pt x="1066" y="37198"/>
                  </a:lnTo>
                  <a:lnTo>
                    <a:pt x="1651" y="38671"/>
                  </a:lnTo>
                  <a:close/>
                </a:path>
                <a:path w="274320" h="125730">
                  <a:moveTo>
                    <a:pt x="1981" y="96164"/>
                  </a:moveTo>
                  <a:lnTo>
                    <a:pt x="1778" y="95631"/>
                  </a:lnTo>
                  <a:lnTo>
                    <a:pt x="1714" y="96164"/>
                  </a:lnTo>
                  <a:lnTo>
                    <a:pt x="1981" y="96164"/>
                  </a:lnTo>
                  <a:close/>
                </a:path>
                <a:path w="274320" h="125730">
                  <a:moveTo>
                    <a:pt x="2133" y="68351"/>
                  </a:moveTo>
                  <a:lnTo>
                    <a:pt x="1752" y="68173"/>
                  </a:lnTo>
                  <a:lnTo>
                    <a:pt x="1422" y="68351"/>
                  </a:lnTo>
                  <a:lnTo>
                    <a:pt x="2133" y="68351"/>
                  </a:lnTo>
                  <a:close/>
                </a:path>
                <a:path w="274320" h="125730">
                  <a:moveTo>
                    <a:pt x="2476" y="94564"/>
                  </a:moveTo>
                  <a:lnTo>
                    <a:pt x="2260" y="93218"/>
                  </a:lnTo>
                  <a:lnTo>
                    <a:pt x="2222" y="92798"/>
                  </a:lnTo>
                  <a:lnTo>
                    <a:pt x="1422" y="92087"/>
                  </a:lnTo>
                  <a:lnTo>
                    <a:pt x="1752" y="93002"/>
                  </a:lnTo>
                  <a:lnTo>
                    <a:pt x="1968" y="93954"/>
                  </a:lnTo>
                  <a:lnTo>
                    <a:pt x="2476" y="94564"/>
                  </a:lnTo>
                  <a:close/>
                </a:path>
                <a:path w="274320" h="125730">
                  <a:moveTo>
                    <a:pt x="2844" y="24434"/>
                  </a:moveTo>
                  <a:lnTo>
                    <a:pt x="2603" y="24206"/>
                  </a:lnTo>
                  <a:lnTo>
                    <a:pt x="2133" y="23736"/>
                  </a:lnTo>
                  <a:lnTo>
                    <a:pt x="1066" y="25146"/>
                  </a:lnTo>
                  <a:lnTo>
                    <a:pt x="2133" y="25146"/>
                  </a:lnTo>
                  <a:lnTo>
                    <a:pt x="2844" y="24434"/>
                  </a:lnTo>
                  <a:close/>
                </a:path>
                <a:path w="274320" h="125730">
                  <a:moveTo>
                    <a:pt x="3187" y="71907"/>
                  </a:moveTo>
                  <a:lnTo>
                    <a:pt x="1066" y="71907"/>
                  </a:lnTo>
                  <a:lnTo>
                    <a:pt x="952" y="72136"/>
                  </a:lnTo>
                  <a:lnTo>
                    <a:pt x="838" y="72364"/>
                  </a:lnTo>
                  <a:lnTo>
                    <a:pt x="711" y="72605"/>
                  </a:lnTo>
                  <a:lnTo>
                    <a:pt x="2844" y="72605"/>
                  </a:lnTo>
                  <a:lnTo>
                    <a:pt x="2959" y="72364"/>
                  </a:lnTo>
                  <a:lnTo>
                    <a:pt x="3073" y="72136"/>
                  </a:lnTo>
                  <a:lnTo>
                    <a:pt x="3187" y="71907"/>
                  </a:lnTo>
                  <a:close/>
                </a:path>
                <a:path w="274320" h="125730">
                  <a:moveTo>
                    <a:pt x="3898" y="60210"/>
                  </a:moveTo>
                  <a:lnTo>
                    <a:pt x="2743" y="58966"/>
                  </a:lnTo>
                  <a:lnTo>
                    <a:pt x="1790" y="58877"/>
                  </a:lnTo>
                  <a:lnTo>
                    <a:pt x="1066" y="57023"/>
                  </a:lnTo>
                  <a:lnTo>
                    <a:pt x="596" y="56794"/>
                  </a:lnTo>
                  <a:lnTo>
                    <a:pt x="368" y="56667"/>
                  </a:lnTo>
                  <a:lnTo>
                    <a:pt x="711" y="58445"/>
                  </a:lnTo>
                  <a:lnTo>
                    <a:pt x="1473" y="59791"/>
                  </a:lnTo>
                  <a:lnTo>
                    <a:pt x="1981" y="60032"/>
                  </a:lnTo>
                  <a:lnTo>
                    <a:pt x="3898" y="60210"/>
                  </a:lnTo>
                  <a:close/>
                </a:path>
                <a:path w="274320" h="125730">
                  <a:moveTo>
                    <a:pt x="7086" y="95275"/>
                  </a:moveTo>
                  <a:lnTo>
                    <a:pt x="6858" y="94107"/>
                  </a:lnTo>
                  <a:lnTo>
                    <a:pt x="6616" y="92913"/>
                  </a:lnTo>
                  <a:lnTo>
                    <a:pt x="6388" y="91744"/>
                  </a:lnTo>
                  <a:lnTo>
                    <a:pt x="6032" y="91744"/>
                  </a:lnTo>
                  <a:lnTo>
                    <a:pt x="5295" y="92760"/>
                  </a:lnTo>
                  <a:lnTo>
                    <a:pt x="5676" y="94132"/>
                  </a:lnTo>
                  <a:lnTo>
                    <a:pt x="7086" y="95275"/>
                  </a:lnTo>
                  <a:close/>
                </a:path>
                <a:path w="274320" h="125730">
                  <a:moveTo>
                    <a:pt x="7086" y="30467"/>
                  </a:moveTo>
                  <a:lnTo>
                    <a:pt x="4762" y="30975"/>
                  </a:lnTo>
                  <a:lnTo>
                    <a:pt x="3619" y="32372"/>
                  </a:lnTo>
                  <a:lnTo>
                    <a:pt x="2844" y="34353"/>
                  </a:lnTo>
                  <a:lnTo>
                    <a:pt x="2362" y="34823"/>
                  </a:lnTo>
                  <a:lnTo>
                    <a:pt x="2133" y="35064"/>
                  </a:lnTo>
                  <a:lnTo>
                    <a:pt x="2476" y="35191"/>
                  </a:lnTo>
                  <a:lnTo>
                    <a:pt x="3187" y="35420"/>
                  </a:lnTo>
                  <a:lnTo>
                    <a:pt x="3822" y="33540"/>
                  </a:lnTo>
                  <a:lnTo>
                    <a:pt x="4648" y="32308"/>
                  </a:lnTo>
                  <a:lnTo>
                    <a:pt x="6388" y="31521"/>
                  </a:lnTo>
                  <a:lnTo>
                    <a:pt x="6616" y="31165"/>
                  </a:lnTo>
                  <a:lnTo>
                    <a:pt x="7086" y="30467"/>
                  </a:lnTo>
                  <a:close/>
                </a:path>
                <a:path w="274320" h="125730">
                  <a:moveTo>
                    <a:pt x="7442" y="88912"/>
                  </a:moveTo>
                  <a:lnTo>
                    <a:pt x="5803" y="88912"/>
                  </a:lnTo>
                  <a:lnTo>
                    <a:pt x="6197" y="89979"/>
                  </a:lnTo>
                  <a:lnTo>
                    <a:pt x="6743" y="89979"/>
                  </a:lnTo>
                  <a:lnTo>
                    <a:pt x="7442" y="88912"/>
                  </a:lnTo>
                  <a:close/>
                </a:path>
                <a:path w="274320" h="125730">
                  <a:moveTo>
                    <a:pt x="10985" y="48882"/>
                  </a:moveTo>
                  <a:lnTo>
                    <a:pt x="10515" y="49352"/>
                  </a:lnTo>
                  <a:lnTo>
                    <a:pt x="10287" y="49593"/>
                  </a:lnTo>
                  <a:lnTo>
                    <a:pt x="10985" y="49593"/>
                  </a:lnTo>
                  <a:lnTo>
                    <a:pt x="10985" y="48882"/>
                  </a:lnTo>
                  <a:close/>
                </a:path>
                <a:path w="274320" h="125730">
                  <a:moveTo>
                    <a:pt x="12052" y="39674"/>
                  </a:moveTo>
                  <a:lnTo>
                    <a:pt x="10604" y="38823"/>
                  </a:lnTo>
                  <a:lnTo>
                    <a:pt x="9817" y="39116"/>
                  </a:lnTo>
                  <a:lnTo>
                    <a:pt x="8153" y="38963"/>
                  </a:lnTo>
                  <a:lnTo>
                    <a:pt x="6997" y="39878"/>
                  </a:lnTo>
                  <a:lnTo>
                    <a:pt x="6616" y="41021"/>
                  </a:lnTo>
                  <a:lnTo>
                    <a:pt x="6388" y="42875"/>
                  </a:lnTo>
                  <a:lnTo>
                    <a:pt x="7086" y="42875"/>
                  </a:lnTo>
                  <a:lnTo>
                    <a:pt x="7569" y="41681"/>
                  </a:lnTo>
                  <a:lnTo>
                    <a:pt x="7797" y="41084"/>
                  </a:lnTo>
                  <a:lnTo>
                    <a:pt x="8966" y="39420"/>
                  </a:lnTo>
                  <a:lnTo>
                    <a:pt x="9867" y="40284"/>
                  </a:lnTo>
                  <a:lnTo>
                    <a:pt x="11696" y="40741"/>
                  </a:lnTo>
                  <a:lnTo>
                    <a:pt x="11925" y="40259"/>
                  </a:lnTo>
                  <a:lnTo>
                    <a:pt x="12052" y="40017"/>
                  </a:lnTo>
                  <a:lnTo>
                    <a:pt x="12052" y="39674"/>
                  </a:lnTo>
                  <a:close/>
                </a:path>
                <a:path w="274320" h="125730">
                  <a:moveTo>
                    <a:pt x="13106" y="93154"/>
                  </a:moveTo>
                  <a:lnTo>
                    <a:pt x="11455" y="92456"/>
                  </a:lnTo>
                  <a:lnTo>
                    <a:pt x="9804" y="91744"/>
                  </a:lnTo>
                  <a:lnTo>
                    <a:pt x="8153" y="91033"/>
                  </a:lnTo>
                  <a:lnTo>
                    <a:pt x="8153" y="91389"/>
                  </a:lnTo>
                  <a:lnTo>
                    <a:pt x="12407" y="94221"/>
                  </a:lnTo>
                  <a:lnTo>
                    <a:pt x="12636" y="93853"/>
                  </a:lnTo>
                  <a:lnTo>
                    <a:pt x="12877" y="93522"/>
                  </a:lnTo>
                  <a:lnTo>
                    <a:pt x="13106" y="93154"/>
                  </a:lnTo>
                  <a:close/>
                </a:path>
                <a:path w="274320" h="125730">
                  <a:moveTo>
                    <a:pt x="13462" y="72275"/>
                  </a:moveTo>
                  <a:lnTo>
                    <a:pt x="12839" y="71208"/>
                  </a:lnTo>
                  <a:lnTo>
                    <a:pt x="11976" y="70751"/>
                  </a:lnTo>
                  <a:lnTo>
                    <a:pt x="10985" y="70142"/>
                  </a:lnTo>
                  <a:lnTo>
                    <a:pt x="10756" y="70256"/>
                  </a:lnTo>
                  <a:lnTo>
                    <a:pt x="10515" y="70358"/>
                  </a:lnTo>
                  <a:lnTo>
                    <a:pt x="10287" y="70485"/>
                  </a:lnTo>
                  <a:lnTo>
                    <a:pt x="10287" y="71551"/>
                  </a:lnTo>
                  <a:lnTo>
                    <a:pt x="11341" y="71780"/>
                  </a:lnTo>
                  <a:lnTo>
                    <a:pt x="13462" y="72275"/>
                  </a:lnTo>
                  <a:close/>
                </a:path>
                <a:path w="274320" h="125730">
                  <a:moveTo>
                    <a:pt x="13817" y="81102"/>
                  </a:moveTo>
                  <a:lnTo>
                    <a:pt x="12750" y="81102"/>
                  </a:lnTo>
                  <a:lnTo>
                    <a:pt x="12992" y="81584"/>
                  </a:lnTo>
                  <a:lnTo>
                    <a:pt x="13233" y="82054"/>
                  </a:lnTo>
                  <a:lnTo>
                    <a:pt x="13462" y="82524"/>
                  </a:lnTo>
                  <a:lnTo>
                    <a:pt x="13589" y="82054"/>
                  </a:lnTo>
                  <a:lnTo>
                    <a:pt x="13703" y="81584"/>
                  </a:lnTo>
                  <a:lnTo>
                    <a:pt x="13817" y="81102"/>
                  </a:lnTo>
                  <a:close/>
                </a:path>
                <a:path w="274320" h="125730">
                  <a:moveTo>
                    <a:pt x="14173" y="73672"/>
                  </a:moveTo>
                  <a:lnTo>
                    <a:pt x="12636" y="73901"/>
                  </a:lnTo>
                  <a:lnTo>
                    <a:pt x="9575" y="74383"/>
                  </a:lnTo>
                  <a:lnTo>
                    <a:pt x="9448" y="74625"/>
                  </a:lnTo>
                  <a:lnTo>
                    <a:pt x="9220" y="75082"/>
                  </a:lnTo>
                  <a:lnTo>
                    <a:pt x="9918" y="75793"/>
                  </a:lnTo>
                  <a:lnTo>
                    <a:pt x="11976" y="74968"/>
                  </a:lnTo>
                  <a:lnTo>
                    <a:pt x="13004" y="75387"/>
                  </a:lnTo>
                  <a:lnTo>
                    <a:pt x="14173" y="73672"/>
                  </a:lnTo>
                  <a:close/>
                </a:path>
                <a:path w="274320" h="125730">
                  <a:moveTo>
                    <a:pt x="14528" y="84645"/>
                  </a:moveTo>
                  <a:lnTo>
                    <a:pt x="14414" y="84175"/>
                  </a:lnTo>
                  <a:lnTo>
                    <a:pt x="14300" y="83718"/>
                  </a:lnTo>
                  <a:lnTo>
                    <a:pt x="14173" y="83235"/>
                  </a:lnTo>
                  <a:lnTo>
                    <a:pt x="13817" y="83235"/>
                  </a:lnTo>
                  <a:lnTo>
                    <a:pt x="14058" y="83718"/>
                  </a:lnTo>
                  <a:lnTo>
                    <a:pt x="14300" y="84175"/>
                  </a:lnTo>
                  <a:lnTo>
                    <a:pt x="14528" y="84645"/>
                  </a:lnTo>
                  <a:close/>
                </a:path>
                <a:path w="274320" h="125730">
                  <a:moveTo>
                    <a:pt x="14884" y="40386"/>
                  </a:moveTo>
                  <a:lnTo>
                    <a:pt x="13246" y="40767"/>
                  </a:lnTo>
                  <a:lnTo>
                    <a:pt x="11645" y="42113"/>
                  </a:lnTo>
                  <a:lnTo>
                    <a:pt x="12407" y="43561"/>
                  </a:lnTo>
                  <a:lnTo>
                    <a:pt x="13233" y="42875"/>
                  </a:lnTo>
                  <a:lnTo>
                    <a:pt x="14884" y="41440"/>
                  </a:lnTo>
                  <a:lnTo>
                    <a:pt x="14884" y="40386"/>
                  </a:lnTo>
                  <a:close/>
                </a:path>
                <a:path w="274320" h="125730">
                  <a:moveTo>
                    <a:pt x="15938" y="87122"/>
                  </a:moveTo>
                  <a:lnTo>
                    <a:pt x="15709" y="87490"/>
                  </a:lnTo>
                  <a:lnTo>
                    <a:pt x="15468" y="87845"/>
                  </a:lnTo>
                  <a:lnTo>
                    <a:pt x="15227" y="88214"/>
                  </a:lnTo>
                  <a:lnTo>
                    <a:pt x="15938" y="88214"/>
                  </a:lnTo>
                  <a:lnTo>
                    <a:pt x="15938" y="87122"/>
                  </a:lnTo>
                  <a:close/>
                </a:path>
                <a:path w="274320" h="125730">
                  <a:moveTo>
                    <a:pt x="17018" y="77927"/>
                  </a:moveTo>
                  <a:lnTo>
                    <a:pt x="16649" y="76987"/>
                  </a:lnTo>
                  <a:lnTo>
                    <a:pt x="16306" y="76034"/>
                  </a:lnTo>
                  <a:lnTo>
                    <a:pt x="15938" y="75082"/>
                  </a:lnTo>
                  <a:lnTo>
                    <a:pt x="15709" y="74993"/>
                  </a:lnTo>
                  <a:lnTo>
                    <a:pt x="15468" y="74853"/>
                  </a:lnTo>
                  <a:lnTo>
                    <a:pt x="15227" y="74739"/>
                  </a:lnTo>
                  <a:lnTo>
                    <a:pt x="15608" y="76377"/>
                  </a:lnTo>
                  <a:lnTo>
                    <a:pt x="16002" y="77000"/>
                  </a:lnTo>
                  <a:lnTo>
                    <a:pt x="17018" y="77927"/>
                  </a:lnTo>
                  <a:close/>
                </a:path>
                <a:path w="274320" h="125730">
                  <a:moveTo>
                    <a:pt x="17360" y="47117"/>
                  </a:moveTo>
                  <a:lnTo>
                    <a:pt x="16776" y="46748"/>
                  </a:lnTo>
                  <a:lnTo>
                    <a:pt x="16179" y="46393"/>
                  </a:lnTo>
                  <a:lnTo>
                    <a:pt x="15595" y="46050"/>
                  </a:lnTo>
                  <a:lnTo>
                    <a:pt x="15227" y="46050"/>
                  </a:lnTo>
                  <a:lnTo>
                    <a:pt x="15227" y="46748"/>
                  </a:lnTo>
                  <a:lnTo>
                    <a:pt x="15938" y="46875"/>
                  </a:lnTo>
                  <a:lnTo>
                    <a:pt x="17360" y="47117"/>
                  </a:lnTo>
                  <a:close/>
                </a:path>
                <a:path w="274320" h="125730">
                  <a:moveTo>
                    <a:pt x="17716" y="53479"/>
                  </a:moveTo>
                  <a:lnTo>
                    <a:pt x="17475" y="53378"/>
                  </a:lnTo>
                  <a:lnTo>
                    <a:pt x="17246" y="53251"/>
                  </a:lnTo>
                  <a:lnTo>
                    <a:pt x="17018" y="53136"/>
                  </a:lnTo>
                  <a:lnTo>
                    <a:pt x="16535" y="53835"/>
                  </a:lnTo>
                  <a:lnTo>
                    <a:pt x="16306" y="54203"/>
                  </a:lnTo>
                  <a:lnTo>
                    <a:pt x="17360" y="54203"/>
                  </a:lnTo>
                  <a:lnTo>
                    <a:pt x="17475" y="53962"/>
                  </a:lnTo>
                  <a:lnTo>
                    <a:pt x="17602" y="53721"/>
                  </a:lnTo>
                  <a:lnTo>
                    <a:pt x="17716" y="53479"/>
                  </a:lnTo>
                  <a:close/>
                </a:path>
                <a:path w="274320" h="125730">
                  <a:moveTo>
                    <a:pt x="18072" y="88214"/>
                  </a:moveTo>
                  <a:lnTo>
                    <a:pt x="17716" y="88214"/>
                  </a:lnTo>
                  <a:lnTo>
                    <a:pt x="17132" y="89827"/>
                  </a:lnTo>
                  <a:lnTo>
                    <a:pt x="16484" y="90474"/>
                  </a:lnTo>
                  <a:lnTo>
                    <a:pt x="15227" y="91389"/>
                  </a:lnTo>
                  <a:lnTo>
                    <a:pt x="13335" y="90360"/>
                  </a:lnTo>
                  <a:lnTo>
                    <a:pt x="11734" y="89395"/>
                  </a:lnTo>
                  <a:lnTo>
                    <a:pt x="11341" y="86779"/>
                  </a:lnTo>
                  <a:lnTo>
                    <a:pt x="10287" y="86779"/>
                  </a:lnTo>
                  <a:lnTo>
                    <a:pt x="10160" y="87122"/>
                  </a:lnTo>
                  <a:lnTo>
                    <a:pt x="10045" y="87490"/>
                  </a:lnTo>
                  <a:lnTo>
                    <a:pt x="9918" y="87845"/>
                  </a:lnTo>
                  <a:lnTo>
                    <a:pt x="10985" y="89738"/>
                  </a:lnTo>
                  <a:lnTo>
                    <a:pt x="12458" y="91236"/>
                  </a:lnTo>
                  <a:lnTo>
                    <a:pt x="14528" y="92087"/>
                  </a:lnTo>
                  <a:lnTo>
                    <a:pt x="16306" y="92456"/>
                  </a:lnTo>
                  <a:lnTo>
                    <a:pt x="18072" y="89255"/>
                  </a:lnTo>
                  <a:lnTo>
                    <a:pt x="18072" y="88214"/>
                  </a:lnTo>
                  <a:close/>
                </a:path>
                <a:path w="274320" h="125730">
                  <a:moveTo>
                    <a:pt x="18783" y="79336"/>
                  </a:moveTo>
                  <a:lnTo>
                    <a:pt x="18415" y="79095"/>
                  </a:lnTo>
                  <a:lnTo>
                    <a:pt x="18072" y="78867"/>
                  </a:lnTo>
                  <a:lnTo>
                    <a:pt x="17716" y="78625"/>
                  </a:lnTo>
                  <a:lnTo>
                    <a:pt x="18084" y="79057"/>
                  </a:lnTo>
                  <a:lnTo>
                    <a:pt x="18783" y="79336"/>
                  </a:lnTo>
                  <a:close/>
                </a:path>
                <a:path w="274320" h="125730">
                  <a:moveTo>
                    <a:pt x="18783" y="52425"/>
                  </a:moveTo>
                  <a:lnTo>
                    <a:pt x="18415" y="52425"/>
                  </a:lnTo>
                  <a:lnTo>
                    <a:pt x="18542" y="52768"/>
                  </a:lnTo>
                  <a:lnTo>
                    <a:pt x="18656" y="53136"/>
                  </a:lnTo>
                  <a:lnTo>
                    <a:pt x="18783" y="53479"/>
                  </a:lnTo>
                  <a:lnTo>
                    <a:pt x="18783" y="52425"/>
                  </a:lnTo>
                  <a:close/>
                </a:path>
                <a:path w="274320" h="125730">
                  <a:moveTo>
                    <a:pt x="19011" y="40081"/>
                  </a:moveTo>
                  <a:lnTo>
                    <a:pt x="17716" y="40932"/>
                  </a:lnTo>
                  <a:lnTo>
                    <a:pt x="18427" y="42430"/>
                  </a:lnTo>
                  <a:lnTo>
                    <a:pt x="18415" y="41440"/>
                  </a:lnTo>
                  <a:lnTo>
                    <a:pt x="19011" y="40081"/>
                  </a:lnTo>
                  <a:close/>
                </a:path>
                <a:path w="274320" h="125730">
                  <a:moveTo>
                    <a:pt x="21259" y="49237"/>
                  </a:moveTo>
                  <a:lnTo>
                    <a:pt x="20320" y="46355"/>
                  </a:lnTo>
                  <a:lnTo>
                    <a:pt x="18427" y="42430"/>
                  </a:lnTo>
                  <a:lnTo>
                    <a:pt x="18478" y="44919"/>
                  </a:lnTo>
                  <a:lnTo>
                    <a:pt x="19545" y="47396"/>
                  </a:lnTo>
                  <a:lnTo>
                    <a:pt x="21259" y="49237"/>
                  </a:lnTo>
                  <a:close/>
                </a:path>
                <a:path w="274320" h="125730">
                  <a:moveTo>
                    <a:pt x="21259" y="38608"/>
                  </a:moveTo>
                  <a:lnTo>
                    <a:pt x="19672" y="38608"/>
                  </a:lnTo>
                  <a:lnTo>
                    <a:pt x="19011" y="40081"/>
                  </a:lnTo>
                  <a:lnTo>
                    <a:pt x="21259" y="38608"/>
                  </a:lnTo>
                  <a:close/>
                </a:path>
                <a:path w="274320" h="125730">
                  <a:moveTo>
                    <a:pt x="22326" y="92798"/>
                  </a:moveTo>
                  <a:lnTo>
                    <a:pt x="21971" y="92798"/>
                  </a:lnTo>
                  <a:lnTo>
                    <a:pt x="20904" y="94932"/>
                  </a:lnTo>
                  <a:lnTo>
                    <a:pt x="21374" y="95148"/>
                  </a:lnTo>
                  <a:lnTo>
                    <a:pt x="21844" y="95389"/>
                  </a:lnTo>
                  <a:lnTo>
                    <a:pt x="22326" y="95631"/>
                  </a:lnTo>
                  <a:lnTo>
                    <a:pt x="22326" y="92798"/>
                  </a:lnTo>
                  <a:close/>
                </a:path>
                <a:path w="274320" h="125730">
                  <a:moveTo>
                    <a:pt x="22682" y="53835"/>
                  </a:moveTo>
                  <a:lnTo>
                    <a:pt x="22555" y="53378"/>
                  </a:lnTo>
                  <a:lnTo>
                    <a:pt x="22326" y="52425"/>
                  </a:lnTo>
                  <a:lnTo>
                    <a:pt x="21971" y="52311"/>
                  </a:lnTo>
                  <a:lnTo>
                    <a:pt x="21259" y="52070"/>
                  </a:lnTo>
                  <a:lnTo>
                    <a:pt x="20789" y="52425"/>
                  </a:lnTo>
                  <a:lnTo>
                    <a:pt x="19837" y="53136"/>
                  </a:lnTo>
                  <a:lnTo>
                    <a:pt x="19837" y="53479"/>
                  </a:lnTo>
                  <a:lnTo>
                    <a:pt x="20789" y="53619"/>
                  </a:lnTo>
                  <a:lnTo>
                    <a:pt x="22682" y="53835"/>
                  </a:lnTo>
                  <a:close/>
                </a:path>
                <a:path w="274320" h="125730">
                  <a:moveTo>
                    <a:pt x="23025" y="44272"/>
                  </a:moveTo>
                  <a:lnTo>
                    <a:pt x="21259" y="44272"/>
                  </a:lnTo>
                  <a:lnTo>
                    <a:pt x="21259" y="46748"/>
                  </a:lnTo>
                  <a:lnTo>
                    <a:pt x="22440" y="45351"/>
                  </a:lnTo>
                  <a:lnTo>
                    <a:pt x="23025" y="44627"/>
                  </a:lnTo>
                  <a:lnTo>
                    <a:pt x="23025" y="44272"/>
                  </a:lnTo>
                  <a:close/>
                </a:path>
                <a:path w="274320" h="125730">
                  <a:moveTo>
                    <a:pt x="24447" y="87122"/>
                  </a:moveTo>
                  <a:lnTo>
                    <a:pt x="23850" y="86537"/>
                  </a:lnTo>
                  <a:lnTo>
                    <a:pt x="23266" y="85953"/>
                  </a:lnTo>
                  <a:lnTo>
                    <a:pt x="22682" y="85369"/>
                  </a:lnTo>
                  <a:lnTo>
                    <a:pt x="22440" y="85496"/>
                  </a:lnTo>
                  <a:lnTo>
                    <a:pt x="22199" y="85598"/>
                  </a:lnTo>
                  <a:lnTo>
                    <a:pt x="21971" y="85737"/>
                  </a:lnTo>
                  <a:lnTo>
                    <a:pt x="22199" y="86423"/>
                  </a:lnTo>
                  <a:lnTo>
                    <a:pt x="22682" y="87845"/>
                  </a:lnTo>
                  <a:lnTo>
                    <a:pt x="24091" y="87845"/>
                  </a:lnTo>
                  <a:lnTo>
                    <a:pt x="24206" y="87604"/>
                  </a:lnTo>
                  <a:lnTo>
                    <a:pt x="24333" y="87363"/>
                  </a:lnTo>
                  <a:lnTo>
                    <a:pt x="24447" y="87122"/>
                  </a:lnTo>
                  <a:close/>
                </a:path>
                <a:path w="274320" h="125730">
                  <a:moveTo>
                    <a:pt x="25857" y="94932"/>
                  </a:moveTo>
                  <a:lnTo>
                    <a:pt x="25514" y="94449"/>
                  </a:lnTo>
                  <a:lnTo>
                    <a:pt x="24803" y="93522"/>
                  </a:lnTo>
                  <a:lnTo>
                    <a:pt x="24561" y="93853"/>
                  </a:lnTo>
                  <a:lnTo>
                    <a:pt x="24333" y="94221"/>
                  </a:lnTo>
                  <a:lnTo>
                    <a:pt x="24091" y="94564"/>
                  </a:lnTo>
                  <a:lnTo>
                    <a:pt x="24561" y="94932"/>
                  </a:lnTo>
                  <a:lnTo>
                    <a:pt x="25044" y="95275"/>
                  </a:lnTo>
                  <a:lnTo>
                    <a:pt x="25514" y="95631"/>
                  </a:lnTo>
                  <a:lnTo>
                    <a:pt x="25742" y="95148"/>
                  </a:lnTo>
                  <a:lnTo>
                    <a:pt x="25857" y="94932"/>
                  </a:lnTo>
                  <a:close/>
                </a:path>
                <a:path w="274320" h="125730">
                  <a:moveTo>
                    <a:pt x="26047" y="45859"/>
                  </a:moveTo>
                  <a:lnTo>
                    <a:pt x="23380" y="46393"/>
                  </a:lnTo>
                  <a:lnTo>
                    <a:pt x="23266" y="47345"/>
                  </a:lnTo>
                  <a:lnTo>
                    <a:pt x="23139" y="48285"/>
                  </a:lnTo>
                  <a:lnTo>
                    <a:pt x="23622" y="48285"/>
                  </a:lnTo>
                  <a:lnTo>
                    <a:pt x="26047" y="45859"/>
                  </a:lnTo>
                  <a:close/>
                </a:path>
                <a:path w="274320" h="125730">
                  <a:moveTo>
                    <a:pt x="26212" y="54546"/>
                  </a:moveTo>
                  <a:lnTo>
                    <a:pt x="25857" y="54444"/>
                  </a:lnTo>
                  <a:lnTo>
                    <a:pt x="25514" y="54305"/>
                  </a:lnTo>
                  <a:lnTo>
                    <a:pt x="25158" y="54203"/>
                  </a:lnTo>
                  <a:lnTo>
                    <a:pt x="24803" y="54203"/>
                  </a:lnTo>
                  <a:lnTo>
                    <a:pt x="24676" y="55029"/>
                  </a:lnTo>
                  <a:lnTo>
                    <a:pt x="24447" y="56667"/>
                  </a:lnTo>
                  <a:lnTo>
                    <a:pt x="25514" y="56667"/>
                  </a:lnTo>
                  <a:lnTo>
                    <a:pt x="25742" y="56095"/>
                  </a:lnTo>
                  <a:lnTo>
                    <a:pt x="25984" y="55486"/>
                  </a:lnTo>
                  <a:lnTo>
                    <a:pt x="26212" y="54902"/>
                  </a:lnTo>
                  <a:lnTo>
                    <a:pt x="26212" y="54546"/>
                  </a:lnTo>
                  <a:close/>
                </a:path>
                <a:path w="274320" h="125730">
                  <a:moveTo>
                    <a:pt x="26924" y="44983"/>
                  </a:moveTo>
                  <a:lnTo>
                    <a:pt x="26682" y="42633"/>
                  </a:lnTo>
                  <a:lnTo>
                    <a:pt x="26568" y="41440"/>
                  </a:lnTo>
                  <a:lnTo>
                    <a:pt x="25539" y="43853"/>
                  </a:lnTo>
                  <a:lnTo>
                    <a:pt x="26339" y="45567"/>
                  </a:lnTo>
                  <a:lnTo>
                    <a:pt x="26924" y="44983"/>
                  </a:lnTo>
                  <a:close/>
                </a:path>
                <a:path w="274320" h="125730">
                  <a:moveTo>
                    <a:pt x="27990" y="52070"/>
                  </a:moveTo>
                  <a:lnTo>
                    <a:pt x="27749" y="52311"/>
                  </a:lnTo>
                  <a:lnTo>
                    <a:pt x="27520" y="52552"/>
                  </a:lnTo>
                  <a:lnTo>
                    <a:pt x="27279" y="52768"/>
                  </a:lnTo>
                  <a:lnTo>
                    <a:pt x="27051" y="52895"/>
                  </a:lnTo>
                  <a:lnTo>
                    <a:pt x="26568" y="53136"/>
                  </a:lnTo>
                  <a:lnTo>
                    <a:pt x="27990" y="53136"/>
                  </a:lnTo>
                  <a:lnTo>
                    <a:pt x="27990" y="52070"/>
                  </a:lnTo>
                  <a:close/>
                </a:path>
                <a:path w="274320" h="125730">
                  <a:moveTo>
                    <a:pt x="53492" y="29400"/>
                  </a:moveTo>
                  <a:lnTo>
                    <a:pt x="52019" y="30289"/>
                  </a:lnTo>
                  <a:lnTo>
                    <a:pt x="52527" y="30022"/>
                  </a:lnTo>
                  <a:lnTo>
                    <a:pt x="52425" y="31521"/>
                  </a:lnTo>
                  <a:lnTo>
                    <a:pt x="53136" y="31521"/>
                  </a:lnTo>
                  <a:lnTo>
                    <a:pt x="53365" y="30111"/>
                  </a:lnTo>
                  <a:lnTo>
                    <a:pt x="53492" y="29400"/>
                  </a:lnTo>
                  <a:close/>
                </a:path>
                <a:path w="274320" h="125730">
                  <a:moveTo>
                    <a:pt x="63411" y="35064"/>
                  </a:moveTo>
                  <a:lnTo>
                    <a:pt x="63055" y="35064"/>
                  </a:lnTo>
                  <a:lnTo>
                    <a:pt x="63284" y="35775"/>
                  </a:lnTo>
                  <a:lnTo>
                    <a:pt x="63411" y="36131"/>
                  </a:lnTo>
                  <a:lnTo>
                    <a:pt x="63411" y="35064"/>
                  </a:lnTo>
                  <a:close/>
                </a:path>
                <a:path w="274320" h="125730">
                  <a:moveTo>
                    <a:pt x="76161" y="50292"/>
                  </a:moveTo>
                  <a:lnTo>
                    <a:pt x="76034" y="49834"/>
                  </a:lnTo>
                  <a:lnTo>
                    <a:pt x="75806" y="48882"/>
                  </a:lnTo>
                  <a:lnTo>
                    <a:pt x="74980" y="48768"/>
                  </a:lnTo>
                  <a:lnTo>
                    <a:pt x="73317" y="48526"/>
                  </a:lnTo>
                  <a:lnTo>
                    <a:pt x="72847" y="48768"/>
                  </a:lnTo>
                  <a:lnTo>
                    <a:pt x="72605" y="48882"/>
                  </a:lnTo>
                  <a:lnTo>
                    <a:pt x="72732" y="49237"/>
                  </a:lnTo>
                  <a:lnTo>
                    <a:pt x="72847" y="49593"/>
                  </a:lnTo>
                  <a:lnTo>
                    <a:pt x="72974" y="49936"/>
                  </a:lnTo>
                  <a:lnTo>
                    <a:pt x="74028" y="50063"/>
                  </a:lnTo>
                  <a:lnTo>
                    <a:pt x="76161" y="50292"/>
                  </a:lnTo>
                  <a:close/>
                </a:path>
                <a:path w="274320" h="125730">
                  <a:moveTo>
                    <a:pt x="77216" y="47117"/>
                  </a:moveTo>
                  <a:lnTo>
                    <a:pt x="76746" y="46875"/>
                  </a:lnTo>
                  <a:lnTo>
                    <a:pt x="75806" y="46393"/>
                  </a:lnTo>
                  <a:lnTo>
                    <a:pt x="75806" y="46748"/>
                  </a:lnTo>
                  <a:lnTo>
                    <a:pt x="76276" y="46875"/>
                  </a:lnTo>
                  <a:lnTo>
                    <a:pt x="77216" y="47117"/>
                  </a:lnTo>
                  <a:close/>
                </a:path>
                <a:path w="274320" h="125730">
                  <a:moveTo>
                    <a:pt x="78638" y="49593"/>
                  </a:moveTo>
                  <a:lnTo>
                    <a:pt x="77571" y="49593"/>
                  </a:lnTo>
                  <a:lnTo>
                    <a:pt x="77812" y="49834"/>
                  </a:lnTo>
                  <a:lnTo>
                    <a:pt x="78041" y="50063"/>
                  </a:lnTo>
                  <a:lnTo>
                    <a:pt x="78282" y="50292"/>
                  </a:lnTo>
                  <a:lnTo>
                    <a:pt x="78397" y="50063"/>
                  </a:lnTo>
                  <a:lnTo>
                    <a:pt x="78511" y="49834"/>
                  </a:lnTo>
                  <a:lnTo>
                    <a:pt x="78638" y="49593"/>
                  </a:lnTo>
                  <a:close/>
                </a:path>
                <a:path w="274320" h="125730">
                  <a:moveTo>
                    <a:pt x="78994" y="23025"/>
                  </a:moveTo>
                  <a:lnTo>
                    <a:pt x="76860" y="24434"/>
                  </a:lnTo>
                  <a:lnTo>
                    <a:pt x="77101" y="24676"/>
                  </a:lnTo>
                  <a:lnTo>
                    <a:pt x="77330" y="24917"/>
                  </a:lnTo>
                  <a:lnTo>
                    <a:pt x="77571" y="25146"/>
                  </a:lnTo>
                  <a:lnTo>
                    <a:pt x="78041" y="24434"/>
                  </a:lnTo>
                  <a:lnTo>
                    <a:pt x="78994" y="23025"/>
                  </a:lnTo>
                  <a:close/>
                </a:path>
                <a:path w="274320" h="125730">
                  <a:moveTo>
                    <a:pt x="79336" y="13462"/>
                  </a:moveTo>
                  <a:lnTo>
                    <a:pt x="78879" y="13220"/>
                  </a:lnTo>
                  <a:lnTo>
                    <a:pt x="78397" y="12992"/>
                  </a:lnTo>
                  <a:lnTo>
                    <a:pt x="77927" y="12750"/>
                  </a:lnTo>
                  <a:lnTo>
                    <a:pt x="77927" y="13817"/>
                  </a:lnTo>
                  <a:lnTo>
                    <a:pt x="78638" y="14046"/>
                  </a:lnTo>
                  <a:lnTo>
                    <a:pt x="78994" y="14173"/>
                  </a:lnTo>
                  <a:lnTo>
                    <a:pt x="79108" y="13931"/>
                  </a:lnTo>
                  <a:lnTo>
                    <a:pt x="79222" y="13703"/>
                  </a:lnTo>
                  <a:lnTo>
                    <a:pt x="79336" y="13462"/>
                  </a:lnTo>
                  <a:close/>
                </a:path>
                <a:path w="274320" h="125730">
                  <a:moveTo>
                    <a:pt x="86398" y="36626"/>
                  </a:moveTo>
                  <a:lnTo>
                    <a:pt x="85725" y="36626"/>
                  </a:lnTo>
                  <a:lnTo>
                    <a:pt x="85725" y="36830"/>
                  </a:lnTo>
                  <a:lnTo>
                    <a:pt x="86398" y="36626"/>
                  </a:lnTo>
                  <a:close/>
                </a:path>
                <a:path w="274320" h="125730">
                  <a:moveTo>
                    <a:pt x="94576" y="46748"/>
                  </a:moveTo>
                  <a:lnTo>
                    <a:pt x="93510" y="44627"/>
                  </a:lnTo>
                  <a:lnTo>
                    <a:pt x="92570" y="44399"/>
                  </a:lnTo>
                  <a:lnTo>
                    <a:pt x="92087" y="44272"/>
                  </a:lnTo>
                  <a:lnTo>
                    <a:pt x="91744" y="44272"/>
                  </a:lnTo>
                  <a:lnTo>
                    <a:pt x="91630" y="44526"/>
                  </a:lnTo>
                  <a:lnTo>
                    <a:pt x="91503" y="44742"/>
                  </a:lnTo>
                  <a:lnTo>
                    <a:pt x="91389" y="44983"/>
                  </a:lnTo>
                  <a:lnTo>
                    <a:pt x="92456" y="45567"/>
                  </a:lnTo>
                  <a:lnTo>
                    <a:pt x="93510" y="46164"/>
                  </a:lnTo>
                  <a:lnTo>
                    <a:pt x="94576" y="46748"/>
                  </a:lnTo>
                  <a:close/>
                </a:path>
                <a:path w="274320" h="125730">
                  <a:moveTo>
                    <a:pt x="98831" y="58089"/>
                  </a:moveTo>
                  <a:lnTo>
                    <a:pt x="97993" y="57264"/>
                  </a:lnTo>
                  <a:lnTo>
                    <a:pt x="96354" y="55613"/>
                  </a:lnTo>
                  <a:lnTo>
                    <a:pt x="93395" y="55943"/>
                  </a:lnTo>
                  <a:lnTo>
                    <a:pt x="91033" y="55956"/>
                  </a:lnTo>
                  <a:lnTo>
                    <a:pt x="91033" y="56311"/>
                  </a:lnTo>
                  <a:lnTo>
                    <a:pt x="92621" y="57594"/>
                  </a:lnTo>
                  <a:lnTo>
                    <a:pt x="96113" y="58140"/>
                  </a:lnTo>
                  <a:lnTo>
                    <a:pt x="98831" y="58089"/>
                  </a:lnTo>
                  <a:close/>
                </a:path>
                <a:path w="274320" h="125730">
                  <a:moveTo>
                    <a:pt x="99187" y="61633"/>
                  </a:moveTo>
                  <a:lnTo>
                    <a:pt x="96634" y="61887"/>
                  </a:lnTo>
                  <a:lnTo>
                    <a:pt x="95491" y="60401"/>
                  </a:lnTo>
                  <a:lnTo>
                    <a:pt x="93167" y="59512"/>
                  </a:lnTo>
                  <a:lnTo>
                    <a:pt x="94335" y="60452"/>
                  </a:lnTo>
                  <a:lnTo>
                    <a:pt x="96697" y="62331"/>
                  </a:lnTo>
                  <a:lnTo>
                    <a:pt x="97282" y="62458"/>
                  </a:lnTo>
                  <a:lnTo>
                    <a:pt x="98475" y="62687"/>
                  </a:lnTo>
                  <a:lnTo>
                    <a:pt x="98704" y="62331"/>
                  </a:lnTo>
                  <a:lnTo>
                    <a:pt x="99187" y="61633"/>
                  </a:lnTo>
                  <a:close/>
                </a:path>
                <a:path w="274320" h="125730">
                  <a:moveTo>
                    <a:pt x="101307" y="87490"/>
                  </a:moveTo>
                  <a:lnTo>
                    <a:pt x="100711" y="87261"/>
                  </a:lnTo>
                  <a:lnTo>
                    <a:pt x="100126" y="87020"/>
                  </a:lnTo>
                  <a:lnTo>
                    <a:pt x="99529" y="86779"/>
                  </a:lnTo>
                  <a:lnTo>
                    <a:pt x="99529" y="87122"/>
                  </a:lnTo>
                  <a:lnTo>
                    <a:pt x="100126" y="87261"/>
                  </a:lnTo>
                  <a:lnTo>
                    <a:pt x="100711" y="87363"/>
                  </a:lnTo>
                  <a:lnTo>
                    <a:pt x="101307" y="87490"/>
                  </a:lnTo>
                  <a:close/>
                </a:path>
                <a:path w="274320" h="125730">
                  <a:moveTo>
                    <a:pt x="102006" y="59855"/>
                  </a:moveTo>
                  <a:lnTo>
                    <a:pt x="101777" y="59385"/>
                  </a:lnTo>
                  <a:lnTo>
                    <a:pt x="101536" y="58915"/>
                  </a:lnTo>
                  <a:lnTo>
                    <a:pt x="101307" y="58445"/>
                  </a:lnTo>
                  <a:lnTo>
                    <a:pt x="100596" y="58686"/>
                  </a:lnTo>
                  <a:lnTo>
                    <a:pt x="100241" y="58813"/>
                  </a:lnTo>
                  <a:lnTo>
                    <a:pt x="100241" y="59156"/>
                  </a:lnTo>
                  <a:lnTo>
                    <a:pt x="100838" y="59385"/>
                  </a:lnTo>
                  <a:lnTo>
                    <a:pt x="101422" y="59639"/>
                  </a:lnTo>
                  <a:lnTo>
                    <a:pt x="102006" y="59855"/>
                  </a:lnTo>
                  <a:close/>
                </a:path>
                <a:path w="274320" h="125730">
                  <a:moveTo>
                    <a:pt x="103911" y="60185"/>
                  </a:moveTo>
                  <a:lnTo>
                    <a:pt x="102831" y="60731"/>
                  </a:lnTo>
                  <a:lnTo>
                    <a:pt x="100952" y="61277"/>
                  </a:lnTo>
                  <a:lnTo>
                    <a:pt x="100952" y="61633"/>
                  </a:lnTo>
                  <a:lnTo>
                    <a:pt x="101638" y="62230"/>
                  </a:lnTo>
                  <a:lnTo>
                    <a:pt x="102311" y="62445"/>
                  </a:lnTo>
                  <a:lnTo>
                    <a:pt x="103428" y="62687"/>
                  </a:lnTo>
                  <a:lnTo>
                    <a:pt x="103911" y="60185"/>
                  </a:lnTo>
                  <a:close/>
                </a:path>
                <a:path w="274320" h="125730">
                  <a:moveTo>
                    <a:pt x="105905" y="81102"/>
                  </a:moveTo>
                  <a:lnTo>
                    <a:pt x="104622" y="80162"/>
                  </a:lnTo>
                  <a:lnTo>
                    <a:pt x="103009" y="79971"/>
                  </a:lnTo>
                  <a:lnTo>
                    <a:pt x="100596" y="80060"/>
                  </a:lnTo>
                  <a:lnTo>
                    <a:pt x="102362" y="80391"/>
                  </a:lnTo>
                  <a:lnTo>
                    <a:pt x="104140" y="80759"/>
                  </a:lnTo>
                  <a:lnTo>
                    <a:pt x="105905" y="81102"/>
                  </a:lnTo>
                  <a:close/>
                </a:path>
                <a:path w="274320" h="125730">
                  <a:moveTo>
                    <a:pt x="106172" y="86741"/>
                  </a:moveTo>
                  <a:lnTo>
                    <a:pt x="104889" y="85483"/>
                  </a:lnTo>
                  <a:lnTo>
                    <a:pt x="101307" y="85090"/>
                  </a:lnTo>
                  <a:lnTo>
                    <a:pt x="101307" y="85483"/>
                  </a:lnTo>
                  <a:lnTo>
                    <a:pt x="101752" y="85483"/>
                  </a:lnTo>
                  <a:lnTo>
                    <a:pt x="106172" y="86741"/>
                  </a:lnTo>
                  <a:close/>
                </a:path>
                <a:path w="274320" h="125730">
                  <a:moveTo>
                    <a:pt x="121145" y="41440"/>
                  </a:moveTo>
                  <a:lnTo>
                    <a:pt x="119481" y="38569"/>
                  </a:lnTo>
                  <a:lnTo>
                    <a:pt x="116217" y="36525"/>
                  </a:lnTo>
                  <a:lnTo>
                    <a:pt x="114058" y="37896"/>
                  </a:lnTo>
                  <a:lnTo>
                    <a:pt x="114058" y="38265"/>
                  </a:lnTo>
                  <a:lnTo>
                    <a:pt x="116751" y="39306"/>
                  </a:lnTo>
                  <a:lnTo>
                    <a:pt x="118910" y="40259"/>
                  </a:lnTo>
                  <a:lnTo>
                    <a:pt x="121145" y="41440"/>
                  </a:lnTo>
                  <a:close/>
                </a:path>
                <a:path w="274320" h="125730">
                  <a:moveTo>
                    <a:pt x="123977" y="43218"/>
                  </a:moveTo>
                  <a:lnTo>
                    <a:pt x="123151" y="42633"/>
                  </a:lnTo>
                  <a:lnTo>
                    <a:pt x="122313" y="42049"/>
                  </a:lnTo>
                  <a:lnTo>
                    <a:pt x="121488" y="41440"/>
                  </a:lnTo>
                  <a:lnTo>
                    <a:pt x="121145" y="41440"/>
                  </a:lnTo>
                  <a:lnTo>
                    <a:pt x="121145" y="42151"/>
                  </a:lnTo>
                  <a:lnTo>
                    <a:pt x="123024" y="42875"/>
                  </a:lnTo>
                  <a:lnTo>
                    <a:pt x="123977" y="43218"/>
                  </a:lnTo>
                  <a:close/>
                </a:path>
                <a:path w="274320" h="125730">
                  <a:moveTo>
                    <a:pt x="124333" y="48171"/>
                  </a:moveTo>
                  <a:lnTo>
                    <a:pt x="124091" y="48069"/>
                  </a:lnTo>
                  <a:lnTo>
                    <a:pt x="123850" y="47942"/>
                  </a:lnTo>
                  <a:lnTo>
                    <a:pt x="123621" y="47815"/>
                  </a:lnTo>
                  <a:lnTo>
                    <a:pt x="123850" y="48526"/>
                  </a:lnTo>
                  <a:lnTo>
                    <a:pt x="123977" y="48882"/>
                  </a:lnTo>
                  <a:lnTo>
                    <a:pt x="124091" y="48641"/>
                  </a:lnTo>
                  <a:lnTo>
                    <a:pt x="124206" y="48412"/>
                  </a:lnTo>
                  <a:lnTo>
                    <a:pt x="124333" y="48171"/>
                  </a:lnTo>
                  <a:close/>
                </a:path>
                <a:path w="274320" h="125730">
                  <a:moveTo>
                    <a:pt x="127508" y="52425"/>
                  </a:moveTo>
                  <a:lnTo>
                    <a:pt x="127393" y="52070"/>
                  </a:lnTo>
                  <a:lnTo>
                    <a:pt x="127266" y="51727"/>
                  </a:lnTo>
                  <a:lnTo>
                    <a:pt x="127165" y="51358"/>
                  </a:lnTo>
                  <a:lnTo>
                    <a:pt x="127038" y="51485"/>
                  </a:lnTo>
                  <a:lnTo>
                    <a:pt x="126809" y="51727"/>
                  </a:lnTo>
                  <a:lnTo>
                    <a:pt x="127038" y="51955"/>
                  </a:lnTo>
                  <a:lnTo>
                    <a:pt x="127508" y="52425"/>
                  </a:lnTo>
                  <a:close/>
                </a:path>
                <a:path w="274320" h="125730">
                  <a:moveTo>
                    <a:pt x="138137" y="94221"/>
                  </a:moveTo>
                  <a:lnTo>
                    <a:pt x="137668" y="93624"/>
                  </a:lnTo>
                  <a:lnTo>
                    <a:pt x="136715" y="92456"/>
                  </a:lnTo>
                  <a:lnTo>
                    <a:pt x="136372" y="92456"/>
                  </a:lnTo>
                  <a:lnTo>
                    <a:pt x="136956" y="93040"/>
                  </a:lnTo>
                  <a:lnTo>
                    <a:pt x="138137" y="94221"/>
                  </a:lnTo>
                  <a:close/>
                </a:path>
                <a:path w="274320" h="125730">
                  <a:moveTo>
                    <a:pt x="143103" y="99568"/>
                  </a:moveTo>
                  <a:lnTo>
                    <a:pt x="141808" y="100469"/>
                  </a:lnTo>
                  <a:lnTo>
                    <a:pt x="141566" y="101092"/>
                  </a:lnTo>
                  <a:lnTo>
                    <a:pt x="139560" y="101358"/>
                  </a:lnTo>
                  <a:lnTo>
                    <a:pt x="137363" y="99326"/>
                  </a:lnTo>
                  <a:lnTo>
                    <a:pt x="134251" y="94373"/>
                  </a:lnTo>
                  <a:lnTo>
                    <a:pt x="134239" y="93218"/>
                  </a:lnTo>
                  <a:lnTo>
                    <a:pt x="134239" y="91440"/>
                  </a:lnTo>
                  <a:lnTo>
                    <a:pt x="134239" y="90436"/>
                  </a:lnTo>
                  <a:lnTo>
                    <a:pt x="136156" y="90436"/>
                  </a:lnTo>
                  <a:lnTo>
                    <a:pt x="137934" y="91071"/>
                  </a:lnTo>
                  <a:lnTo>
                    <a:pt x="138671" y="90436"/>
                  </a:lnTo>
                  <a:lnTo>
                    <a:pt x="139560" y="89674"/>
                  </a:lnTo>
                  <a:lnTo>
                    <a:pt x="136842" y="89674"/>
                  </a:lnTo>
                  <a:lnTo>
                    <a:pt x="134632" y="87896"/>
                  </a:lnTo>
                  <a:lnTo>
                    <a:pt x="134162" y="87503"/>
                  </a:lnTo>
                  <a:lnTo>
                    <a:pt x="136525" y="85483"/>
                  </a:lnTo>
                  <a:lnTo>
                    <a:pt x="136918" y="85483"/>
                  </a:lnTo>
                  <a:lnTo>
                    <a:pt x="135407" y="84721"/>
                  </a:lnTo>
                  <a:lnTo>
                    <a:pt x="134137" y="84086"/>
                  </a:lnTo>
                  <a:lnTo>
                    <a:pt x="133845" y="84086"/>
                  </a:lnTo>
                  <a:lnTo>
                    <a:pt x="134086" y="83324"/>
                  </a:lnTo>
                  <a:lnTo>
                    <a:pt x="134200" y="82943"/>
                  </a:lnTo>
                  <a:lnTo>
                    <a:pt x="134861" y="80784"/>
                  </a:lnTo>
                  <a:lnTo>
                    <a:pt x="134912" y="80391"/>
                  </a:lnTo>
                  <a:lnTo>
                    <a:pt x="135140" y="79006"/>
                  </a:lnTo>
                  <a:lnTo>
                    <a:pt x="135242" y="78371"/>
                  </a:lnTo>
                  <a:lnTo>
                    <a:pt x="131165" y="77736"/>
                  </a:lnTo>
                  <a:lnTo>
                    <a:pt x="130441" y="77736"/>
                  </a:lnTo>
                  <a:lnTo>
                    <a:pt x="130352" y="91440"/>
                  </a:lnTo>
                  <a:lnTo>
                    <a:pt x="128219" y="90678"/>
                  </a:lnTo>
                  <a:lnTo>
                    <a:pt x="128104" y="90436"/>
                  </a:lnTo>
                  <a:lnTo>
                    <a:pt x="127977" y="90043"/>
                  </a:lnTo>
                  <a:lnTo>
                    <a:pt x="127876" y="89674"/>
                  </a:lnTo>
                  <a:lnTo>
                    <a:pt x="128879" y="89674"/>
                  </a:lnTo>
                  <a:lnTo>
                    <a:pt x="130352" y="91440"/>
                  </a:lnTo>
                  <a:lnTo>
                    <a:pt x="130352" y="77622"/>
                  </a:lnTo>
                  <a:lnTo>
                    <a:pt x="129286" y="76212"/>
                  </a:lnTo>
                  <a:lnTo>
                    <a:pt x="129806" y="75692"/>
                  </a:lnTo>
                  <a:lnTo>
                    <a:pt x="130987" y="74561"/>
                  </a:lnTo>
                  <a:lnTo>
                    <a:pt x="131673" y="75692"/>
                  </a:lnTo>
                  <a:lnTo>
                    <a:pt x="133184" y="76974"/>
                  </a:lnTo>
                  <a:lnTo>
                    <a:pt x="131622" y="74561"/>
                  </a:lnTo>
                  <a:lnTo>
                    <a:pt x="130403" y="72656"/>
                  </a:lnTo>
                  <a:lnTo>
                    <a:pt x="129832" y="71755"/>
                  </a:lnTo>
                  <a:lnTo>
                    <a:pt x="128930" y="70370"/>
                  </a:lnTo>
                  <a:lnTo>
                    <a:pt x="127876" y="68719"/>
                  </a:lnTo>
                  <a:lnTo>
                    <a:pt x="127520" y="67576"/>
                  </a:lnTo>
                  <a:lnTo>
                    <a:pt x="127444" y="67322"/>
                  </a:lnTo>
                  <a:lnTo>
                    <a:pt x="128155" y="67068"/>
                  </a:lnTo>
                  <a:lnTo>
                    <a:pt x="128930" y="65925"/>
                  </a:lnTo>
                  <a:lnTo>
                    <a:pt x="127914" y="64909"/>
                  </a:lnTo>
                  <a:lnTo>
                    <a:pt x="127876" y="64516"/>
                  </a:lnTo>
                  <a:lnTo>
                    <a:pt x="126149" y="64160"/>
                  </a:lnTo>
                  <a:lnTo>
                    <a:pt x="126149" y="82042"/>
                  </a:lnTo>
                  <a:lnTo>
                    <a:pt x="125958" y="82042"/>
                  </a:lnTo>
                  <a:lnTo>
                    <a:pt x="125031" y="82943"/>
                  </a:lnTo>
                  <a:lnTo>
                    <a:pt x="124091" y="82435"/>
                  </a:lnTo>
                  <a:lnTo>
                    <a:pt x="123799" y="82435"/>
                  </a:lnTo>
                  <a:lnTo>
                    <a:pt x="123253" y="82042"/>
                  </a:lnTo>
                  <a:lnTo>
                    <a:pt x="122796" y="81737"/>
                  </a:lnTo>
                  <a:lnTo>
                    <a:pt x="122516" y="81546"/>
                  </a:lnTo>
                  <a:lnTo>
                    <a:pt x="122758" y="81546"/>
                  </a:lnTo>
                  <a:lnTo>
                    <a:pt x="122618" y="80784"/>
                  </a:lnTo>
                  <a:lnTo>
                    <a:pt x="122555" y="80391"/>
                  </a:lnTo>
                  <a:lnTo>
                    <a:pt x="125387" y="80391"/>
                  </a:lnTo>
                  <a:lnTo>
                    <a:pt x="126149" y="82042"/>
                  </a:lnTo>
                  <a:lnTo>
                    <a:pt x="126149" y="64160"/>
                  </a:lnTo>
                  <a:lnTo>
                    <a:pt x="125387" y="62153"/>
                  </a:lnTo>
                  <a:lnTo>
                    <a:pt x="125387" y="70256"/>
                  </a:lnTo>
                  <a:lnTo>
                    <a:pt x="121031" y="68719"/>
                  </a:lnTo>
                  <a:lnTo>
                    <a:pt x="117475" y="64516"/>
                  </a:lnTo>
                  <a:lnTo>
                    <a:pt x="116941" y="63893"/>
                  </a:lnTo>
                  <a:lnTo>
                    <a:pt x="110515" y="62103"/>
                  </a:lnTo>
                  <a:lnTo>
                    <a:pt x="110401" y="61734"/>
                  </a:lnTo>
                  <a:lnTo>
                    <a:pt x="110274" y="61341"/>
                  </a:lnTo>
                  <a:lnTo>
                    <a:pt x="110159" y="60972"/>
                  </a:lnTo>
                  <a:lnTo>
                    <a:pt x="113880" y="60579"/>
                  </a:lnTo>
                  <a:lnTo>
                    <a:pt x="115265" y="60579"/>
                  </a:lnTo>
                  <a:lnTo>
                    <a:pt x="122593" y="66802"/>
                  </a:lnTo>
                  <a:lnTo>
                    <a:pt x="125387" y="70256"/>
                  </a:lnTo>
                  <a:lnTo>
                    <a:pt x="125387" y="62153"/>
                  </a:lnTo>
                  <a:lnTo>
                    <a:pt x="124828" y="60579"/>
                  </a:lnTo>
                  <a:lnTo>
                    <a:pt x="123837" y="57797"/>
                  </a:lnTo>
                  <a:lnTo>
                    <a:pt x="122605" y="54229"/>
                  </a:lnTo>
                  <a:lnTo>
                    <a:pt x="113525" y="39763"/>
                  </a:lnTo>
                  <a:lnTo>
                    <a:pt x="111036" y="37985"/>
                  </a:lnTo>
                  <a:lnTo>
                    <a:pt x="110515" y="37592"/>
                  </a:lnTo>
                  <a:lnTo>
                    <a:pt x="110248" y="37223"/>
                  </a:lnTo>
                  <a:lnTo>
                    <a:pt x="109829" y="36626"/>
                  </a:lnTo>
                  <a:lnTo>
                    <a:pt x="110299" y="36626"/>
                  </a:lnTo>
                  <a:lnTo>
                    <a:pt x="114058" y="36969"/>
                  </a:lnTo>
                  <a:lnTo>
                    <a:pt x="114261" y="36626"/>
                  </a:lnTo>
                  <a:lnTo>
                    <a:pt x="114592" y="36068"/>
                  </a:lnTo>
                  <a:lnTo>
                    <a:pt x="114757" y="35814"/>
                  </a:lnTo>
                  <a:lnTo>
                    <a:pt x="112572" y="34290"/>
                  </a:lnTo>
                  <a:lnTo>
                    <a:pt x="102984" y="26543"/>
                  </a:lnTo>
                  <a:lnTo>
                    <a:pt x="102069" y="26098"/>
                  </a:lnTo>
                  <a:lnTo>
                    <a:pt x="102069" y="45593"/>
                  </a:lnTo>
                  <a:lnTo>
                    <a:pt x="101993" y="45720"/>
                  </a:lnTo>
                  <a:lnTo>
                    <a:pt x="101384" y="45593"/>
                  </a:lnTo>
                  <a:lnTo>
                    <a:pt x="102069" y="45593"/>
                  </a:lnTo>
                  <a:lnTo>
                    <a:pt x="102069" y="26098"/>
                  </a:lnTo>
                  <a:lnTo>
                    <a:pt x="102006" y="40767"/>
                  </a:lnTo>
                  <a:lnTo>
                    <a:pt x="101307" y="39763"/>
                  </a:lnTo>
                  <a:lnTo>
                    <a:pt x="101663" y="39763"/>
                  </a:lnTo>
                  <a:lnTo>
                    <a:pt x="101777" y="40144"/>
                  </a:lnTo>
                  <a:lnTo>
                    <a:pt x="101904" y="40398"/>
                  </a:lnTo>
                  <a:lnTo>
                    <a:pt x="102006" y="40767"/>
                  </a:lnTo>
                  <a:lnTo>
                    <a:pt x="102006" y="26073"/>
                  </a:lnTo>
                  <a:lnTo>
                    <a:pt x="100876" y="25514"/>
                  </a:lnTo>
                  <a:lnTo>
                    <a:pt x="100876" y="34925"/>
                  </a:lnTo>
                  <a:lnTo>
                    <a:pt x="99352" y="34925"/>
                  </a:lnTo>
                  <a:lnTo>
                    <a:pt x="98767" y="35356"/>
                  </a:lnTo>
                  <a:lnTo>
                    <a:pt x="98767" y="40005"/>
                  </a:lnTo>
                  <a:lnTo>
                    <a:pt x="98437" y="40144"/>
                  </a:lnTo>
                  <a:lnTo>
                    <a:pt x="97409" y="41529"/>
                  </a:lnTo>
                  <a:lnTo>
                    <a:pt x="96697" y="41529"/>
                  </a:lnTo>
                  <a:lnTo>
                    <a:pt x="96608" y="41160"/>
                  </a:lnTo>
                  <a:lnTo>
                    <a:pt x="96520" y="40767"/>
                  </a:lnTo>
                  <a:lnTo>
                    <a:pt x="96431" y="40398"/>
                  </a:lnTo>
                  <a:lnTo>
                    <a:pt x="96354" y="40005"/>
                  </a:lnTo>
                  <a:lnTo>
                    <a:pt x="96240" y="39509"/>
                  </a:lnTo>
                  <a:lnTo>
                    <a:pt x="96037" y="38620"/>
                  </a:lnTo>
                  <a:lnTo>
                    <a:pt x="95986" y="38354"/>
                  </a:lnTo>
                  <a:lnTo>
                    <a:pt x="96812" y="37985"/>
                  </a:lnTo>
                  <a:lnTo>
                    <a:pt x="98475" y="37985"/>
                  </a:lnTo>
                  <a:lnTo>
                    <a:pt x="98691" y="39509"/>
                  </a:lnTo>
                  <a:lnTo>
                    <a:pt x="98767" y="40005"/>
                  </a:lnTo>
                  <a:lnTo>
                    <a:pt x="98767" y="35356"/>
                  </a:lnTo>
                  <a:lnTo>
                    <a:pt x="97777" y="36068"/>
                  </a:lnTo>
                  <a:lnTo>
                    <a:pt x="96329" y="35814"/>
                  </a:lnTo>
                  <a:lnTo>
                    <a:pt x="95478" y="35814"/>
                  </a:lnTo>
                  <a:lnTo>
                    <a:pt x="94221" y="37223"/>
                  </a:lnTo>
                  <a:lnTo>
                    <a:pt x="92900" y="36626"/>
                  </a:lnTo>
                  <a:lnTo>
                    <a:pt x="92798" y="35179"/>
                  </a:lnTo>
                  <a:lnTo>
                    <a:pt x="94894" y="34290"/>
                  </a:lnTo>
                  <a:lnTo>
                    <a:pt x="96812" y="34556"/>
                  </a:lnTo>
                  <a:lnTo>
                    <a:pt x="100876" y="34925"/>
                  </a:lnTo>
                  <a:lnTo>
                    <a:pt x="100876" y="25514"/>
                  </a:lnTo>
                  <a:lnTo>
                    <a:pt x="99631" y="24892"/>
                  </a:lnTo>
                  <a:lnTo>
                    <a:pt x="96532" y="23368"/>
                  </a:lnTo>
                  <a:lnTo>
                    <a:pt x="93484" y="21869"/>
                  </a:lnTo>
                  <a:lnTo>
                    <a:pt x="93484" y="25527"/>
                  </a:lnTo>
                  <a:lnTo>
                    <a:pt x="90538" y="24892"/>
                  </a:lnTo>
                  <a:lnTo>
                    <a:pt x="92456" y="24892"/>
                  </a:lnTo>
                  <a:lnTo>
                    <a:pt x="93484" y="25527"/>
                  </a:lnTo>
                  <a:lnTo>
                    <a:pt x="93484" y="21869"/>
                  </a:lnTo>
                  <a:lnTo>
                    <a:pt x="90093" y="20193"/>
                  </a:lnTo>
                  <a:lnTo>
                    <a:pt x="89966" y="20180"/>
                  </a:lnTo>
                  <a:lnTo>
                    <a:pt x="89966" y="24130"/>
                  </a:lnTo>
                  <a:lnTo>
                    <a:pt x="89966" y="25920"/>
                  </a:lnTo>
                  <a:lnTo>
                    <a:pt x="87134" y="24892"/>
                  </a:lnTo>
                  <a:lnTo>
                    <a:pt x="87845" y="24892"/>
                  </a:lnTo>
                  <a:lnTo>
                    <a:pt x="87960" y="23876"/>
                  </a:lnTo>
                  <a:lnTo>
                    <a:pt x="88201" y="23507"/>
                  </a:lnTo>
                  <a:lnTo>
                    <a:pt x="88557" y="23368"/>
                  </a:lnTo>
                  <a:lnTo>
                    <a:pt x="89433" y="23368"/>
                  </a:lnTo>
                  <a:lnTo>
                    <a:pt x="89966" y="24130"/>
                  </a:lnTo>
                  <a:lnTo>
                    <a:pt x="89966" y="20180"/>
                  </a:lnTo>
                  <a:lnTo>
                    <a:pt x="84086" y="19443"/>
                  </a:lnTo>
                  <a:lnTo>
                    <a:pt x="83858" y="19304"/>
                  </a:lnTo>
                  <a:lnTo>
                    <a:pt x="78638" y="16395"/>
                  </a:lnTo>
                  <a:lnTo>
                    <a:pt x="78397" y="16395"/>
                  </a:lnTo>
                  <a:lnTo>
                    <a:pt x="78041" y="16764"/>
                  </a:lnTo>
                  <a:lnTo>
                    <a:pt x="77927" y="17018"/>
                  </a:lnTo>
                  <a:lnTo>
                    <a:pt x="79705" y="19939"/>
                  </a:lnTo>
                  <a:lnTo>
                    <a:pt x="81940" y="19443"/>
                  </a:lnTo>
                  <a:lnTo>
                    <a:pt x="82423" y="19304"/>
                  </a:lnTo>
                  <a:lnTo>
                    <a:pt x="84658" y="19939"/>
                  </a:lnTo>
                  <a:lnTo>
                    <a:pt x="85699" y="21717"/>
                  </a:lnTo>
                  <a:lnTo>
                    <a:pt x="86017" y="23368"/>
                  </a:lnTo>
                  <a:lnTo>
                    <a:pt x="85915" y="24130"/>
                  </a:lnTo>
                  <a:lnTo>
                    <a:pt x="85801" y="24892"/>
                  </a:lnTo>
                  <a:lnTo>
                    <a:pt x="85725" y="25527"/>
                  </a:lnTo>
                  <a:lnTo>
                    <a:pt x="89484" y="27940"/>
                  </a:lnTo>
                  <a:lnTo>
                    <a:pt x="92621" y="25920"/>
                  </a:lnTo>
                  <a:lnTo>
                    <a:pt x="93218" y="25527"/>
                  </a:lnTo>
                  <a:lnTo>
                    <a:pt x="96697" y="26289"/>
                  </a:lnTo>
                  <a:lnTo>
                    <a:pt x="97409" y="26682"/>
                  </a:lnTo>
                  <a:lnTo>
                    <a:pt x="94932" y="28028"/>
                  </a:lnTo>
                  <a:lnTo>
                    <a:pt x="94932" y="31242"/>
                  </a:lnTo>
                  <a:lnTo>
                    <a:pt x="92087" y="34048"/>
                  </a:lnTo>
                  <a:lnTo>
                    <a:pt x="90678" y="33655"/>
                  </a:lnTo>
                  <a:lnTo>
                    <a:pt x="90792" y="33274"/>
                  </a:lnTo>
                  <a:lnTo>
                    <a:pt x="90919" y="32766"/>
                  </a:lnTo>
                  <a:lnTo>
                    <a:pt x="91033" y="32270"/>
                  </a:lnTo>
                  <a:lnTo>
                    <a:pt x="91706" y="31242"/>
                  </a:lnTo>
                  <a:lnTo>
                    <a:pt x="92481" y="31242"/>
                  </a:lnTo>
                  <a:lnTo>
                    <a:pt x="94221" y="30480"/>
                  </a:lnTo>
                  <a:lnTo>
                    <a:pt x="94576" y="30480"/>
                  </a:lnTo>
                  <a:lnTo>
                    <a:pt x="94932" y="31242"/>
                  </a:lnTo>
                  <a:lnTo>
                    <a:pt x="94932" y="28028"/>
                  </a:lnTo>
                  <a:lnTo>
                    <a:pt x="93662" y="28702"/>
                  </a:lnTo>
                  <a:lnTo>
                    <a:pt x="88836" y="29095"/>
                  </a:lnTo>
                  <a:lnTo>
                    <a:pt x="83756" y="31242"/>
                  </a:lnTo>
                  <a:lnTo>
                    <a:pt x="84251" y="31242"/>
                  </a:lnTo>
                  <a:lnTo>
                    <a:pt x="83591" y="31877"/>
                  </a:lnTo>
                  <a:lnTo>
                    <a:pt x="85242" y="31242"/>
                  </a:lnTo>
                  <a:lnTo>
                    <a:pt x="85813" y="31242"/>
                  </a:lnTo>
                  <a:lnTo>
                    <a:pt x="86537" y="31635"/>
                  </a:lnTo>
                  <a:lnTo>
                    <a:pt x="88912" y="31877"/>
                  </a:lnTo>
                  <a:lnTo>
                    <a:pt x="89966" y="33032"/>
                  </a:lnTo>
                  <a:lnTo>
                    <a:pt x="89966" y="33274"/>
                  </a:lnTo>
                  <a:lnTo>
                    <a:pt x="89128" y="34925"/>
                  </a:lnTo>
                  <a:lnTo>
                    <a:pt x="87464" y="35179"/>
                  </a:lnTo>
                  <a:lnTo>
                    <a:pt x="86398" y="36626"/>
                  </a:lnTo>
                  <a:lnTo>
                    <a:pt x="87376" y="36334"/>
                  </a:lnTo>
                  <a:lnTo>
                    <a:pt x="90678" y="35179"/>
                  </a:lnTo>
                  <a:lnTo>
                    <a:pt x="90881" y="35814"/>
                  </a:lnTo>
                  <a:lnTo>
                    <a:pt x="90970" y="36068"/>
                  </a:lnTo>
                  <a:lnTo>
                    <a:pt x="91059" y="36334"/>
                  </a:lnTo>
                  <a:lnTo>
                    <a:pt x="92087" y="36969"/>
                  </a:lnTo>
                  <a:lnTo>
                    <a:pt x="92341" y="37223"/>
                  </a:lnTo>
                  <a:lnTo>
                    <a:pt x="92798" y="37985"/>
                  </a:lnTo>
                  <a:lnTo>
                    <a:pt x="92608" y="38354"/>
                  </a:lnTo>
                  <a:lnTo>
                    <a:pt x="92456" y="38620"/>
                  </a:lnTo>
                  <a:lnTo>
                    <a:pt x="89344" y="38620"/>
                  </a:lnTo>
                  <a:lnTo>
                    <a:pt x="88099" y="39509"/>
                  </a:lnTo>
                  <a:lnTo>
                    <a:pt x="83947" y="40398"/>
                  </a:lnTo>
                  <a:lnTo>
                    <a:pt x="83858" y="40767"/>
                  </a:lnTo>
                  <a:lnTo>
                    <a:pt x="83769" y="41160"/>
                  </a:lnTo>
                  <a:lnTo>
                    <a:pt x="83680" y="41529"/>
                  </a:lnTo>
                  <a:lnTo>
                    <a:pt x="83591" y="41922"/>
                  </a:lnTo>
                  <a:lnTo>
                    <a:pt x="86791" y="41160"/>
                  </a:lnTo>
                  <a:lnTo>
                    <a:pt x="87134" y="41160"/>
                  </a:lnTo>
                  <a:lnTo>
                    <a:pt x="89484" y="39509"/>
                  </a:lnTo>
                  <a:lnTo>
                    <a:pt x="93560" y="39509"/>
                  </a:lnTo>
                  <a:lnTo>
                    <a:pt x="94221" y="41160"/>
                  </a:lnTo>
                  <a:lnTo>
                    <a:pt x="88557" y="42557"/>
                  </a:lnTo>
                  <a:lnTo>
                    <a:pt x="87464" y="46926"/>
                  </a:lnTo>
                  <a:lnTo>
                    <a:pt x="88544" y="46113"/>
                  </a:lnTo>
                  <a:lnTo>
                    <a:pt x="89255" y="45593"/>
                  </a:lnTo>
                  <a:lnTo>
                    <a:pt x="89331" y="45097"/>
                  </a:lnTo>
                  <a:lnTo>
                    <a:pt x="89420" y="44462"/>
                  </a:lnTo>
                  <a:lnTo>
                    <a:pt x="89547" y="43700"/>
                  </a:lnTo>
                  <a:lnTo>
                    <a:pt x="91389" y="42557"/>
                  </a:lnTo>
                  <a:lnTo>
                    <a:pt x="94500" y="42811"/>
                  </a:lnTo>
                  <a:lnTo>
                    <a:pt x="94983" y="43700"/>
                  </a:lnTo>
                  <a:lnTo>
                    <a:pt x="96697" y="45097"/>
                  </a:lnTo>
                  <a:lnTo>
                    <a:pt x="96621" y="44462"/>
                  </a:lnTo>
                  <a:lnTo>
                    <a:pt x="96532" y="43700"/>
                  </a:lnTo>
                  <a:lnTo>
                    <a:pt x="96431" y="42811"/>
                  </a:lnTo>
                  <a:lnTo>
                    <a:pt x="96405" y="42557"/>
                  </a:lnTo>
                  <a:lnTo>
                    <a:pt x="97142" y="42811"/>
                  </a:lnTo>
                  <a:lnTo>
                    <a:pt x="97472" y="42557"/>
                  </a:lnTo>
                  <a:lnTo>
                    <a:pt x="98831" y="41529"/>
                  </a:lnTo>
                  <a:lnTo>
                    <a:pt x="100241" y="41529"/>
                  </a:lnTo>
                  <a:lnTo>
                    <a:pt x="100482" y="41922"/>
                  </a:lnTo>
                  <a:lnTo>
                    <a:pt x="100596" y="42176"/>
                  </a:lnTo>
                  <a:lnTo>
                    <a:pt x="98869" y="44462"/>
                  </a:lnTo>
                  <a:lnTo>
                    <a:pt x="97421" y="46926"/>
                  </a:lnTo>
                  <a:lnTo>
                    <a:pt x="97548" y="46926"/>
                  </a:lnTo>
                  <a:lnTo>
                    <a:pt x="100533" y="48399"/>
                  </a:lnTo>
                  <a:lnTo>
                    <a:pt x="101790" y="46113"/>
                  </a:lnTo>
                  <a:lnTo>
                    <a:pt x="103784" y="46113"/>
                  </a:lnTo>
                  <a:lnTo>
                    <a:pt x="101968" y="47637"/>
                  </a:lnTo>
                  <a:lnTo>
                    <a:pt x="98475" y="50685"/>
                  </a:lnTo>
                  <a:lnTo>
                    <a:pt x="97040" y="50292"/>
                  </a:lnTo>
                  <a:lnTo>
                    <a:pt x="96354" y="50292"/>
                  </a:lnTo>
                  <a:lnTo>
                    <a:pt x="97421" y="46926"/>
                  </a:lnTo>
                  <a:lnTo>
                    <a:pt x="95758" y="49796"/>
                  </a:lnTo>
                  <a:lnTo>
                    <a:pt x="92798" y="50685"/>
                  </a:lnTo>
                  <a:lnTo>
                    <a:pt x="93484" y="52082"/>
                  </a:lnTo>
                  <a:lnTo>
                    <a:pt x="93611" y="52336"/>
                  </a:lnTo>
                  <a:lnTo>
                    <a:pt x="97650" y="51447"/>
                  </a:lnTo>
                  <a:lnTo>
                    <a:pt x="100596" y="51054"/>
                  </a:lnTo>
                  <a:lnTo>
                    <a:pt x="100850" y="51447"/>
                  </a:lnTo>
                  <a:lnTo>
                    <a:pt x="100952" y="52082"/>
                  </a:lnTo>
                  <a:lnTo>
                    <a:pt x="98120" y="54229"/>
                  </a:lnTo>
                  <a:lnTo>
                    <a:pt x="98120" y="54889"/>
                  </a:lnTo>
                  <a:lnTo>
                    <a:pt x="100596" y="54229"/>
                  </a:lnTo>
                  <a:lnTo>
                    <a:pt x="102743" y="55257"/>
                  </a:lnTo>
                  <a:lnTo>
                    <a:pt x="105181" y="56019"/>
                  </a:lnTo>
                  <a:lnTo>
                    <a:pt x="106616" y="57797"/>
                  </a:lnTo>
                  <a:lnTo>
                    <a:pt x="100596" y="56781"/>
                  </a:lnTo>
                  <a:lnTo>
                    <a:pt x="99529" y="55753"/>
                  </a:lnTo>
                  <a:lnTo>
                    <a:pt x="98234" y="54889"/>
                  </a:lnTo>
                  <a:lnTo>
                    <a:pt x="98209" y="55753"/>
                  </a:lnTo>
                  <a:lnTo>
                    <a:pt x="99402" y="57277"/>
                  </a:lnTo>
                  <a:lnTo>
                    <a:pt x="101981" y="58559"/>
                  </a:lnTo>
                  <a:lnTo>
                    <a:pt x="104838" y="58559"/>
                  </a:lnTo>
                  <a:lnTo>
                    <a:pt x="104724" y="59194"/>
                  </a:lnTo>
                  <a:lnTo>
                    <a:pt x="104609" y="59956"/>
                  </a:lnTo>
                  <a:lnTo>
                    <a:pt x="104495" y="60579"/>
                  </a:lnTo>
                  <a:lnTo>
                    <a:pt x="106057" y="61341"/>
                  </a:lnTo>
                  <a:lnTo>
                    <a:pt x="106489" y="60579"/>
                  </a:lnTo>
                  <a:lnTo>
                    <a:pt x="109334" y="60579"/>
                  </a:lnTo>
                  <a:lnTo>
                    <a:pt x="109448" y="61734"/>
                  </a:lnTo>
                  <a:lnTo>
                    <a:pt x="103073" y="64147"/>
                  </a:lnTo>
                  <a:lnTo>
                    <a:pt x="102616" y="65405"/>
                  </a:lnTo>
                  <a:lnTo>
                    <a:pt x="102362" y="65925"/>
                  </a:lnTo>
                  <a:lnTo>
                    <a:pt x="105206" y="64516"/>
                  </a:lnTo>
                  <a:lnTo>
                    <a:pt x="106616" y="64516"/>
                  </a:lnTo>
                  <a:lnTo>
                    <a:pt x="106616" y="65925"/>
                  </a:lnTo>
                  <a:lnTo>
                    <a:pt x="103784" y="67322"/>
                  </a:lnTo>
                  <a:lnTo>
                    <a:pt x="103784" y="67576"/>
                  </a:lnTo>
                  <a:lnTo>
                    <a:pt x="106464" y="68338"/>
                  </a:lnTo>
                  <a:lnTo>
                    <a:pt x="107861" y="68338"/>
                  </a:lnTo>
                  <a:lnTo>
                    <a:pt x="109105" y="70866"/>
                  </a:lnTo>
                  <a:lnTo>
                    <a:pt x="109105" y="71132"/>
                  </a:lnTo>
                  <a:lnTo>
                    <a:pt x="106324" y="71755"/>
                  </a:lnTo>
                  <a:lnTo>
                    <a:pt x="105981" y="71132"/>
                  </a:lnTo>
                  <a:lnTo>
                    <a:pt x="105321" y="69862"/>
                  </a:lnTo>
                  <a:lnTo>
                    <a:pt x="101663" y="70370"/>
                  </a:lnTo>
                  <a:lnTo>
                    <a:pt x="103365" y="71755"/>
                  </a:lnTo>
                  <a:lnTo>
                    <a:pt x="104736" y="71132"/>
                  </a:lnTo>
                  <a:lnTo>
                    <a:pt x="105905" y="73799"/>
                  </a:lnTo>
                  <a:lnTo>
                    <a:pt x="109867" y="72656"/>
                  </a:lnTo>
                  <a:lnTo>
                    <a:pt x="112991" y="72656"/>
                  </a:lnTo>
                  <a:lnTo>
                    <a:pt x="115468" y="75692"/>
                  </a:lnTo>
                  <a:lnTo>
                    <a:pt x="114300" y="75323"/>
                  </a:lnTo>
                  <a:lnTo>
                    <a:pt x="111963" y="74561"/>
                  </a:lnTo>
                  <a:lnTo>
                    <a:pt x="110718" y="74041"/>
                  </a:lnTo>
                  <a:lnTo>
                    <a:pt x="109016" y="73279"/>
                  </a:lnTo>
                  <a:lnTo>
                    <a:pt x="106019" y="76454"/>
                  </a:lnTo>
                  <a:lnTo>
                    <a:pt x="106794" y="76454"/>
                  </a:lnTo>
                  <a:lnTo>
                    <a:pt x="107924" y="75692"/>
                  </a:lnTo>
                  <a:lnTo>
                    <a:pt x="108762" y="75323"/>
                  </a:lnTo>
                  <a:lnTo>
                    <a:pt x="110998" y="75323"/>
                  </a:lnTo>
                  <a:lnTo>
                    <a:pt x="111925" y="76212"/>
                  </a:lnTo>
                  <a:lnTo>
                    <a:pt x="111582" y="76974"/>
                  </a:lnTo>
                  <a:lnTo>
                    <a:pt x="104952" y="76454"/>
                  </a:lnTo>
                  <a:lnTo>
                    <a:pt x="105664" y="76454"/>
                  </a:lnTo>
                  <a:lnTo>
                    <a:pt x="101307" y="74041"/>
                  </a:lnTo>
                  <a:lnTo>
                    <a:pt x="103365" y="76974"/>
                  </a:lnTo>
                  <a:lnTo>
                    <a:pt x="103771" y="76974"/>
                  </a:lnTo>
                  <a:lnTo>
                    <a:pt x="104660" y="77343"/>
                  </a:lnTo>
                  <a:lnTo>
                    <a:pt x="108026" y="78371"/>
                  </a:lnTo>
                  <a:lnTo>
                    <a:pt x="108267" y="78867"/>
                  </a:lnTo>
                  <a:lnTo>
                    <a:pt x="108394" y="79006"/>
                  </a:lnTo>
                  <a:lnTo>
                    <a:pt x="106235" y="78371"/>
                  </a:lnTo>
                  <a:lnTo>
                    <a:pt x="102781" y="77343"/>
                  </a:lnTo>
                  <a:lnTo>
                    <a:pt x="102323" y="77343"/>
                  </a:lnTo>
                  <a:lnTo>
                    <a:pt x="102095" y="78371"/>
                  </a:lnTo>
                  <a:lnTo>
                    <a:pt x="101993" y="78752"/>
                  </a:lnTo>
                  <a:lnTo>
                    <a:pt x="105359" y="78371"/>
                  </a:lnTo>
                  <a:lnTo>
                    <a:pt x="108013" y="80784"/>
                  </a:lnTo>
                  <a:lnTo>
                    <a:pt x="108877" y="81546"/>
                  </a:lnTo>
                  <a:lnTo>
                    <a:pt x="111226" y="83324"/>
                  </a:lnTo>
                  <a:lnTo>
                    <a:pt x="111925" y="83324"/>
                  </a:lnTo>
                  <a:lnTo>
                    <a:pt x="109969" y="84721"/>
                  </a:lnTo>
                  <a:lnTo>
                    <a:pt x="104343" y="82943"/>
                  </a:lnTo>
                  <a:lnTo>
                    <a:pt x="102196" y="82435"/>
                  </a:lnTo>
                  <a:lnTo>
                    <a:pt x="101422" y="82435"/>
                  </a:lnTo>
                  <a:lnTo>
                    <a:pt x="100952" y="82943"/>
                  </a:lnTo>
                  <a:lnTo>
                    <a:pt x="102260" y="84086"/>
                  </a:lnTo>
                  <a:lnTo>
                    <a:pt x="105816" y="84328"/>
                  </a:lnTo>
                  <a:lnTo>
                    <a:pt x="107683" y="84721"/>
                  </a:lnTo>
                  <a:lnTo>
                    <a:pt x="109448" y="87896"/>
                  </a:lnTo>
                  <a:lnTo>
                    <a:pt x="106438" y="86855"/>
                  </a:lnTo>
                  <a:lnTo>
                    <a:pt x="106946" y="87503"/>
                  </a:lnTo>
                  <a:lnTo>
                    <a:pt x="108991" y="90043"/>
                  </a:lnTo>
                  <a:lnTo>
                    <a:pt x="108635" y="90043"/>
                  </a:lnTo>
                  <a:lnTo>
                    <a:pt x="113703" y="91440"/>
                  </a:lnTo>
                  <a:lnTo>
                    <a:pt x="113703" y="92849"/>
                  </a:lnTo>
                  <a:lnTo>
                    <a:pt x="113233" y="92849"/>
                  </a:lnTo>
                  <a:lnTo>
                    <a:pt x="112306" y="93103"/>
                  </a:lnTo>
                  <a:lnTo>
                    <a:pt x="105321" y="91440"/>
                  </a:lnTo>
                  <a:lnTo>
                    <a:pt x="99415" y="90043"/>
                  </a:lnTo>
                  <a:lnTo>
                    <a:pt x="99225" y="90043"/>
                  </a:lnTo>
                  <a:lnTo>
                    <a:pt x="97053" y="89674"/>
                  </a:lnTo>
                  <a:lnTo>
                    <a:pt x="97053" y="90043"/>
                  </a:lnTo>
                  <a:lnTo>
                    <a:pt x="99860" y="93218"/>
                  </a:lnTo>
                  <a:lnTo>
                    <a:pt x="104279" y="91440"/>
                  </a:lnTo>
                  <a:lnTo>
                    <a:pt x="108737" y="92849"/>
                  </a:lnTo>
                  <a:lnTo>
                    <a:pt x="141325" y="102374"/>
                  </a:lnTo>
                  <a:lnTo>
                    <a:pt x="141960" y="101358"/>
                  </a:lnTo>
                  <a:lnTo>
                    <a:pt x="143103" y="99568"/>
                  </a:lnTo>
                  <a:close/>
                </a:path>
                <a:path w="274320" h="125730">
                  <a:moveTo>
                    <a:pt x="213233" y="65163"/>
                  </a:moveTo>
                  <a:lnTo>
                    <a:pt x="210667" y="61861"/>
                  </a:lnTo>
                  <a:lnTo>
                    <a:pt x="207111" y="56108"/>
                  </a:lnTo>
                  <a:lnTo>
                    <a:pt x="203314" y="54203"/>
                  </a:lnTo>
                  <a:lnTo>
                    <a:pt x="202958" y="54203"/>
                  </a:lnTo>
                  <a:lnTo>
                    <a:pt x="204012" y="57327"/>
                  </a:lnTo>
                  <a:lnTo>
                    <a:pt x="209194" y="64071"/>
                  </a:lnTo>
                  <a:lnTo>
                    <a:pt x="211099" y="65532"/>
                  </a:lnTo>
                  <a:lnTo>
                    <a:pt x="212864" y="65874"/>
                  </a:lnTo>
                  <a:lnTo>
                    <a:pt x="213233" y="65163"/>
                  </a:lnTo>
                  <a:close/>
                </a:path>
                <a:path w="274320" h="125730">
                  <a:moveTo>
                    <a:pt x="214287" y="57023"/>
                  </a:moveTo>
                  <a:lnTo>
                    <a:pt x="213334" y="55422"/>
                  </a:lnTo>
                  <a:lnTo>
                    <a:pt x="211797" y="53924"/>
                  </a:lnTo>
                  <a:lnTo>
                    <a:pt x="210045" y="53136"/>
                  </a:lnTo>
                  <a:lnTo>
                    <a:pt x="211175" y="54724"/>
                  </a:lnTo>
                  <a:lnTo>
                    <a:pt x="212318" y="56222"/>
                  </a:lnTo>
                  <a:lnTo>
                    <a:pt x="214287" y="57023"/>
                  </a:lnTo>
                  <a:close/>
                </a:path>
                <a:path w="274320" h="125730">
                  <a:moveTo>
                    <a:pt x="226148" y="85890"/>
                  </a:moveTo>
                  <a:lnTo>
                    <a:pt x="221373" y="85890"/>
                  </a:lnTo>
                  <a:lnTo>
                    <a:pt x="220980" y="85890"/>
                  </a:lnTo>
                  <a:lnTo>
                    <a:pt x="221018" y="86067"/>
                  </a:lnTo>
                  <a:lnTo>
                    <a:pt x="225983" y="86067"/>
                  </a:lnTo>
                  <a:lnTo>
                    <a:pt x="226148" y="85890"/>
                  </a:lnTo>
                  <a:close/>
                </a:path>
                <a:path w="274320" h="125730">
                  <a:moveTo>
                    <a:pt x="233768" y="83235"/>
                  </a:moveTo>
                  <a:lnTo>
                    <a:pt x="231368" y="80327"/>
                  </a:lnTo>
                  <a:lnTo>
                    <a:pt x="226479" y="75704"/>
                  </a:lnTo>
                  <a:lnTo>
                    <a:pt x="222440" y="74739"/>
                  </a:lnTo>
                  <a:lnTo>
                    <a:pt x="227037" y="79336"/>
                  </a:lnTo>
                  <a:lnTo>
                    <a:pt x="225945" y="80759"/>
                  </a:lnTo>
                  <a:lnTo>
                    <a:pt x="222440" y="80759"/>
                  </a:lnTo>
                  <a:lnTo>
                    <a:pt x="221729" y="81813"/>
                  </a:lnTo>
                  <a:lnTo>
                    <a:pt x="227634" y="81813"/>
                  </a:lnTo>
                  <a:lnTo>
                    <a:pt x="227634" y="82410"/>
                  </a:lnTo>
                  <a:lnTo>
                    <a:pt x="227507" y="83019"/>
                  </a:lnTo>
                  <a:lnTo>
                    <a:pt x="227380" y="83718"/>
                  </a:lnTo>
                  <a:lnTo>
                    <a:pt x="226923" y="83718"/>
                  </a:lnTo>
                  <a:lnTo>
                    <a:pt x="224828" y="84289"/>
                  </a:lnTo>
                  <a:lnTo>
                    <a:pt x="223443" y="83718"/>
                  </a:lnTo>
                  <a:lnTo>
                    <a:pt x="222758" y="83718"/>
                  </a:lnTo>
                  <a:lnTo>
                    <a:pt x="221018" y="84302"/>
                  </a:lnTo>
                  <a:lnTo>
                    <a:pt x="220903" y="84531"/>
                  </a:lnTo>
                  <a:lnTo>
                    <a:pt x="220789" y="84772"/>
                  </a:lnTo>
                  <a:lnTo>
                    <a:pt x="220662" y="85013"/>
                  </a:lnTo>
                  <a:lnTo>
                    <a:pt x="220865" y="85153"/>
                  </a:lnTo>
                  <a:lnTo>
                    <a:pt x="226771" y="85153"/>
                  </a:lnTo>
                  <a:lnTo>
                    <a:pt x="227317" y="84531"/>
                  </a:lnTo>
                  <a:lnTo>
                    <a:pt x="227025" y="84531"/>
                  </a:lnTo>
                  <a:lnTo>
                    <a:pt x="228549" y="84302"/>
                  </a:lnTo>
                  <a:lnTo>
                    <a:pt x="230581" y="83997"/>
                  </a:lnTo>
                  <a:lnTo>
                    <a:pt x="233387" y="83997"/>
                  </a:lnTo>
                  <a:lnTo>
                    <a:pt x="233768" y="83235"/>
                  </a:lnTo>
                  <a:close/>
                </a:path>
                <a:path w="274320" h="125730">
                  <a:moveTo>
                    <a:pt x="236626" y="62014"/>
                  </a:moveTo>
                  <a:lnTo>
                    <a:pt x="233781" y="59791"/>
                  </a:lnTo>
                  <a:lnTo>
                    <a:pt x="225539" y="59055"/>
                  </a:lnTo>
                  <a:lnTo>
                    <a:pt x="220865" y="58623"/>
                  </a:lnTo>
                  <a:lnTo>
                    <a:pt x="216065" y="57023"/>
                  </a:lnTo>
                  <a:lnTo>
                    <a:pt x="214287" y="57023"/>
                  </a:lnTo>
                  <a:lnTo>
                    <a:pt x="214172" y="57492"/>
                  </a:lnTo>
                  <a:lnTo>
                    <a:pt x="214045" y="58623"/>
                  </a:lnTo>
                  <a:lnTo>
                    <a:pt x="215531" y="61074"/>
                  </a:lnTo>
                  <a:lnTo>
                    <a:pt x="218909" y="63792"/>
                  </a:lnTo>
                  <a:lnTo>
                    <a:pt x="221729" y="65163"/>
                  </a:lnTo>
                  <a:lnTo>
                    <a:pt x="221678" y="65036"/>
                  </a:lnTo>
                  <a:lnTo>
                    <a:pt x="221932" y="65036"/>
                  </a:lnTo>
                  <a:lnTo>
                    <a:pt x="221513" y="64465"/>
                  </a:lnTo>
                  <a:lnTo>
                    <a:pt x="221564" y="64668"/>
                  </a:lnTo>
                  <a:lnTo>
                    <a:pt x="221373" y="64465"/>
                  </a:lnTo>
                  <a:lnTo>
                    <a:pt x="220941" y="63792"/>
                  </a:lnTo>
                  <a:lnTo>
                    <a:pt x="220840" y="63614"/>
                  </a:lnTo>
                  <a:lnTo>
                    <a:pt x="221157" y="64058"/>
                  </a:lnTo>
                  <a:lnTo>
                    <a:pt x="221996" y="63792"/>
                  </a:lnTo>
                  <a:lnTo>
                    <a:pt x="222034" y="63614"/>
                  </a:lnTo>
                  <a:lnTo>
                    <a:pt x="221678" y="62598"/>
                  </a:lnTo>
                  <a:lnTo>
                    <a:pt x="221488" y="62014"/>
                  </a:lnTo>
                  <a:lnTo>
                    <a:pt x="221107" y="62598"/>
                  </a:lnTo>
                  <a:lnTo>
                    <a:pt x="219964" y="61633"/>
                  </a:lnTo>
                  <a:lnTo>
                    <a:pt x="218795" y="61074"/>
                  </a:lnTo>
                  <a:lnTo>
                    <a:pt x="219710" y="61074"/>
                  </a:lnTo>
                  <a:lnTo>
                    <a:pt x="224066" y="59055"/>
                  </a:lnTo>
                  <a:lnTo>
                    <a:pt x="230263" y="63119"/>
                  </a:lnTo>
                  <a:lnTo>
                    <a:pt x="236448" y="62014"/>
                  </a:lnTo>
                  <a:lnTo>
                    <a:pt x="236626" y="62014"/>
                  </a:lnTo>
                  <a:close/>
                </a:path>
                <a:path w="274320" h="125730">
                  <a:moveTo>
                    <a:pt x="237578" y="87795"/>
                  </a:moveTo>
                  <a:lnTo>
                    <a:pt x="237096" y="87490"/>
                  </a:lnTo>
                  <a:lnTo>
                    <a:pt x="233768" y="86067"/>
                  </a:lnTo>
                  <a:lnTo>
                    <a:pt x="227660" y="88468"/>
                  </a:lnTo>
                  <a:lnTo>
                    <a:pt x="225983" y="88468"/>
                  </a:lnTo>
                  <a:lnTo>
                    <a:pt x="225983" y="91744"/>
                  </a:lnTo>
                  <a:lnTo>
                    <a:pt x="224917" y="93154"/>
                  </a:lnTo>
                  <a:lnTo>
                    <a:pt x="222110" y="92913"/>
                  </a:lnTo>
                  <a:lnTo>
                    <a:pt x="217830" y="92913"/>
                  </a:lnTo>
                  <a:lnTo>
                    <a:pt x="217830" y="91744"/>
                  </a:lnTo>
                  <a:lnTo>
                    <a:pt x="220306" y="91135"/>
                  </a:lnTo>
                  <a:lnTo>
                    <a:pt x="225272" y="89979"/>
                  </a:lnTo>
                  <a:lnTo>
                    <a:pt x="225882" y="91503"/>
                  </a:lnTo>
                  <a:lnTo>
                    <a:pt x="225983" y="91744"/>
                  </a:lnTo>
                  <a:lnTo>
                    <a:pt x="225983" y="88468"/>
                  </a:lnTo>
                  <a:lnTo>
                    <a:pt x="219989" y="88468"/>
                  </a:lnTo>
                  <a:lnTo>
                    <a:pt x="216331" y="92913"/>
                  </a:lnTo>
                  <a:lnTo>
                    <a:pt x="216471" y="92913"/>
                  </a:lnTo>
                  <a:lnTo>
                    <a:pt x="217830" y="95275"/>
                  </a:lnTo>
                  <a:lnTo>
                    <a:pt x="217830" y="93154"/>
                  </a:lnTo>
                  <a:lnTo>
                    <a:pt x="220484" y="94056"/>
                  </a:lnTo>
                  <a:lnTo>
                    <a:pt x="225717" y="93687"/>
                  </a:lnTo>
                  <a:lnTo>
                    <a:pt x="229171" y="94932"/>
                  </a:lnTo>
                  <a:lnTo>
                    <a:pt x="229514" y="94564"/>
                  </a:lnTo>
                  <a:lnTo>
                    <a:pt x="229882" y="94221"/>
                  </a:lnTo>
                  <a:lnTo>
                    <a:pt x="230225" y="93853"/>
                  </a:lnTo>
                  <a:lnTo>
                    <a:pt x="229958" y="93687"/>
                  </a:lnTo>
                  <a:lnTo>
                    <a:pt x="227406" y="92087"/>
                  </a:lnTo>
                  <a:lnTo>
                    <a:pt x="227279" y="91503"/>
                  </a:lnTo>
                  <a:lnTo>
                    <a:pt x="227164" y="90906"/>
                  </a:lnTo>
                  <a:lnTo>
                    <a:pt x="227037" y="90322"/>
                  </a:lnTo>
                  <a:lnTo>
                    <a:pt x="227787" y="89979"/>
                  </a:lnTo>
                  <a:lnTo>
                    <a:pt x="233057" y="87490"/>
                  </a:lnTo>
                  <a:lnTo>
                    <a:pt x="237490" y="87795"/>
                  </a:lnTo>
                  <a:close/>
                </a:path>
                <a:path w="274320" h="125730">
                  <a:moveTo>
                    <a:pt x="241554" y="92087"/>
                  </a:moveTo>
                  <a:lnTo>
                    <a:pt x="239610" y="89433"/>
                  </a:lnTo>
                  <a:lnTo>
                    <a:pt x="237490" y="87795"/>
                  </a:lnTo>
                  <a:lnTo>
                    <a:pt x="237705" y="88468"/>
                  </a:lnTo>
                  <a:lnTo>
                    <a:pt x="237896" y="89433"/>
                  </a:lnTo>
                  <a:lnTo>
                    <a:pt x="237998" y="89979"/>
                  </a:lnTo>
                  <a:lnTo>
                    <a:pt x="238074" y="90322"/>
                  </a:lnTo>
                  <a:lnTo>
                    <a:pt x="238137" y="90652"/>
                  </a:lnTo>
                  <a:lnTo>
                    <a:pt x="241554" y="92087"/>
                  </a:lnTo>
                  <a:close/>
                </a:path>
                <a:path w="274320" h="125730">
                  <a:moveTo>
                    <a:pt x="243687" y="77216"/>
                  </a:moveTo>
                  <a:lnTo>
                    <a:pt x="239445" y="77216"/>
                  </a:lnTo>
                  <a:lnTo>
                    <a:pt x="238379" y="80060"/>
                  </a:lnTo>
                  <a:lnTo>
                    <a:pt x="238023" y="80060"/>
                  </a:lnTo>
                  <a:lnTo>
                    <a:pt x="236728" y="78994"/>
                  </a:lnTo>
                  <a:lnTo>
                    <a:pt x="236181" y="77927"/>
                  </a:lnTo>
                  <a:lnTo>
                    <a:pt x="235902" y="75793"/>
                  </a:lnTo>
                  <a:lnTo>
                    <a:pt x="229171" y="73317"/>
                  </a:lnTo>
                  <a:lnTo>
                    <a:pt x="240157" y="82524"/>
                  </a:lnTo>
                  <a:lnTo>
                    <a:pt x="243687" y="77216"/>
                  </a:lnTo>
                  <a:close/>
                </a:path>
                <a:path w="274320" h="125730">
                  <a:moveTo>
                    <a:pt x="245110" y="55270"/>
                  </a:moveTo>
                  <a:lnTo>
                    <a:pt x="211734" y="18046"/>
                  </a:lnTo>
                  <a:lnTo>
                    <a:pt x="185254" y="0"/>
                  </a:lnTo>
                  <a:lnTo>
                    <a:pt x="202603" y="14173"/>
                  </a:lnTo>
                  <a:lnTo>
                    <a:pt x="213118" y="24447"/>
                  </a:lnTo>
                  <a:lnTo>
                    <a:pt x="223266" y="35331"/>
                  </a:lnTo>
                  <a:lnTo>
                    <a:pt x="233692" y="45910"/>
                  </a:lnTo>
                  <a:lnTo>
                    <a:pt x="245110" y="55270"/>
                  </a:lnTo>
                  <a:close/>
                </a:path>
                <a:path w="274320" h="125730">
                  <a:moveTo>
                    <a:pt x="245808" y="63055"/>
                  </a:moveTo>
                  <a:lnTo>
                    <a:pt x="243293" y="61315"/>
                  </a:lnTo>
                  <a:lnTo>
                    <a:pt x="240004" y="60706"/>
                  </a:lnTo>
                  <a:lnTo>
                    <a:pt x="236956" y="59512"/>
                  </a:lnTo>
                  <a:lnTo>
                    <a:pt x="237528" y="61531"/>
                  </a:lnTo>
                  <a:lnTo>
                    <a:pt x="237921" y="61315"/>
                  </a:lnTo>
                  <a:lnTo>
                    <a:pt x="238734" y="63398"/>
                  </a:lnTo>
                  <a:lnTo>
                    <a:pt x="242976" y="63754"/>
                  </a:lnTo>
                  <a:lnTo>
                    <a:pt x="243814" y="63030"/>
                  </a:lnTo>
                  <a:lnTo>
                    <a:pt x="243624" y="62039"/>
                  </a:lnTo>
                  <a:lnTo>
                    <a:pt x="244754" y="63398"/>
                  </a:lnTo>
                  <a:lnTo>
                    <a:pt x="245465" y="63169"/>
                  </a:lnTo>
                  <a:lnTo>
                    <a:pt x="245808" y="63055"/>
                  </a:lnTo>
                  <a:close/>
                </a:path>
                <a:path w="274320" h="125730">
                  <a:moveTo>
                    <a:pt x="253961" y="58813"/>
                  </a:moveTo>
                  <a:lnTo>
                    <a:pt x="250482" y="51181"/>
                  </a:lnTo>
                  <a:lnTo>
                    <a:pt x="243827" y="42621"/>
                  </a:lnTo>
                  <a:lnTo>
                    <a:pt x="236042" y="35153"/>
                  </a:lnTo>
                  <a:lnTo>
                    <a:pt x="229171" y="30810"/>
                  </a:lnTo>
                  <a:lnTo>
                    <a:pt x="235229" y="38138"/>
                  </a:lnTo>
                  <a:lnTo>
                    <a:pt x="248145" y="51904"/>
                  </a:lnTo>
                  <a:lnTo>
                    <a:pt x="253961" y="58813"/>
                  </a:lnTo>
                  <a:close/>
                </a:path>
                <a:path w="274320" h="125730">
                  <a:moveTo>
                    <a:pt x="259626" y="38963"/>
                  </a:moveTo>
                  <a:lnTo>
                    <a:pt x="259397" y="38722"/>
                  </a:lnTo>
                  <a:lnTo>
                    <a:pt x="259156" y="38493"/>
                  </a:lnTo>
                  <a:lnTo>
                    <a:pt x="258914" y="38265"/>
                  </a:lnTo>
                  <a:lnTo>
                    <a:pt x="258572" y="38265"/>
                  </a:lnTo>
                  <a:lnTo>
                    <a:pt x="258927" y="38684"/>
                  </a:lnTo>
                  <a:lnTo>
                    <a:pt x="259626" y="38963"/>
                  </a:lnTo>
                  <a:close/>
                </a:path>
                <a:path w="274320" h="125730">
                  <a:moveTo>
                    <a:pt x="262458" y="67297"/>
                  </a:moveTo>
                  <a:lnTo>
                    <a:pt x="261404" y="67297"/>
                  </a:lnTo>
                  <a:lnTo>
                    <a:pt x="261747" y="67538"/>
                  </a:lnTo>
                  <a:lnTo>
                    <a:pt x="262102" y="67767"/>
                  </a:lnTo>
                  <a:lnTo>
                    <a:pt x="262458" y="68008"/>
                  </a:lnTo>
                  <a:lnTo>
                    <a:pt x="262458" y="67297"/>
                  </a:lnTo>
                  <a:close/>
                </a:path>
                <a:path w="274320" h="125730">
                  <a:moveTo>
                    <a:pt x="263169" y="38608"/>
                  </a:moveTo>
                  <a:lnTo>
                    <a:pt x="262534" y="39090"/>
                  </a:lnTo>
                  <a:lnTo>
                    <a:pt x="262966" y="39001"/>
                  </a:lnTo>
                  <a:lnTo>
                    <a:pt x="263042" y="38849"/>
                  </a:lnTo>
                  <a:lnTo>
                    <a:pt x="263169" y="38608"/>
                  </a:lnTo>
                  <a:close/>
                </a:path>
                <a:path w="274320" h="125730">
                  <a:moveTo>
                    <a:pt x="267423" y="41440"/>
                  </a:moveTo>
                  <a:lnTo>
                    <a:pt x="266598" y="41198"/>
                  </a:lnTo>
                  <a:lnTo>
                    <a:pt x="265760" y="40982"/>
                  </a:lnTo>
                  <a:lnTo>
                    <a:pt x="264934" y="40741"/>
                  </a:lnTo>
                  <a:lnTo>
                    <a:pt x="264934" y="41084"/>
                  </a:lnTo>
                  <a:lnTo>
                    <a:pt x="265760" y="41198"/>
                  </a:lnTo>
                  <a:lnTo>
                    <a:pt x="266598" y="41325"/>
                  </a:lnTo>
                  <a:lnTo>
                    <a:pt x="267423" y="41440"/>
                  </a:lnTo>
                  <a:close/>
                </a:path>
                <a:path w="274320" h="125730">
                  <a:moveTo>
                    <a:pt x="269189" y="36131"/>
                  </a:moveTo>
                  <a:lnTo>
                    <a:pt x="266852" y="33350"/>
                  </a:lnTo>
                  <a:lnTo>
                    <a:pt x="257886" y="30810"/>
                  </a:lnTo>
                  <a:lnTo>
                    <a:pt x="254304" y="29756"/>
                  </a:lnTo>
                  <a:lnTo>
                    <a:pt x="257124" y="32702"/>
                  </a:lnTo>
                  <a:lnTo>
                    <a:pt x="264706" y="35255"/>
                  </a:lnTo>
                  <a:lnTo>
                    <a:pt x="269189" y="36131"/>
                  </a:lnTo>
                  <a:close/>
                </a:path>
                <a:path w="274320" h="125730">
                  <a:moveTo>
                    <a:pt x="273380" y="122428"/>
                  </a:moveTo>
                  <a:lnTo>
                    <a:pt x="268135" y="117360"/>
                  </a:lnTo>
                  <a:lnTo>
                    <a:pt x="265290" y="116179"/>
                  </a:lnTo>
                  <a:lnTo>
                    <a:pt x="267271" y="118910"/>
                  </a:lnTo>
                  <a:lnTo>
                    <a:pt x="270484" y="120929"/>
                  </a:lnTo>
                  <a:lnTo>
                    <a:pt x="271322" y="124675"/>
                  </a:lnTo>
                  <a:lnTo>
                    <a:pt x="273088" y="125387"/>
                  </a:lnTo>
                  <a:lnTo>
                    <a:pt x="273380" y="122428"/>
                  </a:lnTo>
                  <a:close/>
                </a:path>
                <a:path w="274320" h="125730">
                  <a:moveTo>
                    <a:pt x="273786" y="45694"/>
                  </a:moveTo>
                  <a:lnTo>
                    <a:pt x="271513" y="42837"/>
                  </a:lnTo>
                  <a:lnTo>
                    <a:pt x="257149" y="39255"/>
                  </a:lnTo>
                  <a:lnTo>
                    <a:pt x="252196" y="38608"/>
                  </a:lnTo>
                  <a:lnTo>
                    <a:pt x="252196" y="38963"/>
                  </a:lnTo>
                  <a:lnTo>
                    <a:pt x="253657" y="40436"/>
                  </a:lnTo>
                  <a:lnTo>
                    <a:pt x="270941" y="45351"/>
                  </a:lnTo>
                  <a:lnTo>
                    <a:pt x="273786" y="456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336447" y="3065601"/>
              <a:ext cx="991869" cy="183515"/>
            </a:xfrm>
            <a:custGeom>
              <a:avLst/>
              <a:gdLst/>
              <a:ahLst/>
              <a:cxnLst/>
              <a:rect l="l" t="t" r="r" b="b"/>
              <a:pathLst>
                <a:path w="991870" h="183514">
                  <a:moveTo>
                    <a:pt x="6019" y="66941"/>
                  </a:moveTo>
                  <a:lnTo>
                    <a:pt x="5791" y="67068"/>
                  </a:lnTo>
                  <a:lnTo>
                    <a:pt x="5308" y="67297"/>
                  </a:lnTo>
                  <a:lnTo>
                    <a:pt x="6019" y="68008"/>
                  </a:lnTo>
                  <a:lnTo>
                    <a:pt x="6019" y="66941"/>
                  </a:lnTo>
                  <a:close/>
                </a:path>
                <a:path w="991870" h="183514">
                  <a:moveTo>
                    <a:pt x="7086" y="145224"/>
                  </a:moveTo>
                  <a:lnTo>
                    <a:pt x="6286" y="144246"/>
                  </a:lnTo>
                  <a:lnTo>
                    <a:pt x="1955" y="144183"/>
                  </a:lnTo>
                  <a:lnTo>
                    <a:pt x="0" y="143814"/>
                  </a:lnTo>
                  <a:lnTo>
                    <a:pt x="1485" y="145249"/>
                  </a:lnTo>
                  <a:lnTo>
                    <a:pt x="3962" y="145376"/>
                  </a:lnTo>
                  <a:lnTo>
                    <a:pt x="7086" y="145224"/>
                  </a:lnTo>
                  <a:close/>
                </a:path>
                <a:path w="991870" h="183514">
                  <a:moveTo>
                    <a:pt x="11328" y="132486"/>
                  </a:moveTo>
                  <a:lnTo>
                    <a:pt x="10858" y="132600"/>
                  </a:lnTo>
                  <a:lnTo>
                    <a:pt x="10388" y="132702"/>
                  </a:lnTo>
                  <a:lnTo>
                    <a:pt x="9918" y="132829"/>
                  </a:lnTo>
                  <a:lnTo>
                    <a:pt x="9804" y="133413"/>
                  </a:lnTo>
                  <a:lnTo>
                    <a:pt x="9677" y="134010"/>
                  </a:lnTo>
                  <a:lnTo>
                    <a:pt x="9563" y="134620"/>
                  </a:lnTo>
                  <a:lnTo>
                    <a:pt x="10617" y="134620"/>
                  </a:lnTo>
                  <a:lnTo>
                    <a:pt x="10858" y="134251"/>
                  </a:lnTo>
                  <a:lnTo>
                    <a:pt x="11099" y="133896"/>
                  </a:lnTo>
                  <a:lnTo>
                    <a:pt x="11328" y="133527"/>
                  </a:lnTo>
                  <a:lnTo>
                    <a:pt x="11328" y="132486"/>
                  </a:lnTo>
                  <a:close/>
                </a:path>
                <a:path w="991870" h="183514">
                  <a:moveTo>
                    <a:pt x="13817" y="61277"/>
                  </a:moveTo>
                  <a:lnTo>
                    <a:pt x="11328" y="61277"/>
                  </a:lnTo>
                  <a:lnTo>
                    <a:pt x="10985" y="61518"/>
                  </a:lnTo>
                  <a:lnTo>
                    <a:pt x="10617" y="61747"/>
                  </a:lnTo>
                  <a:lnTo>
                    <a:pt x="10274" y="61988"/>
                  </a:lnTo>
                  <a:lnTo>
                    <a:pt x="11328" y="61988"/>
                  </a:lnTo>
                  <a:lnTo>
                    <a:pt x="12166" y="61747"/>
                  </a:lnTo>
                  <a:lnTo>
                    <a:pt x="12992" y="61518"/>
                  </a:lnTo>
                  <a:lnTo>
                    <a:pt x="13817" y="61277"/>
                  </a:lnTo>
                  <a:close/>
                </a:path>
                <a:path w="991870" h="183514">
                  <a:moveTo>
                    <a:pt x="20193" y="117589"/>
                  </a:moveTo>
                  <a:lnTo>
                    <a:pt x="19951" y="117944"/>
                  </a:lnTo>
                  <a:lnTo>
                    <a:pt x="19723" y="118300"/>
                  </a:lnTo>
                  <a:lnTo>
                    <a:pt x="19481" y="118656"/>
                  </a:lnTo>
                  <a:lnTo>
                    <a:pt x="20193" y="118656"/>
                  </a:lnTo>
                  <a:lnTo>
                    <a:pt x="20193" y="117589"/>
                  </a:lnTo>
                  <a:close/>
                </a:path>
                <a:path w="991870" h="183514">
                  <a:moveTo>
                    <a:pt x="24079" y="43573"/>
                  </a:moveTo>
                  <a:lnTo>
                    <a:pt x="23075" y="42430"/>
                  </a:lnTo>
                  <a:lnTo>
                    <a:pt x="22669" y="42532"/>
                  </a:lnTo>
                  <a:lnTo>
                    <a:pt x="21602" y="42151"/>
                  </a:lnTo>
                  <a:lnTo>
                    <a:pt x="23736" y="44284"/>
                  </a:lnTo>
                  <a:lnTo>
                    <a:pt x="23964" y="43802"/>
                  </a:lnTo>
                  <a:lnTo>
                    <a:pt x="24079" y="43573"/>
                  </a:lnTo>
                  <a:close/>
                </a:path>
                <a:path w="991870" h="183514">
                  <a:moveTo>
                    <a:pt x="44983" y="108737"/>
                  </a:moveTo>
                  <a:lnTo>
                    <a:pt x="43573" y="108737"/>
                  </a:lnTo>
                  <a:lnTo>
                    <a:pt x="43446" y="109093"/>
                  </a:lnTo>
                  <a:lnTo>
                    <a:pt x="43218" y="109804"/>
                  </a:lnTo>
                  <a:lnTo>
                    <a:pt x="43573" y="109918"/>
                  </a:lnTo>
                  <a:lnTo>
                    <a:pt x="43916" y="110045"/>
                  </a:lnTo>
                  <a:lnTo>
                    <a:pt x="44272" y="110159"/>
                  </a:lnTo>
                  <a:lnTo>
                    <a:pt x="44513" y="110045"/>
                  </a:lnTo>
                  <a:lnTo>
                    <a:pt x="44742" y="109918"/>
                  </a:lnTo>
                  <a:lnTo>
                    <a:pt x="44983" y="109804"/>
                  </a:lnTo>
                  <a:lnTo>
                    <a:pt x="44983" y="108737"/>
                  </a:lnTo>
                  <a:close/>
                </a:path>
                <a:path w="991870" h="183514">
                  <a:moveTo>
                    <a:pt x="46405" y="111937"/>
                  </a:moveTo>
                  <a:lnTo>
                    <a:pt x="45758" y="112395"/>
                  </a:lnTo>
                  <a:lnTo>
                    <a:pt x="46202" y="112306"/>
                  </a:lnTo>
                  <a:lnTo>
                    <a:pt x="46278" y="112179"/>
                  </a:lnTo>
                  <a:lnTo>
                    <a:pt x="46405" y="111937"/>
                  </a:lnTo>
                  <a:close/>
                </a:path>
                <a:path w="991870" h="183514">
                  <a:moveTo>
                    <a:pt x="47815" y="115125"/>
                  </a:moveTo>
                  <a:lnTo>
                    <a:pt x="47104" y="114655"/>
                  </a:lnTo>
                  <a:lnTo>
                    <a:pt x="46748" y="114414"/>
                  </a:lnTo>
                  <a:lnTo>
                    <a:pt x="46050" y="115481"/>
                  </a:lnTo>
                  <a:lnTo>
                    <a:pt x="46520" y="115938"/>
                  </a:lnTo>
                  <a:lnTo>
                    <a:pt x="46990" y="116420"/>
                  </a:lnTo>
                  <a:lnTo>
                    <a:pt x="47459" y="116890"/>
                  </a:lnTo>
                  <a:lnTo>
                    <a:pt x="47586" y="116420"/>
                  </a:lnTo>
                  <a:lnTo>
                    <a:pt x="47815" y="115481"/>
                  </a:lnTo>
                  <a:lnTo>
                    <a:pt x="47815" y="115125"/>
                  </a:lnTo>
                  <a:close/>
                </a:path>
                <a:path w="991870" h="183514">
                  <a:moveTo>
                    <a:pt x="55257" y="76860"/>
                  </a:moveTo>
                  <a:lnTo>
                    <a:pt x="53835" y="76860"/>
                  </a:lnTo>
                  <a:lnTo>
                    <a:pt x="54508" y="77927"/>
                  </a:lnTo>
                  <a:lnTo>
                    <a:pt x="55257" y="77927"/>
                  </a:lnTo>
                  <a:lnTo>
                    <a:pt x="55257" y="76860"/>
                  </a:lnTo>
                  <a:close/>
                </a:path>
                <a:path w="991870" h="183514">
                  <a:moveTo>
                    <a:pt x="58089" y="117944"/>
                  </a:moveTo>
                  <a:lnTo>
                    <a:pt x="57150" y="117233"/>
                  </a:lnTo>
                  <a:lnTo>
                    <a:pt x="56667" y="116890"/>
                  </a:lnTo>
                  <a:lnTo>
                    <a:pt x="55257" y="116890"/>
                  </a:lnTo>
                  <a:lnTo>
                    <a:pt x="55143" y="117132"/>
                  </a:lnTo>
                  <a:lnTo>
                    <a:pt x="55016" y="117373"/>
                  </a:lnTo>
                  <a:lnTo>
                    <a:pt x="54902" y="117589"/>
                  </a:lnTo>
                  <a:lnTo>
                    <a:pt x="55956" y="118071"/>
                  </a:lnTo>
                  <a:lnTo>
                    <a:pt x="58089" y="119024"/>
                  </a:lnTo>
                  <a:lnTo>
                    <a:pt x="58089" y="117944"/>
                  </a:lnTo>
                  <a:close/>
                </a:path>
                <a:path w="991870" h="183514">
                  <a:moveTo>
                    <a:pt x="60210" y="150190"/>
                  </a:moveTo>
                  <a:lnTo>
                    <a:pt x="59969" y="149948"/>
                  </a:lnTo>
                  <a:lnTo>
                    <a:pt x="59740" y="149707"/>
                  </a:lnTo>
                  <a:lnTo>
                    <a:pt x="59499" y="149466"/>
                  </a:lnTo>
                  <a:lnTo>
                    <a:pt x="59258" y="149948"/>
                  </a:lnTo>
                  <a:lnTo>
                    <a:pt x="58801" y="150888"/>
                  </a:lnTo>
                  <a:lnTo>
                    <a:pt x="59867" y="150888"/>
                  </a:lnTo>
                  <a:lnTo>
                    <a:pt x="59969" y="150660"/>
                  </a:lnTo>
                  <a:lnTo>
                    <a:pt x="60096" y="150431"/>
                  </a:lnTo>
                  <a:lnTo>
                    <a:pt x="60210" y="150190"/>
                  </a:lnTo>
                  <a:close/>
                </a:path>
                <a:path w="991870" h="183514">
                  <a:moveTo>
                    <a:pt x="60566" y="131406"/>
                  </a:moveTo>
                  <a:lnTo>
                    <a:pt x="60337" y="131076"/>
                  </a:lnTo>
                  <a:lnTo>
                    <a:pt x="60096" y="130695"/>
                  </a:lnTo>
                  <a:lnTo>
                    <a:pt x="59867" y="130352"/>
                  </a:lnTo>
                  <a:lnTo>
                    <a:pt x="59499" y="130352"/>
                  </a:lnTo>
                  <a:lnTo>
                    <a:pt x="59499" y="130695"/>
                  </a:lnTo>
                  <a:lnTo>
                    <a:pt x="59867" y="130937"/>
                  </a:lnTo>
                  <a:lnTo>
                    <a:pt x="60210" y="131178"/>
                  </a:lnTo>
                  <a:lnTo>
                    <a:pt x="60566" y="131406"/>
                  </a:lnTo>
                  <a:close/>
                </a:path>
                <a:path w="991870" h="183514">
                  <a:moveTo>
                    <a:pt x="61633" y="126098"/>
                  </a:moveTo>
                  <a:lnTo>
                    <a:pt x="61506" y="125869"/>
                  </a:lnTo>
                  <a:lnTo>
                    <a:pt x="61277" y="125399"/>
                  </a:lnTo>
                  <a:lnTo>
                    <a:pt x="60210" y="125399"/>
                  </a:lnTo>
                  <a:lnTo>
                    <a:pt x="59969" y="125742"/>
                  </a:lnTo>
                  <a:lnTo>
                    <a:pt x="59740" y="126098"/>
                  </a:lnTo>
                  <a:lnTo>
                    <a:pt x="59499" y="126466"/>
                  </a:lnTo>
                  <a:lnTo>
                    <a:pt x="59499" y="127508"/>
                  </a:lnTo>
                  <a:lnTo>
                    <a:pt x="60921" y="127508"/>
                  </a:lnTo>
                  <a:lnTo>
                    <a:pt x="61163" y="127050"/>
                  </a:lnTo>
                  <a:lnTo>
                    <a:pt x="61391" y="126568"/>
                  </a:lnTo>
                  <a:lnTo>
                    <a:pt x="61633" y="126098"/>
                  </a:lnTo>
                  <a:close/>
                </a:path>
                <a:path w="991870" h="183514">
                  <a:moveTo>
                    <a:pt x="65443" y="118567"/>
                  </a:moveTo>
                  <a:lnTo>
                    <a:pt x="65252" y="118529"/>
                  </a:lnTo>
                  <a:lnTo>
                    <a:pt x="64109" y="117589"/>
                  </a:lnTo>
                  <a:lnTo>
                    <a:pt x="63754" y="117589"/>
                  </a:lnTo>
                  <a:lnTo>
                    <a:pt x="63754" y="119367"/>
                  </a:lnTo>
                  <a:lnTo>
                    <a:pt x="64223" y="119608"/>
                  </a:lnTo>
                  <a:lnTo>
                    <a:pt x="64693" y="119837"/>
                  </a:lnTo>
                  <a:lnTo>
                    <a:pt x="65176" y="120065"/>
                  </a:lnTo>
                  <a:lnTo>
                    <a:pt x="65443" y="118567"/>
                  </a:lnTo>
                  <a:close/>
                </a:path>
                <a:path w="991870" h="183514">
                  <a:moveTo>
                    <a:pt x="65887" y="126098"/>
                  </a:moveTo>
                  <a:lnTo>
                    <a:pt x="65239" y="126568"/>
                  </a:lnTo>
                  <a:lnTo>
                    <a:pt x="65671" y="126466"/>
                  </a:lnTo>
                  <a:lnTo>
                    <a:pt x="65519" y="126809"/>
                  </a:lnTo>
                  <a:lnTo>
                    <a:pt x="65646" y="126568"/>
                  </a:lnTo>
                  <a:lnTo>
                    <a:pt x="65760" y="126326"/>
                  </a:lnTo>
                  <a:lnTo>
                    <a:pt x="65887" y="126098"/>
                  </a:lnTo>
                  <a:close/>
                </a:path>
                <a:path w="991870" h="183514">
                  <a:moveTo>
                    <a:pt x="65887" y="123621"/>
                  </a:moveTo>
                  <a:lnTo>
                    <a:pt x="64693" y="123380"/>
                  </a:lnTo>
                  <a:lnTo>
                    <a:pt x="63525" y="123151"/>
                  </a:lnTo>
                  <a:lnTo>
                    <a:pt x="62344" y="122910"/>
                  </a:lnTo>
                  <a:lnTo>
                    <a:pt x="62344" y="123266"/>
                  </a:lnTo>
                  <a:lnTo>
                    <a:pt x="64693" y="123507"/>
                  </a:lnTo>
                  <a:lnTo>
                    <a:pt x="65887" y="123621"/>
                  </a:lnTo>
                  <a:close/>
                </a:path>
                <a:path w="991870" h="183514">
                  <a:moveTo>
                    <a:pt x="69773" y="128587"/>
                  </a:moveTo>
                  <a:lnTo>
                    <a:pt x="69075" y="127635"/>
                  </a:lnTo>
                  <a:lnTo>
                    <a:pt x="68707" y="127165"/>
                  </a:lnTo>
                  <a:lnTo>
                    <a:pt x="67652" y="127165"/>
                  </a:lnTo>
                  <a:lnTo>
                    <a:pt x="67767" y="127749"/>
                  </a:lnTo>
                  <a:lnTo>
                    <a:pt x="67894" y="128333"/>
                  </a:lnTo>
                  <a:lnTo>
                    <a:pt x="67995" y="128943"/>
                  </a:lnTo>
                  <a:lnTo>
                    <a:pt x="68478" y="129184"/>
                  </a:lnTo>
                  <a:lnTo>
                    <a:pt x="68948" y="129400"/>
                  </a:lnTo>
                  <a:lnTo>
                    <a:pt x="69418" y="129641"/>
                  </a:lnTo>
                  <a:lnTo>
                    <a:pt x="69532" y="129273"/>
                  </a:lnTo>
                  <a:lnTo>
                    <a:pt x="69659" y="128943"/>
                  </a:lnTo>
                  <a:lnTo>
                    <a:pt x="69773" y="128587"/>
                  </a:lnTo>
                  <a:close/>
                </a:path>
                <a:path w="991870" h="183514">
                  <a:moveTo>
                    <a:pt x="70129" y="131076"/>
                  </a:moveTo>
                  <a:lnTo>
                    <a:pt x="67843" y="131787"/>
                  </a:lnTo>
                  <a:lnTo>
                    <a:pt x="68084" y="131838"/>
                  </a:lnTo>
                  <a:lnTo>
                    <a:pt x="65887" y="131762"/>
                  </a:lnTo>
                  <a:lnTo>
                    <a:pt x="66230" y="132118"/>
                  </a:lnTo>
                  <a:lnTo>
                    <a:pt x="66941" y="132829"/>
                  </a:lnTo>
                  <a:lnTo>
                    <a:pt x="68414" y="132118"/>
                  </a:lnTo>
                  <a:lnTo>
                    <a:pt x="69151" y="132207"/>
                  </a:lnTo>
                  <a:lnTo>
                    <a:pt x="70129" y="131076"/>
                  </a:lnTo>
                  <a:close/>
                </a:path>
                <a:path w="991870" h="183514">
                  <a:moveTo>
                    <a:pt x="71907" y="120434"/>
                  </a:moveTo>
                  <a:lnTo>
                    <a:pt x="71196" y="120065"/>
                  </a:lnTo>
                  <a:lnTo>
                    <a:pt x="70485" y="119722"/>
                  </a:lnTo>
                  <a:lnTo>
                    <a:pt x="69773" y="119367"/>
                  </a:lnTo>
                  <a:lnTo>
                    <a:pt x="70421" y="121272"/>
                  </a:lnTo>
                  <a:lnTo>
                    <a:pt x="69570" y="122199"/>
                  </a:lnTo>
                  <a:lnTo>
                    <a:pt x="66941" y="122555"/>
                  </a:lnTo>
                  <a:lnTo>
                    <a:pt x="66941" y="122910"/>
                  </a:lnTo>
                  <a:lnTo>
                    <a:pt x="68364" y="122910"/>
                  </a:lnTo>
                  <a:lnTo>
                    <a:pt x="69303" y="122682"/>
                  </a:lnTo>
                  <a:lnTo>
                    <a:pt x="71196" y="122199"/>
                  </a:lnTo>
                  <a:lnTo>
                    <a:pt x="71424" y="121958"/>
                  </a:lnTo>
                  <a:lnTo>
                    <a:pt x="71907" y="121488"/>
                  </a:lnTo>
                  <a:lnTo>
                    <a:pt x="71907" y="120434"/>
                  </a:lnTo>
                  <a:close/>
                </a:path>
                <a:path w="991870" h="183514">
                  <a:moveTo>
                    <a:pt x="72250" y="158343"/>
                  </a:moveTo>
                  <a:lnTo>
                    <a:pt x="70243" y="157518"/>
                  </a:lnTo>
                  <a:lnTo>
                    <a:pt x="68910" y="156730"/>
                  </a:lnTo>
                  <a:lnTo>
                    <a:pt x="66230" y="157276"/>
                  </a:lnTo>
                  <a:lnTo>
                    <a:pt x="65519" y="157975"/>
                  </a:lnTo>
                  <a:lnTo>
                    <a:pt x="66890" y="159575"/>
                  </a:lnTo>
                  <a:lnTo>
                    <a:pt x="68732" y="159905"/>
                  </a:lnTo>
                  <a:lnTo>
                    <a:pt x="71907" y="159753"/>
                  </a:lnTo>
                  <a:lnTo>
                    <a:pt x="72009" y="159270"/>
                  </a:lnTo>
                  <a:lnTo>
                    <a:pt x="72250" y="158343"/>
                  </a:lnTo>
                  <a:close/>
                </a:path>
                <a:path w="991870" h="183514">
                  <a:moveTo>
                    <a:pt x="107327" y="110515"/>
                  </a:moveTo>
                  <a:lnTo>
                    <a:pt x="104775" y="110769"/>
                  </a:lnTo>
                  <a:lnTo>
                    <a:pt x="103632" y="109283"/>
                  </a:lnTo>
                  <a:lnTo>
                    <a:pt x="101307" y="108394"/>
                  </a:lnTo>
                  <a:lnTo>
                    <a:pt x="102476" y="109334"/>
                  </a:lnTo>
                  <a:lnTo>
                    <a:pt x="104838" y="111213"/>
                  </a:lnTo>
                  <a:lnTo>
                    <a:pt x="105422" y="111340"/>
                  </a:lnTo>
                  <a:lnTo>
                    <a:pt x="106616" y="111569"/>
                  </a:lnTo>
                  <a:lnTo>
                    <a:pt x="106845" y="111213"/>
                  </a:lnTo>
                  <a:lnTo>
                    <a:pt x="107327" y="110515"/>
                  </a:lnTo>
                  <a:close/>
                </a:path>
                <a:path w="991870" h="183514">
                  <a:moveTo>
                    <a:pt x="697750" y="355"/>
                  </a:moveTo>
                  <a:lnTo>
                    <a:pt x="693496" y="127"/>
                  </a:lnTo>
                  <a:lnTo>
                    <a:pt x="691375" y="0"/>
                  </a:lnTo>
                  <a:lnTo>
                    <a:pt x="691375" y="355"/>
                  </a:lnTo>
                  <a:lnTo>
                    <a:pt x="694207" y="711"/>
                  </a:lnTo>
                  <a:lnTo>
                    <a:pt x="696569" y="482"/>
                  </a:lnTo>
                  <a:lnTo>
                    <a:pt x="697750" y="355"/>
                  </a:lnTo>
                  <a:close/>
                </a:path>
                <a:path w="991870" h="183514">
                  <a:moveTo>
                    <a:pt x="711923" y="63766"/>
                  </a:moveTo>
                  <a:lnTo>
                    <a:pt x="711441" y="63995"/>
                  </a:lnTo>
                  <a:lnTo>
                    <a:pt x="711212" y="64109"/>
                  </a:lnTo>
                  <a:lnTo>
                    <a:pt x="711098" y="64579"/>
                  </a:lnTo>
                  <a:lnTo>
                    <a:pt x="710971" y="65062"/>
                  </a:lnTo>
                  <a:lnTo>
                    <a:pt x="710857" y="65532"/>
                  </a:lnTo>
                  <a:lnTo>
                    <a:pt x="711568" y="65532"/>
                  </a:lnTo>
                  <a:lnTo>
                    <a:pt x="711796" y="64350"/>
                  </a:lnTo>
                  <a:lnTo>
                    <a:pt x="711923" y="63766"/>
                  </a:lnTo>
                  <a:close/>
                </a:path>
                <a:path w="991870" h="183514">
                  <a:moveTo>
                    <a:pt x="714044" y="74739"/>
                  </a:moveTo>
                  <a:lnTo>
                    <a:pt x="713663" y="74561"/>
                  </a:lnTo>
                  <a:lnTo>
                    <a:pt x="713333" y="74739"/>
                  </a:lnTo>
                  <a:lnTo>
                    <a:pt x="714044" y="74739"/>
                  </a:lnTo>
                  <a:close/>
                </a:path>
                <a:path w="991870" h="183514">
                  <a:moveTo>
                    <a:pt x="715454" y="61988"/>
                  </a:moveTo>
                  <a:lnTo>
                    <a:pt x="715225" y="61874"/>
                  </a:lnTo>
                  <a:lnTo>
                    <a:pt x="714984" y="61747"/>
                  </a:lnTo>
                  <a:lnTo>
                    <a:pt x="714756" y="61633"/>
                  </a:lnTo>
                  <a:lnTo>
                    <a:pt x="714514" y="61747"/>
                  </a:lnTo>
                  <a:lnTo>
                    <a:pt x="714273" y="61874"/>
                  </a:lnTo>
                  <a:lnTo>
                    <a:pt x="714044" y="61988"/>
                  </a:lnTo>
                  <a:lnTo>
                    <a:pt x="713816" y="62458"/>
                  </a:lnTo>
                  <a:lnTo>
                    <a:pt x="713333" y="63398"/>
                  </a:lnTo>
                  <a:lnTo>
                    <a:pt x="714400" y="63398"/>
                  </a:lnTo>
                  <a:lnTo>
                    <a:pt x="714756" y="63055"/>
                  </a:lnTo>
                  <a:lnTo>
                    <a:pt x="715111" y="62699"/>
                  </a:lnTo>
                  <a:lnTo>
                    <a:pt x="715454" y="62344"/>
                  </a:lnTo>
                  <a:lnTo>
                    <a:pt x="715454" y="61988"/>
                  </a:lnTo>
                  <a:close/>
                </a:path>
                <a:path w="991870" h="183514">
                  <a:moveTo>
                    <a:pt x="716876" y="73317"/>
                  </a:moveTo>
                  <a:lnTo>
                    <a:pt x="716635" y="73558"/>
                  </a:lnTo>
                  <a:lnTo>
                    <a:pt x="716407" y="73799"/>
                  </a:lnTo>
                  <a:lnTo>
                    <a:pt x="716165" y="74028"/>
                  </a:lnTo>
                  <a:lnTo>
                    <a:pt x="716876" y="74028"/>
                  </a:lnTo>
                  <a:lnTo>
                    <a:pt x="716876" y="73317"/>
                  </a:lnTo>
                  <a:close/>
                </a:path>
                <a:path w="991870" h="183514">
                  <a:moveTo>
                    <a:pt x="720420" y="82892"/>
                  </a:moveTo>
                  <a:lnTo>
                    <a:pt x="720318" y="80746"/>
                  </a:lnTo>
                  <a:lnTo>
                    <a:pt x="720166" y="80632"/>
                  </a:lnTo>
                  <a:lnTo>
                    <a:pt x="718997" y="79692"/>
                  </a:lnTo>
                  <a:lnTo>
                    <a:pt x="718769" y="79819"/>
                  </a:lnTo>
                  <a:lnTo>
                    <a:pt x="718299" y="80048"/>
                  </a:lnTo>
                  <a:lnTo>
                    <a:pt x="718413" y="80873"/>
                  </a:lnTo>
                  <a:lnTo>
                    <a:pt x="718540" y="81711"/>
                  </a:lnTo>
                  <a:lnTo>
                    <a:pt x="718642" y="82524"/>
                  </a:lnTo>
                  <a:lnTo>
                    <a:pt x="719239" y="82651"/>
                  </a:lnTo>
                  <a:lnTo>
                    <a:pt x="719836" y="82765"/>
                  </a:lnTo>
                  <a:lnTo>
                    <a:pt x="720420" y="82892"/>
                  </a:lnTo>
                  <a:close/>
                </a:path>
                <a:path w="991870" h="183514">
                  <a:moveTo>
                    <a:pt x="722553" y="65887"/>
                  </a:moveTo>
                  <a:lnTo>
                    <a:pt x="721448" y="66827"/>
                  </a:lnTo>
                  <a:lnTo>
                    <a:pt x="721042" y="67589"/>
                  </a:lnTo>
                  <a:lnTo>
                    <a:pt x="720775" y="69430"/>
                  </a:lnTo>
                  <a:lnTo>
                    <a:pt x="720420" y="69430"/>
                  </a:lnTo>
                  <a:lnTo>
                    <a:pt x="719061" y="67906"/>
                  </a:lnTo>
                  <a:lnTo>
                    <a:pt x="719632" y="66687"/>
                  </a:lnTo>
                  <a:lnTo>
                    <a:pt x="720064" y="64465"/>
                  </a:lnTo>
                  <a:lnTo>
                    <a:pt x="718642" y="64109"/>
                  </a:lnTo>
                  <a:lnTo>
                    <a:pt x="718540" y="64706"/>
                  </a:lnTo>
                  <a:lnTo>
                    <a:pt x="718413" y="65290"/>
                  </a:lnTo>
                  <a:lnTo>
                    <a:pt x="718299" y="65887"/>
                  </a:lnTo>
                  <a:lnTo>
                    <a:pt x="718464" y="68478"/>
                  </a:lnTo>
                  <a:lnTo>
                    <a:pt x="719162" y="69405"/>
                  </a:lnTo>
                  <a:lnTo>
                    <a:pt x="720775" y="70485"/>
                  </a:lnTo>
                  <a:lnTo>
                    <a:pt x="722553" y="65887"/>
                  </a:lnTo>
                  <a:close/>
                </a:path>
                <a:path w="991870" h="183514">
                  <a:moveTo>
                    <a:pt x="725373" y="75806"/>
                  </a:moveTo>
                  <a:lnTo>
                    <a:pt x="724662" y="75565"/>
                  </a:lnTo>
                  <a:lnTo>
                    <a:pt x="723963" y="75336"/>
                  </a:lnTo>
                  <a:lnTo>
                    <a:pt x="723252" y="75095"/>
                  </a:lnTo>
                  <a:lnTo>
                    <a:pt x="723252" y="75450"/>
                  </a:lnTo>
                  <a:lnTo>
                    <a:pt x="724662" y="75679"/>
                  </a:lnTo>
                  <a:lnTo>
                    <a:pt x="725373" y="75806"/>
                  </a:lnTo>
                  <a:close/>
                </a:path>
                <a:path w="991870" h="183514">
                  <a:moveTo>
                    <a:pt x="732104" y="85369"/>
                  </a:moveTo>
                  <a:lnTo>
                    <a:pt x="731393" y="85369"/>
                  </a:lnTo>
                  <a:lnTo>
                    <a:pt x="731520" y="85598"/>
                  </a:lnTo>
                  <a:lnTo>
                    <a:pt x="731634" y="85839"/>
                  </a:lnTo>
                  <a:lnTo>
                    <a:pt x="731748" y="86080"/>
                  </a:lnTo>
                  <a:lnTo>
                    <a:pt x="731875" y="85839"/>
                  </a:lnTo>
                  <a:lnTo>
                    <a:pt x="731989" y="85598"/>
                  </a:lnTo>
                  <a:lnTo>
                    <a:pt x="732104" y="85369"/>
                  </a:lnTo>
                  <a:close/>
                </a:path>
                <a:path w="991870" h="183514">
                  <a:moveTo>
                    <a:pt x="736003" y="86423"/>
                  </a:moveTo>
                  <a:lnTo>
                    <a:pt x="735304" y="86194"/>
                  </a:lnTo>
                  <a:lnTo>
                    <a:pt x="734593" y="85953"/>
                  </a:lnTo>
                  <a:lnTo>
                    <a:pt x="733882" y="85725"/>
                  </a:lnTo>
                  <a:lnTo>
                    <a:pt x="733767" y="85953"/>
                  </a:lnTo>
                  <a:lnTo>
                    <a:pt x="733640" y="86194"/>
                  </a:lnTo>
                  <a:lnTo>
                    <a:pt x="733526" y="86423"/>
                  </a:lnTo>
                  <a:lnTo>
                    <a:pt x="733640" y="86779"/>
                  </a:lnTo>
                  <a:lnTo>
                    <a:pt x="733767" y="87147"/>
                  </a:lnTo>
                  <a:lnTo>
                    <a:pt x="733882" y="87490"/>
                  </a:lnTo>
                  <a:lnTo>
                    <a:pt x="735304" y="87490"/>
                  </a:lnTo>
                  <a:lnTo>
                    <a:pt x="735761" y="86779"/>
                  </a:lnTo>
                  <a:lnTo>
                    <a:pt x="736003" y="86423"/>
                  </a:lnTo>
                  <a:close/>
                </a:path>
                <a:path w="991870" h="183514">
                  <a:moveTo>
                    <a:pt x="738835" y="101650"/>
                  </a:moveTo>
                  <a:lnTo>
                    <a:pt x="738720" y="101434"/>
                  </a:lnTo>
                  <a:lnTo>
                    <a:pt x="738606" y="101193"/>
                  </a:lnTo>
                  <a:lnTo>
                    <a:pt x="738479" y="100952"/>
                  </a:lnTo>
                  <a:lnTo>
                    <a:pt x="738238" y="101193"/>
                  </a:lnTo>
                  <a:lnTo>
                    <a:pt x="738009" y="101434"/>
                  </a:lnTo>
                  <a:lnTo>
                    <a:pt x="737781" y="101650"/>
                  </a:lnTo>
                  <a:lnTo>
                    <a:pt x="738835" y="101650"/>
                  </a:lnTo>
                  <a:close/>
                </a:path>
                <a:path w="991870" h="183514">
                  <a:moveTo>
                    <a:pt x="745566" y="104152"/>
                  </a:moveTo>
                  <a:lnTo>
                    <a:pt x="745096" y="103657"/>
                  </a:lnTo>
                  <a:lnTo>
                    <a:pt x="744626" y="103187"/>
                  </a:lnTo>
                  <a:lnTo>
                    <a:pt x="744143" y="102717"/>
                  </a:lnTo>
                  <a:lnTo>
                    <a:pt x="743889" y="104114"/>
                  </a:lnTo>
                  <a:lnTo>
                    <a:pt x="743546" y="104089"/>
                  </a:lnTo>
                  <a:lnTo>
                    <a:pt x="744855" y="104838"/>
                  </a:lnTo>
                  <a:lnTo>
                    <a:pt x="745096" y="104609"/>
                  </a:lnTo>
                  <a:lnTo>
                    <a:pt x="745566" y="104152"/>
                  </a:lnTo>
                  <a:close/>
                </a:path>
                <a:path w="991870" h="183514">
                  <a:moveTo>
                    <a:pt x="746633" y="99174"/>
                  </a:moveTo>
                  <a:lnTo>
                    <a:pt x="746150" y="98945"/>
                  </a:lnTo>
                  <a:lnTo>
                    <a:pt x="745921" y="98818"/>
                  </a:lnTo>
                  <a:lnTo>
                    <a:pt x="742454" y="100330"/>
                  </a:lnTo>
                  <a:lnTo>
                    <a:pt x="741400" y="102565"/>
                  </a:lnTo>
                  <a:lnTo>
                    <a:pt x="737781" y="103428"/>
                  </a:lnTo>
                  <a:lnTo>
                    <a:pt x="737412" y="104152"/>
                  </a:lnTo>
                  <a:lnTo>
                    <a:pt x="738606" y="104368"/>
                  </a:lnTo>
                  <a:lnTo>
                    <a:pt x="739190" y="104495"/>
                  </a:lnTo>
                  <a:lnTo>
                    <a:pt x="746277" y="99885"/>
                  </a:lnTo>
                  <a:lnTo>
                    <a:pt x="746633" y="99174"/>
                  </a:lnTo>
                  <a:close/>
                </a:path>
                <a:path w="991870" h="183514">
                  <a:moveTo>
                    <a:pt x="750874" y="107327"/>
                  </a:moveTo>
                  <a:lnTo>
                    <a:pt x="747687" y="107327"/>
                  </a:lnTo>
                  <a:lnTo>
                    <a:pt x="747458" y="107797"/>
                  </a:lnTo>
                  <a:lnTo>
                    <a:pt x="747331" y="108038"/>
                  </a:lnTo>
                  <a:lnTo>
                    <a:pt x="747572" y="108267"/>
                  </a:lnTo>
                  <a:lnTo>
                    <a:pt x="748042" y="108737"/>
                  </a:lnTo>
                  <a:lnTo>
                    <a:pt x="750874" y="107327"/>
                  </a:lnTo>
                  <a:close/>
                </a:path>
                <a:path w="991870" h="183514">
                  <a:moveTo>
                    <a:pt x="758317" y="117944"/>
                  </a:moveTo>
                  <a:lnTo>
                    <a:pt x="757377" y="116763"/>
                  </a:lnTo>
                  <a:lnTo>
                    <a:pt x="756894" y="116179"/>
                  </a:lnTo>
                  <a:lnTo>
                    <a:pt x="751586" y="116179"/>
                  </a:lnTo>
                  <a:lnTo>
                    <a:pt x="751586" y="116547"/>
                  </a:lnTo>
                  <a:lnTo>
                    <a:pt x="753910" y="116954"/>
                  </a:lnTo>
                  <a:lnTo>
                    <a:pt x="756627" y="117309"/>
                  </a:lnTo>
                  <a:lnTo>
                    <a:pt x="758317" y="117944"/>
                  </a:lnTo>
                  <a:close/>
                </a:path>
                <a:path w="991870" h="183514">
                  <a:moveTo>
                    <a:pt x="764908" y="119481"/>
                  </a:moveTo>
                  <a:lnTo>
                    <a:pt x="763231" y="118694"/>
                  </a:lnTo>
                  <a:lnTo>
                    <a:pt x="760793" y="119722"/>
                  </a:lnTo>
                  <a:lnTo>
                    <a:pt x="760082" y="120789"/>
                  </a:lnTo>
                  <a:lnTo>
                    <a:pt x="762571" y="120789"/>
                  </a:lnTo>
                  <a:lnTo>
                    <a:pt x="763244" y="119481"/>
                  </a:lnTo>
                  <a:lnTo>
                    <a:pt x="764908" y="119481"/>
                  </a:lnTo>
                  <a:close/>
                </a:path>
                <a:path w="991870" h="183514">
                  <a:moveTo>
                    <a:pt x="765238" y="128739"/>
                  </a:moveTo>
                  <a:lnTo>
                    <a:pt x="764336" y="129641"/>
                  </a:lnTo>
                  <a:lnTo>
                    <a:pt x="764044" y="130136"/>
                  </a:lnTo>
                  <a:lnTo>
                    <a:pt x="763816" y="130594"/>
                  </a:lnTo>
                  <a:lnTo>
                    <a:pt x="764336" y="131076"/>
                  </a:lnTo>
                  <a:lnTo>
                    <a:pt x="765035" y="129273"/>
                  </a:lnTo>
                  <a:lnTo>
                    <a:pt x="765124" y="129044"/>
                  </a:lnTo>
                  <a:lnTo>
                    <a:pt x="765238" y="128739"/>
                  </a:lnTo>
                  <a:close/>
                </a:path>
                <a:path w="991870" h="183514">
                  <a:moveTo>
                    <a:pt x="768235" y="120789"/>
                  </a:moveTo>
                  <a:lnTo>
                    <a:pt x="767524" y="120065"/>
                  </a:lnTo>
                  <a:lnTo>
                    <a:pt x="767168" y="120192"/>
                  </a:lnTo>
                  <a:lnTo>
                    <a:pt x="766813" y="120307"/>
                  </a:lnTo>
                  <a:lnTo>
                    <a:pt x="766470" y="120434"/>
                  </a:lnTo>
                  <a:lnTo>
                    <a:pt x="765759" y="120434"/>
                  </a:lnTo>
                  <a:lnTo>
                    <a:pt x="766813" y="121488"/>
                  </a:lnTo>
                  <a:lnTo>
                    <a:pt x="767880" y="121488"/>
                  </a:lnTo>
                  <a:lnTo>
                    <a:pt x="768007" y="121246"/>
                  </a:lnTo>
                  <a:lnTo>
                    <a:pt x="768108" y="121018"/>
                  </a:lnTo>
                  <a:lnTo>
                    <a:pt x="768235" y="120789"/>
                  </a:lnTo>
                  <a:close/>
                </a:path>
                <a:path w="991870" h="183514">
                  <a:moveTo>
                    <a:pt x="769302" y="122555"/>
                  </a:moveTo>
                  <a:lnTo>
                    <a:pt x="768540" y="122834"/>
                  </a:lnTo>
                  <a:lnTo>
                    <a:pt x="768540" y="124066"/>
                  </a:lnTo>
                  <a:lnTo>
                    <a:pt x="768451" y="123317"/>
                  </a:lnTo>
                  <a:lnTo>
                    <a:pt x="768438" y="123164"/>
                  </a:lnTo>
                  <a:lnTo>
                    <a:pt x="768489" y="123329"/>
                  </a:lnTo>
                  <a:lnTo>
                    <a:pt x="768540" y="124066"/>
                  </a:lnTo>
                  <a:lnTo>
                    <a:pt x="768540" y="122834"/>
                  </a:lnTo>
                  <a:lnTo>
                    <a:pt x="767130" y="123317"/>
                  </a:lnTo>
                  <a:lnTo>
                    <a:pt x="765213" y="123151"/>
                  </a:lnTo>
                  <a:lnTo>
                    <a:pt x="765213" y="124066"/>
                  </a:lnTo>
                  <a:lnTo>
                    <a:pt x="764806" y="124104"/>
                  </a:lnTo>
                  <a:lnTo>
                    <a:pt x="765213" y="124066"/>
                  </a:lnTo>
                  <a:lnTo>
                    <a:pt x="765213" y="123151"/>
                  </a:lnTo>
                  <a:lnTo>
                    <a:pt x="761873" y="122834"/>
                  </a:lnTo>
                  <a:lnTo>
                    <a:pt x="759802" y="124066"/>
                  </a:lnTo>
                  <a:lnTo>
                    <a:pt x="758672" y="124066"/>
                  </a:lnTo>
                  <a:lnTo>
                    <a:pt x="758672" y="124561"/>
                  </a:lnTo>
                  <a:lnTo>
                    <a:pt x="752462" y="125031"/>
                  </a:lnTo>
                  <a:lnTo>
                    <a:pt x="758672" y="125031"/>
                  </a:lnTo>
                  <a:lnTo>
                    <a:pt x="766572" y="125031"/>
                  </a:lnTo>
                  <a:lnTo>
                    <a:pt x="769061" y="125031"/>
                  </a:lnTo>
                  <a:lnTo>
                    <a:pt x="768731" y="124066"/>
                  </a:lnTo>
                  <a:lnTo>
                    <a:pt x="768654" y="123837"/>
                  </a:lnTo>
                  <a:lnTo>
                    <a:pt x="768908" y="123317"/>
                  </a:lnTo>
                  <a:lnTo>
                    <a:pt x="768985" y="123164"/>
                  </a:lnTo>
                  <a:lnTo>
                    <a:pt x="769302" y="122555"/>
                  </a:lnTo>
                  <a:close/>
                </a:path>
                <a:path w="991870" h="183514">
                  <a:moveTo>
                    <a:pt x="769658" y="131076"/>
                  </a:moveTo>
                  <a:lnTo>
                    <a:pt x="768261" y="130784"/>
                  </a:lnTo>
                  <a:lnTo>
                    <a:pt x="765390" y="131660"/>
                  </a:lnTo>
                  <a:lnTo>
                    <a:pt x="764336" y="132829"/>
                  </a:lnTo>
                  <a:lnTo>
                    <a:pt x="767880" y="132829"/>
                  </a:lnTo>
                  <a:lnTo>
                    <a:pt x="768108" y="132702"/>
                  </a:lnTo>
                  <a:lnTo>
                    <a:pt x="768350" y="132600"/>
                  </a:lnTo>
                  <a:lnTo>
                    <a:pt x="768591" y="132486"/>
                  </a:lnTo>
                  <a:lnTo>
                    <a:pt x="769302" y="131521"/>
                  </a:lnTo>
                  <a:lnTo>
                    <a:pt x="769658" y="131076"/>
                  </a:lnTo>
                  <a:close/>
                </a:path>
                <a:path w="991870" h="183514">
                  <a:moveTo>
                    <a:pt x="770077" y="128549"/>
                  </a:moveTo>
                  <a:lnTo>
                    <a:pt x="769378" y="128117"/>
                  </a:lnTo>
                  <a:lnTo>
                    <a:pt x="767473" y="128435"/>
                  </a:lnTo>
                  <a:lnTo>
                    <a:pt x="766102" y="127876"/>
                  </a:lnTo>
                  <a:lnTo>
                    <a:pt x="765429" y="128549"/>
                  </a:lnTo>
                  <a:lnTo>
                    <a:pt x="766724" y="128549"/>
                  </a:lnTo>
                  <a:lnTo>
                    <a:pt x="767791" y="128549"/>
                  </a:lnTo>
                  <a:lnTo>
                    <a:pt x="770077" y="128549"/>
                  </a:lnTo>
                  <a:close/>
                </a:path>
                <a:path w="991870" h="183514">
                  <a:moveTo>
                    <a:pt x="770890" y="129044"/>
                  </a:moveTo>
                  <a:lnTo>
                    <a:pt x="770394" y="128739"/>
                  </a:lnTo>
                  <a:lnTo>
                    <a:pt x="768146" y="128739"/>
                  </a:lnTo>
                  <a:lnTo>
                    <a:pt x="770712" y="129273"/>
                  </a:lnTo>
                  <a:lnTo>
                    <a:pt x="770712" y="129044"/>
                  </a:lnTo>
                  <a:lnTo>
                    <a:pt x="770890" y="129044"/>
                  </a:lnTo>
                  <a:close/>
                </a:path>
                <a:path w="991870" h="183514">
                  <a:moveTo>
                    <a:pt x="772134" y="132118"/>
                  </a:moveTo>
                  <a:lnTo>
                    <a:pt x="771067" y="132118"/>
                  </a:lnTo>
                  <a:lnTo>
                    <a:pt x="770826" y="132359"/>
                  </a:lnTo>
                  <a:lnTo>
                    <a:pt x="770597" y="132600"/>
                  </a:lnTo>
                  <a:lnTo>
                    <a:pt x="770356" y="132829"/>
                  </a:lnTo>
                  <a:lnTo>
                    <a:pt x="770483" y="133413"/>
                  </a:lnTo>
                  <a:lnTo>
                    <a:pt x="770712" y="134620"/>
                  </a:lnTo>
                  <a:lnTo>
                    <a:pt x="770940" y="134124"/>
                  </a:lnTo>
                  <a:lnTo>
                    <a:pt x="771423" y="133184"/>
                  </a:lnTo>
                  <a:lnTo>
                    <a:pt x="771652" y="132829"/>
                  </a:lnTo>
                  <a:lnTo>
                    <a:pt x="772134" y="132118"/>
                  </a:lnTo>
                  <a:close/>
                </a:path>
                <a:path w="991870" h="183514">
                  <a:moveTo>
                    <a:pt x="779221" y="149834"/>
                  </a:moveTo>
                  <a:lnTo>
                    <a:pt x="777379" y="150317"/>
                  </a:lnTo>
                  <a:lnTo>
                    <a:pt x="776884" y="150291"/>
                  </a:lnTo>
                  <a:lnTo>
                    <a:pt x="777798" y="151599"/>
                  </a:lnTo>
                  <a:lnTo>
                    <a:pt x="778268" y="151472"/>
                  </a:lnTo>
                  <a:lnTo>
                    <a:pt x="779221" y="151257"/>
                  </a:lnTo>
                  <a:lnTo>
                    <a:pt x="779221" y="149834"/>
                  </a:lnTo>
                  <a:close/>
                </a:path>
                <a:path w="991870" h="183514">
                  <a:moveTo>
                    <a:pt x="779221" y="133896"/>
                  </a:moveTo>
                  <a:lnTo>
                    <a:pt x="777798" y="133184"/>
                  </a:lnTo>
                  <a:lnTo>
                    <a:pt x="778217" y="133654"/>
                  </a:lnTo>
                  <a:lnTo>
                    <a:pt x="779221" y="133896"/>
                  </a:lnTo>
                  <a:close/>
                </a:path>
                <a:path w="991870" h="183514">
                  <a:moveTo>
                    <a:pt x="780173" y="153263"/>
                  </a:moveTo>
                  <a:lnTo>
                    <a:pt x="778852" y="153365"/>
                  </a:lnTo>
                  <a:lnTo>
                    <a:pt x="778624" y="153250"/>
                  </a:lnTo>
                  <a:lnTo>
                    <a:pt x="778383" y="153149"/>
                  </a:lnTo>
                  <a:lnTo>
                    <a:pt x="778141" y="153009"/>
                  </a:lnTo>
                  <a:lnTo>
                    <a:pt x="778040" y="153250"/>
                  </a:lnTo>
                  <a:lnTo>
                    <a:pt x="777913" y="153479"/>
                  </a:lnTo>
                  <a:lnTo>
                    <a:pt x="777798" y="153733"/>
                  </a:lnTo>
                  <a:lnTo>
                    <a:pt x="778510" y="153974"/>
                  </a:lnTo>
                  <a:lnTo>
                    <a:pt x="779221" y="154190"/>
                  </a:lnTo>
                  <a:lnTo>
                    <a:pt x="779932" y="154432"/>
                  </a:lnTo>
                  <a:lnTo>
                    <a:pt x="780173" y="153263"/>
                  </a:lnTo>
                  <a:close/>
                </a:path>
                <a:path w="991870" h="183514">
                  <a:moveTo>
                    <a:pt x="782408" y="143103"/>
                  </a:moveTo>
                  <a:lnTo>
                    <a:pt x="781100" y="142862"/>
                  </a:lnTo>
                  <a:lnTo>
                    <a:pt x="779805" y="142633"/>
                  </a:lnTo>
                  <a:lnTo>
                    <a:pt x="778510" y="142405"/>
                  </a:lnTo>
                  <a:lnTo>
                    <a:pt x="778510" y="142735"/>
                  </a:lnTo>
                  <a:lnTo>
                    <a:pt x="779043" y="143751"/>
                  </a:lnTo>
                  <a:lnTo>
                    <a:pt x="779932" y="144513"/>
                  </a:lnTo>
                  <a:lnTo>
                    <a:pt x="780694" y="144145"/>
                  </a:lnTo>
                  <a:lnTo>
                    <a:pt x="781812" y="143929"/>
                  </a:lnTo>
                  <a:lnTo>
                    <a:pt x="782408" y="143446"/>
                  </a:lnTo>
                  <a:lnTo>
                    <a:pt x="782408" y="143103"/>
                  </a:lnTo>
                  <a:close/>
                </a:path>
                <a:path w="991870" h="183514">
                  <a:moveTo>
                    <a:pt x="786295" y="146989"/>
                  </a:moveTo>
                  <a:lnTo>
                    <a:pt x="785710" y="146875"/>
                  </a:lnTo>
                  <a:lnTo>
                    <a:pt x="785114" y="146748"/>
                  </a:lnTo>
                  <a:lnTo>
                    <a:pt x="784529" y="146646"/>
                  </a:lnTo>
                  <a:lnTo>
                    <a:pt x="784174" y="146748"/>
                  </a:lnTo>
                  <a:lnTo>
                    <a:pt x="783818" y="146875"/>
                  </a:lnTo>
                  <a:lnTo>
                    <a:pt x="783463" y="146989"/>
                  </a:lnTo>
                  <a:lnTo>
                    <a:pt x="782993" y="147942"/>
                  </a:lnTo>
                  <a:lnTo>
                    <a:pt x="782751" y="148412"/>
                  </a:lnTo>
                  <a:lnTo>
                    <a:pt x="782751" y="148767"/>
                  </a:lnTo>
                  <a:lnTo>
                    <a:pt x="784885" y="148996"/>
                  </a:lnTo>
                  <a:lnTo>
                    <a:pt x="785952" y="149123"/>
                  </a:lnTo>
                  <a:lnTo>
                    <a:pt x="786295" y="146989"/>
                  </a:lnTo>
                  <a:close/>
                </a:path>
                <a:path w="991870" h="183514">
                  <a:moveTo>
                    <a:pt x="787717" y="140627"/>
                  </a:moveTo>
                  <a:lnTo>
                    <a:pt x="780630" y="140627"/>
                  </a:lnTo>
                  <a:lnTo>
                    <a:pt x="780389" y="140728"/>
                  </a:lnTo>
                  <a:lnTo>
                    <a:pt x="779932" y="140970"/>
                  </a:lnTo>
                  <a:lnTo>
                    <a:pt x="779932" y="142405"/>
                  </a:lnTo>
                  <a:lnTo>
                    <a:pt x="782154" y="141579"/>
                  </a:lnTo>
                  <a:lnTo>
                    <a:pt x="782091" y="142290"/>
                  </a:lnTo>
                  <a:lnTo>
                    <a:pt x="784174" y="143103"/>
                  </a:lnTo>
                  <a:lnTo>
                    <a:pt x="784999" y="142443"/>
                  </a:lnTo>
                  <a:lnTo>
                    <a:pt x="785672" y="142379"/>
                  </a:lnTo>
                  <a:lnTo>
                    <a:pt x="787361" y="142405"/>
                  </a:lnTo>
                  <a:lnTo>
                    <a:pt x="787590" y="141439"/>
                  </a:lnTo>
                  <a:lnTo>
                    <a:pt x="787717" y="140970"/>
                  </a:lnTo>
                  <a:lnTo>
                    <a:pt x="787717" y="140627"/>
                  </a:lnTo>
                  <a:close/>
                </a:path>
                <a:path w="991870" h="183514">
                  <a:moveTo>
                    <a:pt x="789749" y="161086"/>
                  </a:moveTo>
                  <a:lnTo>
                    <a:pt x="788416" y="159753"/>
                  </a:lnTo>
                  <a:lnTo>
                    <a:pt x="788936" y="160947"/>
                  </a:lnTo>
                  <a:lnTo>
                    <a:pt x="789000" y="161086"/>
                  </a:lnTo>
                  <a:lnTo>
                    <a:pt x="789749" y="161086"/>
                  </a:lnTo>
                  <a:close/>
                </a:path>
                <a:path w="991870" h="183514">
                  <a:moveTo>
                    <a:pt x="790194" y="165404"/>
                  </a:moveTo>
                  <a:lnTo>
                    <a:pt x="789838" y="165404"/>
                  </a:lnTo>
                  <a:lnTo>
                    <a:pt x="788771" y="166471"/>
                  </a:lnTo>
                  <a:lnTo>
                    <a:pt x="789127" y="166598"/>
                  </a:lnTo>
                  <a:lnTo>
                    <a:pt x="789482" y="166700"/>
                  </a:lnTo>
                  <a:lnTo>
                    <a:pt x="789838" y="166827"/>
                  </a:lnTo>
                  <a:lnTo>
                    <a:pt x="789965" y="166357"/>
                  </a:lnTo>
                  <a:lnTo>
                    <a:pt x="790079" y="165887"/>
                  </a:lnTo>
                  <a:lnTo>
                    <a:pt x="790194" y="165404"/>
                  </a:lnTo>
                  <a:close/>
                </a:path>
                <a:path w="991870" h="183514">
                  <a:moveTo>
                    <a:pt x="790194" y="163639"/>
                  </a:moveTo>
                  <a:lnTo>
                    <a:pt x="788377" y="162521"/>
                  </a:lnTo>
                  <a:lnTo>
                    <a:pt x="785749" y="162318"/>
                  </a:lnTo>
                  <a:lnTo>
                    <a:pt x="784174" y="161163"/>
                  </a:lnTo>
                  <a:lnTo>
                    <a:pt x="783691" y="161632"/>
                  </a:lnTo>
                  <a:lnTo>
                    <a:pt x="783463" y="161886"/>
                  </a:lnTo>
                  <a:lnTo>
                    <a:pt x="785177" y="163220"/>
                  </a:lnTo>
                  <a:lnTo>
                    <a:pt x="786917" y="163766"/>
                  </a:lnTo>
                  <a:lnTo>
                    <a:pt x="790194" y="163639"/>
                  </a:lnTo>
                  <a:close/>
                </a:path>
                <a:path w="991870" h="183514">
                  <a:moveTo>
                    <a:pt x="800493" y="175272"/>
                  </a:moveTo>
                  <a:lnTo>
                    <a:pt x="800417" y="175069"/>
                  </a:lnTo>
                  <a:lnTo>
                    <a:pt x="799274" y="172491"/>
                  </a:lnTo>
                  <a:lnTo>
                    <a:pt x="800188" y="171018"/>
                  </a:lnTo>
                  <a:lnTo>
                    <a:pt x="799757" y="169659"/>
                  </a:lnTo>
                  <a:lnTo>
                    <a:pt x="798106" y="169418"/>
                  </a:lnTo>
                  <a:lnTo>
                    <a:pt x="797102" y="170789"/>
                  </a:lnTo>
                  <a:lnTo>
                    <a:pt x="799033" y="173355"/>
                  </a:lnTo>
                  <a:lnTo>
                    <a:pt x="799147" y="174244"/>
                  </a:lnTo>
                  <a:lnTo>
                    <a:pt x="799261" y="175069"/>
                  </a:lnTo>
                  <a:lnTo>
                    <a:pt x="799287" y="175272"/>
                  </a:lnTo>
                  <a:lnTo>
                    <a:pt x="799401" y="176034"/>
                  </a:lnTo>
                  <a:lnTo>
                    <a:pt x="799630" y="176034"/>
                  </a:lnTo>
                  <a:lnTo>
                    <a:pt x="800493" y="175272"/>
                  </a:lnTo>
                  <a:close/>
                </a:path>
                <a:path w="991870" h="183514">
                  <a:moveTo>
                    <a:pt x="801154" y="175272"/>
                  </a:moveTo>
                  <a:lnTo>
                    <a:pt x="800912" y="175069"/>
                  </a:lnTo>
                  <a:lnTo>
                    <a:pt x="800722" y="175069"/>
                  </a:lnTo>
                  <a:lnTo>
                    <a:pt x="800493" y="175272"/>
                  </a:lnTo>
                  <a:lnTo>
                    <a:pt x="801154" y="175272"/>
                  </a:lnTo>
                  <a:close/>
                </a:path>
                <a:path w="991870" h="183514">
                  <a:moveTo>
                    <a:pt x="802652" y="175069"/>
                  </a:moveTo>
                  <a:lnTo>
                    <a:pt x="802487" y="174244"/>
                  </a:lnTo>
                  <a:lnTo>
                    <a:pt x="800912" y="175069"/>
                  </a:lnTo>
                  <a:lnTo>
                    <a:pt x="802652" y="175069"/>
                  </a:lnTo>
                  <a:close/>
                </a:path>
                <a:path w="991870" h="183514">
                  <a:moveTo>
                    <a:pt x="803300" y="178155"/>
                  </a:moveTo>
                  <a:lnTo>
                    <a:pt x="802690" y="175272"/>
                  </a:lnTo>
                  <a:lnTo>
                    <a:pt x="801154" y="175272"/>
                  </a:lnTo>
                  <a:lnTo>
                    <a:pt x="801903" y="176034"/>
                  </a:lnTo>
                  <a:lnTo>
                    <a:pt x="802119" y="177330"/>
                  </a:lnTo>
                  <a:lnTo>
                    <a:pt x="803300" y="178155"/>
                  </a:lnTo>
                  <a:close/>
                </a:path>
                <a:path w="991870" h="183514">
                  <a:moveTo>
                    <a:pt x="940015" y="173913"/>
                  </a:moveTo>
                  <a:lnTo>
                    <a:pt x="939901" y="173558"/>
                  </a:lnTo>
                  <a:lnTo>
                    <a:pt x="939774" y="173202"/>
                  </a:lnTo>
                  <a:lnTo>
                    <a:pt x="939660" y="172847"/>
                  </a:lnTo>
                  <a:lnTo>
                    <a:pt x="938606" y="172847"/>
                  </a:lnTo>
                  <a:lnTo>
                    <a:pt x="938860" y="173850"/>
                  </a:lnTo>
                  <a:lnTo>
                    <a:pt x="939304" y="174269"/>
                  </a:lnTo>
                  <a:lnTo>
                    <a:pt x="939546" y="174142"/>
                  </a:lnTo>
                  <a:lnTo>
                    <a:pt x="939774" y="174028"/>
                  </a:lnTo>
                  <a:lnTo>
                    <a:pt x="940015" y="173913"/>
                  </a:lnTo>
                  <a:close/>
                </a:path>
                <a:path w="991870" h="183514">
                  <a:moveTo>
                    <a:pt x="942848" y="165061"/>
                  </a:moveTo>
                  <a:lnTo>
                    <a:pt x="941730" y="166471"/>
                  </a:lnTo>
                  <a:lnTo>
                    <a:pt x="938237" y="166471"/>
                  </a:lnTo>
                  <a:lnTo>
                    <a:pt x="937183" y="168605"/>
                  </a:lnTo>
                  <a:lnTo>
                    <a:pt x="937285" y="170459"/>
                  </a:lnTo>
                  <a:lnTo>
                    <a:pt x="938237" y="171081"/>
                  </a:lnTo>
                  <a:lnTo>
                    <a:pt x="937539" y="168948"/>
                  </a:lnTo>
                  <a:lnTo>
                    <a:pt x="938949" y="167182"/>
                  </a:lnTo>
                  <a:lnTo>
                    <a:pt x="942492" y="167538"/>
                  </a:lnTo>
                  <a:lnTo>
                    <a:pt x="942530" y="167182"/>
                  </a:lnTo>
                  <a:lnTo>
                    <a:pt x="942606" y="166700"/>
                  </a:lnTo>
                  <a:lnTo>
                    <a:pt x="942733" y="165887"/>
                  </a:lnTo>
                  <a:lnTo>
                    <a:pt x="942848" y="165061"/>
                  </a:lnTo>
                  <a:close/>
                </a:path>
                <a:path w="991870" h="183514">
                  <a:moveTo>
                    <a:pt x="946391" y="165404"/>
                  </a:moveTo>
                  <a:lnTo>
                    <a:pt x="946150" y="165176"/>
                  </a:lnTo>
                  <a:lnTo>
                    <a:pt x="945921" y="164934"/>
                  </a:lnTo>
                  <a:lnTo>
                    <a:pt x="945680" y="164706"/>
                  </a:lnTo>
                  <a:lnTo>
                    <a:pt x="944613" y="164350"/>
                  </a:lnTo>
                  <a:lnTo>
                    <a:pt x="944613" y="167894"/>
                  </a:lnTo>
                  <a:lnTo>
                    <a:pt x="939660" y="170370"/>
                  </a:lnTo>
                  <a:lnTo>
                    <a:pt x="939304" y="171081"/>
                  </a:lnTo>
                  <a:lnTo>
                    <a:pt x="941082" y="171081"/>
                  </a:lnTo>
                  <a:lnTo>
                    <a:pt x="943559" y="170370"/>
                  </a:lnTo>
                  <a:lnTo>
                    <a:pt x="944270" y="169316"/>
                  </a:lnTo>
                  <a:lnTo>
                    <a:pt x="945261" y="166103"/>
                  </a:lnTo>
                  <a:lnTo>
                    <a:pt x="946391" y="165404"/>
                  </a:lnTo>
                  <a:close/>
                </a:path>
                <a:path w="991870" h="183514">
                  <a:moveTo>
                    <a:pt x="947102" y="175336"/>
                  </a:moveTo>
                  <a:lnTo>
                    <a:pt x="945781" y="174231"/>
                  </a:lnTo>
                  <a:lnTo>
                    <a:pt x="944753" y="173850"/>
                  </a:lnTo>
                  <a:lnTo>
                    <a:pt x="942136" y="173913"/>
                  </a:lnTo>
                  <a:lnTo>
                    <a:pt x="941908" y="174383"/>
                  </a:lnTo>
                  <a:lnTo>
                    <a:pt x="941781" y="174625"/>
                  </a:lnTo>
                  <a:lnTo>
                    <a:pt x="941781" y="174980"/>
                  </a:lnTo>
                  <a:lnTo>
                    <a:pt x="944130" y="174409"/>
                  </a:lnTo>
                  <a:lnTo>
                    <a:pt x="944600" y="174764"/>
                  </a:lnTo>
                  <a:lnTo>
                    <a:pt x="947102" y="175336"/>
                  </a:lnTo>
                  <a:close/>
                </a:path>
                <a:path w="991870" h="183514">
                  <a:moveTo>
                    <a:pt x="949134" y="175209"/>
                  </a:moveTo>
                  <a:lnTo>
                    <a:pt x="948334" y="174675"/>
                  </a:lnTo>
                  <a:lnTo>
                    <a:pt x="948423" y="175209"/>
                  </a:lnTo>
                  <a:lnTo>
                    <a:pt x="948512" y="175679"/>
                  </a:lnTo>
                  <a:lnTo>
                    <a:pt x="949134" y="175209"/>
                  </a:lnTo>
                  <a:close/>
                </a:path>
                <a:path w="991870" h="183514">
                  <a:moveTo>
                    <a:pt x="949579" y="163283"/>
                  </a:moveTo>
                  <a:lnTo>
                    <a:pt x="947877" y="163842"/>
                  </a:lnTo>
                  <a:lnTo>
                    <a:pt x="947851" y="164388"/>
                  </a:lnTo>
                  <a:lnTo>
                    <a:pt x="947102" y="165760"/>
                  </a:lnTo>
                  <a:lnTo>
                    <a:pt x="948156" y="165760"/>
                  </a:lnTo>
                  <a:lnTo>
                    <a:pt x="948639" y="164376"/>
                  </a:lnTo>
                  <a:lnTo>
                    <a:pt x="948829" y="164553"/>
                  </a:lnTo>
                  <a:lnTo>
                    <a:pt x="949579" y="163639"/>
                  </a:lnTo>
                  <a:lnTo>
                    <a:pt x="949579" y="163283"/>
                  </a:lnTo>
                  <a:close/>
                </a:path>
                <a:path w="991870" h="183514">
                  <a:moveTo>
                    <a:pt x="952411" y="178155"/>
                  </a:moveTo>
                  <a:lnTo>
                    <a:pt x="952169" y="177101"/>
                  </a:lnTo>
                  <a:lnTo>
                    <a:pt x="951941" y="176034"/>
                  </a:lnTo>
                  <a:lnTo>
                    <a:pt x="951699" y="174980"/>
                  </a:lnTo>
                  <a:lnTo>
                    <a:pt x="951357" y="174980"/>
                  </a:lnTo>
                  <a:lnTo>
                    <a:pt x="951699" y="176034"/>
                  </a:lnTo>
                  <a:lnTo>
                    <a:pt x="952411" y="178155"/>
                  </a:lnTo>
                  <a:close/>
                </a:path>
                <a:path w="991870" h="183514">
                  <a:moveTo>
                    <a:pt x="953071" y="169659"/>
                  </a:moveTo>
                  <a:lnTo>
                    <a:pt x="952055" y="169316"/>
                  </a:lnTo>
                  <a:lnTo>
                    <a:pt x="947343" y="167779"/>
                  </a:lnTo>
                  <a:lnTo>
                    <a:pt x="945730" y="170726"/>
                  </a:lnTo>
                  <a:lnTo>
                    <a:pt x="945642" y="170878"/>
                  </a:lnTo>
                  <a:lnTo>
                    <a:pt x="945184" y="170726"/>
                  </a:lnTo>
                  <a:lnTo>
                    <a:pt x="944270" y="170370"/>
                  </a:lnTo>
                  <a:lnTo>
                    <a:pt x="944029" y="170370"/>
                  </a:lnTo>
                  <a:lnTo>
                    <a:pt x="943927" y="171792"/>
                  </a:lnTo>
                  <a:lnTo>
                    <a:pt x="942949" y="171792"/>
                  </a:lnTo>
                  <a:lnTo>
                    <a:pt x="944943" y="172504"/>
                  </a:lnTo>
                  <a:lnTo>
                    <a:pt x="945769" y="171081"/>
                  </a:lnTo>
                  <a:lnTo>
                    <a:pt x="945857" y="170942"/>
                  </a:lnTo>
                  <a:lnTo>
                    <a:pt x="947000" y="170370"/>
                  </a:lnTo>
                  <a:lnTo>
                    <a:pt x="948512" y="169316"/>
                  </a:lnTo>
                  <a:lnTo>
                    <a:pt x="952792" y="169926"/>
                  </a:lnTo>
                  <a:lnTo>
                    <a:pt x="952792" y="169659"/>
                  </a:lnTo>
                  <a:lnTo>
                    <a:pt x="953071" y="169659"/>
                  </a:lnTo>
                  <a:close/>
                </a:path>
                <a:path w="991870" h="183514">
                  <a:moveTo>
                    <a:pt x="955598" y="168948"/>
                  </a:moveTo>
                  <a:lnTo>
                    <a:pt x="954354" y="168948"/>
                  </a:lnTo>
                  <a:lnTo>
                    <a:pt x="953477" y="170726"/>
                  </a:lnTo>
                  <a:lnTo>
                    <a:pt x="955598" y="168948"/>
                  </a:lnTo>
                  <a:close/>
                </a:path>
                <a:path w="991870" h="183514">
                  <a:moveTo>
                    <a:pt x="956779" y="170370"/>
                  </a:moveTo>
                  <a:lnTo>
                    <a:pt x="956538" y="170726"/>
                  </a:lnTo>
                  <a:lnTo>
                    <a:pt x="956183" y="171081"/>
                  </a:lnTo>
                  <a:lnTo>
                    <a:pt x="955243" y="171792"/>
                  </a:lnTo>
                  <a:lnTo>
                    <a:pt x="952525" y="171081"/>
                  </a:lnTo>
                  <a:lnTo>
                    <a:pt x="952588" y="170726"/>
                  </a:lnTo>
                  <a:lnTo>
                    <a:pt x="952652" y="170370"/>
                  </a:lnTo>
                  <a:lnTo>
                    <a:pt x="952347" y="170726"/>
                  </a:lnTo>
                  <a:lnTo>
                    <a:pt x="951369" y="172478"/>
                  </a:lnTo>
                  <a:lnTo>
                    <a:pt x="950379" y="171843"/>
                  </a:lnTo>
                  <a:lnTo>
                    <a:pt x="948512" y="171081"/>
                  </a:lnTo>
                  <a:lnTo>
                    <a:pt x="948283" y="171323"/>
                  </a:lnTo>
                  <a:lnTo>
                    <a:pt x="948042" y="171551"/>
                  </a:lnTo>
                  <a:lnTo>
                    <a:pt x="947813" y="171792"/>
                  </a:lnTo>
                  <a:lnTo>
                    <a:pt x="949261" y="173469"/>
                  </a:lnTo>
                  <a:lnTo>
                    <a:pt x="951611" y="174180"/>
                  </a:lnTo>
                  <a:lnTo>
                    <a:pt x="954532" y="174980"/>
                  </a:lnTo>
                  <a:lnTo>
                    <a:pt x="953566" y="173850"/>
                  </a:lnTo>
                  <a:lnTo>
                    <a:pt x="951420" y="172504"/>
                  </a:lnTo>
                  <a:lnTo>
                    <a:pt x="955954" y="172504"/>
                  </a:lnTo>
                  <a:lnTo>
                    <a:pt x="956310" y="171792"/>
                  </a:lnTo>
                  <a:lnTo>
                    <a:pt x="956665" y="171081"/>
                  </a:lnTo>
                  <a:lnTo>
                    <a:pt x="956779" y="170370"/>
                  </a:lnTo>
                  <a:close/>
                </a:path>
                <a:path w="991870" h="183514">
                  <a:moveTo>
                    <a:pt x="957021" y="168948"/>
                  </a:moveTo>
                  <a:lnTo>
                    <a:pt x="956271" y="168948"/>
                  </a:lnTo>
                  <a:lnTo>
                    <a:pt x="956271" y="169392"/>
                  </a:lnTo>
                  <a:lnTo>
                    <a:pt x="956183" y="169164"/>
                  </a:lnTo>
                  <a:lnTo>
                    <a:pt x="956259" y="169316"/>
                  </a:lnTo>
                  <a:lnTo>
                    <a:pt x="956271" y="168948"/>
                  </a:lnTo>
                  <a:lnTo>
                    <a:pt x="955598" y="168948"/>
                  </a:lnTo>
                  <a:lnTo>
                    <a:pt x="956335" y="169557"/>
                  </a:lnTo>
                  <a:lnTo>
                    <a:pt x="956665" y="170370"/>
                  </a:lnTo>
                  <a:lnTo>
                    <a:pt x="956843" y="169926"/>
                  </a:lnTo>
                  <a:lnTo>
                    <a:pt x="956945" y="169316"/>
                  </a:lnTo>
                  <a:lnTo>
                    <a:pt x="956970" y="169164"/>
                  </a:lnTo>
                  <a:lnTo>
                    <a:pt x="957021" y="168948"/>
                  </a:lnTo>
                  <a:close/>
                </a:path>
                <a:path w="991870" h="183514">
                  <a:moveTo>
                    <a:pt x="961974" y="175336"/>
                  </a:moveTo>
                  <a:lnTo>
                    <a:pt x="961745" y="173443"/>
                  </a:lnTo>
                  <a:lnTo>
                    <a:pt x="961618" y="172504"/>
                  </a:lnTo>
                  <a:lnTo>
                    <a:pt x="961034" y="172021"/>
                  </a:lnTo>
                  <a:lnTo>
                    <a:pt x="959853" y="171081"/>
                  </a:lnTo>
                  <a:lnTo>
                    <a:pt x="958786" y="171081"/>
                  </a:lnTo>
                  <a:lnTo>
                    <a:pt x="956919" y="172427"/>
                  </a:lnTo>
                  <a:lnTo>
                    <a:pt x="956144" y="173202"/>
                  </a:lnTo>
                  <a:lnTo>
                    <a:pt x="956665" y="176034"/>
                  </a:lnTo>
                  <a:lnTo>
                    <a:pt x="960208" y="177812"/>
                  </a:lnTo>
                  <a:lnTo>
                    <a:pt x="960437" y="176860"/>
                  </a:lnTo>
                  <a:lnTo>
                    <a:pt x="960564" y="176390"/>
                  </a:lnTo>
                  <a:lnTo>
                    <a:pt x="960564" y="175336"/>
                  </a:lnTo>
                  <a:lnTo>
                    <a:pt x="959726" y="175679"/>
                  </a:lnTo>
                  <a:lnTo>
                    <a:pt x="958075" y="176390"/>
                  </a:lnTo>
                  <a:lnTo>
                    <a:pt x="958075" y="175679"/>
                  </a:lnTo>
                  <a:lnTo>
                    <a:pt x="957491" y="174764"/>
                  </a:lnTo>
                  <a:lnTo>
                    <a:pt x="957732" y="173558"/>
                  </a:lnTo>
                  <a:lnTo>
                    <a:pt x="958786" y="172135"/>
                  </a:lnTo>
                  <a:lnTo>
                    <a:pt x="960208" y="172135"/>
                  </a:lnTo>
                  <a:lnTo>
                    <a:pt x="960907" y="175336"/>
                  </a:lnTo>
                  <a:lnTo>
                    <a:pt x="961974" y="175336"/>
                  </a:lnTo>
                  <a:close/>
                </a:path>
                <a:path w="991870" h="183514">
                  <a:moveTo>
                    <a:pt x="962329" y="164706"/>
                  </a:moveTo>
                  <a:lnTo>
                    <a:pt x="960996" y="164261"/>
                  </a:lnTo>
                  <a:lnTo>
                    <a:pt x="960818" y="164680"/>
                  </a:lnTo>
                  <a:lnTo>
                    <a:pt x="959853" y="165404"/>
                  </a:lnTo>
                  <a:lnTo>
                    <a:pt x="960907" y="166116"/>
                  </a:lnTo>
                  <a:lnTo>
                    <a:pt x="961377" y="165646"/>
                  </a:lnTo>
                  <a:lnTo>
                    <a:pt x="961859" y="165176"/>
                  </a:lnTo>
                  <a:lnTo>
                    <a:pt x="962329" y="164706"/>
                  </a:lnTo>
                  <a:close/>
                </a:path>
                <a:path w="991870" h="183514">
                  <a:moveTo>
                    <a:pt x="966939" y="182765"/>
                  </a:moveTo>
                  <a:lnTo>
                    <a:pt x="966025" y="181864"/>
                  </a:lnTo>
                  <a:lnTo>
                    <a:pt x="963891" y="181940"/>
                  </a:lnTo>
                  <a:lnTo>
                    <a:pt x="961974" y="182054"/>
                  </a:lnTo>
                  <a:lnTo>
                    <a:pt x="961974" y="182410"/>
                  </a:lnTo>
                  <a:lnTo>
                    <a:pt x="963625" y="182537"/>
                  </a:lnTo>
                  <a:lnTo>
                    <a:pt x="966939" y="182765"/>
                  </a:lnTo>
                  <a:close/>
                </a:path>
                <a:path w="991870" h="183514">
                  <a:moveTo>
                    <a:pt x="967638" y="174269"/>
                  </a:moveTo>
                  <a:lnTo>
                    <a:pt x="967168" y="174498"/>
                  </a:lnTo>
                  <a:lnTo>
                    <a:pt x="966228" y="174980"/>
                  </a:lnTo>
                  <a:lnTo>
                    <a:pt x="967638" y="174980"/>
                  </a:lnTo>
                  <a:lnTo>
                    <a:pt x="967638" y="174269"/>
                  </a:lnTo>
                  <a:close/>
                </a:path>
                <a:path w="991870" h="183514">
                  <a:moveTo>
                    <a:pt x="968349" y="167894"/>
                  </a:moveTo>
                  <a:lnTo>
                    <a:pt x="967638" y="167894"/>
                  </a:lnTo>
                  <a:lnTo>
                    <a:pt x="966038" y="166268"/>
                  </a:lnTo>
                  <a:lnTo>
                    <a:pt x="963041" y="166116"/>
                  </a:lnTo>
                  <a:lnTo>
                    <a:pt x="960564" y="167894"/>
                  </a:lnTo>
                  <a:lnTo>
                    <a:pt x="960437" y="168122"/>
                  </a:lnTo>
                  <a:lnTo>
                    <a:pt x="960208" y="168605"/>
                  </a:lnTo>
                  <a:lnTo>
                    <a:pt x="963269" y="167411"/>
                  </a:lnTo>
                  <a:lnTo>
                    <a:pt x="964806" y="166827"/>
                  </a:lnTo>
                  <a:lnTo>
                    <a:pt x="965657" y="167868"/>
                  </a:lnTo>
                  <a:lnTo>
                    <a:pt x="965822" y="167932"/>
                  </a:lnTo>
                  <a:lnTo>
                    <a:pt x="965873" y="170027"/>
                  </a:lnTo>
                  <a:lnTo>
                    <a:pt x="964438" y="170688"/>
                  </a:lnTo>
                  <a:lnTo>
                    <a:pt x="964196" y="170649"/>
                  </a:lnTo>
                  <a:lnTo>
                    <a:pt x="962685" y="170027"/>
                  </a:lnTo>
                  <a:lnTo>
                    <a:pt x="962329" y="170027"/>
                  </a:lnTo>
                  <a:lnTo>
                    <a:pt x="962685" y="171081"/>
                  </a:lnTo>
                  <a:lnTo>
                    <a:pt x="964577" y="171323"/>
                  </a:lnTo>
                  <a:lnTo>
                    <a:pt x="965517" y="171424"/>
                  </a:lnTo>
                  <a:lnTo>
                    <a:pt x="966965" y="168948"/>
                  </a:lnTo>
                  <a:lnTo>
                    <a:pt x="968349" y="167894"/>
                  </a:lnTo>
                  <a:close/>
                </a:path>
                <a:path w="991870" h="183514">
                  <a:moveTo>
                    <a:pt x="973658" y="176390"/>
                  </a:moveTo>
                  <a:lnTo>
                    <a:pt x="973429" y="176517"/>
                  </a:lnTo>
                  <a:lnTo>
                    <a:pt x="973188" y="176631"/>
                  </a:lnTo>
                  <a:lnTo>
                    <a:pt x="972959" y="176745"/>
                  </a:lnTo>
                  <a:lnTo>
                    <a:pt x="973429" y="177215"/>
                  </a:lnTo>
                  <a:lnTo>
                    <a:pt x="973658" y="177457"/>
                  </a:lnTo>
                  <a:lnTo>
                    <a:pt x="973658" y="176390"/>
                  </a:lnTo>
                  <a:close/>
                </a:path>
                <a:path w="991870" h="183514">
                  <a:moveTo>
                    <a:pt x="982167" y="175679"/>
                  </a:moveTo>
                  <a:lnTo>
                    <a:pt x="981811" y="175679"/>
                  </a:lnTo>
                  <a:lnTo>
                    <a:pt x="981303" y="176415"/>
                  </a:lnTo>
                  <a:lnTo>
                    <a:pt x="980986" y="176136"/>
                  </a:lnTo>
                  <a:lnTo>
                    <a:pt x="981456" y="177101"/>
                  </a:lnTo>
                  <a:lnTo>
                    <a:pt x="981684" y="176745"/>
                  </a:lnTo>
                  <a:lnTo>
                    <a:pt x="982167" y="176034"/>
                  </a:lnTo>
                  <a:lnTo>
                    <a:pt x="982167" y="175679"/>
                  </a:lnTo>
                  <a:close/>
                </a:path>
                <a:path w="991870" h="183514">
                  <a:moveTo>
                    <a:pt x="991374" y="182410"/>
                  </a:moveTo>
                  <a:lnTo>
                    <a:pt x="983576" y="182410"/>
                  </a:lnTo>
                  <a:lnTo>
                    <a:pt x="984999" y="181356"/>
                  </a:lnTo>
                  <a:lnTo>
                    <a:pt x="982040" y="180936"/>
                  </a:lnTo>
                  <a:lnTo>
                    <a:pt x="972070" y="181152"/>
                  </a:lnTo>
                  <a:lnTo>
                    <a:pt x="968349" y="182054"/>
                  </a:lnTo>
                  <a:lnTo>
                    <a:pt x="967282" y="182054"/>
                  </a:lnTo>
                  <a:lnTo>
                    <a:pt x="967282" y="182410"/>
                  </a:lnTo>
                  <a:lnTo>
                    <a:pt x="990663" y="183476"/>
                  </a:lnTo>
                  <a:lnTo>
                    <a:pt x="991374" y="182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301382" y="2453931"/>
              <a:ext cx="1403985" cy="844550"/>
            </a:xfrm>
            <a:custGeom>
              <a:avLst/>
              <a:gdLst/>
              <a:ahLst/>
              <a:cxnLst/>
              <a:rect l="l" t="t" r="r" b="b"/>
              <a:pathLst>
                <a:path w="1403984" h="844550">
                  <a:moveTo>
                    <a:pt x="1066" y="664451"/>
                  </a:moveTo>
                  <a:lnTo>
                    <a:pt x="825" y="664337"/>
                  </a:lnTo>
                  <a:lnTo>
                    <a:pt x="596" y="664210"/>
                  </a:lnTo>
                  <a:lnTo>
                    <a:pt x="355" y="664095"/>
                  </a:lnTo>
                  <a:lnTo>
                    <a:pt x="50" y="665060"/>
                  </a:lnTo>
                  <a:lnTo>
                    <a:pt x="0" y="665518"/>
                  </a:lnTo>
                  <a:lnTo>
                    <a:pt x="1066" y="664451"/>
                  </a:lnTo>
                  <a:close/>
                </a:path>
                <a:path w="1403984" h="844550">
                  <a:moveTo>
                    <a:pt x="4254" y="744499"/>
                  </a:moveTo>
                  <a:lnTo>
                    <a:pt x="3987" y="744029"/>
                  </a:lnTo>
                  <a:lnTo>
                    <a:pt x="3848" y="743788"/>
                  </a:lnTo>
                  <a:lnTo>
                    <a:pt x="4254" y="744499"/>
                  </a:lnTo>
                  <a:close/>
                </a:path>
                <a:path w="1403984" h="844550">
                  <a:moveTo>
                    <a:pt x="5321" y="746620"/>
                  </a:moveTo>
                  <a:lnTo>
                    <a:pt x="3111" y="746975"/>
                  </a:lnTo>
                  <a:lnTo>
                    <a:pt x="1638" y="748766"/>
                  </a:lnTo>
                  <a:lnTo>
                    <a:pt x="1066" y="751230"/>
                  </a:lnTo>
                  <a:lnTo>
                    <a:pt x="1765" y="751230"/>
                  </a:lnTo>
                  <a:lnTo>
                    <a:pt x="2565" y="749592"/>
                  </a:lnTo>
                  <a:lnTo>
                    <a:pt x="3683" y="748499"/>
                  </a:lnTo>
                  <a:lnTo>
                    <a:pt x="3898" y="747331"/>
                  </a:lnTo>
                  <a:lnTo>
                    <a:pt x="4800" y="747191"/>
                  </a:lnTo>
                  <a:lnTo>
                    <a:pt x="5321" y="746620"/>
                  </a:lnTo>
                  <a:close/>
                </a:path>
                <a:path w="1403984" h="844550">
                  <a:moveTo>
                    <a:pt x="6731" y="745921"/>
                  </a:moveTo>
                  <a:lnTo>
                    <a:pt x="6616" y="745566"/>
                  </a:lnTo>
                  <a:lnTo>
                    <a:pt x="6489" y="745197"/>
                  </a:lnTo>
                  <a:lnTo>
                    <a:pt x="6375" y="744855"/>
                  </a:lnTo>
                  <a:lnTo>
                    <a:pt x="5880" y="745896"/>
                  </a:lnTo>
                  <a:lnTo>
                    <a:pt x="5753" y="745896"/>
                  </a:lnTo>
                  <a:lnTo>
                    <a:pt x="5664" y="746620"/>
                  </a:lnTo>
                  <a:lnTo>
                    <a:pt x="6375" y="746150"/>
                  </a:lnTo>
                  <a:lnTo>
                    <a:pt x="6731" y="745921"/>
                  </a:lnTo>
                  <a:close/>
                </a:path>
                <a:path w="1403984" h="844550">
                  <a:moveTo>
                    <a:pt x="6731" y="665861"/>
                  </a:moveTo>
                  <a:lnTo>
                    <a:pt x="3187" y="670115"/>
                  </a:lnTo>
                  <a:lnTo>
                    <a:pt x="4254" y="670115"/>
                  </a:lnTo>
                  <a:lnTo>
                    <a:pt x="5372" y="668718"/>
                  </a:lnTo>
                  <a:lnTo>
                    <a:pt x="5994" y="667842"/>
                  </a:lnTo>
                  <a:lnTo>
                    <a:pt x="6731" y="665861"/>
                  </a:lnTo>
                  <a:close/>
                </a:path>
                <a:path w="1403984" h="844550">
                  <a:moveTo>
                    <a:pt x="10985" y="749808"/>
                  </a:moveTo>
                  <a:lnTo>
                    <a:pt x="10502" y="749579"/>
                  </a:lnTo>
                  <a:lnTo>
                    <a:pt x="10045" y="749338"/>
                  </a:lnTo>
                  <a:lnTo>
                    <a:pt x="9563" y="749096"/>
                  </a:lnTo>
                  <a:lnTo>
                    <a:pt x="9334" y="749338"/>
                  </a:lnTo>
                  <a:lnTo>
                    <a:pt x="8864" y="749808"/>
                  </a:lnTo>
                  <a:lnTo>
                    <a:pt x="9601" y="751014"/>
                  </a:lnTo>
                  <a:lnTo>
                    <a:pt x="9398" y="751090"/>
                  </a:lnTo>
                  <a:lnTo>
                    <a:pt x="10985" y="751586"/>
                  </a:lnTo>
                  <a:lnTo>
                    <a:pt x="10985" y="749808"/>
                  </a:lnTo>
                  <a:close/>
                </a:path>
                <a:path w="1403984" h="844550">
                  <a:moveTo>
                    <a:pt x="13462" y="749808"/>
                  </a:moveTo>
                  <a:lnTo>
                    <a:pt x="13106" y="749922"/>
                  </a:lnTo>
                  <a:lnTo>
                    <a:pt x="12750" y="750049"/>
                  </a:lnTo>
                  <a:lnTo>
                    <a:pt x="12395" y="750163"/>
                  </a:lnTo>
                  <a:lnTo>
                    <a:pt x="12395" y="751230"/>
                  </a:lnTo>
                  <a:lnTo>
                    <a:pt x="13462" y="751230"/>
                  </a:lnTo>
                  <a:lnTo>
                    <a:pt x="13462" y="749808"/>
                  </a:lnTo>
                  <a:close/>
                </a:path>
                <a:path w="1403984" h="844550">
                  <a:moveTo>
                    <a:pt x="22313" y="748398"/>
                  </a:moveTo>
                  <a:lnTo>
                    <a:pt x="21958" y="748284"/>
                  </a:lnTo>
                  <a:lnTo>
                    <a:pt x="21602" y="748157"/>
                  </a:lnTo>
                  <a:lnTo>
                    <a:pt x="21259" y="748042"/>
                  </a:lnTo>
                  <a:lnTo>
                    <a:pt x="20193" y="748817"/>
                  </a:lnTo>
                  <a:lnTo>
                    <a:pt x="20218" y="748614"/>
                  </a:lnTo>
                  <a:lnTo>
                    <a:pt x="19837" y="750163"/>
                  </a:lnTo>
                  <a:lnTo>
                    <a:pt x="20307" y="750290"/>
                  </a:lnTo>
                  <a:lnTo>
                    <a:pt x="20777" y="750392"/>
                  </a:lnTo>
                  <a:lnTo>
                    <a:pt x="21259" y="750531"/>
                  </a:lnTo>
                  <a:lnTo>
                    <a:pt x="21996" y="749617"/>
                  </a:lnTo>
                  <a:lnTo>
                    <a:pt x="22009" y="749985"/>
                  </a:lnTo>
                  <a:lnTo>
                    <a:pt x="22313" y="748398"/>
                  </a:lnTo>
                  <a:close/>
                </a:path>
                <a:path w="1403984" h="844550">
                  <a:moveTo>
                    <a:pt x="34709" y="755116"/>
                  </a:moveTo>
                  <a:lnTo>
                    <a:pt x="34353" y="755243"/>
                  </a:lnTo>
                  <a:lnTo>
                    <a:pt x="34010" y="755357"/>
                  </a:lnTo>
                  <a:lnTo>
                    <a:pt x="33642" y="755484"/>
                  </a:lnTo>
                  <a:lnTo>
                    <a:pt x="33642" y="755827"/>
                  </a:lnTo>
                  <a:lnTo>
                    <a:pt x="34709" y="755827"/>
                  </a:lnTo>
                  <a:lnTo>
                    <a:pt x="34709" y="755116"/>
                  </a:lnTo>
                  <a:close/>
                </a:path>
                <a:path w="1403984" h="844550">
                  <a:moveTo>
                    <a:pt x="35064" y="733869"/>
                  </a:moveTo>
                  <a:lnTo>
                    <a:pt x="34366" y="732485"/>
                  </a:lnTo>
                  <a:lnTo>
                    <a:pt x="33820" y="732218"/>
                  </a:lnTo>
                  <a:lnTo>
                    <a:pt x="32232" y="731735"/>
                  </a:lnTo>
                  <a:lnTo>
                    <a:pt x="31877" y="731735"/>
                  </a:lnTo>
                  <a:lnTo>
                    <a:pt x="31165" y="732828"/>
                  </a:lnTo>
                  <a:lnTo>
                    <a:pt x="32473" y="733158"/>
                  </a:lnTo>
                  <a:lnTo>
                    <a:pt x="35064" y="733869"/>
                  </a:lnTo>
                  <a:close/>
                </a:path>
                <a:path w="1403984" h="844550">
                  <a:moveTo>
                    <a:pt x="38354" y="493636"/>
                  </a:moveTo>
                  <a:lnTo>
                    <a:pt x="36271" y="494080"/>
                  </a:lnTo>
                  <a:lnTo>
                    <a:pt x="35064" y="494080"/>
                  </a:lnTo>
                  <a:lnTo>
                    <a:pt x="35064" y="494436"/>
                  </a:lnTo>
                  <a:lnTo>
                    <a:pt x="35890" y="494563"/>
                  </a:lnTo>
                  <a:lnTo>
                    <a:pt x="37553" y="494792"/>
                  </a:lnTo>
                  <a:lnTo>
                    <a:pt x="38354" y="493636"/>
                  </a:lnTo>
                  <a:close/>
                </a:path>
                <a:path w="1403984" h="844550">
                  <a:moveTo>
                    <a:pt x="42519" y="703643"/>
                  </a:moveTo>
                  <a:lnTo>
                    <a:pt x="42392" y="703643"/>
                  </a:lnTo>
                  <a:lnTo>
                    <a:pt x="41440" y="703643"/>
                  </a:lnTo>
                  <a:lnTo>
                    <a:pt x="40741" y="706247"/>
                  </a:lnTo>
                  <a:lnTo>
                    <a:pt x="41440" y="706247"/>
                  </a:lnTo>
                  <a:lnTo>
                    <a:pt x="42519" y="703643"/>
                  </a:lnTo>
                  <a:close/>
                </a:path>
                <a:path w="1403984" h="844550">
                  <a:moveTo>
                    <a:pt x="43230" y="701573"/>
                  </a:moveTo>
                  <a:lnTo>
                    <a:pt x="42748" y="700938"/>
                  </a:lnTo>
                  <a:lnTo>
                    <a:pt x="42887" y="701281"/>
                  </a:lnTo>
                  <a:lnTo>
                    <a:pt x="42506" y="700938"/>
                  </a:lnTo>
                  <a:lnTo>
                    <a:pt x="41795" y="700227"/>
                  </a:lnTo>
                  <a:lnTo>
                    <a:pt x="41084" y="700938"/>
                  </a:lnTo>
                  <a:lnTo>
                    <a:pt x="42392" y="703643"/>
                  </a:lnTo>
                  <a:lnTo>
                    <a:pt x="43205" y="701992"/>
                  </a:lnTo>
                  <a:lnTo>
                    <a:pt x="43014" y="701573"/>
                  </a:lnTo>
                  <a:lnTo>
                    <a:pt x="43230" y="701573"/>
                  </a:lnTo>
                  <a:close/>
                </a:path>
                <a:path w="1403984" h="844550">
                  <a:moveTo>
                    <a:pt x="46050" y="675068"/>
                  </a:moveTo>
                  <a:lnTo>
                    <a:pt x="45339" y="675068"/>
                  </a:lnTo>
                  <a:lnTo>
                    <a:pt x="44361" y="677037"/>
                  </a:lnTo>
                  <a:lnTo>
                    <a:pt x="43053" y="677506"/>
                  </a:lnTo>
                  <a:lnTo>
                    <a:pt x="42506" y="680034"/>
                  </a:lnTo>
                  <a:lnTo>
                    <a:pt x="43205" y="680034"/>
                  </a:lnTo>
                  <a:lnTo>
                    <a:pt x="44157" y="678738"/>
                  </a:lnTo>
                  <a:lnTo>
                    <a:pt x="45097" y="677430"/>
                  </a:lnTo>
                  <a:lnTo>
                    <a:pt x="46050" y="676135"/>
                  </a:lnTo>
                  <a:lnTo>
                    <a:pt x="46050" y="675068"/>
                  </a:lnTo>
                  <a:close/>
                </a:path>
                <a:path w="1403984" h="844550">
                  <a:moveTo>
                    <a:pt x="48882" y="672947"/>
                  </a:moveTo>
                  <a:lnTo>
                    <a:pt x="46393" y="672947"/>
                  </a:lnTo>
                  <a:lnTo>
                    <a:pt x="46050" y="673188"/>
                  </a:lnTo>
                  <a:lnTo>
                    <a:pt x="45681" y="673417"/>
                  </a:lnTo>
                  <a:lnTo>
                    <a:pt x="45339" y="673658"/>
                  </a:lnTo>
                  <a:lnTo>
                    <a:pt x="46393" y="673658"/>
                  </a:lnTo>
                  <a:lnTo>
                    <a:pt x="47231" y="673417"/>
                  </a:lnTo>
                  <a:lnTo>
                    <a:pt x="48056" y="673188"/>
                  </a:lnTo>
                  <a:lnTo>
                    <a:pt x="48882" y="672947"/>
                  </a:lnTo>
                  <a:close/>
                </a:path>
                <a:path w="1403984" h="844550">
                  <a:moveTo>
                    <a:pt x="49949" y="675436"/>
                  </a:moveTo>
                  <a:lnTo>
                    <a:pt x="49707" y="675309"/>
                  </a:lnTo>
                  <a:lnTo>
                    <a:pt x="49466" y="675195"/>
                  </a:lnTo>
                  <a:lnTo>
                    <a:pt x="49237" y="675068"/>
                  </a:lnTo>
                  <a:lnTo>
                    <a:pt x="47726" y="676046"/>
                  </a:lnTo>
                  <a:lnTo>
                    <a:pt x="48171" y="677202"/>
                  </a:lnTo>
                  <a:lnTo>
                    <a:pt x="49352" y="676021"/>
                  </a:lnTo>
                  <a:lnTo>
                    <a:pt x="49949" y="675436"/>
                  </a:lnTo>
                  <a:close/>
                </a:path>
                <a:path w="1403984" h="844550">
                  <a:moveTo>
                    <a:pt x="51358" y="657009"/>
                  </a:moveTo>
                  <a:lnTo>
                    <a:pt x="50647" y="656780"/>
                  </a:lnTo>
                  <a:lnTo>
                    <a:pt x="50292" y="656653"/>
                  </a:lnTo>
                  <a:lnTo>
                    <a:pt x="50063" y="656780"/>
                  </a:lnTo>
                  <a:lnTo>
                    <a:pt x="49822" y="656894"/>
                  </a:lnTo>
                  <a:lnTo>
                    <a:pt x="49593" y="657009"/>
                  </a:lnTo>
                  <a:lnTo>
                    <a:pt x="49593" y="658075"/>
                  </a:lnTo>
                  <a:lnTo>
                    <a:pt x="50647" y="658075"/>
                  </a:lnTo>
                  <a:lnTo>
                    <a:pt x="50888" y="657720"/>
                  </a:lnTo>
                  <a:lnTo>
                    <a:pt x="51117" y="657364"/>
                  </a:lnTo>
                  <a:lnTo>
                    <a:pt x="51358" y="657009"/>
                  </a:lnTo>
                  <a:close/>
                </a:path>
                <a:path w="1403984" h="844550">
                  <a:moveTo>
                    <a:pt x="53492" y="691362"/>
                  </a:moveTo>
                  <a:lnTo>
                    <a:pt x="52425" y="690664"/>
                  </a:lnTo>
                  <a:lnTo>
                    <a:pt x="51968" y="691362"/>
                  </a:lnTo>
                  <a:lnTo>
                    <a:pt x="53492" y="691362"/>
                  </a:lnTo>
                  <a:close/>
                </a:path>
                <a:path w="1403984" h="844550">
                  <a:moveTo>
                    <a:pt x="53835" y="692073"/>
                  </a:moveTo>
                  <a:lnTo>
                    <a:pt x="53594" y="691603"/>
                  </a:lnTo>
                  <a:lnTo>
                    <a:pt x="51816" y="691603"/>
                  </a:lnTo>
                  <a:lnTo>
                    <a:pt x="51142" y="692658"/>
                  </a:lnTo>
                  <a:lnTo>
                    <a:pt x="49593" y="699516"/>
                  </a:lnTo>
                  <a:lnTo>
                    <a:pt x="52006" y="697077"/>
                  </a:lnTo>
                  <a:lnTo>
                    <a:pt x="52425" y="695744"/>
                  </a:lnTo>
                  <a:lnTo>
                    <a:pt x="53835" y="692073"/>
                  </a:lnTo>
                  <a:close/>
                </a:path>
                <a:path w="1403984" h="844550">
                  <a:moveTo>
                    <a:pt x="54190" y="687819"/>
                  </a:moveTo>
                  <a:lnTo>
                    <a:pt x="53835" y="687819"/>
                  </a:lnTo>
                  <a:lnTo>
                    <a:pt x="53327" y="688568"/>
                  </a:lnTo>
                  <a:lnTo>
                    <a:pt x="53022" y="688276"/>
                  </a:lnTo>
                  <a:lnTo>
                    <a:pt x="53492" y="689241"/>
                  </a:lnTo>
                  <a:lnTo>
                    <a:pt x="53721" y="688886"/>
                  </a:lnTo>
                  <a:lnTo>
                    <a:pt x="53962" y="688530"/>
                  </a:lnTo>
                  <a:lnTo>
                    <a:pt x="54190" y="688187"/>
                  </a:lnTo>
                  <a:lnTo>
                    <a:pt x="54190" y="687819"/>
                  </a:lnTo>
                  <a:close/>
                </a:path>
                <a:path w="1403984" h="844550">
                  <a:moveTo>
                    <a:pt x="56667" y="653465"/>
                  </a:moveTo>
                  <a:lnTo>
                    <a:pt x="54902" y="653465"/>
                  </a:lnTo>
                  <a:lnTo>
                    <a:pt x="55130" y="653948"/>
                  </a:lnTo>
                  <a:lnTo>
                    <a:pt x="55613" y="654888"/>
                  </a:lnTo>
                  <a:lnTo>
                    <a:pt x="55956" y="654418"/>
                  </a:lnTo>
                  <a:lnTo>
                    <a:pt x="56311" y="653948"/>
                  </a:lnTo>
                  <a:lnTo>
                    <a:pt x="56667" y="653465"/>
                  </a:lnTo>
                  <a:close/>
                </a:path>
                <a:path w="1403984" h="844550">
                  <a:moveTo>
                    <a:pt x="58801" y="691718"/>
                  </a:moveTo>
                  <a:lnTo>
                    <a:pt x="55257" y="690308"/>
                  </a:lnTo>
                  <a:lnTo>
                    <a:pt x="54902" y="690308"/>
                  </a:lnTo>
                  <a:lnTo>
                    <a:pt x="54787" y="690664"/>
                  </a:lnTo>
                  <a:lnTo>
                    <a:pt x="54546" y="691362"/>
                  </a:lnTo>
                  <a:lnTo>
                    <a:pt x="55956" y="692073"/>
                  </a:lnTo>
                  <a:lnTo>
                    <a:pt x="57848" y="691845"/>
                  </a:lnTo>
                  <a:lnTo>
                    <a:pt x="58801" y="691718"/>
                  </a:lnTo>
                  <a:close/>
                </a:path>
                <a:path w="1403984" h="844550">
                  <a:moveTo>
                    <a:pt x="59143" y="670115"/>
                  </a:moveTo>
                  <a:lnTo>
                    <a:pt x="58801" y="669404"/>
                  </a:lnTo>
                  <a:lnTo>
                    <a:pt x="56591" y="669086"/>
                  </a:lnTo>
                  <a:lnTo>
                    <a:pt x="55727" y="669696"/>
                  </a:lnTo>
                  <a:lnTo>
                    <a:pt x="53492" y="670115"/>
                  </a:lnTo>
                  <a:lnTo>
                    <a:pt x="53721" y="670585"/>
                  </a:lnTo>
                  <a:lnTo>
                    <a:pt x="53962" y="671055"/>
                  </a:lnTo>
                  <a:lnTo>
                    <a:pt x="54190" y="671537"/>
                  </a:lnTo>
                  <a:lnTo>
                    <a:pt x="55486" y="670737"/>
                  </a:lnTo>
                  <a:lnTo>
                    <a:pt x="56883" y="670420"/>
                  </a:lnTo>
                  <a:lnTo>
                    <a:pt x="58432" y="670826"/>
                  </a:lnTo>
                  <a:lnTo>
                    <a:pt x="58915" y="670356"/>
                  </a:lnTo>
                  <a:lnTo>
                    <a:pt x="59143" y="670115"/>
                  </a:lnTo>
                  <a:close/>
                </a:path>
                <a:path w="1403984" h="844550">
                  <a:moveTo>
                    <a:pt x="60566" y="673303"/>
                  </a:moveTo>
                  <a:lnTo>
                    <a:pt x="60325" y="673074"/>
                  </a:lnTo>
                  <a:lnTo>
                    <a:pt x="60223" y="672947"/>
                  </a:lnTo>
                  <a:lnTo>
                    <a:pt x="59512" y="672947"/>
                  </a:lnTo>
                  <a:lnTo>
                    <a:pt x="58750" y="673989"/>
                  </a:lnTo>
                  <a:lnTo>
                    <a:pt x="59016" y="673823"/>
                  </a:lnTo>
                  <a:lnTo>
                    <a:pt x="59143" y="675436"/>
                  </a:lnTo>
                  <a:lnTo>
                    <a:pt x="60223" y="675436"/>
                  </a:lnTo>
                  <a:lnTo>
                    <a:pt x="60325" y="674725"/>
                  </a:lnTo>
                  <a:lnTo>
                    <a:pt x="60452" y="674014"/>
                  </a:lnTo>
                  <a:lnTo>
                    <a:pt x="60566" y="673303"/>
                  </a:lnTo>
                  <a:close/>
                </a:path>
                <a:path w="1403984" h="844550">
                  <a:moveTo>
                    <a:pt x="66586" y="690664"/>
                  </a:moveTo>
                  <a:lnTo>
                    <a:pt x="66230" y="689952"/>
                  </a:lnTo>
                  <a:lnTo>
                    <a:pt x="65887" y="689241"/>
                  </a:lnTo>
                  <a:lnTo>
                    <a:pt x="65532" y="688530"/>
                  </a:lnTo>
                  <a:lnTo>
                    <a:pt x="64465" y="688530"/>
                  </a:lnTo>
                  <a:lnTo>
                    <a:pt x="64465" y="689952"/>
                  </a:lnTo>
                  <a:lnTo>
                    <a:pt x="65176" y="690181"/>
                  </a:lnTo>
                  <a:lnTo>
                    <a:pt x="66586" y="690664"/>
                  </a:lnTo>
                  <a:close/>
                </a:path>
                <a:path w="1403984" h="844550">
                  <a:moveTo>
                    <a:pt x="67297" y="666927"/>
                  </a:moveTo>
                  <a:lnTo>
                    <a:pt x="66586" y="666699"/>
                  </a:lnTo>
                  <a:lnTo>
                    <a:pt x="66230" y="666572"/>
                  </a:lnTo>
                  <a:lnTo>
                    <a:pt x="65087" y="666877"/>
                  </a:lnTo>
                  <a:lnTo>
                    <a:pt x="64465" y="667639"/>
                  </a:lnTo>
                  <a:lnTo>
                    <a:pt x="64820" y="667880"/>
                  </a:lnTo>
                  <a:lnTo>
                    <a:pt x="65176" y="668108"/>
                  </a:lnTo>
                  <a:lnTo>
                    <a:pt x="65532" y="668350"/>
                  </a:lnTo>
                  <a:lnTo>
                    <a:pt x="66001" y="668223"/>
                  </a:lnTo>
                  <a:lnTo>
                    <a:pt x="66941" y="667994"/>
                  </a:lnTo>
                  <a:lnTo>
                    <a:pt x="67170" y="667524"/>
                  </a:lnTo>
                  <a:lnTo>
                    <a:pt x="67297" y="667283"/>
                  </a:lnTo>
                  <a:lnTo>
                    <a:pt x="67297" y="666927"/>
                  </a:lnTo>
                  <a:close/>
                </a:path>
                <a:path w="1403984" h="844550">
                  <a:moveTo>
                    <a:pt x="71196" y="665518"/>
                  </a:moveTo>
                  <a:lnTo>
                    <a:pt x="69545" y="666140"/>
                  </a:lnTo>
                  <a:lnTo>
                    <a:pt x="67779" y="669556"/>
                  </a:lnTo>
                  <a:lnTo>
                    <a:pt x="67297" y="671182"/>
                  </a:lnTo>
                  <a:lnTo>
                    <a:pt x="68364" y="671182"/>
                  </a:lnTo>
                  <a:lnTo>
                    <a:pt x="69646" y="669810"/>
                  </a:lnTo>
                  <a:lnTo>
                    <a:pt x="70726" y="667664"/>
                  </a:lnTo>
                  <a:lnTo>
                    <a:pt x="71196" y="665518"/>
                  </a:lnTo>
                  <a:close/>
                </a:path>
                <a:path w="1403984" h="844550">
                  <a:moveTo>
                    <a:pt x="71551" y="671537"/>
                  </a:moveTo>
                  <a:lnTo>
                    <a:pt x="71196" y="671766"/>
                  </a:lnTo>
                  <a:lnTo>
                    <a:pt x="70840" y="672007"/>
                  </a:lnTo>
                  <a:lnTo>
                    <a:pt x="70485" y="672236"/>
                  </a:lnTo>
                  <a:lnTo>
                    <a:pt x="70726" y="672363"/>
                  </a:lnTo>
                  <a:lnTo>
                    <a:pt x="70954" y="672477"/>
                  </a:lnTo>
                  <a:lnTo>
                    <a:pt x="71196" y="672592"/>
                  </a:lnTo>
                  <a:lnTo>
                    <a:pt x="71310" y="672236"/>
                  </a:lnTo>
                  <a:lnTo>
                    <a:pt x="71437" y="671893"/>
                  </a:lnTo>
                  <a:lnTo>
                    <a:pt x="71551" y="671537"/>
                  </a:lnTo>
                  <a:close/>
                </a:path>
                <a:path w="1403984" h="844550">
                  <a:moveTo>
                    <a:pt x="72263" y="676135"/>
                  </a:moveTo>
                  <a:lnTo>
                    <a:pt x="71704" y="675347"/>
                  </a:lnTo>
                  <a:lnTo>
                    <a:pt x="71615" y="675525"/>
                  </a:lnTo>
                  <a:lnTo>
                    <a:pt x="69773" y="675436"/>
                  </a:lnTo>
                  <a:lnTo>
                    <a:pt x="69773" y="675779"/>
                  </a:lnTo>
                  <a:lnTo>
                    <a:pt x="70599" y="675906"/>
                  </a:lnTo>
                  <a:lnTo>
                    <a:pt x="72263" y="676135"/>
                  </a:lnTo>
                  <a:close/>
                </a:path>
                <a:path w="1403984" h="844550">
                  <a:moveTo>
                    <a:pt x="73672" y="539064"/>
                  </a:moveTo>
                  <a:lnTo>
                    <a:pt x="73291" y="538886"/>
                  </a:lnTo>
                  <a:lnTo>
                    <a:pt x="73012" y="539038"/>
                  </a:lnTo>
                  <a:lnTo>
                    <a:pt x="73672" y="539064"/>
                  </a:lnTo>
                  <a:close/>
                </a:path>
                <a:path w="1403984" h="844550">
                  <a:moveTo>
                    <a:pt x="74739" y="674370"/>
                  </a:moveTo>
                  <a:lnTo>
                    <a:pt x="73317" y="674370"/>
                  </a:lnTo>
                  <a:lnTo>
                    <a:pt x="73202" y="674598"/>
                  </a:lnTo>
                  <a:lnTo>
                    <a:pt x="73075" y="674839"/>
                  </a:lnTo>
                  <a:lnTo>
                    <a:pt x="72961" y="675068"/>
                  </a:lnTo>
                  <a:lnTo>
                    <a:pt x="74028" y="675068"/>
                  </a:lnTo>
                  <a:lnTo>
                    <a:pt x="74269" y="674839"/>
                  </a:lnTo>
                  <a:lnTo>
                    <a:pt x="74498" y="674598"/>
                  </a:lnTo>
                  <a:lnTo>
                    <a:pt x="74739" y="674370"/>
                  </a:lnTo>
                  <a:close/>
                </a:path>
                <a:path w="1403984" h="844550">
                  <a:moveTo>
                    <a:pt x="78028" y="702462"/>
                  </a:moveTo>
                  <a:lnTo>
                    <a:pt x="75184" y="698512"/>
                  </a:lnTo>
                  <a:lnTo>
                    <a:pt x="75120" y="699160"/>
                  </a:lnTo>
                  <a:lnTo>
                    <a:pt x="75057" y="700227"/>
                  </a:lnTo>
                  <a:lnTo>
                    <a:pt x="74942" y="702030"/>
                  </a:lnTo>
                  <a:lnTo>
                    <a:pt x="74841" y="703427"/>
                  </a:lnTo>
                  <a:lnTo>
                    <a:pt x="74726" y="705294"/>
                  </a:lnTo>
                  <a:lnTo>
                    <a:pt x="74917" y="705294"/>
                  </a:lnTo>
                  <a:lnTo>
                    <a:pt x="76504" y="706247"/>
                  </a:lnTo>
                  <a:lnTo>
                    <a:pt x="76746" y="706247"/>
                  </a:lnTo>
                  <a:lnTo>
                    <a:pt x="76644" y="705904"/>
                  </a:lnTo>
                  <a:lnTo>
                    <a:pt x="76568" y="705561"/>
                  </a:lnTo>
                  <a:lnTo>
                    <a:pt x="76504" y="705294"/>
                  </a:lnTo>
                  <a:lnTo>
                    <a:pt x="75793" y="703427"/>
                  </a:lnTo>
                  <a:lnTo>
                    <a:pt x="75311" y="703427"/>
                  </a:lnTo>
                  <a:lnTo>
                    <a:pt x="76504" y="702818"/>
                  </a:lnTo>
                  <a:lnTo>
                    <a:pt x="77571" y="702462"/>
                  </a:lnTo>
                  <a:lnTo>
                    <a:pt x="78028" y="702462"/>
                  </a:lnTo>
                  <a:close/>
                </a:path>
                <a:path w="1403984" h="844550">
                  <a:moveTo>
                    <a:pt x="79692" y="692073"/>
                  </a:moveTo>
                  <a:lnTo>
                    <a:pt x="78981" y="691603"/>
                  </a:lnTo>
                  <a:lnTo>
                    <a:pt x="78638" y="691362"/>
                  </a:lnTo>
                  <a:lnTo>
                    <a:pt x="78790" y="694397"/>
                  </a:lnTo>
                  <a:lnTo>
                    <a:pt x="78511" y="695452"/>
                  </a:lnTo>
                  <a:lnTo>
                    <a:pt x="76504" y="696328"/>
                  </a:lnTo>
                  <a:lnTo>
                    <a:pt x="77927" y="698449"/>
                  </a:lnTo>
                  <a:lnTo>
                    <a:pt x="78828" y="696315"/>
                  </a:lnTo>
                  <a:lnTo>
                    <a:pt x="79654" y="695464"/>
                  </a:lnTo>
                  <a:lnTo>
                    <a:pt x="79692" y="692073"/>
                  </a:lnTo>
                  <a:close/>
                </a:path>
                <a:path w="1403984" h="844550">
                  <a:moveTo>
                    <a:pt x="79692" y="678268"/>
                  </a:moveTo>
                  <a:lnTo>
                    <a:pt x="79019" y="676846"/>
                  </a:lnTo>
                  <a:lnTo>
                    <a:pt x="77216" y="676490"/>
                  </a:lnTo>
                  <a:lnTo>
                    <a:pt x="76746" y="677418"/>
                  </a:lnTo>
                  <a:lnTo>
                    <a:pt x="76581" y="677722"/>
                  </a:lnTo>
                  <a:lnTo>
                    <a:pt x="76504" y="679678"/>
                  </a:lnTo>
                  <a:lnTo>
                    <a:pt x="77571" y="680389"/>
                  </a:lnTo>
                  <a:lnTo>
                    <a:pt x="77089" y="679208"/>
                  </a:lnTo>
                  <a:lnTo>
                    <a:pt x="76860" y="678611"/>
                  </a:lnTo>
                  <a:lnTo>
                    <a:pt x="77571" y="677557"/>
                  </a:lnTo>
                  <a:lnTo>
                    <a:pt x="78638" y="677557"/>
                  </a:lnTo>
                  <a:lnTo>
                    <a:pt x="79171" y="678662"/>
                  </a:lnTo>
                  <a:lnTo>
                    <a:pt x="79387" y="679843"/>
                  </a:lnTo>
                  <a:lnTo>
                    <a:pt x="79336" y="681812"/>
                  </a:lnTo>
                  <a:lnTo>
                    <a:pt x="77216" y="682155"/>
                  </a:lnTo>
                  <a:lnTo>
                    <a:pt x="77216" y="682510"/>
                  </a:lnTo>
                  <a:lnTo>
                    <a:pt x="79336" y="682866"/>
                  </a:lnTo>
                  <a:lnTo>
                    <a:pt x="79692" y="678268"/>
                  </a:lnTo>
                  <a:close/>
                </a:path>
                <a:path w="1403984" h="844550">
                  <a:moveTo>
                    <a:pt x="80403" y="698817"/>
                  </a:moveTo>
                  <a:lnTo>
                    <a:pt x="78638" y="698817"/>
                  </a:lnTo>
                  <a:lnTo>
                    <a:pt x="79146" y="700227"/>
                  </a:lnTo>
                  <a:lnTo>
                    <a:pt x="79692" y="700227"/>
                  </a:lnTo>
                  <a:lnTo>
                    <a:pt x="80403" y="698817"/>
                  </a:lnTo>
                  <a:close/>
                </a:path>
                <a:path w="1403984" h="844550">
                  <a:moveTo>
                    <a:pt x="82842" y="714476"/>
                  </a:moveTo>
                  <a:lnTo>
                    <a:pt x="82143" y="714933"/>
                  </a:lnTo>
                  <a:lnTo>
                    <a:pt x="81114" y="714756"/>
                  </a:lnTo>
                  <a:lnTo>
                    <a:pt x="80987" y="714997"/>
                  </a:lnTo>
                  <a:lnTo>
                    <a:pt x="80873" y="715213"/>
                  </a:lnTo>
                  <a:lnTo>
                    <a:pt x="80759" y="715454"/>
                  </a:lnTo>
                  <a:lnTo>
                    <a:pt x="82169" y="715454"/>
                  </a:lnTo>
                  <a:lnTo>
                    <a:pt x="82842" y="714476"/>
                  </a:lnTo>
                  <a:close/>
                </a:path>
                <a:path w="1403984" h="844550">
                  <a:moveTo>
                    <a:pt x="83108" y="681659"/>
                  </a:moveTo>
                  <a:lnTo>
                    <a:pt x="81114" y="681101"/>
                  </a:lnTo>
                  <a:lnTo>
                    <a:pt x="81330" y="682282"/>
                  </a:lnTo>
                  <a:lnTo>
                    <a:pt x="81813" y="682866"/>
                  </a:lnTo>
                  <a:lnTo>
                    <a:pt x="82880" y="683933"/>
                  </a:lnTo>
                  <a:lnTo>
                    <a:pt x="82981" y="682269"/>
                  </a:lnTo>
                  <a:lnTo>
                    <a:pt x="83108" y="681659"/>
                  </a:lnTo>
                  <a:close/>
                </a:path>
                <a:path w="1403984" h="844550">
                  <a:moveTo>
                    <a:pt x="86741" y="717638"/>
                  </a:moveTo>
                  <a:lnTo>
                    <a:pt x="83185" y="718350"/>
                  </a:lnTo>
                  <a:lnTo>
                    <a:pt x="81597" y="718350"/>
                  </a:lnTo>
                  <a:lnTo>
                    <a:pt x="79133" y="718489"/>
                  </a:lnTo>
                  <a:lnTo>
                    <a:pt x="78333" y="716991"/>
                  </a:lnTo>
                  <a:lnTo>
                    <a:pt x="77216" y="716991"/>
                  </a:lnTo>
                  <a:lnTo>
                    <a:pt x="77216" y="718350"/>
                  </a:lnTo>
                  <a:lnTo>
                    <a:pt x="77711" y="718350"/>
                  </a:lnTo>
                  <a:lnTo>
                    <a:pt x="78854" y="718502"/>
                  </a:lnTo>
                  <a:lnTo>
                    <a:pt x="78117" y="718540"/>
                  </a:lnTo>
                  <a:lnTo>
                    <a:pt x="79171" y="718540"/>
                  </a:lnTo>
                  <a:lnTo>
                    <a:pt x="82880" y="718997"/>
                  </a:lnTo>
                  <a:lnTo>
                    <a:pt x="83959" y="720191"/>
                  </a:lnTo>
                  <a:lnTo>
                    <a:pt x="83362" y="720191"/>
                  </a:lnTo>
                  <a:lnTo>
                    <a:pt x="83350" y="720407"/>
                  </a:lnTo>
                  <a:lnTo>
                    <a:pt x="83235" y="721829"/>
                  </a:lnTo>
                  <a:lnTo>
                    <a:pt x="85534" y="721829"/>
                  </a:lnTo>
                  <a:lnTo>
                    <a:pt x="86423" y="721118"/>
                  </a:lnTo>
                  <a:lnTo>
                    <a:pt x="84302" y="720407"/>
                  </a:lnTo>
                  <a:lnTo>
                    <a:pt x="84302" y="718997"/>
                  </a:lnTo>
                  <a:lnTo>
                    <a:pt x="85775" y="718540"/>
                  </a:lnTo>
                  <a:lnTo>
                    <a:pt x="86245" y="718350"/>
                  </a:lnTo>
                  <a:lnTo>
                    <a:pt x="86398" y="718350"/>
                  </a:lnTo>
                  <a:lnTo>
                    <a:pt x="86741" y="717638"/>
                  </a:lnTo>
                  <a:close/>
                </a:path>
                <a:path w="1403984" h="844550">
                  <a:moveTo>
                    <a:pt x="88379" y="724674"/>
                  </a:moveTo>
                  <a:lnTo>
                    <a:pt x="87515" y="724458"/>
                  </a:lnTo>
                  <a:lnTo>
                    <a:pt x="87350" y="724674"/>
                  </a:lnTo>
                  <a:lnTo>
                    <a:pt x="85712" y="726795"/>
                  </a:lnTo>
                  <a:lnTo>
                    <a:pt x="86474" y="727176"/>
                  </a:lnTo>
                  <a:lnTo>
                    <a:pt x="87261" y="727176"/>
                  </a:lnTo>
                  <a:lnTo>
                    <a:pt x="88265" y="724674"/>
                  </a:lnTo>
                  <a:close/>
                </a:path>
                <a:path w="1403984" h="844550">
                  <a:moveTo>
                    <a:pt x="91808" y="592201"/>
                  </a:moveTo>
                  <a:close/>
                </a:path>
                <a:path w="1403984" h="844550">
                  <a:moveTo>
                    <a:pt x="122466" y="727176"/>
                  </a:moveTo>
                  <a:lnTo>
                    <a:pt x="121361" y="726084"/>
                  </a:lnTo>
                  <a:lnTo>
                    <a:pt x="119913" y="724674"/>
                  </a:lnTo>
                  <a:lnTo>
                    <a:pt x="111925" y="724674"/>
                  </a:lnTo>
                  <a:lnTo>
                    <a:pt x="111569" y="724306"/>
                  </a:lnTo>
                  <a:lnTo>
                    <a:pt x="110959" y="723696"/>
                  </a:lnTo>
                  <a:lnTo>
                    <a:pt x="110947" y="722884"/>
                  </a:lnTo>
                  <a:lnTo>
                    <a:pt x="111074" y="721829"/>
                  </a:lnTo>
                  <a:lnTo>
                    <a:pt x="111163" y="721118"/>
                  </a:lnTo>
                  <a:lnTo>
                    <a:pt x="111213" y="720763"/>
                  </a:lnTo>
                  <a:lnTo>
                    <a:pt x="110883" y="720407"/>
                  </a:lnTo>
                  <a:lnTo>
                    <a:pt x="110159" y="719620"/>
                  </a:lnTo>
                  <a:lnTo>
                    <a:pt x="110159" y="730694"/>
                  </a:lnTo>
                  <a:lnTo>
                    <a:pt x="108343" y="730694"/>
                  </a:lnTo>
                  <a:lnTo>
                    <a:pt x="108000" y="730326"/>
                  </a:lnTo>
                  <a:lnTo>
                    <a:pt x="107315" y="729615"/>
                  </a:lnTo>
                  <a:lnTo>
                    <a:pt x="106616" y="729615"/>
                  </a:lnTo>
                  <a:lnTo>
                    <a:pt x="106730" y="729043"/>
                  </a:lnTo>
                  <a:lnTo>
                    <a:pt x="106807" y="728586"/>
                  </a:lnTo>
                  <a:lnTo>
                    <a:pt x="106934" y="728002"/>
                  </a:lnTo>
                  <a:lnTo>
                    <a:pt x="106972" y="727849"/>
                  </a:lnTo>
                  <a:lnTo>
                    <a:pt x="109512" y="727849"/>
                  </a:lnTo>
                  <a:lnTo>
                    <a:pt x="109689" y="728586"/>
                  </a:lnTo>
                  <a:lnTo>
                    <a:pt x="109778" y="729043"/>
                  </a:lnTo>
                  <a:lnTo>
                    <a:pt x="109842" y="729259"/>
                  </a:lnTo>
                  <a:lnTo>
                    <a:pt x="109943" y="729767"/>
                  </a:lnTo>
                  <a:lnTo>
                    <a:pt x="110070" y="730326"/>
                  </a:lnTo>
                  <a:lnTo>
                    <a:pt x="110159" y="730694"/>
                  </a:lnTo>
                  <a:lnTo>
                    <a:pt x="110159" y="719620"/>
                  </a:lnTo>
                  <a:lnTo>
                    <a:pt x="107772" y="716991"/>
                  </a:lnTo>
                  <a:lnTo>
                    <a:pt x="107188" y="715632"/>
                  </a:lnTo>
                  <a:lnTo>
                    <a:pt x="106616" y="714336"/>
                  </a:lnTo>
                  <a:lnTo>
                    <a:pt x="106616" y="718997"/>
                  </a:lnTo>
                  <a:lnTo>
                    <a:pt x="106616" y="720407"/>
                  </a:lnTo>
                  <a:lnTo>
                    <a:pt x="105905" y="720407"/>
                  </a:lnTo>
                  <a:lnTo>
                    <a:pt x="105778" y="720191"/>
                  </a:lnTo>
                  <a:lnTo>
                    <a:pt x="105575" y="719709"/>
                  </a:lnTo>
                  <a:lnTo>
                    <a:pt x="106616" y="718997"/>
                  </a:lnTo>
                  <a:lnTo>
                    <a:pt x="106616" y="714336"/>
                  </a:lnTo>
                  <a:lnTo>
                    <a:pt x="106172" y="713320"/>
                  </a:lnTo>
                  <a:lnTo>
                    <a:pt x="106083" y="713117"/>
                  </a:lnTo>
                  <a:lnTo>
                    <a:pt x="106032" y="712978"/>
                  </a:lnTo>
                  <a:lnTo>
                    <a:pt x="105562" y="711911"/>
                  </a:lnTo>
                  <a:lnTo>
                    <a:pt x="104940" y="710488"/>
                  </a:lnTo>
                  <a:lnTo>
                    <a:pt x="104279" y="708977"/>
                  </a:lnTo>
                  <a:lnTo>
                    <a:pt x="103759" y="707301"/>
                  </a:lnTo>
                  <a:lnTo>
                    <a:pt x="102323" y="702818"/>
                  </a:lnTo>
                  <a:lnTo>
                    <a:pt x="101841" y="701268"/>
                  </a:lnTo>
                  <a:lnTo>
                    <a:pt x="101727" y="700925"/>
                  </a:lnTo>
                  <a:lnTo>
                    <a:pt x="101650" y="700570"/>
                  </a:lnTo>
                  <a:lnTo>
                    <a:pt x="101587" y="700227"/>
                  </a:lnTo>
                  <a:lnTo>
                    <a:pt x="101142" y="697750"/>
                  </a:lnTo>
                  <a:lnTo>
                    <a:pt x="101041" y="697204"/>
                  </a:lnTo>
                  <a:lnTo>
                    <a:pt x="100952" y="696683"/>
                  </a:lnTo>
                  <a:lnTo>
                    <a:pt x="99225" y="694055"/>
                  </a:lnTo>
                  <a:lnTo>
                    <a:pt x="95275" y="693242"/>
                  </a:lnTo>
                  <a:lnTo>
                    <a:pt x="95275" y="716508"/>
                  </a:lnTo>
                  <a:lnTo>
                    <a:pt x="94564" y="718286"/>
                  </a:lnTo>
                  <a:lnTo>
                    <a:pt x="91935" y="717638"/>
                  </a:lnTo>
                  <a:lnTo>
                    <a:pt x="93154" y="717638"/>
                  </a:lnTo>
                  <a:lnTo>
                    <a:pt x="93154" y="716991"/>
                  </a:lnTo>
                  <a:lnTo>
                    <a:pt x="93154" y="716508"/>
                  </a:lnTo>
                  <a:lnTo>
                    <a:pt x="95173" y="716508"/>
                  </a:lnTo>
                  <a:lnTo>
                    <a:pt x="95275" y="693242"/>
                  </a:lnTo>
                  <a:lnTo>
                    <a:pt x="94792" y="693140"/>
                  </a:lnTo>
                  <a:lnTo>
                    <a:pt x="94005" y="692975"/>
                  </a:lnTo>
                  <a:lnTo>
                    <a:pt x="93421" y="691730"/>
                  </a:lnTo>
                  <a:lnTo>
                    <a:pt x="93154" y="691159"/>
                  </a:lnTo>
                  <a:lnTo>
                    <a:pt x="93154" y="715632"/>
                  </a:lnTo>
                  <a:lnTo>
                    <a:pt x="93154" y="715797"/>
                  </a:lnTo>
                  <a:lnTo>
                    <a:pt x="92722" y="715632"/>
                  </a:lnTo>
                  <a:lnTo>
                    <a:pt x="93154" y="715632"/>
                  </a:lnTo>
                  <a:lnTo>
                    <a:pt x="93154" y="691159"/>
                  </a:lnTo>
                  <a:lnTo>
                    <a:pt x="92925" y="690664"/>
                  </a:lnTo>
                  <a:lnTo>
                    <a:pt x="92862" y="690524"/>
                  </a:lnTo>
                  <a:lnTo>
                    <a:pt x="92608" y="689965"/>
                  </a:lnTo>
                  <a:lnTo>
                    <a:pt x="92443" y="689597"/>
                  </a:lnTo>
                  <a:lnTo>
                    <a:pt x="91274" y="689597"/>
                  </a:lnTo>
                  <a:lnTo>
                    <a:pt x="91109" y="690245"/>
                  </a:lnTo>
                  <a:lnTo>
                    <a:pt x="91046" y="690524"/>
                  </a:lnTo>
                  <a:lnTo>
                    <a:pt x="90817" y="690524"/>
                  </a:lnTo>
                  <a:lnTo>
                    <a:pt x="90678" y="690664"/>
                  </a:lnTo>
                  <a:lnTo>
                    <a:pt x="89090" y="691146"/>
                  </a:lnTo>
                  <a:lnTo>
                    <a:pt x="89039" y="690524"/>
                  </a:lnTo>
                  <a:lnTo>
                    <a:pt x="89319" y="690524"/>
                  </a:lnTo>
                  <a:lnTo>
                    <a:pt x="87528" y="689965"/>
                  </a:lnTo>
                  <a:lnTo>
                    <a:pt x="87604" y="691464"/>
                  </a:lnTo>
                  <a:lnTo>
                    <a:pt x="86423" y="692073"/>
                  </a:lnTo>
                  <a:lnTo>
                    <a:pt x="86423" y="693851"/>
                  </a:lnTo>
                  <a:lnTo>
                    <a:pt x="87833" y="693140"/>
                  </a:lnTo>
                  <a:lnTo>
                    <a:pt x="87960" y="693381"/>
                  </a:lnTo>
                  <a:lnTo>
                    <a:pt x="88074" y="693610"/>
                  </a:lnTo>
                  <a:lnTo>
                    <a:pt x="88201" y="693851"/>
                  </a:lnTo>
                  <a:lnTo>
                    <a:pt x="87833" y="694385"/>
                  </a:lnTo>
                  <a:lnTo>
                    <a:pt x="87833" y="710488"/>
                  </a:lnTo>
                  <a:lnTo>
                    <a:pt x="87833" y="711555"/>
                  </a:lnTo>
                  <a:lnTo>
                    <a:pt x="87299" y="711555"/>
                  </a:lnTo>
                  <a:lnTo>
                    <a:pt x="86779" y="711911"/>
                  </a:lnTo>
                  <a:lnTo>
                    <a:pt x="86601" y="711555"/>
                  </a:lnTo>
                  <a:lnTo>
                    <a:pt x="86067" y="710488"/>
                  </a:lnTo>
                  <a:lnTo>
                    <a:pt x="87833" y="710488"/>
                  </a:lnTo>
                  <a:lnTo>
                    <a:pt x="87833" y="694385"/>
                  </a:lnTo>
                  <a:lnTo>
                    <a:pt x="87566" y="694766"/>
                  </a:lnTo>
                  <a:lnTo>
                    <a:pt x="87566" y="702818"/>
                  </a:lnTo>
                  <a:lnTo>
                    <a:pt x="87566" y="694766"/>
                  </a:lnTo>
                  <a:lnTo>
                    <a:pt x="87299" y="695147"/>
                  </a:lnTo>
                  <a:lnTo>
                    <a:pt x="87299" y="702348"/>
                  </a:lnTo>
                  <a:lnTo>
                    <a:pt x="86995" y="702030"/>
                  </a:lnTo>
                  <a:lnTo>
                    <a:pt x="85712" y="700227"/>
                  </a:lnTo>
                  <a:lnTo>
                    <a:pt x="86918" y="700925"/>
                  </a:lnTo>
                  <a:lnTo>
                    <a:pt x="87274" y="702030"/>
                  </a:lnTo>
                  <a:lnTo>
                    <a:pt x="87299" y="702348"/>
                  </a:lnTo>
                  <a:lnTo>
                    <a:pt x="87299" y="695147"/>
                  </a:lnTo>
                  <a:lnTo>
                    <a:pt x="85712" y="697395"/>
                  </a:lnTo>
                  <a:lnTo>
                    <a:pt x="84645" y="698284"/>
                  </a:lnTo>
                  <a:lnTo>
                    <a:pt x="84645" y="707301"/>
                  </a:lnTo>
                  <a:lnTo>
                    <a:pt x="83019" y="705904"/>
                  </a:lnTo>
                  <a:lnTo>
                    <a:pt x="82651" y="705561"/>
                  </a:lnTo>
                  <a:lnTo>
                    <a:pt x="82689" y="702030"/>
                  </a:lnTo>
                  <a:lnTo>
                    <a:pt x="82765" y="700227"/>
                  </a:lnTo>
                  <a:lnTo>
                    <a:pt x="82854" y="698512"/>
                  </a:lnTo>
                  <a:lnTo>
                    <a:pt x="83947" y="698512"/>
                  </a:lnTo>
                  <a:lnTo>
                    <a:pt x="83997" y="699160"/>
                  </a:lnTo>
                  <a:lnTo>
                    <a:pt x="84112" y="700570"/>
                  </a:lnTo>
                  <a:lnTo>
                    <a:pt x="84226" y="702030"/>
                  </a:lnTo>
                  <a:lnTo>
                    <a:pt x="84328" y="703427"/>
                  </a:lnTo>
                  <a:lnTo>
                    <a:pt x="84416" y="704469"/>
                  </a:lnTo>
                  <a:lnTo>
                    <a:pt x="84531" y="705904"/>
                  </a:lnTo>
                  <a:lnTo>
                    <a:pt x="84645" y="707301"/>
                  </a:lnTo>
                  <a:lnTo>
                    <a:pt x="84645" y="698284"/>
                  </a:lnTo>
                  <a:lnTo>
                    <a:pt x="84353" y="698512"/>
                  </a:lnTo>
                  <a:lnTo>
                    <a:pt x="83680" y="697750"/>
                  </a:lnTo>
                  <a:lnTo>
                    <a:pt x="83223" y="697204"/>
                  </a:lnTo>
                  <a:lnTo>
                    <a:pt x="82892" y="697001"/>
                  </a:lnTo>
                  <a:lnTo>
                    <a:pt x="82892" y="697750"/>
                  </a:lnTo>
                  <a:lnTo>
                    <a:pt x="82867" y="698106"/>
                  </a:lnTo>
                  <a:lnTo>
                    <a:pt x="82169" y="697865"/>
                  </a:lnTo>
                  <a:lnTo>
                    <a:pt x="82169" y="705904"/>
                  </a:lnTo>
                  <a:lnTo>
                    <a:pt x="80403" y="704469"/>
                  </a:lnTo>
                  <a:lnTo>
                    <a:pt x="80518" y="703884"/>
                  </a:lnTo>
                  <a:lnTo>
                    <a:pt x="80606" y="703427"/>
                  </a:lnTo>
                  <a:lnTo>
                    <a:pt x="80733" y="702818"/>
                  </a:lnTo>
                  <a:lnTo>
                    <a:pt x="80873" y="702462"/>
                  </a:lnTo>
                  <a:lnTo>
                    <a:pt x="81089" y="702030"/>
                  </a:lnTo>
                  <a:lnTo>
                    <a:pt x="82003" y="705294"/>
                  </a:lnTo>
                  <a:lnTo>
                    <a:pt x="82067" y="705561"/>
                  </a:lnTo>
                  <a:lnTo>
                    <a:pt x="82169" y="705904"/>
                  </a:lnTo>
                  <a:lnTo>
                    <a:pt x="82169" y="697865"/>
                  </a:lnTo>
                  <a:lnTo>
                    <a:pt x="81876" y="697750"/>
                  </a:lnTo>
                  <a:lnTo>
                    <a:pt x="82892" y="697750"/>
                  </a:lnTo>
                  <a:lnTo>
                    <a:pt x="82892" y="697001"/>
                  </a:lnTo>
                  <a:lnTo>
                    <a:pt x="81813" y="696328"/>
                  </a:lnTo>
                  <a:lnTo>
                    <a:pt x="81699" y="697750"/>
                  </a:lnTo>
                  <a:lnTo>
                    <a:pt x="81584" y="699160"/>
                  </a:lnTo>
                  <a:lnTo>
                    <a:pt x="81470" y="700570"/>
                  </a:lnTo>
                  <a:lnTo>
                    <a:pt x="78955" y="703770"/>
                  </a:lnTo>
                  <a:lnTo>
                    <a:pt x="78028" y="702462"/>
                  </a:lnTo>
                  <a:lnTo>
                    <a:pt x="78054" y="702818"/>
                  </a:lnTo>
                  <a:lnTo>
                    <a:pt x="80492" y="711555"/>
                  </a:lnTo>
                  <a:lnTo>
                    <a:pt x="79692" y="711555"/>
                  </a:lnTo>
                  <a:lnTo>
                    <a:pt x="78066" y="710260"/>
                  </a:lnTo>
                  <a:lnTo>
                    <a:pt x="77685" y="710260"/>
                  </a:lnTo>
                  <a:lnTo>
                    <a:pt x="77571" y="711911"/>
                  </a:lnTo>
                  <a:lnTo>
                    <a:pt x="81267" y="712431"/>
                  </a:lnTo>
                  <a:lnTo>
                    <a:pt x="81140" y="712978"/>
                  </a:lnTo>
                  <a:lnTo>
                    <a:pt x="81114" y="713117"/>
                  </a:lnTo>
                  <a:lnTo>
                    <a:pt x="84645" y="712978"/>
                  </a:lnTo>
                  <a:lnTo>
                    <a:pt x="83947" y="716508"/>
                  </a:lnTo>
                  <a:lnTo>
                    <a:pt x="84188" y="716508"/>
                  </a:lnTo>
                  <a:lnTo>
                    <a:pt x="85318" y="715632"/>
                  </a:lnTo>
                  <a:lnTo>
                    <a:pt x="85674" y="714908"/>
                  </a:lnTo>
                  <a:lnTo>
                    <a:pt x="85712" y="714756"/>
                  </a:lnTo>
                  <a:lnTo>
                    <a:pt x="85826" y="714273"/>
                  </a:lnTo>
                  <a:lnTo>
                    <a:pt x="85940" y="713803"/>
                  </a:lnTo>
                  <a:lnTo>
                    <a:pt x="86067" y="713320"/>
                  </a:lnTo>
                  <a:lnTo>
                    <a:pt x="87363" y="713320"/>
                  </a:lnTo>
                  <a:lnTo>
                    <a:pt x="87604" y="713803"/>
                  </a:lnTo>
                  <a:lnTo>
                    <a:pt x="87718" y="714273"/>
                  </a:lnTo>
                  <a:lnTo>
                    <a:pt x="87833" y="714756"/>
                  </a:lnTo>
                  <a:lnTo>
                    <a:pt x="85572" y="717638"/>
                  </a:lnTo>
                  <a:lnTo>
                    <a:pt x="86741" y="717638"/>
                  </a:lnTo>
                  <a:lnTo>
                    <a:pt x="87071" y="716991"/>
                  </a:lnTo>
                  <a:lnTo>
                    <a:pt x="87630" y="716991"/>
                  </a:lnTo>
                  <a:lnTo>
                    <a:pt x="89560" y="717435"/>
                  </a:lnTo>
                  <a:lnTo>
                    <a:pt x="90220" y="717588"/>
                  </a:lnTo>
                  <a:lnTo>
                    <a:pt x="90474" y="717638"/>
                  </a:lnTo>
                  <a:lnTo>
                    <a:pt x="90271" y="717638"/>
                  </a:lnTo>
                  <a:lnTo>
                    <a:pt x="89268" y="717638"/>
                  </a:lnTo>
                  <a:lnTo>
                    <a:pt x="89433" y="718350"/>
                  </a:lnTo>
                  <a:lnTo>
                    <a:pt x="90258" y="717651"/>
                  </a:lnTo>
                  <a:lnTo>
                    <a:pt x="90805" y="718350"/>
                  </a:lnTo>
                  <a:lnTo>
                    <a:pt x="90678" y="719709"/>
                  </a:lnTo>
                  <a:lnTo>
                    <a:pt x="89611" y="718997"/>
                  </a:lnTo>
                  <a:lnTo>
                    <a:pt x="89496" y="718540"/>
                  </a:lnTo>
                  <a:lnTo>
                    <a:pt x="89446" y="718350"/>
                  </a:lnTo>
                  <a:lnTo>
                    <a:pt x="89128" y="718540"/>
                  </a:lnTo>
                  <a:lnTo>
                    <a:pt x="87845" y="719543"/>
                  </a:lnTo>
                  <a:lnTo>
                    <a:pt x="86779" y="721118"/>
                  </a:lnTo>
                  <a:lnTo>
                    <a:pt x="89268" y="720191"/>
                  </a:lnTo>
                  <a:lnTo>
                    <a:pt x="89789" y="720191"/>
                  </a:lnTo>
                  <a:lnTo>
                    <a:pt x="92964" y="722299"/>
                  </a:lnTo>
                  <a:lnTo>
                    <a:pt x="92798" y="722299"/>
                  </a:lnTo>
                  <a:lnTo>
                    <a:pt x="92798" y="723950"/>
                  </a:lnTo>
                  <a:lnTo>
                    <a:pt x="90208" y="725157"/>
                  </a:lnTo>
                  <a:lnTo>
                    <a:pt x="89217" y="724903"/>
                  </a:lnTo>
                  <a:lnTo>
                    <a:pt x="90131" y="725195"/>
                  </a:lnTo>
                  <a:lnTo>
                    <a:pt x="89471" y="725500"/>
                  </a:lnTo>
                  <a:lnTo>
                    <a:pt x="91109" y="725500"/>
                  </a:lnTo>
                  <a:lnTo>
                    <a:pt x="92976" y="726084"/>
                  </a:lnTo>
                  <a:lnTo>
                    <a:pt x="93370" y="726084"/>
                  </a:lnTo>
                  <a:lnTo>
                    <a:pt x="95631" y="726427"/>
                  </a:lnTo>
                  <a:lnTo>
                    <a:pt x="96342" y="725716"/>
                  </a:lnTo>
                  <a:lnTo>
                    <a:pt x="96342" y="725500"/>
                  </a:lnTo>
                  <a:lnTo>
                    <a:pt x="94805" y="725500"/>
                  </a:lnTo>
                  <a:lnTo>
                    <a:pt x="93154" y="724674"/>
                  </a:lnTo>
                  <a:lnTo>
                    <a:pt x="93865" y="724674"/>
                  </a:lnTo>
                  <a:lnTo>
                    <a:pt x="93865" y="721829"/>
                  </a:lnTo>
                  <a:lnTo>
                    <a:pt x="94068" y="721829"/>
                  </a:lnTo>
                  <a:lnTo>
                    <a:pt x="94932" y="721118"/>
                  </a:lnTo>
                  <a:lnTo>
                    <a:pt x="96583" y="720191"/>
                  </a:lnTo>
                  <a:lnTo>
                    <a:pt x="96723" y="720191"/>
                  </a:lnTo>
                  <a:lnTo>
                    <a:pt x="97269" y="721118"/>
                  </a:lnTo>
                  <a:lnTo>
                    <a:pt x="97358" y="721258"/>
                  </a:lnTo>
                  <a:lnTo>
                    <a:pt x="99555" y="721829"/>
                  </a:lnTo>
                  <a:lnTo>
                    <a:pt x="99758" y="722299"/>
                  </a:lnTo>
                  <a:lnTo>
                    <a:pt x="100368" y="722299"/>
                  </a:lnTo>
                  <a:lnTo>
                    <a:pt x="99199" y="722884"/>
                  </a:lnTo>
                  <a:lnTo>
                    <a:pt x="97320" y="721829"/>
                  </a:lnTo>
                  <a:lnTo>
                    <a:pt x="96685" y="721474"/>
                  </a:lnTo>
                  <a:lnTo>
                    <a:pt x="95935" y="721829"/>
                  </a:lnTo>
                  <a:lnTo>
                    <a:pt x="96024" y="722299"/>
                  </a:lnTo>
                  <a:lnTo>
                    <a:pt x="96139" y="723696"/>
                  </a:lnTo>
                  <a:lnTo>
                    <a:pt x="96812" y="723696"/>
                  </a:lnTo>
                  <a:lnTo>
                    <a:pt x="97332" y="725500"/>
                  </a:lnTo>
                  <a:lnTo>
                    <a:pt x="97409" y="725716"/>
                  </a:lnTo>
                  <a:lnTo>
                    <a:pt x="95631" y="729615"/>
                  </a:lnTo>
                  <a:lnTo>
                    <a:pt x="95516" y="729970"/>
                  </a:lnTo>
                  <a:lnTo>
                    <a:pt x="95402" y="730326"/>
                  </a:lnTo>
                  <a:lnTo>
                    <a:pt x="95275" y="730694"/>
                  </a:lnTo>
                  <a:lnTo>
                    <a:pt x="98069" y="729970"/>
                  </a:lnTo>
                  <a:lnTo>
                    <a:pt x="97536" y="729970"/>
                  </a:lnTo>
                  <a:lnTo>
                    <a:pt x="97663" y="729043"/>
                  </a:lnTo>
                  <a:lnTo>
                    <a:pt x="97713" y="728586"/>
                  </a:lnTo>
                  <a:lnTo>
                    <a:pt x="97815" y="727849"/>
                  </a:lnTo>
                  <a:lnTo>
                    <a:pt x="97904" y="727176"/>
                  </a:lnTo>
                  <a:lnTo>
                    <a:pt x="98552" y="724674"/>
                  </a:lnTo>
                  <a:lnTo>
                    <a:pt x="99517" y="724674"/>
                  </a:lnTo>
                  <a:lnTo>
                    <a:pt x="100584" y="724306"/>
                  </a:lnTo>
                  <a:lnTo>
                    <a:pt x="103771" y="727151"/>
                  </a:lnTo>
                  <a:lnTo>
                    <a:pt x="100952" y="726084"/>
                  </a:lnTo>
                  <a:lnTo>
                    <a:pt x="100711" y="726084"/>
                  </a:lnTo>
                  <a:lnTo>
                    <a:pt x="100685" y="726427"/>
                  </a:lnTo>
                  <a:lnTo>
                    <a:pt x="100571" y="728586"/>
                  </a:lnTo>
                  <a:lnTo>
                    <a:pt x="102184" y="728586"/>
                  </a:lnTo>
                  <a:lnTo>
                    <a:pt x="103657" y="728002"/>
                  </a:lnTo>
                  <a:lnTo>
                    <a:pt x="104838" y="729259"/>
                  </a:lnTo>
                  <a:lnTo>
                    <a:pt x="104927" y="729970"/>
                  </a:lnTo>
                  <a:lnTo>
                    <a:pt x="103428" y="730694"/>
                  </a:lnTo>
                  <a:lnTo>
                    <a:pt x="103428" y="730910"/>
                  </a:lnTo>
                  <a:lnTo>
                    <a:pt x="106756" y="730326"/>
                  </a:lnTo>
                  <a:lnTo>
                    <a:pt x="107556" y="730326"/>
                  </a:lnTo>
                  <a:lnTo>
                    <a:pt x="107670" y="732637"/>
                  </a:lnTo>
                  <a:lnTo>
                    <a:pt x="111569" y="731393"/>
                  </a:lnTo>
                  <a:lnTo>
                    <a:pt x="111734" y="731939"/>
                  </a:lnTo>
                  <a:lnTo>
                    <a:pt x="111747" y="732637"/>
                  </a:lnTo>
                  <a:lnTo>
                    <a:pt x="112280" y="733526"/>
                  </a:lnTo>
                  <a:lnTo>
                    <a:pt x="115785" y="732370"/>
                  </a:lnTo>
                  <a:lnTo>
                    <a:pt x="117233" y="731037"/>
                  </a:lnTo>
                  <a:lnTo>
                    <a:pt x="120065" y="733158"/>
                  </a:lnTo>
                  <a:lnTo>
                    <a:pt x="119126" y="731037"/>
                  </a:lnTo>
                  <a:lnTo>
                    <a:pt x="118668" y="729970"/>
                  </a:lnTo>
                  <a:lnTo>
                    <a:pt x="118579" y="729767"/>
                  </a:lnTo>
                  <a:lnTo>
                    <a:pt x="117170" y="730326"/>
                  </a:lnTo>
                  <a:lnTo>
                    <a:pt x="113334" y="730326"/>
                  </a:lnTo>
                  <a:lnTo>
                    <a:pt x="115112" y="732104"/>
                  </a:lnTo>
                  <a:lnTo>
                    <a:pt x="112598" y="732370"/>
                  </a:lnTo>
                  <a:lnTo>
                    <a:pt x="112598" y="731939"/>
                  </a:lnTo>
                  <a:lnTo>
                    <a:pt x="112306" y="731393"/>
                  </a:lnTo>
                  <a:lnTo>
                    <a:pt x="111937" y="730694"/>
                  </a:lnTo>
                  <a:lnTo>
                    <a:pt x="111569" y="729970"/>
                  </a:lnTo>
                  <a:lnTo>
                    <a:pt x="112420" y="728002"/>
                  </a:lnTo>
                  <a:lnTo>
                    <a:pt x="112483" y="727849"/>
                  </a:lnTo>
                  <a:lnTo>
                    <a:pt x="113258" y="726084"/>
                  </a:lnTo>
                  <a:lnTo>
                    <a:pt x="113715" y="726084"/>
                  </a:lnTo>
                  <a:lnTo>
                    <a:pt x="118275" y="726630"/>
                  </a:lnTo>
                  <a:lnTo>
                    <a:pt x="122466" y="727176"/>
                  </a:lnTo>
                  <a:close/>
                </a:path>
                <a:path w="1403984" h="844550">
                  <a:moveTo>
                    <a:pt x="206844" y="644969"/>
                  </a:moveTo>
                  <a:lnTo>
                    <a:pt x="201180" y="641426"/>
                  </a:lnTo>
                  <a:lnTo>
                    <a:pt x="200825" y="642137"/>
                  </a:lnTo>
                  <a:lnTo>
                    <a:pt x="204838" y="644017"/>
                  </a:lnTo>
                  <a:lnTo>
                    <a:pt x="206844" y="644969"/>
                  </a:lnTo>
                  <a:close/>
                </a:path>
                <a:path w="1403984" h="844550">
                  <a:moveTo>
                    <a:pt x="763270" y="682726"/>
                  </a:moveTo>
                  <a:lnTo>
                    <a:pt x="762482" y="682726"/>
                  </a:lnTo>
                  <a:lnTo>
                    <a:pt x="762190" y="683996"/>
                  </a:lnTo>
                  <a:lnTo>
                    <a:pt x="762774" y="684136"/>
                  </a:lnTo>
                  <a:lnTo>
                    <a:pt x="763270" y="682726"/>
                  </a:lnTo>
                  <a:close/>
                </a:path>
                <a:path w="1403984" h="844550">
                  <a:moveTo>
                    <a:pt x="768172" y="694410"/>
                  </a:moveTo>
                  <a:lnTo>
                    <a:pt x="763981" y="692886"/>
                  </a:lnTo>
                  <a:lnTo>
                    <a:pt x="765683" y="695426"/>
                  </a:lnTo>
                  <a:lnTo>
                    <a:pt x="768172" y="694410"/>
                  </a:lnTo>
                  <a:close/>
                </a:path>
                <a:path w="1403984" h="844550">
                  <a:moveTo>
                    <a:pt x="769480" y="694893"/>
                  </a:moveTo>
                  <a:lnTo>
                    <a:pt x="768794" y="694156"/>
                  </a:lnTo>
                  <a:lnTo>
                    <a:pt x="768172" y="694410"/>
                  </a:lnTo>
                  <a:lnTo>
                    <a:pt x="769480" y="694893"/>
                  </a:lnTo>
                  <a:close/>
                </a:path>
                <a:path w="1403984" h="844550">
                  <a:moveTo>
                    <a:pt x="775677" y="705599"/>
                  </a:moveTo>
                  <a:lnTo>
                    <a:pt x="769302" y="704316"/>
                  </a:lnTo>
                  <a:lnTo>
                    <a:pt x="768591" y="705599"/>
                  </a:lnTo>
                  <a:lnTo>
                    <a:pt x="771271" y="705599"/>
                  </a:lnTo>
                  <a:lnTo>
                    <a:pt x="773264" y="706856"/>
                  </a:lnTo>
                  <a:lnTo>
                    <a:pt x="774509" y="708126"/>
                  </a:lnTo>
                  <a:lnTo>
                    <a:pt x="773544" y="709396"/>
                  </a:lnTo>
                  <a:lnTo>
                    <a:pt x="774382" y="709396"/>
                  </a:lnTo>
                  <a:lnTo>
                    <a:pt x="775677" y="709396"/>
                  </a:lnTo>
                  <a:lnTo>
                    <a:pt x="775677" y="705599"/>
                  </a:lnTo>
                  <a:close/>
                </a:path>
                <a:path w="1403984" h="844550">
                  <a:moveTo>
                    <a:pt x="816749" y="750049"/>
                  </a:moveTo>
                  <a:lnTo>
                    <a:pt x="814997" y="750049"/>
                  </a:lnTo>
                  <a:lnTo>
                    <a:pt x="813308" y="751306"/>
                  </a:lnTo>
                  <a:lnTo>
                    <a:pt x="811212" y="752576"/>
                  </a:lnTo>
                  <a:lnTo>
                    <a:pt x="809320" y="753846"/>
                  </a:lnTo>
                  <a:lnTo>
                    <a:pt x="812495" y="753846"/>
                  </a:lnTo>
                  <a:lnTo>
                    <a:pt x="816749" y="750049"/>
                  </a:lnTo>
                  <a:close/>
                </a:path>
                <a:path w="1403984" h="844550">
                  <a:moveTo>
                    <a:pt x="825614" y="765746"/>
                  </a:moveTo>
                  <a:lnTo>
                    <a:pt x="823480" y="765949"/>
                  </a:lnTo>
                  <a:lnTo>
                    <a:pt x="822769" y="765886"/>
                  </a:lnTo>
                  <a:lnTo>
                    <a:pt x="821016" y="765403"/>
                  </a:lnTo>
                  <a:lnTo>
                    <a:pt x="820178" y="766330"/>
                  </a:lnTo>
                  <a:lnTo>
                    <a:pt x="818527" y="768235"/>
                  </a:lnTo>
                  <a:lnTo>
                    <a:pt x="819594" y="768235"/>
                  </a:lnTo>
                  <a:lnTo>
                    <a:pt x="820305" y="767156"/>
                  </a:lnTo>
                  <a:lnTo>
                    <a:pt x="822274" y="766864"/>
                  </a:lnTo>
                  <a:lnTo>
                    <a:pt x="823188" y="767245"/>
                  </a:lnTo>
                  <a:lnTo>
                    <a:pt x="825258" y="767537"/>
                  </a:lnTo>
                  <a:lnTo>
                    <a:pt x="825614" y="765746"/>
                  </a:lnTo>
                  <a:close/>
                </a:path>
                <a:path w="1403984" h="844550">
                  <a:moveTo>
                    <a:pt x="835533" y="759726"/>
                  </a:moveTo>
                  <a:lnTo>
                    <a:pt x="834466" y="756551"/>
                  </a:lnTo>
                  <a:lnTo>
                    <a:pt x="833285" y="755827"/>
                  </a:lnTo>
                  <a:lnTo>
                    <a:pt x="832700" y="755484"/>
                  </a:lnTo>
                  <a:lnTo>
                    <a:pt x="835533" y="759726"/>
                  </a:lnTo>
                  <a:close/>
                </a:path>
                <a:path w="1403984" h="844550">
                  <a:moveTo>
                    <a:pt x="839749" y="769099"/>
                  </a:moveTo>
                  <a:lnTo>
                    <a:pt x="839050" y="767816"/>
                  </a:lnTo>
                  <a:lnTo>
                    <a:pt x="837653" y="765276"/>
                  </a:lnTo>
                  <a:lnTo>
                    <a:pt x="833399" y="760196"/>
                  </a:lnTo>
                  <a:lnTo>
                    <a:pt x="831278" y="757656"/>
                  </a:lnTo>
                  <a:lnTo>
                    <a:pt x="830986" y="757656"/>
                  </a:lnTo>
                  <a:lnTo>
                    <a:pt x="831532" y="756399"/>
                  </a:lnTo>
                  <a:lnTo>
                    <a:pt x="831634" y="753846"/>
                  </a:lnTo>
                  <a:lnTo>
                    <a:pt x="830554" y="752817"/>
                  </a:lnTo>
                  <a:lnTo>
                    <a:pt x="830554" y="755116"/>
                  </a:lnTo>
                  <a:lnTo>
                    <a:pt x="830287" y="755116"/>
                  </a:lnTo>
                  <a:lnTo>
                    <a:pt x="830224" y="756399"/>
                  </a:lnTo>
                  <a:lnTo>
                    <a:pt x="829475" y="755116"/>
                  </a:lnTo>
                  <a:lnTo>
                    <a:pt x="829513" y="753846"/>
                  </a:lnTo>
                  <a:lnTo>
                    <a:pt x="829856" y="753846"/>
                  </a:lnTo>
                  <a:lnTo>
                    <a:pt x="830554" y="755116"/>
                  </a:lnTo>
                  <a:lnTo>
                    <a:pt x="830554" y="752817"/>
                  </a:lnTo>
                  <a:lnTo>
                    <a:pt x="830313" y="752576"/>
                  </a:lnTo>
                  <a:lnTo>
                    <a:pt x="829297" y="751306"/>
                  </a:lnTo>
                  <a:lnTo>
                    <a:pt x="827379" y="750049"/>
                  </a:lnTo>
                  <a:lnTo>
                    <a:pt x="830122" y="748817"/>
                  </a:lnTo>
                  <a:lnTo>
                    <a:pt x="830262" y="748817"/>
                  </a:lnTo>
                  <a:lnTo>
                    <a:pt x="828992" y="747623"/>
                  </a:lnTo>
                  <a:lnTo>
                    <a:pt x="828154" y="747623"/>
                  </a:lnTo>
                  <a:lnTo>
                    <a:pt x="826604" y="748817"/>
                  </a:lnTo>
                  <a:lnTo>
                    <a:pt x="825588" y="748817"/>
                  </a:lnTo>
                  <a:lnTo>
                    <a:pt x="827747" y="753846"/>
                  </a:lnTo>
                  <a:lnTo>
                    <a:pt x="827379" y="756399"/>
                  </a:lnTo>
                  <a:lnTo>
                    <a:pt x="825792" y="752576"/>
                  </a:lnTo>
                  <a:lnTo>
                    <a:pt x="824153" y="748030"/>
                  </a:lnTo>
                  <a:lnTo>
                    <a:pt x="825588" y="748817"/>
                  </a:lnTo>
                  <a:lnTo>
                    <a:pt x="825703" y="748030"/>
                  </a:lnTo>
                  <a:lnTo>
                    <a:pt x="825804" y="747623"/>
                  </a:lnTo>
                  <a:lnTo>
                    <a:pt x="825957" y="746226"/>
                  </a:lnTo>
                  <a:lnTo>
                    <a:pt x="829856" y="746226"/>
                  </a:lnTo>
                  <a:lnTo>
                    <a:pt x="825614" y="744956"/>
                  </a:lnTo>
                  <a:lnTo>
                    <a:pt x="824547" y="746226"/>
                  </a:lnTo>
                  <a:lnTo>
                    <a:pt x="823518" y="746226"/>
                  </a:lnTo>
                  <a:lnTo>
                    <a:pt x="824052" y="744956"/>
                  </a:lnTo>
                  <a:lnTo>
                    <a:pt x="824547" y="742416"/>
                  </a:lnTo>
                  <a:lnTo>
                    <a:pt x="823391" y="743064"/>
                  </a:lnTo>
                  <a:lnTo>
                    <a:pt x="823391" y="747623"/>
                  </a:lnTo>
                  <a:lnTo>
                    <a:pt x="818159" y="748779"/>
                  </a:lnTo>
                  <a:lnTo>
                    <a:pt x="817206" y="747623"/>
                  </a:lnTo>
                  <a:lnTo>
                    <a:pt x="823391" y="747623"/>
                  </a:lnTo>
                  <a:lnTo>
                    <a:pt x="823391" y="743064"/>
                  </a:lnTo>
                  <a:lnTo>
                    <a:pt x="822248" y="743699"/>
                  </a:lnTo>
                  <a:lnTo>
                    <a:pt x="822502" y="744956"/>
                  </a:lnTo>
                  <a:lnTo>
                    <a:pt x="819594" y="746226"/>
                  </a:lnTo>
                  <a:lnTo>
                    <a:pt x="820293" y="743699"/>
                  </a:lnTo>
                  <a:lnTo>
                    <a:pt x="821740" y="742416"/>
                  </a:lnTo>
                  <a:lnTo>
                    <a:pt x="823480" y="741146"/>
                  </a:lnTo>
                  <a:lnTo>
                    <a:pt x="822490" y="739876"/>
                  </a:lnTo>
                  <a:lnTo>
                    <a:pt x="821956" y="739876"/>
                  </a:lnTo>
                  <a:lnTo>
                    <a:pt x="820508" y="738771"/>
                  </a:lnTo>
                  <a:lnTo>
                    <a:pt x="820648" y="737349"/>
                  </a:lnTo>
                  <a:lnTo>
                    <a:pt x="824560" y="739876"/>
                  </a:lnTo>
                  <a:lnTo>
                    <a:pt x="825893" y="742416"/>
                  </a:lnTo>
                  <a:lnTo>
                    <a:pt x="829741" y="744956"/>
                  </a:lnTo>
                  <a:lnTo>
                    <a:pt x="829856" y="746226"/>
                  </a:lnTo>
                  <a:lnTo>
                    <a:pt x="832015" y="748817"/>
                  </a:lnTo>
                  <a:lnTo>
                    <a:pt x="833437" y="748817"/>
                  </a:lnTo>
                  <a:lnTo>
                    <a:pt x="823315" y="737349"/>
                  </a:lnTo>
                  <a:lnTo>
                    <a:pt x="819785" y="733348"/>
                  </a:lnTo>
                  <a:lnTo>
                    <a:pt x="819785" y="738771"/>
                  </a:lnTo>
                  <a:lnTo>
                    <a:pt x="819238" y="738771"/>
                  </a:lnTo>
                  <a:lnTo>
                    <a:pt x="819238" y="739876"/>
                  </a:lnTo>
                  <a:lnTo>
                    <a:pt x="818057" y="739876"/>
                  </a:lnTo>
                  <a:lnTo>
                    <a:pt x="817473" y="741146"/>
                  </a:lnTo>
                  <a:lnTo>
                    <a:pt x="816800" y="739876"/>
                  </a:lnTo>
                  <a:lnTo>
                    <a:pt x="816762" y="739724"/>
                  </a:lnTo>
                  <a:lnTo>
                    <a:pt x="816762" y="742416"/>
                  </a:lnTo>
                  <a:lnTo>
                    <a:pt x="813917" y="742416"/>
                  </a:lnTo>
                  <a:lnTo>
                    <a:pt x="813689" y="741146"/>
                  </a:lnTo>
                  <a:lnTo>
                    <a:pt x="813574" y="739876"/>
                  </a:lnTo>
                  <a:lnTo>
                    <a:pt x="816305" y="739876"/>
                  </a:lnTo>
                  <a:lnTo>
                    <a:pt x="816762" y="742416"/>
                  </a:lnTo>
                  <a:lnTo>
                    <a:pt x="816762" y="739724"/>
                  </a:lnTo>
                  <a:lnTo>
                    <a:pt x="816533" y="738771"/>
                  </a:lnTo>
                  <a:lnTo>
                    <a:pt x="815378" y="738771"/>
                  </a:lnTo>
                  <a:lnTo>
                    <a:pt x="814997" y="737349"/>
                  </a:lnTo>
                  <a:lnTo>
                    <a:pt x="819785" y="738771"/>
                  </a:lnTo>
                  <a:lnTo>
                    <a:pt x="819785" y="733348"/>
                  </a:lnTo>
                  <a:lnTo>
                    <a:pt x="818832" y="732256"/>
                  </a:lnTo>
                  <a:lnTo>
                    <a:pt x="815352" y="728446"/>
                  </a:lnTo>
                  <a:lnTo>
                    <a:pt x="814997" y="728065"/>
                  </a:lnTo>
                  <a:lnTo>
                    <a:pt x="814997" y="734796"/>
                  </a:lnTo>
                  <a:lnTo>
                    <a:pt x="814628" y="734796"/>
                  </a:lnTo>
                  <a:lnTo>
                    <a:pt x="814285" y="736066"/>
                  </a:lnTo>
                  <a:lnTo>
                    <a:pt x="812139" y="736066"/>
                  </a:lnTo>
                  <a:lnTo>
                    <a:pt x="811809" y="734796"/>
                  </a:lnTo>
                  <a:lnTo>
                    <a:pt x="810856" y="733526"/>
                  </a:lnTo>
                  <a:lnTo>
                    <a:pt x="810971" y="732256"/>
                  </a:lnTo>
                  <a:lnTo>
                    <a:pt x="811098" y="730999"/>
                  </a:lnTo>
                  <a:lnTo>
                    <a:pt x="813206" y="729716"/>
                  </a:lnTo>
                  <a:lnTo>
                    <a:pt x="813917" y="732256"/>
                  </a:lnTo>
                  <a:lnTo>
                    <a:pt x="811796" y="732256"/>
                  </a:lnTo>
                  <a:lnTo>
                    <a:pt x="811441" y="733526"/>
                  </a:lnTo>
                  <a:lnTo>
                    <a:pt x="812152" y="733526"/>
                  </a:lnTo>
                  <a:lnTo>
                    <a:pt x="813295" y="734796"/>
                  </a:lnTo>
                  <a:lnTo>
                    <a:pt x="814743" y="733526"/>
                  </a:lnTo>
                  <a:lnTo>
                    <a:pt x="814997" y="734796"/>
                  </a:lnTo>
                  <a:lnTo>
                    <a:pt x="814997" y="728065"/>
                  </a:lnTo>
                  <a:lnTo>
                    <a:pt x="810387" y="723011"/>
                  </a:lnTo>
                  <a:lnTo>
                    <a:pt x="810387" y="727176"/>
                  </a:lnTo>
                  <a:lnTo>
                    <a:pt x="808151" y="725906"/>
                  </a:lnTo>
                  <a:lnTo>
                    <a:pt x="807758" y="725754"/>
                  </a:lnTo>
                  <a:lnTo>
                    <a:pt x="807758" y="727176"/>
                  </a:lnTo>
                  <a:lnTo>
                    <a:pt x="807554" y="728446"/>
                  </a:lnTo>
                  <a:lnTo>
                    <a:pt x="805307" y="728446"/>
                  </a:lnTo>
                  <a:lnTo>
                    <a:pt x="805078" y="727176"/>
                  </a:lnTo>
                  <a:lnTo>
                    <a:pt x="806132" y="725906"/>
                  </a:lnTo>
                  <a:lnTo>
                    <a:pt x="806488" y="725906"/>
                  </a:lnTo>
                  <a:lnTo>
                    <a:pt x="806843" y="727176"/>
                  </a:lnTo>
                  <a:lnTo>
                    <a:pt x="807758" y="727176"/>
                  </a:lnTo>
                  <a:lnTo>
                    <a:pt x="807758" y="725754"/>
                  </a:lnTo>
                  <a:lnTo>
                    <a:pt x="805040" y="724649"/>
                  </a:lnTo>
                  <a:lnTo>
                    <a:pt x="804367" y="724154"/>
                  </a:lnTo>
                  <a:lnTo>
                    <a:pt x="804367" y="728446"/>
                  </a:lnTo>
                  <a:lnTo>
                    <a:pt x="804011" y="729716"/>
                  </a:lnTo>
                  <a:lnTo>
                    <a:pt x="801992" y="729716"/>
                  </a:lnTo>
                  <a:lnTo>
                    <a:pt x="801255" y="728446"/>
                  </a:lnTo>
                  <a:lnTo>
                    <a:pt x="801166" y="727176"/>
                  </a:lnTo>
                  <a:lnTo>
                    <a:pt x="801878" y="727176"/>
                  </a:lnTo>
                  <a:lnTo>
                    <a:pt x="804367" y="728446"/>
                  </a:lnTo>
                  <a:lnTo>
                    <a:pt x="804367" y="724154"/>
                  </a:lnTo>
                  <a:lnTo>
                    <a:pt x="803300" y="723366"/>
                  </a:lnTo>
                  <a:lnTo>
                    <a:pt x="804367" y="722096"/>
                  </a:lnTo>
                  <a:lnTo>
                    <a:pt x="805345" y="722096"/>
                  </a:lnTo>
                  <a:lnTo>
                    <a:pt x="806335" y="723366"/>
                  </a:lnTo>
                  <a:lnTo>
                    <a:pt x="809180" y="724649"/>
                  </a:lnTo>
                  <a:lnTo>
                    <a:pt x="810387" y="727176"/>
                  </a:lnTo>
                  <a:lnTo>
                    <a:pt x="810387" y="723011"/>
                  </a:lnTo>
                  <a:lnTo>
                    <a:pt x="804926" y="717016"/>
                  </a:lnTo>
                  <a:lnTo>
                    <a:pt x="803770" y="715746"/>
                  </a:lnTo>
                  <a:lnTo>
                    <a:pt x="800074" y="712177"/>
                  </a:lnTo>
                  <a:lnTo>
                    <a:pt x="800074" y="719670"/>
                  </a:lnTo>
                  <a:lnTo>
                    <a:pt x="799757" y="720826"/>
                  </a:lnTo>
                  <a:lnTo>
                    <a:pt x="799287" y="720826"/>
                  </a:lnTo>
                  <a:lnTo>
                    <a:pt x="799287" y="723366"/>
                  </a:lnTo>
                  <a:lnTo>
                    <a:pt x="799058" y="724649"/>
                  </a:lnTo>
                  <a:lnTo>
                    <a:pt x="798690" y="724649"/>
                  </a:lnTo>
                  <a:lnTo>
                    <a:pt x="798347" y="725906"/>
                  </a:lnTo>
                  <a:lnTo>
                    <a:pt x="797979" y="725906"/>
                  </a:lnTo>
                  <a:lnTo>
                    <a:pt x="796213" y="724649"/>
                  </a:lnTo>
                  <a:lnTo>
                    <a:pt x="796442" y="723366"/>
                  </a:lnTo>
                  <a:lnTo>
                    <a:pt x="796569" y="722096"/>
                  </a:lnTo>
                  <a:lnTo>
                    <a:pt x="797306" y="722096"/>
                  </a:lnTo>
                  <a:lnTo>
                    <a:pt x="798347" y="723366"/>
                  </a:lnTo>
                  <a:lnTo>
                    <a:pt x="799287" y="723366"/>
                  </a:lnTo>
                  <a:lnTo>
                    <a:pt x="799287" y="720826"/>
                  </a:lnTo>
                  <a:lnTo>
                    <a:pt x="798461" y="720826"/>
                  </a:lnTo>
                  <a:lnTo>
                    <a:pt x="799109" y="719836"/>
                  </a:lnTo>
                  <a:lnTo>
                    <a:pt x="799211" y="719670"/>
                  </a:lnTo>
                  <a:lnTo>
                    <a:pt x="800074" y="719670"/>
                  </a:lnTo>
                  <a:lnTo>
                    <a:pt x="800074" y="712177"/>
                  </a:lnTo>
                  <a:lnTo>
                    <a:pt x="798525" y="710666"/>
                  </a:lnTo>
                  <a:lnTo>
                    <a:pt x="795896" y="708126"/>
                  </a:lnTo>
                  <a:lnTo>
                    <a:pt x="794435" y="706729"/>
                  </a:lnTo>
                  <a:lnTo>
                    <a:pt x="794435" y="711949"/>
                  </a:lnTo>
                  <a:lnTo>
                    <a:pt x="789279" y="711949"/>
                  </a:lnTo>
                  <a:lnTo>
                    <a:pt x="792200" y="710666"/>
                  </a:lnTo>
                  <a:lnTo>
                    <a:pt x="794435" y="711949"/>
                  </a:lnTo>
                  <a:lnTo>
                    <a:pt x="794435" y="706729"/>
                  </a:lnTo>
                  <a:lnTo>
                    <a:pt x="792683" y="705027"/>
                  </a:lnTo>
                  <a:lnTo>
                    <a:pt x="789343" y="701776"/>
                  </a:lnTo>
                  <a:lnTo>
                    <a:pt x="788301" y="700786"/>
                  </a:lnTo>
                  <a:lnTo>
                    <a:pt x="788301" y="706856"/>
                  </a:lnTo>
                  <a:lnTo>
                    <a:pt x="788073" y="708126"/>
                  </a:lnTo>
                  <a:lnTo>
                    <a:pt x="786295" y="708126"/>
                  </a:lnTo>
                  <a:lnTo>
                    <a:pt x="785596" y="706856"/>
                  </a:lnTo>
                  <a:lnTo>
                    <a:pt x="784517" y="705599"/>
                  </a:lnTo>
                  <a:lnTo>
                    <a:pt x="784898" y="705599"/>
                  </a:lnTo>
                  <a:lnTo>
                    <a:pt x="787361" y="705599"/>
                  </a:lnTo>
                  <a:lnTo>
                    <a:pt x="788073" y="706856"/>
                  </a:lnTo>
                  <a:lnTo>
                    <a:pt x="788301" y="706856"/>
                  </a:lnTo>
                  <a:lnTo>
                    <a:pt x="788301" y="700786"/>
                  </a:lnTo>
                  <a:lnTo>
                    <a:pt x="788022" y="700506"/>
                  </a:lnTo>
                  <a:lnTo>
                    <a:pt x="787006" y="699579"/>
                  </a:lnTo>
                  <a:lnTo>
                    <a:pt x="787006" y="704316"/>
                  </a:lnTo>
                  <a:lnTo>
                    <a:pt x="784821" y="704926"/>
                  </a:lnTo>
                  <a:lnTo>
                    <a:pt x="784631" y="703046"/>
                  </a:lnTo>
                  <a:lnTo>
                    <a:pt x="784517" y="701776"/>
                  </a:lnTo>
                  <a:lnTo>
                    <a:pt x="786295" y="701776"/>
                  </a:lnTo>
                  <a:lnTo>
                    <a:pt x="787006" y="704316"/>
                  </a:lnTo>
                  <a:lnTo>
                    <a:pt x="787006" y="699579"/>
                  </a:lnTo>
                  <a:lnTo>
                    <a:pt x="783869" y="696696"/>
                  </a:lnTo>
                  <a:lnTo>
                    <a:pt x="782053" y="695032"/>
                  </a:lnTo>
                  <a:lnTo>
                    <a:pt x="782053" y="696696"/>
                  </a:lnTo>
                  <a:lnTo>
                    <a:pt x="779576" y="699249"/>
                  </a:lnTo>
                  <a:lnTo>
                    <a:pt x="777443" y="699249"/>
                  </a:lnTo>
                  <a:lnTo>
                    <a:pt x="778319" y="697966"/>
                  </a:lnTo>
                  <a:lnTo>
                    <a:pt x="779487" y="697966"/>
                  </a:lnTo>
                  <a:lnTo>
                    <a:pt x="780275" y="696696"/>
                  </a:lnTo>
                  <a:lnTo>
                    <a:pt x="782053" y="696696"/>
                  </a:lnTo>
                  <a:lnTo>
                    <a:pt x="782053" y="695032"/>
                  </a:lnTo>
                  <a:lnTo>
                    <a:pt x="781100" y="694156"/>
                  </a:lnTo>
                  <a:lnTo>
                    <a:pt x="776020" y="689508"/>
                  </a:lnTo>
                  <a:lnTo>
                    <a:pt x="776020" y="692886"/>
                  </a:lnTo>
                  <a:lnTo>
                    <a:pt x="775677" y="694156"/>
                  </a:lnTo>
                  <a:lnTo>
                    <a:pt x="772604" y="694156"/>
                  </a:lnTo>
                  <a:lnTo>
                    <a:pt x="772477" y="692886"/>
                  </a:lnTo>
                  <a:lnTo>
                    <a:pt x="774255" y="692886"/>
                  </a:lnTo>
                  <a:lnTo>
                    <a:pt x="774166" y="691616"/>
                  </a:lnTo>
                  <a:lnTo>
                    <a:pt x="774077" y="690346"/>
                  </a:lnTo>
                  <a:lnTo>
                    <a:pt x="773938" y="690346"/>
                  </a:lnTo>
                  <a:lnTo>
                    <a:pt x="772477" y="689076"/>
                  </a:lnTo>
                  <a:lnTo>
                    <a:pt x="774395" y="690346"/>
                  </a:lnTo>
                  <a:lnTo>
                    <a:pt x="774903" y="691616"/>
                  </a:lnTo>
                  <a:lnTo>
                    <a:pt x="776020" y="692886"/>
                  </a:lnTo>
                  <a:lnTo>
                    <a:pt x="776020" y="689508"/>
                  </a:lnTo>
                  <a:lnTo>
                    <a:pt x="775563" y="689076"/>
                  </a:lnTo>
                  <a:lnTo>
                    <a:pt x="772795" y="686536"/>
                  </a:lnTo>
                  <a:lnTo>
                    <a:pt x="771423" y="685266"/>
                  </a:lnTo>
                  <a:lnTo>
                    <a:pt x="769658" y="683818"/>
                  </a:lnTo>
                  <a:lnTo>
                    <a:pt x="769658" y="690346"/>
                  </a:lnTo>
                  <a:lnTo>
                    <a:pt x="768946" y="690346"/>
                  </a:lnTo>
                  <a:lnTo>
                    <a:pt x="763638" y="687806"/>
                  </a:lnTo>
                  <a:lnTo>
                    <a:pt x="764578" y="686536"/>
                  </a:lnTo>
                  <a:lnTo>
                    <a:pt x="767168" y="686536"/>
                  </a:lnTo>
                  <a:lnTo>
                    <a:pt x="769658" y="690346"/>
                  </a:lnTo>
                  <a:lnTo>
                    <a:pt x="769658" y="683818"/>
                  </a:lnTo>
                  <a:lnTo>
                    <a:pt x="729272" y="659866"/>
                  </a:lnTo>
                  <a:lnTo>
                    <a:pt x="745210" y="667486"/>
                  </a:lnTo>
                  <a:lnTo>
                    <a:pt x="750912" y="671296"/>
                  </a:lnTo>
                  <a:lnTo>
                    <a:pt x="755383" y="675106"/>
                  </a:lnTo>
                  <a:lnTo>
                    <a:pt x="761834" y="679564"/>
                  </a:lnTo>
                  <a:lnTo>
                    <a:pt x="757250" y="681456"/>
                  </a:lnTo>
                  <a:lnTo>
                    <a:pt x="756907" y="682726"/>
                  </a:lnTo>
                  <a:lnTo>
                    <a:pt x="762482" y="682726"/>
                  </a:lnTo>
                  <a:lnTo>
                    <a:pt x="763041" y="680377"/>
                  </a:lnTo>
                  <a:lnTo>
                    <a:pt x="763397" y="678916"/>
                  </a:lnTo>
                  <a:lnTo>
                    <a:pt x="763092" y="680186"/>
                  </a:lnTo>
                  <a:lnTo>
                    <a:pt x="763041" y="680377"/>
                  </a:lnTo>
                  <a:lnTo>
                    <a:pt x="764781" y="681456"/>
                  </a:lnTo>
                  <a:lnTo>
                    <a:pt x="766114" y="683996"/>
                  </a:lnTo>
                  <a:lnTo>
                    <a:pt x="767880" y="685266"/>
                  </a:lnTo>
                  <a:lnTo>
                    <a:pt x="762774" y="684136"/>
                  </a:lnTo>
                  <a:lnTo>
                    <a:pt x="761504" y="687806"/>
                  </a:lnTo>
                  <a:lnTo>
                    <a:pt x="764667" y="691616"/>
                  </a:lnTo>
                  <a:lnTo>
                    <a:pt x="771944" y="695426"/>
                  </a:lnTo>
                  <a:lnTo>
                    <a:pt x="777087" y="695426"/>
                  </a:lnTo>
                  <a:lnTo>
                    <a:pt x="776973" y="696696"/>
                  </a:lnTo>
                  <a:lnTo>
                    <a:pt x="776859" y="699249"/>
                  </a:lnTo>
                  <a:lnTo>
                    <a:pt x="776732" y="700506"/>
                  </a:lnTo>
                  <a:lnTo>
                    <a:pt x="779411" y="700506"/>
                  </a:lnTo>
                  <a:lnTo>
                    <a:pt x="781342" y="699249"/>
                  </a:lnTo>
                  <a:lnTo>
                    <a:pt x="782053" y="700506"/>
                  </a:lnTo>
                  <a:lnTo>
                    <a:pt x="778510" y="703046"/>
                  </a:lnTo>
                  <a:lnTo>
                    <a:pt x="776732" y="703046"/>
                  </a:lnTo>
                  <a:lnTo>
                    <a:pt x="773303" y="696696"/>
                  </a:lnTo>
                  <a:lnTo>
                    <a:pt x="770978" y="695426"/>
                  </a:lnTo>
                  <a:lnTo>
                    <a:pt x="769480" y="694893"/>
                  </a:lnTo>
                  <a:lnTo>
                    <a:pt x="771207" y="696696"/>
                  </a:lnTo>
                  <a:lnTo>
                    <a:pt x="778865" y="706856"/>
                  </a:lnTo>
                  <a:lnTo>
                    <a:pt x="780478" y="706856"/>
                  </a:lnTo>
                  <a:lnTo>
                    <a:pt x="779576" y="705599"/>
                  </a:lnTo>
                  <a:lnTo>
                    <a:pt x="781151" y="703046"/>
                  </a:lnTo>
                  <a:lnTo>
                    <a:pt x="781951" y="701776"/>
                  </a:lnTo>
                  <a:lnTo>
                    <a:pt x="784453" y="705027"/>
                  </a:lnTo>
                  <a:lnTo>
                    <a:pt x="782396" y="705599"/>
                  </a:lnTo>
                  <a:lnTo>
                    <a:pt x="782396" y="706856"/>
                  </a:lnTo>
                  <a:lnTo>
                    <a:pt x="785355" y="710666"/>
                  </a:lnTo>
                  <a:lnTo>
                    <a:pt x="785228" y="711949"/>
                  </a:lnTo>
                  <a:lnTo>
                    <a:pt x="784212" y="710666"/>
                  </a:lnTo>
                  <a:lnTo>
                    <a:pt x="779411" y="708126"/>
                  </a:lnTo>
                  <a:lnTo>
                    <a:pt x="778865" y="706856"/>
                  </a:lnTo>
                  <a:lnTo>
                    <a:pt x="777595" y="708126"/>
                  </a:lnTo>
                  <a:lnTo>
                    <a:pt x="775677" y="709396"/>
                  </a:lnTo>
                  <a:lnTo>
                    <a:pt x="781342" y="709396"/>
                  </a:lnTo>
                  <a:lnTo>
                    <a:pt x="784885" y="714476"/>
                  </a:lnTo>
                  <a:lnTo>
                    <a:pt x="783145" y="717016"/>
                  </a:lnTo>
                  <a:lnTo>
                    <a:pt x="780453" y="717016"/>
                  </a:lnTo>
                  <a:lnTo>
                    <a:pt x="779564" y="719569"/>
                  </a:lnTo>
                  <a:lnTo>
                    <a:pt x="784212" y="718299"/>
                  </a:lnTo>
                  <a:lnTo>
                    <a:pt x="784745" y="715746"/>
                  </a:lnTo>
                  <a:lnTo>
                    <a:pt x="787361" y="711949"/>
                  </a:lnTo>
                  <a:lnTo>
                    <a:pt x="788416" y="711949"/>
                  </a:lnTo>
                  <a:lnTo>
                    <a:pt x="787768" y="713206"/>
                  </a:lnTo>
                  <a:lnTo>
                    <a:pt x="787361" y="714476"/>
                  </a:lnTo>
                  <a:lnTo>
                    <a:pt x="788631" y="717016"/>
                  </a:lnTo>
                  <a:lnTo>
                    <a:pt x="790397" y="718299"/>
                  </a:lnTo>
                  <a:lnTo>
                    <a:pt x="789393" y="719670"/>
                  </a:lnTo>
                  <a:lnTo>
                    <a:pt x="789736" y="719670"/>
                  </a:lnTo>
                  <a:lnTo>
                    <a:pt x="789952" y="720826"/>
                  </a:lnTo>
                  <a:lnTo>
                    <a:pt x="790194" y="720826"/>
                  </a:lnTo>
                  <a:lnTo>
                    <a:pt x="791197" y="719836"/>
                  </a:lnTo>
                  <a:lnTo>
                    <a:pt x="791298" y="719670"/>
                  </a:lnTo>
                  <a:lnTo>
                    <a:pt x="791591" y="718299"/>
                  </a:lnTo>
                  <a:lnTo>
                    <a:pt x="791819" y="717016"/>
                  </a:lnTo>
                  <a:lnTo>
                    <a:pt x="795147" y="717016"/>
                  </a:lnTo>
                  <a:lnTo>
                    <a:pt x="795718" y="718299"/>
                  </a:lnTo>
                  <a:lnTo>
                    <a:pt x="795578" y="718299"/>
                  </a:lnTo>
                  <a:lnTo>
                    <a:pt x="795489" y="719670"/>
                  </a:lnTo>
                  <a:lnTo>
                    <a:pt x="791438" y="719670"/>
                  </a:lnTo>
                  <a:lnTo>
                    <a:pt x="792670" y="722096"/>
                  </a:lnTo>
                  <a:lnTo>
                    <a:pt x="789838" y="722096"/>
                  </a:lnTo>
                  <a:lnTo>
                    <a:pt x="788301" y="720826"/>
                  </a:lnTo>
                  <a:lnTo>
                    <a:pt x="787742" y="719836"/>
                  </a:lnTo>
                  <a:lnTo>
                    <a:pt x="787641" y="719670"/>
                  </a:lnTo>
                  <a:lnTo>
                    <a:pt x="787831" y="718299"/>
                  </a:lnTo>
                  <a:lnTo>
                    <a:pt x="788073" y="717016"/>
                  </a:lnTo>
                  <a:lnTo>
                    <a:pt x="786511" y="718299"/>
                  </a:lnTo>
                  <a:lnTo>
                    <a:pt x="786930" y="719670"/>
                  </a:lnTo>
                  <a:lnTo>
                    <a:pt x="786650" y="720826"/>
                  </a:lnTo>
                  <a:lnTo>
                    <a:pt x="783463" y="720826"/>
                  </a:lnTo>
                  <a:lnTo>
                    <a:pt x="783463" y="722096"/>
                  </a:lnTo>
                  <a:lnTo>
                    <a:pt x="789012" y="722096"/>
                  </a:lnTo>
                  <a:lnTo>
                    <a:pt x="788657" y="723366"/>
                  </a:lnTo>
                  <a:lnTo>
                    <a:pt x="787717" y="725906"/>
                  </a:lnTo>
                  <a:lnTo>
                    <a:pt x="789749" y="724649"/>
                  </a:lnTo>
                  <a:lnTo>
                    <a:pt x="790244" y="723366"/>
                  </a:lnTo>
                  <a:lnTo>
                    <a:pt x="793026" y="723366"/>
                  </a:lnTo>
                  <a:lnTo>
                    <a:pt x="794804" y="724649"/>
                  </a:lnTo>
                  <a:lnTo>
                    <a:pt x="795604" y="725906"/>
                  </a:lnTo>
                  <a:lnTo>
                    <a:pt x="795045" y="725906"/>
                  </a:lnTo>
                  <a:lnTo>
                    <a:pt x="794435" y="728446"/>
                  </a:lnTo>
                  <a:lnTo>
                    <a:pt x="797267" y="728446"/>
                  </a:lnTo>
                  <a:lnTo>
                    <a:pt x="797013" y="727176"/>
                  </a:lnTo>
                  <a:lnTo>
                    <a:pt x="799871" y="727176"/>
                  </a:lnTo>
                  <a:lnTo>
                    <a:pt x="799998" y="729716"/>
                  </a:lnTo>
                  <a:lnTo>
                    <a:pt x="798410" y="729716"/>
                  </a:lnTo>
                  <a:lnTo>
                    <a:pt x="803783" y="730999"/>
                  </a:lnTo>
                  <a:lnTo>
                    <a:pt x="804367" y="732256"/>
                  </a:lnTo>
                  <a:lnTo>
                    <a:pt x="806881" y="732256"/>
                  </a:lnTo>
                  <a:lnTo>
                    <a:pt x="806767" y="730999"/>
                  </a:lnTo>
                  <a:lnTo>
                    <a:pt x="809675" y="730999"/>
                  </a:lnTo>
                  <a:lnTo>
                    <a:pt x="808837" y="732256"/>
                  </a:lnTo>
                  <a:lnTo>
                    <a:pt x="808291" y="732256"/>
                  </a:lnTo>
                  <a:lnTo>
                    <a:pt x="807897" y="733526"/>
                  </a:lnTo>
                  <a:lnTo>
                    <a:pt x="809510" y="736066"/>
                  </a:lnTo>
                  <a:lnTo>
                    <a:pt x="811542" y="736066"/>
                  </a:lnTo>
                  <a:lnTo>
                    <a:pt x="814285" y="737349"/>
                  </a:lnTo>
                  <a:lnTo>
                    <a:pt x="814285" y="738771"/>
                  </a:lnTo>
                  <a:lnTo>
                    <a:pt x="809167" y="738771"/>
                  </a:lnTo>
                  <a:lnTo>
                    <a:pt x="808164" y="739876"/>
                  </a:lnTo>
                  <a:lnTo>
                    <a:pt x="807707" y="742416"/>
                  </a:lnTo>
                  <a:lnTo>
                    <a:pt x="807631" y="743699"/>
                  </a:lnTo>
                  <a:lnTo>
                    <a:pt x="807554" y="744956"/>
                  </a:lnTo>
                  <a:lnTo>
                    <a:pt x="810729" y="743699"/>
                  </a:lnTo>
                  <a:lnTo>
                    <a:pt x="811441" y="742416"/>
                  </a:lnTo>
                  <a:lnTo>
                    <a:pt x="809320" y="741146"/>
                  </a:lnTo>
                  <a:lnTo>
                    <a:pt x="809320" y="739876"/>
                  </a:lnTo>
                  <a:lnTo>
                    <a:pt x="811098" y="739876"/>
                  </a:lnTo>
                  <a:lnTo>
                    <a:pt x="813206" y="742416"/>
                  </a:lnTo>
                  <a:lnTo>
                    <a:pt x="810031" y="744956"/>
                  </a:lnTo>
                  <a:lnTo>
                    <a:pt x="811098" y="746226"/>
                  </a:lnTo>
                  <a:lnTo>
                    <a:pt x="813562" y="743699"/>
                  </a:lnTo>
                  <a:lnTo>
                    <a:pt x="818527" y="743699"/>
                  </a:lnTo>
                  <a:lnTo>
                    <a:pt x="818527" y="744956"/>
                  </a:lnTo>
                  <a:lnTo>
                    <a:pt x="813879" y="746226"/>
                  </a:lnTo>
                  <a:lnTo>
                    <a:pt x="809345" y="750049"/>
                  </a:lnTo>
                  <a:lnTo>
                    <a:pt x="806843" y="752576"/>
                  </a:lnTo>
                  <a:lnTo>
                    <a:pt x="809967" y="751306"/>
                  </a:lnTo>
                  <a:lnTo>
                    <a:pt x="813206" y="750049"/>
                  </a:lnTo>
                  <a:lnTo>
                    <a:pt x="815225" y="747623"/>
                  </a:lnTo>
                  <a:lnTo>
                    <a:pt x="815682" y="747623"/>
                  </a:lnTo>
                  <a:lnTo>
                    <a:pt x="816698" y="748817"/>
                  </a:lnTo>
                  <a:lnTo>
                    <a:pt x="817003" y="748817"/>
                  </a:lnTo>
                  <a:lnTo>
                    <a:pt x="817473" y="750049"/>
                  </a:lnTo>
                  <a:lnTo>
                    <a:pt x="816749" y="750049"/>
                  </a:lnTo>
                  <a:lnTo>
                    <a:pt x="823125" y="751306"/>
                  </a:lnTo>
                  <a:lnTo>
                    <a:pt x="824903" y="753846"/>
                  </a:lnTo>
                  <a:lnTo>
                    <a:pt x="822210" y="757656"/>
                  </a:lnTo>
                  <a:lnTo>
                    <a:pt x="814222" y="756399"/>
                  </a:lnTo>
                  <a:lnTo>
                    <a:pt x="814285" y="761466"/>
                  </a:lnTo>
                  <a:lnTo>
                    <a:pt x="818222" y="758926"/>
                  </a:lnTo>
                  <a:lnTo>
                    <a:pt x="818667" y="757656"/>
                  </a:lnTo>
                  <a:lnTo>
                    <a:pt x="824191" y="758926"/>
                  </a:lnTo>
                  <a:lnTo>
                    <a:pt x="824433" y="758926"/>
                  </a:lnTo>
                  <a:lnTo>
                    <a:pt x="824547" y="756399"/>
                  </a:lnTo>
                  <a:lnTo>
                    <a:pt x="826096" y="756399"/>
                  </a:lnTo>
                  <a:lnTo>
                    <a:pt x="826211" y="757656"/>
                  </a:lnTo>
                  <a:lnTo>
                    <a:pt x="826325" y="758926"/>
                  </a:lnTo>
                  <a:lnTo>
                    <a:pt x="824293" y="761466"/>
                  </a:lnTo>
                  <a:lnTo>
                    <a:pt x="821448" y="764006"/>
                  </a:lnTo>
                  <a:lnTo>
                    <a:pt x="817105" y="762749"/>
                  </a:lnTo>
                  <a:lnTo>
                    <a:pt x="816051" y="762749"/>
                  </a:lnTo>
                  <a:lnTo>
                    <a:pt x="817333" y="765276"/>
                  </a:lnTo>
                  <a:lnTo>
                    <a:pt x="819950" y="764006"/>
                  </a:lnTo>
                  <a:lnTo>
                    <a:pt x="821359" y="765276"/>
                  </a:lnTo>
                  <a:lnTo>
                    <a:pt x="822426" y="765276"/>
                  </a:lnTo>
                  <a:lnTo>
                    <a:pt x="821715" y="764006"/>
                  </a:lnTo>
                  <a:lnTo>
                    <a:pt x="823836" y="764006"/>
                  </a:lnTo>
                  <a:lnTo>
                    <a:pt x="825957" y="760196"/>
                  </a:lnTo>
                  <a:lnTo>
                    <a:pt x="826325" y="761466"/>
                  </a:lnTo>
                  <a:lnTo>
                    <a:pt x="828090" y="761466"/>
                  </a:lnTo>
                  <a:lnTo>
                    <a:pt x="827506" y="762749"/>
                  </a:lnTo>
                  <a:lnTo>
                    <a:pt x="825614" y="765276"/>
                  </a:lnTo>
                  <a:lnTo>
                    <a:pt x="825614" y="765746"/>
                  </a:lnTo>
                  <a:lnTo>
                    <a:pt x="825614" y="766559"/>
                  </a:lnTo>
                  <a:lnTo>
                    <a:pt x="829157" y="765276"/>
                  </a:lnTo>
                  <a:lnTo>
                    <a:pt x="829970" y="766622"/>
                  </a:lnTo>
                  <a:lnTo>
                    <a:pt x="829843" y="765276"/>
                  </a:lnTo>
                  <a:lnTo>
                    <a:pt x="830237" y="766622"/>
                  </a:lnTo>
                  <a:lnTo>
                    <a:pt x="829970" y="766622"/>
                  </a:lnTo>
                  <a:lnTo>
                    <a:pt x="824788" y="767816"/>
                  </a:lnTo>
                  <a:lnTo>
                    <a:pt x="822706" y="769099"/>
                  </a:lnTo>
                  <a:lnTo>
                    <a:pt x="816762" y="770356"/>
                  </a:lnTo>
                  <a:lnTo>
                    <a:pt x="820127" y="770356"/>
                  </a:lnTo>
                  <a:lnTo>
                    <a:pt x="821385" y="771626"/>
                  </a:lnTo>
                  <a:lnTo>
                    <a:pt x="824547" y="770356"/>
                  </a:lnTo>
                  <a:lnTo>
                    <a:pt x="826096" y="771626"/>
                  </a:lnTo>
                  <a:lnTo>
                    <a:pt x="827100" y="772896"/>
                  </a:lnTo>
                  <a:lnTo>
                    <a:pt x="827747" y="775436"/>
                  </a:lnTo>
                  <a:lnTo>
                    <a:pt x="829729" y="775436"/>
                  </a:lnTo>
                  <a:lnTo>
                    <a:pt x="831824" y="771626"/>
                  </a:lnTo>
                  <a:lnTo>
                    <a:pt x="832383" y="770597"/>
                  </a:lnTo>
                  <a:lnTo>
                    <a:pt x="829513" y="771626"/>
                  </a:lnTo>
                  <a:lnTo>
                    <a:pt x="828192" y="771626"/>
                  </a:lnTo>
                  <a:lnTo>
                    <a:pt x="827379" y="770356"/>
                  </a:lnTo>
                  <a:lnTo>
                    <a:pt x="828395" y="769099"/>
                  </a:lnTo>
                  <a:lnTo>
                    <a:pt x="830745" y="767816"/>
                  </a:lnTo>
                  <a:lnTo>
                    <a:pt x="833526" y="767816"/>
                  </a:lnTo>
                  <a:lnTo>
                    <a:pt x="833767" y="769099"/>
                  </a:lnTo>
                  <a:lnTo>
                    <a:pt x="836231" y="769099"/>
                  </a:lnTo>
                  <a:lnTo>
                    <a:pt x="835533" y="767816"/>
                  </a:lnTo>
                  <a:lnTo>
                    <a:pt x="835888" y="767816"/>
                  </a:lnTo>
                  <a:lnTo>
                    <a:pt x="836942" y="769099"/>
                  </a:lnTo>
                  <a:lnTo>
                    <a:pt x="839749" y="769099"/>
                  </a:lnTo>
                  <a:close/>
                </a:path>
                <a:path w="1403984" h="844550">
                  <a:moveTo>
                    <a:pt x="863155" y="742365"/>
                  </a:moveTo>
                  <a:lnTo>
                    <a:pt x="862914" y="742022"/>
                  </a:lnTo>
                  <a:lnTo>
                    <a:pt x="862685" y="741654"/>
                  </a:lnTo>
                  <a:lnTo>
                    <a:pt x="862444" y="741311"/>
                  </a:lnTo>
                  <a:lnTo>
                    <a:pt x="862088" y="741311"/>
                  </a:lnTo>
                  <a:lnTo>
                    <a:pt x="862088" y="741654"/>
                  </a:lnTo>
                  <a:lnTo>
                    <a:pt x="862799" y="742137"/>
                  </a:lnTo>
                  <a:lnTo>
                    <a:pt x="863155" y="742365"/>
                  </a:lnTo>
                  <a:close/>
                </a:path>
                <a:path w="1403984" h="844550">
                  <a:moveTo>
                    <a:pt x="865632" y="743077"/>
                  </a:moveTo>
                  <a:lnTo>
                    <a:pt x="863473" y="744308"/>
                  </a:lnTo>
                  <a:lnTo>
                    <a:pt x="862761" y="745464"/>
                  </a:lnTo>
                  <a:lnTo>
                    <a:pt x="859967" y="744499"/>
                  </a:lnTo>
                  <a:lnTo>
                    <a:pt x="860856" y="745769"/>
                  </a:lnTo>
                  <a:lnTo>
                    <a:pt x="863130" y="745693"/>
                  </a:lnTo>
                  <a:lnTo>
                    <a:pt x="864933" y="745921"/>
                  </a:lnTo>
                  <a:lnTo>
                    <a:pt x="864679" y="744613"/>
                  </a:lnTo>
                  <a:lnTo>
                    <a:pt x="864819" y="744562"/>
                  </a:lnTo>
                  <a:lnTo>
                    <a:pt x="865632" y="743077"/>
                  </a:lnTo>
                  <a:close/>
                </a:path>
                <a:path w="1403984" h="844550">
                  <a:moveTo>
                    <a:pt x="869886" y="743432"/>
                  </a:moveTo>
                  <a:lnTo>
                    <a:pt x="869772" y="742962"/>
                  </a:lnTo>
                  <a:lnTo>
                    <a:pt x="869645" y="742505"/>
                  </a:lnTo>
                  <a:lnTo>
                    <a:pt x="869530" y="742022"/>
                  </a:lnTo>
                  <a:lnTo>
                    <a:pt x="868591" y="742264"/>
                  </a:lnTo>
                  <a:lnTo>
                    <a:pt x="866698" y="742746"/>
                  </a:lnTo>
                  <a:lnTo>
                    <a:pt x="868591" y="743661"/>
                  </a:lnTo>
                  <a:lnTo>
                    <a:pt x="869530" y="744156"/>
                  </a:lnTo>
                  <a:lnTo>
                    <a:pt x="869645" y="743902"/>
                  </a:lnTo>
                  <a:lnTo>
                    <a:pt x="869886" y="743432"/>
                  </a:lnTo>
                  <a:close/>
                </a:path>
                <a:path w="1403984" h="844550">
                  <a:moveTo>
                    <a:pt x="870597" y="782751"/>
                  </a:moveTo>
                  <a:lnTo>
                    <a:pt x="869886" y="782040"/>
                  </a:lnTo>
                  <a:lnTo>
                    <a:pt x="868908" y="783336"/>
                  </a:lnTo>
                  <a:lnTo>
                    <a:pt x="868578" y="785406"/>
                  </a:lnTo>
                  <a:lnTo>
                    <a:pt x="869175" y="787349"/>
                  </a:lnTo>
                  <a:lnTo>
                    <a:pt x="869886" y="788416"/>
                  </a:lnTo>
                  <a:lnTo>
                    <a:pt x="870292" y="786168"/>
                  </a:lnTo>
                  <a:lnTo>
                    <a:pt x="869619" y="784948"/>
                  </a:lnTo>
                  <a:lnTo>
                    <a:pt x="870597" y="782751"/>
                  </a:lnTo>
                  <a:close/>
                </a:path>
                <a:path w="1403984" h="844550">
                  <a:moveTo>
                    <a:pt x="871296" y="748398"/>
                  </a:moveTo>
                  <a:lnTo>
                    <a:pt x="870127" y="746506"/>
                  </a:lnTo>
                  <a:lnTo>
                    <a:pt x="869530" y="745566"/>
                  </a:lnTo>
                  <a:lnTo>
                    <a:pt x="869175" y="745680"/>
                  </a:lnTo>
                  <a:lnTo>
                    <a:pt x="868819" y="745794"/>
                  </a:lnTo>
                  <a:lnTo>
                    <a:pt x="868464" y="745921"/>
                  </a:lnTo>
                  <a:lnTo>
                    <a:pt x="869645" y="747572"/>
                  </a:lnTo>
                  <a:lnTo>
                    <a:pt x="870242" y="748398"/>
                  </a:lnTo>
                  <a:lnTo>
                    <a:pt x="871296" y="748398"/>
                  </a:lnTo>
                  <a:close/>
                </a:path>
                <a:path w="1403984" h="844550">
                  <a:moveTo>
                    <a:pt x="884936" y="773912"/>
                  </a:moveTo>
                  <a:lnTo>
                    <a:pt x="879360" y="767880"/>
                  </a:lnTo>
                  <a:lnTo>
                    <a:pt x="873074" y="763625"/>
                  </a:lnTo>
                  <a:lnTo>
                    <a:pt x="879221" y="770458"/>
                  </a:lnTo>
                  <a:lnTo>
                    <a:pt x="884936" y="773912"/>
                  </a:lnTo>
                  <a:close/>
                </a:path>
                <a:path w="1403984" h="844550">
                  <a:moveTo>
                    <a:pt x="899287" y="758317"/>
                  </a:moveTo>
                  <a:lnTo>
                    <a:pt x="899045" y="758190"/>
                  </a:lnTo>
                  <a:lnTo>
                    <a:pt x="898817" y="758075"/>
                  </a:lnTo>
                  <a:lnTo>
                    <a:pt x="898575" y="757961"/>
                  </a:lnTo>
                  <a:lnTo>
                    <a:pt x="897813" y="758672"/>
                  </a:lnTo>
                  <a:lnTo>
                    <a:pt x="897509" y="759726"/>
                  </a:lnTo>
                  <a:lnTo>
                    <a:pt x="897864" y="759841"/>
                  </a:lnTo>
                  <a:lnTo>
                    <a:pt x="898220" y="759968"/>
                  </a:lnTo>
                  <a:lnTo>
                    <a:pt x="898575" y="760082"/>
                  </a:lnTo>
                  <a:lnTo>
                    <a:pt x="899033" y="759333"/>
                  </a:lnTo>
                  <a:lnTo>
                    <a:pt x="899033" y="759599"/>
                  </a:lnTo>
                  <a:lnTo>
                    <a:pt x="899287" y="758317"/>
                  </a:lnTo>
                  <a:close/>
                </a:path>
                <a:path w="1403984" h="844550">
                  <a:moveTo>
                    <a:pt x="902474" y="756183"/>
                  </a:moveTo>
                  <a:lnTo>
                    <a:pt x="893622" y="753351"/>
                  </a:lnTo>
                  <a:lnTo>
                    <a:pt x="893267" y="754075"/>
                  </a:lnTo>
                  <a:lnTo>
                    <a:pt x="902474" y="756183"/>
                  </a:lnTo>
                  <a:close/>
                </a:path>
                <a:path w="1403984" h="844550">
                  <a:moveTo>
                    <a:pt x="904595" y="753706"/>
                  </a:moveTo>
                  <a:lnTo>
                    <a:pt x="904481" y="753465"/>
                  </a:lnTo>
                  <a:lnTo>
                    <a:pt x="904354" y="753249"/>
                  </a:lnTo>
                  <a:lnTo>
                    <a:pt x="904240" y="753008"/>
                  </a:lnTo>
                  <a:lnTo>
                    <a:pt x="904011" y="753465"/>
                  </a:lnTo>
                  <a:lnTo>
                    <a:pt x="903770" y="753935"/>
                  </a:lnTo>
                  <a:lnTo>
                    <a:pt x="903541" y="754405"/>
                  </a:lnTo>
                  <a:lnTo>
                    <a:pt x="904240" y="754405"/>
                  </a:lnTo>
                  <a:lnTo>
                    <a:pt x="904354" y="754176"/>
                  </a:lnTo>
                  <a:lnTo>
                    <a:pt x="904481" y="753935"/>
                  </a:lnTo>
                  <a:lnTo>
                    <a:pt x="904595" y="753706"/>
                  </a:lnTo>
                  <a:close/>
                </a:path>
                <a:path w="1403984" h="844550">
                  <a:moveTo>
                    <a:pt x="912037" y="784174"/>
                  </a:moveTo>
                  <a:lnTo>
                    <a:pt x="907821" y="780199"/>
                  </a:lnTo>
                  <a:lnTo>
                    <a:pt x="898156" y="779360"/>
                  </a:lnTo>
                  <a:lnTo>
                    <a:pt x="885431" y="774192"/>
                  </a:lnTo>
                  <a:lnTo>
                    <a:pt x="889495" y="776643"/>
                  </a:lnTo>
                  <a:lnTo>
                    <a:pt x="901293" y="781456"/>
                  </a:lnTo>
                  <a:lnTo>
                    <a:pt x="912037" y="784174"/>
                  </a:lnTo>
                  <a:close/>
                </a:path>
                <a:path w="1403984" h="844550">
                  <a:moveTo>
                    <a:pt x="915225" y="744499"/>
                  </a:moveTo>
                  <a:lnTo>
                    <a:pt x="913498" y="744766"/>
                  </a:lnTo>
                  <a:lnTo>
                    <a:pt x="913091" y="743432"/>
                  </a:lnTo>
                  <a:lnTo>
                    <a:pt x="912507" y="744270"/>
                  </a:lnTo>
                  <a:lnTo>
                    <a:pt x="911910" y="745083"/>
                  </a:lnTo>
                  <a:lnTo>
                    <a:pt x="911326" y="745921"/>
                  </a:lnTo>
                  <a:lnTo>
                    <a:pt x="911326" y="749096"/>
                  </a:lnTo>
                  <a:lnTo>
                    <a:pt x="912393" y="749096"/>
                  </a:lnTo>
                  <a:lnTo>
                    <a:pt x="915225" y="744499"/>
                  </a:lnTo>
                  <a:close/>
                </a:path>
                <a:path w="1403984" h="844550">
                  <a:moveTo>
                    <a:pt x="925487" y="756551"/>
                  </a:moveTo>
                  <a:lnTo>
                    <a:pt x="925144" y="756551"/>
                  </a:lnTo>
                  <a:lnTo>
                    <a:pt x="925487" y="757618"/>
                  </a:lnTo>
                  <a:lnTo>
                    <a:pt x="925487" y="756551"/>
                  </a:lnTo>
                  <a:close/>
                </a:path>
                <a:path w="1403984" h="844550">
                  <a:moveTo>
                    <a:pt x="934529" y="831900"/>
                  </a:moveTo>
                  <a:lnTo>
                    <a:pt x="932929" y="831316"/>
                  </a:lnTo>
                  <a:lnTo>
                    <a:pt x="930960" y="830846"/>
                  </a:lnTo>
                  <a:lnTo>
                    <a:pt x="934529" y="831900"/>
                  </a:lnTo>
                  <a:close/>
                </a:path>
                <a:path w="1403984" h="844550">
                  <a:moveTo>
                    <a:pt x="948512" y="802106"/>
                  </a:moveTo>
                  <a:lnTo>
                    <a:pt x="943267" y="799566"/>
                  </a:lnTo>
                  <a:lnTo>
                    <a:pt x="940650" y="798296"/>
                  </a:lnTo>
                  <a:lnTo>
                    <a:pt x="932929" y="796861"/>
                  </a:lnTo>
                  <a:lnTo>
                    <a:pt x="932929" y="799566"/>
                  </a:lnTo>
                  <a:lnTo>
                    <a:pt x="931519" y="800747"/>
                  </a:lnTo>
                  <a:lnTo>
                    <a:pt x="931519" y="808456"/>
                  </a:lnTo>
                  <a:lnTo>
                    <a:pt x="929741" y="808456"/>
                  </a:lnTo>
                  <a:lnTo>
                    <a:pt x="929030" y="807186"/>
                  </a:lnTo>
                  <a:lnTo>
                    <a:pt x="931164" y="807186"/>
                  </a:lnTo>
                  <a:lnTo>
                    <a:pt x="931519" y="808456"/>
                  </a:lnTo>
                  <a:lnTo>
                    <a:pt x="931519" y="800747"/>
                  </a:lnTo>
                  <a:lnTo>
                    <a:pt x="931570" y="799566"/>
                  </a:lnTo>
                  <a:lnTo>
                    <a:pt x="931164" y="800836"/>
                  </a:lnTo>
                  <a:lnTo>
                    <a:pt x="930198" y="800836"/>
                  </a:lnTo>
                  <a:lnTo>
                    <a:pt x="929741" y="799566"/>
                  </a:lnTo>
                  <a:lnTo>
                    <a:pt x="931570" y="799566"/>
                  </a:lnTo>
                  <a:lnTo>
                    <a:pt x="932929" y="799566"/>
                  </a:lnTo>
                  <a:lnTo>
                    <a:pt x="932929" y="796861"/>
                  </a:lnTo>
                  <a:lnTo>
                    <a:pt x="928166" y="795972"/>
                  </a:lnTo>
                  <a:lnTo>
                    <a:pt x="928166" y="799566"/>
                  </a:lnTo>
                  <a:lnTo>
                    <a:pt x="927760" y="802106"/>
                  </a:lnTo>
                  <a:lnTo>
                    <a:pt x="926909" y="803376"/>
                  </a:lnTo>
                  <a:lnTo>
                    <a:pt x="925842" y="803376"/>
                  </a:lnTo>
                  <a:lnTo>
                    <a:pt x="926846" y="802106"/>
                  </a:lnTo>
                  <a:lnTo>
                    <a:pt x="926744" y="800836"/>
                  </a:lnTo>
                  <a:lnTo>
                    <a:pt x="926642" y="799566"/>
                  </a:lnTo>
                  <a:lnTo>
                    <a:pt x="926553" y="798296"/>
                  </a:lnTo>
                  <a:lnTo>
                    <a:pt x="926795" y="798296"/>
                  </a:lnTo>
                  <a:lnTo>
                    <a:pt x="928166" y="799566"/>
                  </a:lnTo>
                  <a:lnTo>
                    <a:pt x="928166" y="795972"/>
                  </a:lnTo>
                  <a:lnTo>
                    <a:pt x="927011" y="795756"/>
                  </a:lnTo>
                  <a:lnTo>
                    <a:pt x="922312" y="794943"/>
                  </a:lnTo>
                  <a:lnTo>
                    <a:pt x="922312" y="802106"/>
                  </a:lnTo>
                  <a:lnTo>
                    <a:pt x="920178" y="805916"/>
                  </a:lnTo>
                  <a:lnTo>
                    <a:pt x="919467" y="805916"/>
                  </a:lnTo>
                  <a:lnTo>
                    <a:pt x="920178" y="800836"/>
                  </a:lnTo>
                  <a:lnTo>
                    <a:pt x="921956" y="800836"/>
                  </a:lnTo>
                  <a:lnTo>
                    <a:pt x="922312" y="802106"/>
                  </a:lnTo>
                  <a:lnTo>
                    <a:pt x="922312" y="794943"/>
                  </a:lnTo>
                  <a:lnTo>
                    <a:pt x="920178" y="794562"/>
                  </a:lnTo>
                  <a:lnTo>
                    <a:pt x="920178" y="798296"/>
                  </a:lnTo>
                  <a:lnTo>
                    <a:pt x="920178" y="799566"/>
                  </a:lnTo>
                  <a:lnTo>
                    <a:pt x="919111" y="800836"/>
                  </a:lnTo>
                  <a:lnTo>
                    <a:pt x="918883" y="800836"/>
                  </a:lnTo>
                  <a:lnTo>
                    <a:pt x="918527" y="799566"/>
                  </a:lnTo>
                  <a:lnTo>
                    <a:pt x="918413" y="798296"/>
                  </a:lnTo>
                  <a:lnTo>
                    <a:pt x="920178" y="798296"/>
                  </a:lnTo>
                  <a:lnTo>
                    <a:pt x="920178" y="794562"/>
                  </a:lnTo>
                  <a:lnTo>
                    <a:pt x="919772" y="794486"/>
                  </a:lnTo>
                  <a:lnTo>
                    <a:pt x="916279" y="793877"/>
                  </a:lnTo>
                  <a:lnTo>
                    <a:pt x="916279" y="798296"/>
                  </a:lnTo>
                  <a:lnTo>
                    <a:pt x="914514" y="804646"/>
                  </a:lnTo>
                  <a:lnTo>
                    <a:pt x="914514" y="816076"/>
                  </a:lnTo>
                  <a:lnTo>
                    <a:pt x="913803" y="818616"/>
                  </a:lnTo>
                  <a:lnTo>
                    <a:pt x="912393" y="817346"/>
                  </a:lnTo>
                  <a:lnTo>
                    <a:pt x="913447" y="816076"/>
                  </a:lnTo>
                  <a:lnTo>
                    <a:pt x="914514" y="816076"/>
                  </a:lnTo>
                  <a:lnTo>
                    <a:pt x="914514" y="804646"/>
                  </a:lnTo>
                  <a:lnTo>
                    <a:pt x="914158" y="805916"/>
                  </a:lnTo>
                  <a:lnTo>
                    <a:pt x="914273" y="803376"/>
                  </a:lnTo>
                  <a:lnTo>
                    <a:pt x="914400" y="802106"/>
                  </a:lnTo>
                  <a:lnTo>
                    <a:pt x="914514" y="799566"/>
                  </a:lnTo>
                  <a:lnTo>
                    <a:pt x="916279" y="798296"/>
                  </a:lnTo>
                  <a:lnTo>
                    <a:pt x="916279" y="793877"/>
                  </a:lnTo>
                  <a:lnTo>
                    <a:pt x="912520" y="793216"/>
                  </a:lnTo>
                  <a:lnTo>
                    <a:pt x="911313" y="792924"/>
                  </a:lnTo>
                  <a:lnTo>
                    <a:pt x="911313" y="798296"/>
                  </a:lnTo>
                  <a:lnTo>
                    <a:pt x="909205" y="803376"/>
                  </a:lnTo>
                  <a:lnTo>
                    <a:pt x="909256" y="802106"/>
                  </a:lnTo>
                  <a:lnTo>
                    <a:pt x="909320" y="800836"/>
                  </a:lnTo>
                  <a:lnTo>
                    <a:pt x="909434" y="799566"/>
                  </a:lnTo>
                  <a:lnTo>
                    <a:pt x="909548" y="797026"/>
                  </a:lnTo>
                  <a:lnTo>
                    <a:pt x="908926" y="798296"/>
                  </a:lnTo>
                  <a:lnTo>
                    <a:pt x="908519" y="800836"/>
                  </a:lnTo>
                  <a:lnTo>
                    <a:pt x="907427" y="802106"/>
                  </a:lnTo>
                  <a:lnTo>
                    <a:pt x="906018" y="800836"/>
                  </a:lnTo>
                  <a:lnTo>
                    <a:pt x="906792" y="798296"/>
                  </a:lnTo>
                  <a:lnTo>
                    <a:pt x="908545" y="798296"/>
                  </a:lnTo>
                  <a:lnTo>
                    <a:pt x="907427" y="794486"/>
                  </a:lnTo>
                  <a:lnTo>
                    <a:pt x="908494" y="794486"/>
                  </a:lnTo>
                  <a:lnTo>
                    <a:pt x="909523" y="795756"/>
                  </a:lnTo>
                  <a:lnTo>
                    <a:pt x="911313" y="798296"/>
                  </a:lnTo>
                  <a:lnTo>
                    <a:pt x="911313" y="792924"/>
                  </a:lnTo>
                  <a:lnTo>
                    <a:pt x="905548" y="791514"/>
                  </a:lnTo>
                  <a:lnTo>
                    <a:pt x="905548" y="797026"/>
                  </a:lnTo>
                  <a:lnTo>
                    <a:pt x="905306" y="798296"/>
                  </a:lnTo>
                  <a:lnTo>
                    <a:pt x="904125" y="798296"/>
                  </a:lnTo>
                  <a:lnTo>
                    <a:pt x="904113" y="795756"/>
                  </a:lnTo>
                  <a:lnTo>
                    <a:pt x="903884" y="794486"/>
                  </a:lnTo>
                  <a:lnTo>
                    <a:pt x="903884" y="803376"/>
                  </a:lnTo>
                  <a:lnTo>
                    <a:pt x="903541" y="803071"/>
                  </a:lnTo>
                  <a:lnTo>
                    <a:pt x="903541" y="813536"/>
                  </a:lnTo>
                  <a:lnTo>
                    <a:pt x="903541" y="814806"/>
                  </a:lnTo>
                  <a:lnTo>
                    <a:pt x="902474" y="814806"/>
                  </a:lnTo>
                  <a:lnTo>
                    <a:pt x="903109" y="813536"/>
                  </a:lnTo>
                  <a:lnTo>
                    <a:pt x="903541" y="813536"/>
                  </a:lnTo>
                  <a:lnTo>
                    <a:pt x="903541" y="803071"/>
                  </a:lnTo>
                  <a:lnTo>
                    <a:pt x="902474" y="802106"/>
                  </a:lnTo>
                  <a:lnTo>
                    <a:pt x="902474" y="800836"/>
                  </a:lnTo>
                  <a:lnTo>
                    <a:pt x="902474" y="799566"/>
                  </a:lnTo>
                  <a:lnTo>
                    <a:pt x="902703" y="798296"/>
                  </a:lnTo>
                  <a:lnTo>
                    <a:pt x="903173" y="798296"/>
                  </a:lnTo>
                  <a:lnTo>
                    <a:pt x="903884" y="803376"/>
                  </a:lnTo>
                  <a:lnTo>
                    <a:pt x="903884" y="794486"/>
                  </a:lnTo>
                  <a:lnTo>
                    <a:pt x="904240" y="794486"/>
                  </a:lnTo>
                  <a:lnTo>
                    <a:pt x="905548" y="797026"/>
                  </a:lnTo>
                  <a:lnTo>
                    <a:pt x="905548" y="791514"/>
                  </a:lnTo>
                  <a:lnTo>
                    <a:pt x="903173" y="790943"/>
                  </a:lnTo>
                  <a:lnTo>
                    <a:pt x="903173" y="795756"/>
                  </a:lnTo>
                  <a:lnTo>
                    <a:pt x="901585" y="797026"/>
                  </a:lnTo>
                  <a:lnTo>
                    <a:pt x="901141" y="798296"/>
                  </a:lnTo>
                  <a:lnTo>
                    <a:pt x="900341" y="800836"/>
                  </a:lnTo>
                  <a:lnTo>
                    <a:pt x="898931" y="799566"/>
                  </a:lnTo>
                  <a:lnTo>
                    <a:pt x="899883" y="797026"/>
                  </a:lnTo>
                  <a:lnTo>
                    <a:pt x="901077" y="795756"/>
                  </a:lnTo>
                  <a:lnTo>
                    <a:pt x="900696" y="793216"/>
                  </a:lnTo>
                  <a:lnTo>
                    <a:pt x="903173" y="795756"/>
                  </a:lnTo>
                  <a:lnTo>
                    <a:pt x="903173" y="790943"/>
                  </a:lnTo>
                  <a:lnTo>
                    <a:pt x="902119" y="790676"/>
                  </a:lnTo>
                  <a:lnTo>
                    <a:pt x="898347" y="789406"/>
                  </a:lnTo>
                  <a:lnTo>
                    <a:pt x="897153" y="789012"/>
                  </a:lnTo>
                  <a:lnTo>
                    <a:pt x="897153" y="793216"/>
                  </a:lnTo>
                  <a:lnTo>
                    <a:pt x="896073" y="797026"/>
                  </a:lnTo>
                  <a:lnTo>
                    <a:pt x="895032" y="799566"/>
                  </a:lnTo>
                  <a:lnTo>
                    <a:pt x="894511" y="799566"/>
                  </a:lnTo>
                  <a:lnTo>
                    <a:pt x="894435" y="797026"/>
                  </a:lnTo>
                  <a:lnTo>
                    <a:pt x="894372" y="794486"/>
                  </a:lnTo>
                  <a:lnTo>
                    <a:pt x="894346" y="793216"/>
                  </a:lnTo>
                  <a:lnTo>
                    <a:pt x="895032" y="791946"/>
                  </a:lnTo>
                  <a:lnTo>
                    <a:pt x="895883" y="790676"/>
                  </a:lnTo>
                  <a:lnTo>
                    <a:pt x="896797" y="790676"/>
                  </a:lnTo>
                  <a:lnTo>
                    <a:pt x="897153" y="793216"/>
                  </a:lnTo>
                  <a:lnTo>
                    <a:pt x="897153" y="789012"/>
                  </a:lnTo>
                  <a:lnTo>
                    <a:pt x="893953" y="787933"/>
                  </a:lnTo>
                  <a:lnTo>
                    <a:pt x="893953" y="790676"/>
                  </a:lnTo>
                  <a:lnTo>
                    <a:pt x="893267" y="792175"/>
                  </a:lnTo>
                  <a:lnTo>
                    <a:pt x="893267" y="799566"/>
                  </a:lnTo>
                  <a:lnTo>
                    <a:pt x="892086" y="798296"/>
                  </a:lnTo>
                  <a:lnTo>
                    <a:pt x="892200" y="797026"/>
                  </a:lnTo>
                  <a:lnTo>
                    <a:pt x="893152" y="797026"/>
                  </a:lnTo>
                  <a:lnTo>
                    <a:pt x="893267" y="799566"/>
                  </a:lnTo>
                  <a:lnTo>
                    <a:pt x="893267" y="792175"/>
                  </a:lnTo>
                  <a:lnTo>
                    <a:pt x="892784" y="793216"/>
                  </a:lnTo>
                  <a:lnTo>
                    <a:pt x="891844" y="794486"/>
                  </a:lnTo>
                  <a:lnTo>
                    <a:pt x="891730" y="793216"/>
                  </a:lnTo>
                  <a:lnTo>
                    <a:pt x="891603" y="790676"/>
                  </a:lnTo>
                  <a:lnTo>
                    <a:pt x="891489" y="789406"/>
                  </a:lnTo>
                  <a:lnTo>
                    <a:pt x="892556" y="789406"/>
                  </a:lnTo>
                  <a:lnTo>
                    <a:pt x="893953" y="790676"/>
                  </a:lnTo>
                  <a:lnTo>
                    <a:pt x="893953" y="787933"/>
                  </a:lnTo>
                  <a:lnTo>
                    <a:pt x="890828" y="786866"/>
                  </a:lnTo>
                  <a:lnTo>
                    <a:pt x="887247" y="785660"/>
                  </a:lnTo>
                  <a:lnTo>
                    <a:pt x="887247" y="788136"/>
                  </a:lnTo>
                  <a:lnTo>
                    <a:pt x="886879" y="789406"/>
                  </a:lnTo>
                  <a:lnTo>
                    <a:pt x="886180" y="790676"/>
                  </a:lnTo>
                  <a:lnTo>
                    <a:pt x="886180" y="789406"/>
                  </a:lnTo>
                  <a:lnTo>
                    <a:pt x="886180" y="786866"/>
                  </a:lnTo>
                  <a:lnTo>
                    <a:pt x="886536" y="786866"/>
                  </a:lnTo>
                  <a:lnTo>
                    <a:pt x="886879" y="788136"/>
                  </a:lnTo>
                  <a:lnTo>
                    <a:pt x="887247" y="788136"/>
                  </a:lnTo>
                  <a:lnTo>
                    <a:pt x="887247" y="785660"/>
                  </a:lnTo>
                  <a:lnTo>
                    <a:pt x="887069" y="785596"/>
                  </a:lnTo>
                  <a:lnTo>
                    <a:pt x="885469" y="784707"/>
                  </a:lnTo>
                  <a:lnTo>
                    <a:pt x="885469" y="799566"/>
                  </a:lnTo>
                  <a:lnTo>
                    <a:pt x="884758" y="799566"/>
                  </a:lnTo>
                  <a:lnTo>
                    <a:pt x="884085" y="798296"/>
                  </a:lnTo>
                  <a:lnTo>
                    <a:pt x="883208" y="795756"/>
                  </a:lnTo>
                  <a:lnTo>
                    <a:pt x="884047" y="793216"/>
                  </a:lnTo>
                  <a:lnTo>
                    <a:pt x="884758" y="793216"/>
                  </a:lnTo>
                  <a:lnTo>
                    <a:pt x="885469" y="799566"/>
                  </a:lnTo>
                  <a:lnTo>
                    <a:pt x="885469" y="784707"/>
                  </a:lnTo>
                  <a:lnTo>
                    <a:pt x="884796" y="784326"/>
                  </a:lnTo>
                  <a:lnTo>
                    <a:pt x="881570" y="782535"/>
                  </a:lnTo>
                  <a:lnTo>
                    <a:pt x="881570" y="800836"/>
                  </a:lnTo>
                  <a:lnTo>
                    <a:pt x="880872" y="800836"/>
                  </a:lnTo>
                  <a:lnTo>
                    <a:pt x="881214" y="799566"/>
                  </a:lnTo>
                  <a:lnTo>
                    <a:pt x="881456" y="799566"/>
                  </a:lnTo>
                  <a:lnTo>
                    <a:pt x="881570" y="800836"/>
                  </a:lnTo>
                  <a:lnTo>
                    <a:pt x="881570" y="782535"/>
                  </a:lnTo>
                  <a:lnTo>
                    <a:pt x="880516" y="781939"/>
                  </a:lnTo>
                  <a:lnTo>
                    <a:pt x="880516" y="788136"/>
                  </a:lnTo>
                  <a:lnTo>
                    <a:pt x="879411" y="789406"/>
                  </a:lnTo>
                  <a:lnTo>
                    <a:pt x="877328" y="788136"/>
                  </a:lnTo>
                  <a:lnTo>
                    <a:pt x="876617" y="791946"/>
                  </a:lnTo>
                  <a:lnTo>
                    <a:pt x="875944" y="791946"/>
                  </a:lnTo>
                  <a:lnTo>
                    <a:pt x="877328" y="793216"/>
                  </a:lnTo>
                  <a:lnTo>
                    <a:pt x="878027" y="794486"/>
                  </a:lnTo>
                  <a:lnTo>
                    <a:pt x="877328" y="795756"/>
                  </a:lnTo>
                  <a:lnTo>
                    <a:pt x="876261" y="795756"/>
                  </a:lnTo>
                  <a:lnTo>
                    <a:pt x="876261" y="803376"/>
                  </a:lnTo>
                  <a:lnTo>
                    <a:pt x="875195" y="804646"/>
                  </a:lnTo>
                  <a:lnTo>
                    <a:pt x="874598" y="804646"/>
                  </a:lnTo>
                  <a:lnTo>
                    <a:pt x="874128" y="803376"/>
                  </a:lnTo>
                  <a:lnTo>
                    <a:pt x="873429" y="802106"/>
                  </a:lnTo>
                  <a:lnTo>
                    <a:pt x="876261" y="803376"/>
                  </a:lnTo>
                  <a:lnTo>
                    <a:pt x="876261" y="795756"/>
                  </a:lnTo>
                  <a:lnTo>
                    <a:pt x="875906" y="795756"/>
                  </a:lnTo>
                  <a:lnTo>
                    <a:pt x="874839" y="794486"/>
                  </a:lnTo>
                  <a:lnTo>
                    <a:pt x="874839" y="793216"/>
                  </a:lnTo>
                  <a:lnTo>
                    <a:pt x="875944" y="791946"/>
                  </a:lnTo>
                  <a:lnTo>
                    <a:pt x="875550" y="791946"/>
                  </a:lnTo>
                  <a:lnTo>
                    <a:pt x="875969" y="789406"/>
                  </a:lnTo>
                  <a:lnTo>
                    <a:pt x="876350" y="788136"/>
                  </a:lnTo>
                  <a:lnTo>
                    <a:pt x="876757" y="786866"/>
                  </a:lnTo>
                  <a:lnTo>
                    <a:pt x="877328" y="784326"/>
                  </a:lnTo>
                  <a:lnTo>
                    <a:pt x="879094" y="784326"/>
                  </a:lnTo>
                  <a:lnTo>
                    <a:pt x="879678" y="786866"/>
                  </a:lnTo>
                  <a:lnTo>
                    <a:pt x="880516" y="788136"/>
                  </a:lnTo>
                  <a:lnTo>
                    <a:pt x="880516" y="781939"/>
                  </a:lnTo>
                  <a:lnTo>
                    <a:pt x="874344" y="778497"/>
                  </a:lnTo>
                  <a:lnTo>
                    <a:pt x="874344" y="790676"/>
                  </a:lnTo>
                  <a:lnTo>
                    <a:pt x="873671" y="793216"/>
                  </a:lnTo>
                  <a:lnTo>
                    <a:pt x="872363" y="794486"/>
                  </a:lnTo>
                  <a:lnTo>
                    <a:pt x="871651" y="794486"/>
                  </a:lnTo>
                  <a:lnTo>
                    <a:pt x="871651" y="797026"/>
                  </a:lnTo>
                  <a:lnTo>
                    <a:pt x="871093" y="798296"/>
                  </a:lnTo>
                  <a:lnTo>
                    <a:pt x="870407" y="798296"/>
                  </a:lnTo>
                  <a:lnTo>
                    <a:pt x="870318" y="799566"/>
                  </a:lnTo>
                  <a:lnTo>
                    <a:pt x="870242" y="800836"/>
                  </a:lnTo>
                  <a:lnTo>
                    <a:pt x="868819" y="800836"/>
                  </a:lnTo>
                  <a:lnTo>
                    <a:pt x="868946" y="799566"/>
                  </a:lnTo>
                  <a:lnTo>
                    <a:pt x="869061" y="798296"/>
                  </a:lnTo>
                  <a:lnTo>
                    <a:pt x="869175" y="795756"/>
                  </a:lnTo>
                  <a:lnTo>
                    <a:pt x="870953" y="795756"/>
                  </a:lnTo>
                  <a:lnTo>
                    <a:pt x="871651" y="797026"/>
                  </a:lnTo>
                  <a:lnTo>
                    <a:pt x="871651" y="794486"/>
                  </a:lnTo>
                  <a:lnTo>
                    <a:pt x="869886" y="794486"/>
                  </a:lnTo>
                  <a:lnTo>
                    <a:pt x="867791" y="789406"/>
                  </a:lnTo>
                  <a:lnTo>
                    <a:pt x="867854" y="788136"/>
                  </a:lnTo>
                  <a:lnTo>
                    <a:pt x="867930" y="786866"/>
                  </a:lnTo>
                  <a:lnTo>
                    <a:pt x="868019" y="785596"/>
                  </a:lnTo>
                  <a:lnTo>
                    <a:pt x="868095" y="784326"/>
                  </a:lnTo>
                  <a:lnTo>
                    <a:pt x="867054" y="777976"/>
                  </a:lnTo>
                  <a:lnTo>
                    <a:pt x="870597" y="779246"/>
                  </a:lnTo>
                  <a:lnTo>
                    <a:pt x="871728" y="780516"/>
                  </a:lnTo>
                  <a:lnTo>
                    <a:pt x="872617" y="783056"/>
                  </a:lnTo>
                  <a:lnTo>
                    <a:pt x="872718" y="785596"/>
                  </a:lnTo>
                  <a:lnTo>
                    <a:pt x="872363" y="786866"/>
                  </a:lnTo>
                  <a:lnTo>
                    <a:pt x="871143" y="788136"/>
                  </a:lnTo>
                  <a:lnTo>
                    <a:pt x="871042" y="789406"/>
                  </a:lnTo>
                  <a:lnTo>
                    <a:pt x="870953" y="790676"/>
                  </a:lnTo>
                  <a:lnTo>
                    <a:pt x="871651" y="790676"/>
                  </a:lnTo>
                  <a:lnTo>
                    <a:pt x="872769" y="789406"/>
                  </a:lnTo>
                  <a:lnTo>
                    <a:pt x="871816" y="788136"/>
                  </a:lnTo>
                  <a:lnTo>
                    <a:pt x="874128" y="788136"/>
                  </a:lnTo>
                  <a:lnTo>
                    <a:pt x="874229" y="789406"/>
                  </a:lnTo>
                  <a:lnTo>
                    <a:pt x="874344" y="790676"/>
                  </a:lnTo>
                  <a:lnTo>
                    <a:pt x="874344" y="778497"/>
                  </a:lnTo>
                  <a:lnTo>
                    <a:pt x="873429" y="777976"/>
                  </a:lnTo>
                  <a:lnTo>
                    <a:pt x="860666" y="770356"/>
                  </a:lnTo>
                  <a:lnTo>
                    <a:pt x="848283" y="761466"/>
                  </a:lnTo>
                  <a:lnTo>
                    <a:pt x="848042" y="761466"/>
                  </a:lnTo>
                  <a:lnTo>
                    <a:pt x="850290" y="764006"/>
                  </a:lnTo>
                  <a:lnTo>
                    <a:pt x="855014" y="770356"/>
                  </a:lnTo>
                  <a:lnTo>
                    <a:pt x="855637" y="771626"/>
                  </a:lnTo>
                  <a:lnTo>
                    <a:pt x="854049" y="775436"/>
                  </a:lnTo>
                  <a:lnTo>
                    <a:pt x="851954" y="784326"/>
                  </a:lnTo>
                  <a:lnTo>
                    <a:pt x="852030" y="785596"/>
                  </a:lnTo>
                  <a:lnTo>
                    <a:pt x="852119" y="786866"/>
                  </a:lnTo>
                  <a:lnTo>
                    <a:pt x="852195" y="788136"/>
                  </a:lnTo>
                  <a:lnTo>
                    <a:pt x="852284" y="789406"/>
                  </a:lnTo>
                  <a:lnTo>
                    <a:pt x="852360" y="790676"/>
                  </a:lnTo>
                  <a:lnTo>
                    <a:pt x="852449" y="791946"/>
                  </a:lnTo>
                  <a:lnTo>
                    <a:pt x="852538" y="793216"/>
                  </a:lnTo>
                  <a:lnTo>
                    <a:pt x="854303" y="799566"/>
                  </a:lnTo>
                  <a:lnTo>
                    <a:pt x="854062" y="799566"/>
                  </a:lnTo>
                  <a:lnTo>
                    <a:pt x="850582" y="794486"/>
                  </a:lnTo>
                  <a:lnTo>
                    <a:pt x="849706" y="793216"/>
                  </a:lnTo>
                  <a:lnTo>
                    <a:pt x="848842" y="791946"/>
                  </a:lnTo>
                  <a:lnTo>
                    <a:pt x="847801" y="789406"/>
                  </a:lnTo>
                  <a:lnTo>
                    <a:pt x="846759" y="786866"/>
                  </a:lnTo>
                  <a:lnTo>
                    <a:pt x="846505" y="786257"/>
                  </a:lnTo>
                  <a:lnTo>
                    <a:pt x="846505" y="793216"/>
                  </a:lnTo>
                  <a:lnTo>
                    <a:pt x="843203" y="790676"/>
                  </a:lnTo>
                  <a:lnTo>
                    <a:pt x="842975" y="789406"/>
                  </a:lnTo>
                  <a:lnTo>
                    <a:pt x="843673" y="789406"/>
                  </a:lnTo>
                  <a:lnTo>
                    <a:pt x="846505" y="793216"/>
                  </a:lnTo>
                  <a:lnTo>
                    <a:pt x="846505" y="786257"/>
                  </a:lnTo>
                  <a:lnTo>
                    <a:pt x="845718" y="784326"/>
                  </a:lnTo>
                  <a:lnTo>
                    <a:pt x="845197" y="783056"/>
                  </a:lnTo>
                  <a:lnTo>
                    <a:pt x="843940" y="779246"/>
                  </a:lnTo>
                  <a:lnTo>
                    <a:pt x="841857" y="772896"/>
                  </a:lnTo>
                  <a:lnTo>
                    <a:pt x="841552" y="772350"/>
                  </a:lnTo>
                  <a:lnTo>
                    <a:pt x="841552" y="784326"/>
                  </a:lnTo>
                  <a:lnTo>
                    <a:pt x="840130" y="784326"/>
                  </a:lnTo>
                  <a:lnTo>
                    <a:pt x="839774" y="783056"/>
                  </a:lnTo>
                  <a:lnTo>
                    <a:pt x="841311" y="783056"/>
                  </a:lnTo>
                  <a:lnTo>
                    <a:pt x="841552" y="784326"/>
                  </a:lnTo>
                  <a:lnTo>
                    <a:pt x="841552" y="772350"/>
                  </a:lnTo>
                  <a:lnTo>
                    <a:pt x="840447" y="770356"/>
                  </a:lnTo>
                  <a:lnTo>
                    <a:pt x="836942" y="770356"/>
                  </a:lnTo>
                  <a:lnTo>
                    <a:pt x="836714" y="770356"/>
                  </a:lnTo>
                  <a:lnTo>
                    <a:pt x="833297" y="770356"/>
                  </a:lnTo>
                  <a:lnTo>
                    <a:pt x="833056" y="770356"/>
                  </a:lnTo>
                  <a:lnTo>
                    <a:pt x="832637" y="770509"/>
                  </a:lnTo>
                  <a:lnTo>
                    <a:pt x="832523" y="770356"/>
                  </a:lnTo>
                  <a:lnTo>
                    <a:pt x="832383" y="770597"/>
                  </a:lnTo>
                  <a:lnTo>
                    <a:pt x="832726" y="770597"/>
                  </a:lnTo>
                  <a:lnTo>
                    <a:pt x="834821" y="772896"/>
                  </a:lnTo>
                  <a:lnTo>
                    <a:pt x="832700" y="772896"/>
                  </a:lnTo>
                  <a:lnTo>
                    <a:pt x="833132" y="775436"/>
                  </a:lnTo>
                  <a:lnTo>
                    <a:pt x="834783" y="775436"/>
                  </a:lnTo>
                  <a:lnTo>
                    <a:pt x="834821" y="779246"/>
                  </a:lnTo>
                  <a:lnTo>
                    <a:pt x="831049" y="779246"/>
                  </a:lnTo>
                  <a:lnTo>
                    <a:pt x="830453" y="777976"/>
                  </a:lnTo>
                  <a:lnTo>
                    <a:pt x="832218" y="777976"/>
                  </a:lnTo>
                  <a:lnTo>
                    <a:pt x="832345" y="776706"/>
                  </a:lnTo>
                  <a:lnTo>
                    <a:pt x="826325" y="776706"/>
                  </a:lnTo>
                  <a:lnTo>
                    <a:pt x="826668" y="777976"/>
                  </a:lnTo>
                  <a:lnTo>
                    <a:pt x="829729" y="780516"/>
                  </a:lnTo>
                  <a:lnTo>
                    <a:pt x="835533" y="780516"/>
                  </a:lnTo>
                  <a:lnTo>
                    <a:pt x="837095" y="783056"/>
                  </a:lnTo>
                  <a:lnTo>
                    <a:pt x="837653" y="786866"/>
                  </a:lnTo>
                  <a:lnTo>
                    <a:pt x="839431" y="789406"/>
                  </a:lnTo>
                  <a:lnTo>
                    <a:pt x="840143" y="789406"/>
                  </a:lnTo>
                  <a:lnTo>
                    <a:pt x="839419" y="788136"/>
                  </a:lnTo>
                  <a:lnTo>
                    <a:pt x="839177" y="788136"/>
                  </a:lnTo>
                  <a:lnTo>
                    <a:pt x="841197" y="786866"/>
                  </a:lnTo>
                  <a:lnTo>
                    <a:pt x="841095" y="789406"/>
                  </a:lnTo>
                  <a:lnTo>
                    <a:pt x="841006" y="791946"/>
                  </a:lnTo>
                  <a:lnTo>
                    <a:pt x="842391" y="791946"/>
                  </a:lnTo>
                  <a:lnTo>
                    <a:pt x="844384" y="794486"/>
                  </a:lnTo>
                  <a:lnTo>
                    <a:pt x="839825" y="793216"/>
                  </a:lnTo>
                  <a:lnTo>
                    <a:pt x="836180" y="790676"/>
                  </a:lnTo>
                  <a:lnTo>
                    <a:pt x="833056" y="788136"/>
                  </a:lnTo>
                  <a:lnTo>
                    <a:pt x="832497" y="788136"/>
                  </a:lnTo>
                  <a:lnTo>
                    <a:pt x="832281" y="786866"/>
                  </a:lnTo>
                  <a:lnTo>
                    <a:pt x="832345" y="784326"/>
                  </a:lnTo>
                  <a:lnTo>
                    <a:pt x="832104" y="784326"/>
                  </a:lnTo>
                  <a:lnTo>
                    <a:pt x="831634" y="786866"/>
                  </a:lnTo>
                  <a:lnTo>
                    <a:pt x="828509" y="786866"/>
                  </a:lnTo>
                  <a:lnTo>
                    <a:pt x="827519" y="785596"/>
                  </a:lnTo>
                  <a:lnTo>
                    <a:pt x="825258" y="784326"/>
                  </a:lnTo>
                  <a:lnTo>
                    <a:pt x="831227" y="789406"/>
                  </a:lnTo>
                  <a:lnTo>
                    <a:pt x="839546" y="794486"/>
                  </a:lnTo>
                  <a:lnTo>
                    <a:pt x="848423" y="799566"/>
                  </a:lnTo>
                  <a:lnTo>
                    <a:pt x="856068" y="803376"/>
                  </a:lnTo>
                  <a:lnTo>
                    <a:pt x="867854" y="809726"/>
                  </a:lnTo>
                  <a:lnTo>
                    <a:pt x="872845" y="812266"/>
                  </a:lnTo>
                  <a:lnTo>
                    <a:pt x="871651" y="810996"/>
                  </a:lnTo>
                  <a:lnTo>
                    <a:pt x="869505" y="808456"/>
                  </a:lnTo>
                  <a:lnTo>
                    <a:pt x="864933" y="807186"/>
                  </a:lnTo>
                  <a:lnTo>
                    <a:pt x="863866" y="804646"/>
                  </a:lnTo>
                  <a:lnTo>
                    <a:pt x="877671" y="810996"/>
                  </a:lnTo>
                  <a:lnTo>
                    <a:pt x="878103" y="812266"/>
                  </a:lnTo>
                  <a:lnTo>
                    <a:pt x="872845" y="812266"/>
                  </a:lnTo>
                  <a:lnTo>
                    <a:pt x="880313" y="816076"/>
                  </a:lnTo>
                  <a:lnTo>
                    <a:pt x="893394" y="821156"/>
                  </a:lnTo>
                  <a:lnTo>
                    <a:pt x="907072" y="824966"/>
                  </a:lnTo>
                  <a:lnTo>
                    <a:pt x="930960" y="830846"/>
                  </a:lnTo>
                  <a:lnTo>
                    <a:pt x="915581" y="826236"/>
                  </a:lnTo>
                  <a:lnTo>
                    <a:pt x="919048" y="823696"/>
                  </a:lnTo>
                  <a:lnTo>
                    <a:pt x="919619" y="824966"/>
                  </a:lnTo>
                  <a:lnTo>
                    <a:pt x="924077" y="826236"/>
                  </a:lnTo>
                  <a:lnTo>
                    <a:pt x="925563" y="824966"/>
                  </a:lnTo>
                  <a:lnTo>
                    <a:pt x="926515" y="822426"/>
                  </a:lnTo>
                  <a:lnTo>
                    <a:pt x="928319" y="821156"/>
                  </a:lnTo>
                  <a:lnTo>
                    <a:pt x="926452" y="819886"/>
                  </a:lnTo>
                  <a:lnTo>
                    <a:pt x="925487" y="819886"/>
                  </a:lnTo>
                  <a:lnTo>
                    <a:pt x="925487" y="821156"/>
                  </a:lnTo>
                  <a:lnTo>
                    <a:pt x="925093" y="823696"/>
                  </a:lnTo>
                  <a:lnTo>
                    <a:pt x="924687" y="823696"/>
                  </a:lnTo>
                  <a:lnTo>
                    <a:pt x="923721" y="824966"/>
                  </a:lnTo>
                  <a:lnTo>
                    <a:pt x="921410" y="823696"/>
                  </a:lnTo>
                  <a:lnTo>
                    <a:pt x="919111" y="822426"/>
                  </a:lnTo>
                  <a:lnTo>
                    <a:pt x="923772" y="822426"/>
                  </a:lnTo>
                  <a:lnTo>
                    <a:pt x="925487" y="821156"/>
                  </a:lnTo>
                  <a:lnTo>
                    <a:pt x="925487" y="819886"/>
                  </a:lnTo>
                  <a:lnTo>
                    <a:pt x="923531" y="819886"/>
                  </a:lnTo>
                  <a:lnTo>
                    <a:pt x="921245" y="821156"/>
                  </a:lnTo>
                  <a:lnTo>
                    <a:pt x="922261" y="818616"/>
                  </a:lnTo>
                  <a:lnTo>
                    <a:pt x="924369" y="818616"/>
                  </a:lnTo>
                  <a:lnTo>
                    <a:pt x="926553" y="819886"/>
                  </a:lnTo>
                  <a:lnTo>
                    <a:pt x="927265" y="818616"/>
                  </a:lnTo>
                  <a:lnTo>
                    <a:pt x="926198" y="817346"/>
                  </a:lnTo>
                  <a:lnTo>
                    <a:pt x="927188" y="816076"/>
                  </a:lnTo>
                  <a:lnTo>
                    <a:pt x="928192" y="814806"/>
                  </a:lnTo>
                  <a:lnTo>
                    <a:pt x="929462" y="813536"/>
                  </a:lnTo>
                  <a:lnTo>
                    <a:pt x="932002" y="810996"/>
                  </a:lnTo>
                  <a:lnTo>
                    <a:pt x="934542" y="808456"/>
                  </a:lnTo>
                  <a:lnTo>
                    <a:pt x="935824" y="807186"/>
                  </a:lnTo>
                  <a:lnTo>
                    <a:pt x="937895" y="807186"/>
                  </a:lnTo>
                  <a:lnTo>
                    <a:pt x="938593" y="805916"/>
                  </a:lnTo>
                  <a:lnTo>
                    <a:pt x="937539" y="803376"/>
                  </a:lnTo>
                  <a:lnTo>
                    <a:pt x="935761" y="803376"/>
                  </a:lnTo>
                  <a:lnTo>
                    <a:pt x="934694" y="805916"/>
                  </a:lnTo>
                  <a:lnTo>
                    <a:pt x="934351" y="807186"/>
                  </a:lnTo>
                  <a:lnTo>
                    <a:pt x="934224" y="805916"/>
                  </a:lnTo>
                  <a:lnTo>
                    <a:pt x="934110" y="804646"/>
                  </a:lnTo>
                  <a:lnTo>
                    <a:pt x="934046" y="803376"/>
                  </a:lnTo>
                  <a:lnTo>
                    <a:pt x="933996" y="802106"/>
                  </a:lnTo>
                  <a:lnTo>
                    <a:pt x="936167" y="802106"/>
                  </a:lnTo>
                  <a:lnTo>
                    <a:pt x="936853" y="800836"/>
                  </a:lnTo>
                  <a:lnTo>
                    <a:pt x="937539" y="799566"/>
                  </a:lnTo>
                  <a:lnTo>
                    <a:pt x="948512" y="802106"/>
                  </a:lnTo>
                  <a:close/>
                </a:path>
                <a:path w="1403984" h="844550">
                  <a:moveTo>
                    <a:pt x="977912" y="844016"/>
                  </a:moveTo>
                  <a:lnTo>
                    <a:pt x="962329" y="840206"/>
                  </a:lnTo>
                  <a:lnTo>
                    <a:pt x="934529" y="831900"/>
                  </a:lnTo>
                  <a:lnTo>
                    <a:pt x="943394" y="835126"/>
                  </a:lnTo>
                  <a:lnTo>
                    <a:pt x="966558" y="842746"/>
                  </a:lnTo>
                  <a:lnTo>
                    <a:pt x="977912" y="844016"/>
                  </a:lnTo>
                  <a:close/>
                </a:path>
                <a:path w="1403984" h="844550">
                  <a:moveTo>
                    <a:pt x="1146149" y="629742"/>
                  </a:moveTo>
                  <a:lnTo>
                    <a:pt x="1145603" y="630364"/>
                  </a:lnTo>
                  <a:lnTo>
                    <a:pt x="1145794" y="630796"/>
                  </a:lnTo>
                  <a:lnTo>
                    <a:pt x="1145921" y="630453"/>
                  </a:lnTo>
                  <a:lnTo>
                    <a:pt x="1146149" y="629742"/>
                  </a:lnTo>
                  <a:close/>
                </a:path>
                <a:path w="1403984" h="844550">
                  <a:moveTo>
                    <a:pt x="1343113" y="36334"/>
                  </a:moveTo>
                  <a:lnTo>
                    <a:pt x="1339926" y="36601"/>
                  </a:lnTo>
                  <a:lnTo>
                    <a:pt x="1339189" y="39306"/>
                  </a:lnTo>
                  <a:lnTo>
                    <a:pt x="1343113" y="36334"/>
                  </a:lnTo>
                  <a:close/>
                </a:path>
                <a:path w="1403984" h="844550">
                  <a:moveTo>
                    <a:pt x="1344663" y="35687"/>
                  </a:moveTo>
                  <a:lnTo>
                    <a:pt x="1343533" y="36017"/>
                  </a:lnTo>
                  <a:lnTo>
                    <a:pt x="1343113" y="36334"/>
                  </a:lnTo>
                  <a:lnTo>
                    <a:pt x="1344041" y="36334"/>
                  </a:lnTo>
                  <a:lnTo>
                    <a:pt x="1344663" y="35687"/>
                  </a:lnTo>
                  <a:close/>
                </a:path>
                <a:path w="1403984" h="844550">
                  <a:moveTo>
                    <a:pt x="1347330" y="43561"/>
                  </a:moveTo>
                  <a:lnTo>
                    <a:pt x="1345895" y="41376"/>
                  </a:lnTo>
                  <a:lnTo>
                    <a:pt x="1344536" y="39700"/>
                  </a:lnTo>
                  <a:lnTo>
                    <a:pt x="1341666" y="38950"/>
                  </a:lnTo>
                  <a:lnTo>
                    <a:pt x="1342656" y="41592"/>
                  </a:lnTo>
                  <a:lnTo>
                    <a:pt x="1344739" y="40995"/>
                  </a:lnTo>
                  <a:lnTo>
                    <a:pt x="1345565" y="43916"/>
                  </a:lnTo>
                  <a:lnTo>
                    <a:pt x="1344142" y="44272"/>
                  </a:lnTo>
                  <a:lnTo>
                    <a:pt x="1342021" y="41783"/>
                  </a:lnTo>
                  <a:lnTo>
                    <a:pt x="1341310" y="41783"/>
                  </a:lnTo>
                  <a:lnTo>
                    <a:pt x="1340243" y="42494"/>
                  </a:lnTo>
                  <a:lnTo>
                    <a:pt x="1340243" y="43205"/>
                  </a:lnTo>
                  <a:lnTo>
                    <a:pt x="1343431" y="46748"/>
                  </a:lnTo>
                  <a:lnTo>
                    <a:pt x="1342644" y="47269"/>
                  </a:lnTo>
                  <a:lnTo>
                    <a:pt x="1336662" y="44754"/>
                  </a:lnTo>
                  <a:lnTo>
                    <a:pt x="1336001" y="42849"/>
                  </a:lnTo>
                  <a:lnTo>
                    <a:pt x="1338478" y="40373"/>
                  </a:lnTo>
                  <a:lnTo>
                    <a:pt x="1338478" y="39306"/>
                  </a:lnTo>
                  <a:lnTo>
                    <a:pt x="1337068" y="40081"/>
                  </a:lnTo>
                  <a:lnTo>
                    <a:pt x="1336827" y="39966"/>
                  </a:lnTo>
                  <a:lnTo>
                    <a:pt x="1336344" y="41783"/>
                  </a:lnTo>
                  <a:lnTo>
                    <a:pt x="1333868" y="42494"/>
                  </a:lnTo>
                  <a:lnTo>
                    <a:pt x="1334109" y="45415"/>
                  </a:lnTo>
                  <a:lnTo>
                    <a:pt x="1335849" y="45758"/>
                  </a:lnTo>
                  <a:lnTo>
                    <a:pt x="1338122" y="46393"/>
                  </a:lnTo>
                  <a:lnTo>
                    <a:pt x="1339659" y="48437"/>
                  </a:lnTo>
                  <a:lnTo>
                    <a:pt x="1340866" y="48412"/>
                  </a:lnTo>
                  <a:lnTo>
                    <a:pt x="1344142" y="48514"/>
                  </a:lnTo>
                  <a:lnTo>
                    <a:pt x="1344142" y="45681"/>
                  </a:lnTo>
                  <a:lnTo>
                    <a:pt x="1347330" y="44615"/>
                  </a:lnTo>
                  <a:lnTo>
                    <a:pt x="1347330" y="43561"/>
                  </a:lnTo>
                  <a:close/>
                </a:path>
                <a:path w="1403984" h="844550">
                  <a:moveTo>
                    <a:pt x="1350873" y="69418"/>
                  </a:moveTo>
                  <a:lnTo>
                    <a:pt x="1350759" y="69176"/>
                  </a:lnTo>
                  <a:lnTo>
                    <a:pt x="1350632" y="68948"/>
                  </a:lnTo>
                  <a:lnTo>
                    <a:pt x="1350518" y="68707"/>
                  </a:lnTo>
                  <a:lnTo>
                    <a:pt x="1349806" y="69418"/>
                  </a:lnTo>
                  <a:lnTo>
                    <a:pt x="1350873" y="69418"/>
                  </a:lnTo>
                  <a:close/>
                </a:path>
                <a:path w="1403984" h="844550">
                  <a:moveTo>
                    <a:pt x="1351153" y="31457"/>
                  </a:moveTo>
                  <a:lnTo>
                    <a:pt x="1348562" y="31457"/>
                  </a:lnTo>
                  <a:lnTo>
                    <a:pt x="1345272" y="31457"/>
                  </a:lnTo>
                  <a:lnTo>
                    <a:pt x="1345907" y="34353"/>
                  </a:lnTo>
                  <a:lnTo>
                    <a:pt x="1344663" y="35687"/>
                  </a:lnTo>
                  <a:lnTo>
                    <a:pt x="1351102" y="33743"/>
                  </a:lnTo>
                  <a:lnTo>
                    <a:pt x="1351153" y="31457"/>
                  </a:lnTo>
                  <a:close/>
                </a:path>
                <a:path w="1403984" h="844550">
                  <a:moveTo>
                    <a:pt x="1351584" y="28511"/>
                  </a:moveTo>
                  <a:lnTo>
                    <a:pt x="1351191" y="28511"/>
                  </a:lnTo>
                  <a:lnTo>
                    <a:pt x="1350048" y="28511"/>
                  </a:lnTo>
                  <a:lnTo>
                    <a:pt x="1348803" y="30734"/>
                  </a:lnTo>
                  <a:lnTo>
                    <a:pt x="1348651" y="31165"/>
                  </a:lnTo>
                  <a:lnTo>
                    <a:pt x="1351165" y="31165"/>
                  </a:lnTo>
                  <a:lnTo>
                    <a:pt x="1351229" y="29032"/>
                  </a:lnTo>
                  <a:lnTo>
                    <a:pt x="1351584" y="28511"/>
                  </a:lnTo>
                  <a:close/>
                </a:path>
                <a:path w="1403984" h="844550">
                  <a:moveTo>
                    <a:pt x="1351902" y="28054"/>
                  </a:moveTo>
                  <a:lnTo>
                    <a:pt x="1351483" y="28321"/>
                  </a:lnTo>
                  <a:lnTo>
                    <a:pt x="1351711" y="28321"/>
                  </a:lnTo>
                  <a:lnTo>
                    <a:pt x="1351902" y="28054"/>
                  </a:lnTo>
                  <a:close/>
                </a:path>
                <a:path w="1403984" h="844550">
                  <a:moveTo>
                    <a:pt x="1352638" y="34353"/>
                  </a:moveTo>
                  <a:lnTo>
                    <a:pt x="1350873" y="34353"/>
                  </a:lnTo>
                  <a:lnTo>
                    <a:pt x="1351572" y="35102"/>
                  </a:lnTo>
                  <a:lnTo>
                    <a:pt x="1352638" y="35407"/>
                  </a:lnTo>
                  <a:lnTo>
                    <a:pt x="1352638" y="34353"/>
                  </a:lnTo>
                  <a:close/>
                </a:path>
                <a:path w="1403984" h="844550">
                  <a:moveTo>
                    <a:pt x="1356182" y="78625"/>
                  </a:moveTo>
                  <a:lnTo>
                    <a:pt x="1355839" y="78028"/>
                  </a:lnTo>
                  <a:lnTo>
                    <a:pt x="1355471" y="77444"/>
                  </a:lnTo>
                  <a:lnTo>
                    <a:pt x="1355128" y="76847"/>
                  </a:lnTo>
                  <a:lnTo>
                    <a:pt x="1354366" y="75730"/>
                  </a:lnTo>
                  <a:lnTo>
                    <a:pt x="1355039" y="75438"/>
                  </a:lnTo>
                  <a:lnTo>
                    <a:pt x="1355471" y="73660"/>
                  </a:lnTo>
                  <a:lnTo>
                    <a:pt x="1355128" y="72961"/>
                  </a:lnTo>
                  <a:lnTo>
                    <a:pt x="1353235" y="72478"/>
                  </a:lnTo>
                  <a:lnTo>
                    <a:pt x="1352296" y="72250"/>
                  </a:lnTo>
                  <a:lnTo>
                    <a:pt x="1350518" y="72250"/>
                  </a:lnTo>
                  <a:lnTo>
                    <a:pt x="1350162" y="72961"/>
                  </a:lnTo>
                  <a:lnTo>
                    <a:pt x="1351114" y="73545"/>
                  </a:lnTo>
                  <a:lnTo>
                    <a:pt x="1352994" y="74726"/>
                  </a:lnTo>
                  <a:lnTo>
                    <a:pt x="1353794" y="75577"/>
                  </a:lnTo>
                  <a:lnTo>
                    <a:pt x="1353642" y="76708"/>
                  </a:lnTo>
                  <a:lnTo>
                    <a:pt x="1354061" y="77914"/>
                  </a:lnTo>
                  <a:lnTo>
                    <a:pt x="1356182" y="78625"/>
                  </a:lnTo>
                  <a:close/>
                </a:path>
                <a:path w="1403984" h="844550">
                  <a:moveTo>
                    <a:pt x="1356537" y="61976"/>
                  </a:moveTo>
                  <a:lnTo>
                    <a:pt x="1355128" y="60909"/>
                  </a:lnTo>
                  <a:lnTo>
                    <a:pt x="1355128" y="62331"/>
                  </a:lnTo>
                  <a:lnTo>
                    <a:pt x="1355598" y="62560"/>
                  </a:lnTo>
                  <a:lnTo>
                    <a:pt x="1356537" y="63042"/>
                  </a:lnTo>
                  <a:lnTo>
                    <a:pt x="1356537" y="61976"/>
                  </a:lnTo>
                  <a:close/>
                </a:path>
                <a:path w="1403984" h="844550">
                  <a:moveTo>
                    <a:pt x="1356690" y="43484"/>
                  </a:moveTo>
                  <a:lnTo>
                    <a:pt x="1356575" y="42849"/>
                  </a:lnTo>
                  <a:lnTo>
                    <a:pt x="1356652" y="42367"/>
                  </a:lnTo>
                  <a:lnTo>
                    <a:pt x="1356410" y="42849"/>
                  </a:lnTo>
                  <a:lnTo>
                    <a:pt x="1355471" y="44615"/>
                  </a:lnTo>
                  <a:lnTo>
                    <a:pt x="1356563" y="45516"/>
                  </a:lnTo>
                  <a:lnTo>
                    <a:pt x="1356398" y="45516"/>
                  </a:lnTo>
                  <a:lnTo>
                    <a:pt x="1356296" y="47675"/>
                  </a:lnTo>
                  <a:lnTo>
                    <a:pt x="1356182" y="51485"/>
                  </a:lnTo>
                  <a:lnTo>
                    <a:pt x="1356690" y="51650"/>
                  </a:lnTo>
                  <a:lnTo>
                    <a:pt x="1356690" y="43484"/>
                  </a:lnTo>
                  <a:close/>
                </a:path>
                <a:path w="1403984" h="844550">
                  <a:moveTo>
                    <a:pt x="1358480" y="26631"/>
                  </a:moveTo>
                  <a:lnTo>
                    <a:pt x="1358226" y="26631"/>
                  </a:lnTo>
                  <a:lnTo>
                    <a:pt x="1358099" y="26911"/>
                  </a:lnTo>
                  <a:lnTo>
                    <a:pt x="1358480" y="26631"/>
                  </a:lnTo>
                  <a:close/>
                </a:path>
                <a:path w="1403984" h="844550">
                  <a:moveTo>
                    <a:pt x="1358773" y="25311"/>
                  </a:moveTo>
                  <a:lnTo>
                    <a:pt x="1355471" y="24434"/>
                  </a:lnTo>
                  <a:lnTo>
                    <a:pt x="1353959" y="25311"/>
                  </a:lnTo>
                  <a:lnTo>
                    <a:pt x="1353527" y="25717"/>
                  </a:lnTo>
                  <a:lnTo>
                    <a:pt x="1352994" y="27622"/>
                  </a:lnTo>
                  <a:lnTo>
                    <a:pt x="1355128" y="25501"/>
                  </a:lnTo>
                  <a:lnTo>
                    <a:pt x="1358252" y="26555"/>
                  </a:lnTo>
                  <a:lnTo>
                    <a:pt x="1358607" y="25717"/>
                  </a:lnTo>
                  <a:lnTo>
                    <a:pt x="1358696" y="25501"/>
                  </a:lnTo>
                  <a:lnTo>
                    <a:pt x="1358773" y="25311"/>
                  </a:lnTo>
                  <a:close/>
                </a:path>
                <a:path w="1403984" h="844550">
                  <a:moveTo>
                    <a:pt x="1359471" y="52171"/>
                  </a:moveTo>
                  <a:lnTo>
                    <a:pt x="1358468" y="52171"/>
                  </a:lnTo>
                  <a:lnTo>
                    <a:pt x="1359154" y="52387"/>
                  </a:lnTo>
                  <a:lnTo>
                    <a:pt x="1359471" y="52171"/>
                  </a:lnTo>
                  <a:close/>
                </a:path>
                <a:path w="1403984" h="844550">
                  <a:moveTo>
                    <a:pt x="1363980" y="82880"/>
                  </a:moveTo>
                  <a:lnTo>
                    <a:pt x="1362557" y="82880"/>
                  </a:lnTo>
                  <a:lnTo>
                    <a:pt x="1361059" y="83820"/>
                  </a:lnTo>
                  <a:lnTo>
                    <a:pt x="1360322" y="83527"/>
                  </a:lnTo>
                  <a:lnTo>
                    <a:pt x="1361147" y="85001"/>
                  </a:lnTo>
                  <a:lnTo>
                    <a:pt x="1361973" y="83921"/>
                  </a:lnTo>
                  <a:lnTo>
                    <a:pt x="1363065" y="83807"/>
                  </a:lnTo>
                  <a:lnTo>
                    <a:pt x="1363980" y="82880"/>
                  </a:lnTo>
                  <a:close/>
                </a:path>
                <a:path w="1403984" h="844550">
                  <a:moveTo>
                    <a:pt x="1363980" y="20891"/>
                  </a:moveTo>
                  <a:lnTo>
                    <a:pt x="1360792" y="25146"/>
                  </a:lnTo>
                  <a:lnTo>
                    <a:pt x="1358493" y="26631"/>
                  </a:lnTo>
                  <a:lnTo>
                    <a:pt x="1359369" y="26911"/>
                  </a:lnTo>
                  <a:lnTo>
                    <a:pt x="1358303" y="29032"/>
                  </a:lnTo>
                  <a:lnTo>
                    <a:pt x="1359014" y="29032"/>
                  </a:lnTo>
                  <a:lnTo>
                    <a:pt x="1360741" y="26631"/>
                  </a:lnTo>
                  <a:lnTo>
                    <a:pt x="1363116" y="24434"/>
                  </a:lnTo>
                  <a:lnTo>
                    <a:pt x="1363980" y="20891"/>
                  </a:lnTo>
                  <a:close/>
                </a:path>
                <a:path w="1403984" h="844550">
                  <a:moveTo>
                    <a:pt x="1364678" y="87122"/>
                  </a:moveTo>
                  <a:lnTo>
                    <a:pt x="1364208" y="87236"/>
                  </a:lnTo>
                  <a:lnTo>
                    <a:pt x="1363738" y="87363"/>
                  </a:lnTo>
                  <a:lnTo>
                    <a:pt x="1363268" y="87477"/>
                  </a:lnTo>
                  <a:lnTo>
                    <a:pt x="1362913" y="88074"/>
                  </a:lnTo>
                  <a:lnTo>
                    <a:pt x="1362557" y="88658"/>
                  </a:lnTo>
                  <a:lnTo>
                    <a:pt x="1362202" y="89255"/>
                  </a:lnTo>
                  <a:lnTo>
                    <a:pt x="1363268" y="89255"/>
                  </a:lnTo>
                  <a:lnTo>
                    <a:pt x="1364678" y="87122"/>
                  </a:lnTo>
                  <a:close/>
                </a:path>
                <a:path w="1403984" h="844550">
                  <a:moveTo>
                    <a:pt x="1365745" y="97040"/>
                  </a:moveTo>
                  <a:lnTo>
                    <a:pt x="1365046" y="97155"/>
                  </a:lnTo>
                  <a:lnTo>
                    <a:pt x="1364335" y="97282"/>
                  </a:lnTo>
                  <a:lnTo>
                    <a:pt x="1363624" y="97396"/>
                  </a:lnTo>
                  <a:lnTo>
                    <a:pt x="1363624" y="97751"/>
                  </a:lnTo>
                  <a:lnTo>
                    <a:pt x="1364678" y="97751"/>
                  </a:lnTo>
                  <a:lnTo>
                    <a:pt x="1365389" y="97282"/>
                  </a:lnTo>
                  <a:lnTo>
                    <a:pt x="1365745" y="97040"/>
                  </a:lnTo>
                  <a:close/>
                </a:path>
                <a:path w="1403984" h="844550">
                  <a:moveTo>
                    <a:pt x="1368221" y="54190"/>
                  </a:moveTo>
                  <a:lnTo>
                    <a:pt x="1363941" y="51943"/>
                  </a:lnTo>
                  <a:lnTo>
                    <a:pt x="1361147" y="54483"/>
                  </a:lnTo>
                  <a:lnTo>
                    <a:pt x="1357185" y="52844"/>
                  </a:lnTo>
                  <a:lnTo>
                    <a:pt x="1358468" y="52171"/>
                  </a:lnTo>
                  <a:lnTo>
                    <a:pt x="1357312" y="52171"/>
                  </a:lnTo>
                  <a:lnTo>
                    <a:pt x="1358239" y="52108"/>
                  </a:lnTo>
                  <a:lnTo>
                    <a:pt x="1357033" y="51739"/>
                  </a:lnTo>
                  <a:lnTo>
                    <a:pt x="1356702" y="51739"/>
                  </a:lnTo>
                  <a:lnTo>
                    <a:pt x="1356639" y="52616"/>
                  </a:lnTo>
                  <a:lnTo>
                    <a:pt x="1356182" y="52412"/>
                  </a:lnTo>
                  <a:lnTo>
                    <a:pt x="1354416" y="54533"/>
                  </a:lnTo>
                  <a:lnTo>
                    <a:pt x="1352296" y="54533"/>
                  </a:lnTo>
                  <a:lnTo>
                    <a:pt x="1351610" y="51104"/>
                  </a:lnTo>
                  <a:lnTo>
                    <a:pt x="1354074" y="51473"/>
                  </a:lnTo>
                  <a:lnTo>
                    <a:pt x="1355128" y="48869"/>
                  </a:lnTo>
                  <a:lnTo>
                    <a:pt x="1353350" y="49225"/>
                  </a:lnTo>
                  <a:lnTo>
                    <a:pt x="1355471" y="44615"/>
                  </a:lnTo>
                  <a:lnTo>
                    <a:pt x="1352994" y="46342"/>
                  </a:lnTo>
                  <a:lnTo>
                    <a:pt x="1350924" y="50787"/>
                  </a:lnTo>
                  <a:lnTo>
                    <a:pt x="1350873" y="54889"/>
                  </a:lnTo>
                  <a:lnTo>
                    <a:pt x="1354061" y="55600"/>
                  </a:lnTo>
                  <a:lnTo>
                    <a:pt x="1352854" y="60159"/>
                  </a:lnTo>
                  <a:lnTo>
                    <a:pt x="1352384" y="64427"/>
                  </a:lnTo>
                  <a:lnTo>
                    <a:pt x="1351584" y="69062"/>
                  </a:lnTo>
                  <a:lnTo>
                    <a:pt x="1354061" y="69418"/>
                  </a:lnTo>
                  <a:lnTo>
                    <a:pt x="1354086" y="65951"/>
                  </a:lnTo>
                  <a:lnTo>
                    <a:pt x="1352918" y="61125"/>
                  </a:lnTo>
                  <a:lnTo>
                    <a:pt x="1354416" y="58432"/>
                  </a:lnTo>
                  <a:lnTo>
                    <a:pt x="1355483" y="56959"/>
                  </a:lnTo>
                  <a:lnTo>
                    <a:pt x="1358036" y="57467"/>
                  </a:lnTo>
                  <a:lnTo>
                    <a:pt x="1360081" y="57365"/>
                  </a:lnTo>
                  <a:lnTo>
                    <a:pt x="1360792" y="59855"/>
                  </a:lnTo>
                  <a:lnTo>
                    <a:pt x="1362849" y="59080"/>
                  </a:lnTo>
                  <a:lnTo>
                    <a:pt x="1361503" y="55956"/>
                  </a:lnTo>
                  <a:lnTo>
                    <a:pt x="1363230" y="55156"/>
                  </a:lnTo>
                  <a:lnTo>
                    <a:pt x="1365148" y="55473"/>
                  </a:lnTo>
                  <a:lnTo>
                    <a:pt x="1367878" y="55600"/>
                  </a:lnTo>
                  <a:lnTo>
                    <a:pt x="1368221" y="54533"/>
                  </a:lnTo>
                  <a:lnTo>
                    <a:pt x="1368221" y="54190"/>
                  </a:lnTo>
                  <a:close/>
                </a:path>
                <a:path w="1403984" h="844550">
                  <a:moveTo>
                    <a:pt x="1368590" y="0"/>
                  </a:moveTo>
                  <a:lnTo>
                    <a:pt x="1366926" y="228"/>
                  </a:lnTo>
                  <a:lnTo>
                    <a:pt x="1365275" y="469"/>
                  </a:lnTo>
                  <a:lnTo>
                    <a:pt x="1363624" y="698"/>
                  </a:lnTo>
                  <a:lnTo>
                    <a:pt x="1364208" y="825"/>
                  </a:lnTo>
                  <a:lnTo>
                    <a:pt x="1365389" y="1054"/>
                  </a:lnTo>
                  <a:lnTo>
                    <a:pt x="1367523" y="342"/>
                  </a:lnTo>
                  <a:lnTo>
                    <a:pt x="1368590" y="0"/>
                  </a:lnTo>
                  <a:close/>
                </a:path>
                <a:path w="1403984" h="844550">
                  <a:moveTo>
                    <a:pt x="1374025" y="24015"/>
                  </a:moveTo>
                  <a:lnTo>
                    <a:pt x="1373847" y="23926"/>
                  </a:lnTo>
                  <a:lnTo>
                    <a:pt x="1373873" y="24053"/>
                  </a:lnTo>
                  <a:lnTo>
                    <a:pt x="1374025" y="24015"/>
                  </a:lnTo>
                  <a:close/>
                </a:path>
                <a:path w="1403984" h="844550">
                  <a:moveTo>
                    <a:pt x="1377353" y="51739"/>
                  </a:moveTo>
                  <a:lnTo>
                    <a:pt x="1376019" y="51104"/>
                  </a:lnTo>
                  <a:lnTo>
                    <a:pt x="1376730" y="50342"/>
                  </a:lnTo>
                  <a:lnTo>
                    <a:pt x="1375181" y="50977"/>
                  </a:lnTo>
                  <a:lnTo>
                    <a:pt x="1374698" y="48691"/>
                  </a:lnTo>
                  <a:lnTo>
                    <a:pt x="1374597" y="48183"/>
                  </a:lnTo>
                  <a:lnTo>
                    <a:pt x="1374076" y="47929"/>
                  </a:lnTo>
                  <a:lnTo>
                    <a:pt x="1373555" y="47675"/>
                  </a:lnTo>
                  <a:lnTo>
                    <a:pt x="1375257" y="47675"/>
                  </a:lnTo>
                  <a:lnTo>
                    <a:pt x="1371333" y="47434"/>
                  </a:lnTo>
                  <a:lnTo>
                    <a:pt x="1372196" y="47167"/>
                  </a:lnTo>
                  <a:lnTo>
                    <a:pt x="1370495" y="47167"/>
                  </a:lnTo>
                  <a:lnTo>
                    <a:pt x="1370495" y="47675"/>
                  </a:lnTo>
                  <a:lnTo>
                    <a:pt x="1369644" y="47929"/>
                  </a:lnTo>
                  <a:lnTo>
                    <a:pt x="1369402" y="47675"/>
                  </a:lnTo>
                  <a:lnTo>
                    <a:pt x="1370495" y="47675"/>
                  </a:lnTo>
                  <a:lnTo>
                    <a:pt x="1370495" y="47167"/>
                  </a:lnTo>
                  <a:lnTo>
                    <a:pt x="1369796" y="47167"/>
                  </a:lnTo>
                  <a:lnTo>
                    <a:pt x="1369682" y="47320"/>
                  </a:lnTo>
                  <a:lnTo>
                    <a:pt x="1367713" y="47193"/>
                  </a:lnTo>
                  <a:lnTo>
                    <a:pt x="1367967" y="47675"/>
                  </a:lnTo>
                  <a:lnTo>
                    <a:pt x="1368361" y="48437"/>
                  </a:lnTo>
                  <a:lnTo>
                    <a:pt x="1367726" y="48691"/>
                  </a:lnTo>
                  <a:lnTo>
                    <a:pt x="1367078" y="51104"/>
                  </a:lnTo>
                  <a:lnTo>
                    <a:pt x="1366977" y="51485"/>
                  </a:lnTo>
                  <a:lnTo>
                    <a:pt x="1366913" y="51739"/>
                  </a:lnTo>
                  <a:lnTo>
                    <a:pt x="1366786" y="52171"/>
                  </a:lnTo>
                  <a:lnTo>
                    <a:pt x="1368894" y="52171"/>
                  </a:lnTo>
                  <a:lnTo>
                    <a:pt x="1369644" y="52501"/>
                  </a:lnTo>
                  <a:lnTo>
                    <a:pt x="1370304" y="51104"/>
                  </a:lnTo>
                  <a:lnTo>
                    <a:pt x="1369949" y="51104"/>
                  </a:lnTo>
                  <a:lnTo>
                    <a:pt x="1369999" y="49707"/>
                  </a:lnTo>
                  <a:lnTo>
                    <a:pt x="1372920" y="48183"/>
                  </a:lnTo>
                  <a:lnTo>
                    <a:pt x="1373593" y="49707"/>
                  </a:lnTo>
                  <a:lnTo>
                    <a:pt x="1373974" y="50342"/>
                  </a:lnTo>
                  <a:lnTo>
                    <a:pt x="1374876" y="51104"/>
                  </a:lnTo>
                  <a:lnTo>
                    <a:pt x="1375664" y="51739"/>
                  </a:lnTo>
                  <a:lnTo>
                    <a:pt x="1377353" y="51739"/>
                  </a:lnTo>
                  <a:close/>
                </a:path>
                <a:path w="1403984" h="844550">
                  <a:moveTo>
                    <a:pt x="1377873" y="52006"/>
                  </a:moveTo>
                  <a:lnTo>
                    <a:pt x="1377784" y="51739"/>
                  </a:lnTo>
                  <a:lnTo>
                    <a:pt x="1377353" y="51739"/>
                  </a:lnTo>
                  <a:lnTo>
                    <a:pt x="1377873" y="52006"/>
                  </a:lnTo>
                  <a:close/>
                </a:path>
                <a:path w="1403984" h="844550">
                  <a:moveTo>
                    <a:pt x="1378140" y="51739"/>
                  </a:moveTo>
                  <a:lnTo>
                    <a:pt x="1377276" y="50342"/>
                  </a:lnTo>
                  <a:lnTo>
                    <a:pt x="1377696" y="51485"/>
                  </a:lnTo>
                  <a:lnTo>
                    <a:pt x="1377784" y="51739"/>
                  </a:lnTo>
                  <a:lnTo>
                    <a:pt x="1378140" y="51739"/>
                  </a:lnTo>
                  <a:close/>
                </a:path>
                <a:path w="1403984" h="844550">
                  <a:moveTo>
                    <a:pt x="1379905" y="35483"/>
                  </a:moveTo>
                  <a:lnTo>
                    <a:pt x="1379689" y="35229"/>
                  </a:lnTo>
                  <a:lnTo>
                    <a:pt x="1378991" y="35229"/>
                  </a:lnTo>
                  <a:lnTo>
                    <a:pt x="1379905" y="35483"/>
                  </a:lnTo>
                  <a:close/>
                </a:path>
                <a:path w="1403984" h="844550">
                  <a:moveTo>
                    <a:pt x="1382395" y="105181"/>
                  </a:moveTo>
                  <a:lnTo>
                    <a:pt x="1382153" y="104597"/>
                  </a:lnTo>
                  <a:lnTo>
                    <a:pt x="1381925" y="104000"/>
                  </a:lnTo>
                  <a:lnTo>
                    <a:pt x="1381683" y="103416"/>
                  </a:lnTo>
                  <a:lnTo>
                    <a:pt x="1381328" y="103187"/>
                  </a:lnTo>
                  <a:lnTo>
                    <a:pt x="1380972" y="102946"/>
                  </a:lnTo>
                  <a:lnTo>
                    <a:pt x="1380629" y="102704"/>
                  </a:lnTo>
                  <a:lnTo>
                    <a:pt x="1381074" y="104267"/>
                  </a:lnTo>
                  <a:lnTo>
                    <a:pt x="1381061" y="104508"/>
                  </a:lnTo>
                  <a:lnTo>
                    <a:pt x="1382395" y="105181"/>
                  </a:lnTo>
                  <a:close/>
                </a:path>
                <a:path w="1403984" h="844550">
                  <a:moveTo>
                    <a:pt x="1382737" y="34467"/>
                  </a:moveTo>
                  <a:lnTo>
                    <a:pt x="1379004" y="34467"/>
                  </a:lnTo>
                  <a:lnTo>
                    <a:pt x="1379689" y="35229"/>
                  </a:lnTo>
                  <a:lnTo>
                    <a:pt x="1381404" y="35229"/>
                  </a:lnTo>
                  <a:lnTo>
                    <a:pt x="1382737" y="34467"/>
                  </a:lnTo>
                  <a:close/>
                </a:path>
                <a:path w="1403984" h="844550">
                  <a:moveTo>
                    <a:pt x="1383106" y="98463"/>
                  </a:moveTo>
                  <a:lnTo>
                    <a:pt x="1382864" y="98107"/>
                  </a:lnTo>
                  <a:lnTo>
                    <a:pt x="1382636" y="97751"/>
                  </a:lnTo>
                  <a:lnTo>
                    <a:pt x="1382395" y="97396"/>
                  </a:lnTo>
                  <a:lnTo>
                    <a:pt x="1381683" y="98107"/>
                  </a:lnTo>
                  <a:lnTo>
                    <a:pt x="1382153" y="98221"/>
                  </a:lnTo>
                  <a:lnTo>
                    <a:pt x="1382636" y="98336"/>
                  </a:lnTo>
                  <a:lnTo>
                    <a:pt x="1383106" y="98463"/>
                  </a:lnTo>
                  <a:close/>
                </a:path>
                <a:path w="1403984" h="844550">
                  <a:moveTo>
                    <a:pt x="1383106" y="42849"/>
                  </a:moveTo>
                  <a:lnTo>
                    <a:pt x="1382522" y="42849"/>
                  </a:lnTo>
                  <a:lnTo>
                    <a:pt x="1380210" y="42367"/>
                  </a:lnTo>
                  <a:lnTo>
                    <a:pt x="1378572" y="42367"/>
                  </a:lnTo>
                  <a:lnTo>
                    <a:pt x="1377873" y="44373"/>
                  </a:lnTo>
                  <a:lnTo>
                    <a:pt x="1377797" y="44627"/>
                  </a:lnTo>
                  <a:lnTo>
                    <a:pt x="1383106" y="42849"/>
                  </a:lnTo>
                  <a:close/>
                </a:path>
                <a:path w="1403984" h="844550">
                  <a:moveTo>
                    <a:pt x="1383601" y="34467"/>
                  </a:moveTo>
                  <a:lnTo>
                    <a:pt x="1382953" y="34467"/>
                  </a:lnTo>
                  <a:lnTo>
                    <a:pt x="1382268" y="35229"/>
                  </a:lnTo>
                  <a:lnTo>
                    <a:pt x="1382420" y="35229"/>
                  </a:lnTo>
                  <a:lnTo>
                    <a:pt x="1383601" y="34467"/>
                  </a:lnTo>
                  <a:close/>
                </a:path>
                <a:path w="1403984" h="844550">
                  <a:moveTo>
                    <a:pt x="1383817" y="94564"/>
                  </a:moveTo>
                  <a:lnTo>
                    <a:pt x="1380680" y="93522"/>
                  </a:lnTo>
                  <a:lnTo>
                    <a:pt x="1378305" y="95821"/>
                  </a:lnTo>
                  <a:lnTo>
                    <a:pt x="1374597" y="95973"/>
                  </a:lnTo>
                  <a:lnTo>
                    <a:pt x="1373898" y="97040"/>
                  </a:lnTo>
                  <a:lnTo>
                    <a:pt x="1374686" y="97777"/>
                  </a:lnTo>
                  <a:lnTo>
                    <a:pt x="1374813" y="97663"/>
                  </a:lnTo>
                  <a:lnTo>
                    <a:pt x="1376730" y="97751"/>
                  </a:lnTo>
                  <a:lnTo>
                    <a:pt x="1378470" y="96367"/>
                  </a:lnTo>
                  <a:lnTo>
                    <a:pt x="1381480" y="95072"/>
                  </a:lnTo>
                  <a:lnTo>
                    <a:pt x="1383817" y="94564"/>
                  </a:lnTo>
                  <a:close/>
                </a:path>
                <a:path w="1403984" h="844550">
                  <a:moveTo>
                    <a:pt x="1383817" y="93141"/>
                  </a:moveTo>
                  <a:lnTo>
                    <a:pt x="1382852" y="91808"/>
                  </a:lnTo>
                  <a:lnTo>
                    <a:pt x="1382153" y="89750"/>
                  </a:lnTo>
                  <a:lnTo>
                    <a:pt x="1382750" y="87833"/>
                  </a:lnTo>
                  <a:lnTo>
                    <a:pt x="1380972" y="89255"/>
                  </a:lnTo>
                  <a:lnTo>
                    <a:pt x="1382039" y="92430"/>
                  </a:lnTo>
                  <a:lnTo>
                    <a:pt x="1383220" y="92913"/>
                  </a:lnTo>
                  <a:lnTo>
                    <a:pt x="1383817" y="93141"/>
                  </a:lnTo>
                  <a:close/>
                </a:path>
                <a:path w="1403984" h="844550">
                  <a:moveTo>
                    <a:pt x="1384388" y="25704"/>
                  </a:moveTo>
                  <a:lnTo>
                    <a:pt x="1384211" y="25704"/>
                  </a:lnTo>
                  <a:lnTo>
                    <a:pt x="1384338" y="25819"/>
                  </a:lnTo>
                  <a:close/>
                </a:path>
                <a:path w="1403984" h="844550">
                  <a:moveTo>
                    <a:pt x="1390091" y="38404"/>
                  </a:moveTo>
                  <a:lnTo>
                    <a:pt x="1388579" y="38404"/>
                  </a:lnTo>
                  <a:lnTo>
                    <a:pt x="1388491" y="39039"/>
                  </a:lnTo>
                  <a:lnTo>
                    <a:pt x="1389976" y="39039"/>
                  </a:lnTo>
                  <a:lnTo>
                    <a:pt x="1390091" y="38404"/>
                  </a:lnTo>
                  <a:close/>
                </a:path>
                <a:path w="1403984" h="844550">
                  <a:moveTo>
                    <a:pt x="1403692" y="26466"/>
                  </a:moveTo>
                  <a:lnTo>
                    <a:pt x="1396161" y="25196"/>
                  </a:lnTo>
                  <a:lnTo>
                    <a:pt x="1395730" y="25196"/>
                  </a:lnTo>
                  <a:lnTo>
                    <a:pt x="1394091" y="24561"/>
                  </a:lnTo>
                  <a:lnTo>
                    <a:pt x="1392936" y="24117"/>
                  </a:lnTo>
                  <a:lnTo>
                    <a:pt x="1392936" y="26466"/>
                  </a:lnTo>
                  <a:lnTo>
                    <a:pt x="1392631" y="26466"/>
                  </a:lnTo>
                  <a:lnTo>
                    <a:pt x="1392593" y="26720"/>
                  </a:lnTo>
                  <a:lnTo>
                    <a:pt x="1392555" y="27101"/>
                  </a:lnTo>
                  <a:lnTo>
                    <a:pt x="1392440" y="27990"/>
                  </a:lnTo>
                  <a:lnTo>
                    <a:pt x="1392402" y="28321"/>
                  </a:lnTo>
                  <a:lnTo>
                    <a:pt x="1392034" y="28752"/>
                  </a:lnTo>
                  <a:lnTo>
                    <a:pt x="1392389" y="28371"/>
                  </a:lnTo>
                  <a:lnTo>
                    <a:pt x="1392351" y="28752"/>
                  </a:lnTo>
                  <a:lnTo>
                    <a:pt x="1392034" y="28752"/>
                  </a:lnTo>
                  <a:lnTo>
                    <a:pt x="1389608" y="31292"/>
                  </a:lnTo>
                  <a:lnTo>
                    <a:pt x="1390891" y="34467"/>
                  </a:lnTo>
                  <a:lnTo>
                    <a:pt x="1389481" y="34467"/>
                  </a:lnTo>
                  <a:lnTo>
                    <a:pt x="1386624" y="31813"/>
                  </a:lnTo>
                  <a:lnTo>
                    <a:pt x="1386624" y="35991"/>
                  </a:lnTo>
                  <a:lnTo>
                    <a:pt x="1386344" y="35991"/>
                  </a:lnTo>
                  <a:lnTo>
                    <a:pt x="1385684" y="36753"/>
                  </a:lnTo>
                  <a:lnTo>
                    <a:pt x="1385582" y="36880"/>
                  </a:lnTo>
                  <a:lnTo>
                    <a:pt x="1385112" y="36753"/>
                  </a:lnTo>
                  <a:lnTo>
                    <a:pt x="1384173" y="36753"/>
                  </a:lnTo>
                  <a:lnTo>
                    <a:pt x="1384173" y="35610"/>
                  </a:lnTo>
                  <a:lnTo>
                    <a:pt x="1384173" y="35229"/>
                  </a:lnTo>
                  <a:lnTo>
                    <a:pt x="1386459" y="35229"/>
                  </a:lnTo>
                  <a:lnTo>
                    <a:pt x="1386535" y="35610"/>
                  </a:lnTo>
                  <a:lnTo>
                    <a:pt x="1386624" y="35991"/>
                  </a:lnTo>
                  <a:lnTo>
                    <a:pt x="1386624" y="31813"/>
                  </a:lnTo>
                  <a:lnTo>
                    <a:pt x="1386065" y="31292"/>
                  </a:lnTo>
                  <a:lnTo>
                    <a:pt x="1385900" y="31292"/>
                  </a:lnTo>
                  <a:lnTo>
                    <a:pt x="1386586" y="27990"/>
                  </a:lnTo>
                  <a:lnTo>
                    <a:pt x="1386954" y="27990"/>
                  </a:lnTo>
                  <a:lnTo>
                    <a:pt x="1386636" y="27736"/>
                  </a:lnTo>
                  <a:lnTo>
                    <a:pt x="1386344" y="27482"/>
                  </a:lnTo>
                  <a:lnTo>
                    <a:pt x="1385430" y="26720"/>
                  </a:lnTo>
                  <a:lnTo>
                    <a:pt x="1392593" y="26720"/>
                  </a:lnTo>
                  <a:lnTo>
                    <a:pt x="1392593" y="26466"/>
                  </a:lnTo>
                  <a:lnTo>
                    <a:pt x="1378216" y="26466"/>
                  </a:lnTo>
                  <a:lnTo>
                    <a:pt x="1382306" y="24815"/>
                  </a:lnTo>
                  <a:lnTo>
                    <a:pt x="1382941" y="24561"/>
                  </a:lnTo>
                  <a:lnTo>
                    <a:pt x="1387614" y="25196"/>
                  </a:lnTo>
                  <a:lnTo>
                    <a:pt x="1391602" y="25196"/>
                  </a:lnTo>
                  <a:lnTo>
                    <a:pt x="1392936" y="26466"/>
                  </a:lnTo>
                  <a:lnTo>
                    <a:pt x="1392936" y="24117"/>
                  </a:lnTo>
                  <a:lnTo>
                    <a:pt x="1386890" y="21767"/>
                  </a:lnTo>
                  <a:lnTo>
                    <a:pt x="1386243" y="21767"/>
                  </a:lnTo>
                  <a:lnTo>
                    <a:pt x="1386243" y="22021"/>
                  </a:lnTo>
                  <a:lnTo>
                    <a:pt x="1379207" y="24815"/>
                  </a:lnTo>
                  <a:lnTo>
                    <a:pt x="1378178" y="24053"/>
                  </a:lnTo>
                  <a:lnTo>
                    <a:pt x="1377797" y="22402"/>
                  </a:lnTo>
                  <a:lnTo>
                    <a:pt x="1374025" y="24053"/>
                  </a:lnTo>
                  <a:lnTo>
                    <a:pt x="1375473" y="24815"/>
                  </a:lnTo>
                  <a:lnTo>
                    <a:pt x="1376375" y="25196"/>
                  </a:lnTo>
                  <a:lnTo>
                    <a:pt x="1377073" y="25704"/>
                  </a:lnTo>
                  <a:lnTo>
                    <a:pt x="1377505" y="25704"/>
                  </a:lnTo>
                  <a:lnTo>
                    <a:pt x="1377289" y="26466"/>
                  </a:lnTo>
                  <a:lnTo>
                    <a:pt x="1377226" y="26720"/>
                  </a:lnTo>
                  <a:lnTo>
                    <a:pt x="1376883" y="27990"/>
                  </a:lnTo>
                  <a:lnTo>
                    <a:pt x="1376730" y="27482"/>
                  </a:lnTo>
                  <a:lnTo>
                    <a:pt x="1376730" y="30403"/>
                  </a:lnTo>
                  <a:lnTo>
                    <a:pt x="1376375" y="30403"/>
                  </a:lnTo>
                  <a:lnTo>
                    <a:pt x="1375295" y="31178"/>
                  </a:lnTo>
                  <a:lnTo>
                    <a:pt x="1373657" y="29514"/>
                  </a:lnTo>
                  <a:lnTo>
                    <a:pt x="1373441" y="29514"/>
                  </a:lnTo>
                  <a:lnTo>
                    <a:pt x="1375206" y="27101"/>
                  </a:lnTo>
                  <a:lnTo>
                    <a:pt x="1375460" y="27101"/>
                  </a:lnTo>
                  <a:lnTo>
                    <a:pt x="1374990" y="26720"/>
                  </a:lnTo>
                  <a:lnTo>
                    <a:pt x="1377226" y="26720"/>
                  </a:lnTo>
                  <a:lnTo>
                    <a:pt x="1377226" y="26466"/>
                  </a:lnTo>
                  <a:lnTo>
                    <a:pt x="1374673" y="26466"/>
                  </a:lnTo>
                  <a:lnTo>
                    <a:pt x="1373746" y="25704"/>
                  </a:lnTo>
                  <a:lnTo>
                    <a:pt x="1371892" y="26466"/>
                  </a:lnTo>
                  <a:lnTo>
                    <a:pt x="1371257" y="25946"/>
                  </a:lnTo>
                  <a:lnTo>
                    <a:pt x="1371257" y="26720"/>
                  </a:lnTo>
                  <a:lnTo>
                    <a:pt x="1370723" y="26720"/>
                  </a:lnTo>
                  <a:lnTo>
                    <a:pt x="1370850" y="27482"/>
                  </a:lnTo>
                  <a:lnTo>
                    <a:pt x="1370926" y="27990"/>
                  </a:lnTo>
                  <a:lnTo>
                    <a:pt x="1371053" y="28752"/>
                  </a:lnTo>
                  <a:lnTo>
                    <a:pt x="1370685" y="28752"/>
                  </a:lnTo>
                  <a:lnTo>
                    <a:pt x="1370190" y="29133"/>
                  </a:lnTo>
                  <a:lnTo>
                    <a:pt x="1369682" y="30403"/>
                  </a:lnTo>
                  <a:lnTo>
                    <a:pt x="1368234" y="30403"/>
                  </a:lnTo>
                  <a:lnTo>
                    <a:pt x="1368348" y="29514"/>
                  </a:lnTo>
                  <a:lnTo>
                    <a:pt x="1368386" y="29133"/>
                  </a:lnTo>
                  <a:lnTo>
                    <a:pt x="1368005" y="29133"/>
                  </a:lnTo>
                  <a:lnTo>
                    <a:pt x="1368005" y="30403"/>
                  </a:lnTo>
                  <a:lnTo>
                    <a:pt x="1366100" y="32308"/>
                  </a:lnTo>
                  <a:lnTo>
                    <a:pt x="1364335" y="32308"/>
                  </a:lnTo>
                  <a:lnTo>
                    <a:pt x="1365262" y="30403"/>
                  </a:lnTo>
                  <a:lnTo>
                    <a:pt x="1368005" y="30403"/>
                  </a:lnTo>
                  <a:lnTo>
                    <a:pt x="1368005" y="29133"/>
                  </a:lnTo>
                  <a:lnTo>
                    <a:pt x="1367548" y="27482"/>
                  </a:lnTo>
                  <a:lnTo>
                    <a:pt x="1367409" y="27482"/>
                  </a:lnTo>
                  <a:lnTo>
                    <a:pt x="1368056" y="26720"/>
                  </a:lnTo>
                  <a:lnTo>
                    <a:pt x="1368996" y="25450"/>
                  </a:lnTo>
                  <a:lnTo>
                    <a:pt x="1369047" y="26466"/>
                  </a:lnTo>
                  <a:lnTo>
                    <a:pt x="1370139" y="26466"/>
                  </a:lnTo>
                  <a:lnTo>
                    <a:pt x="1370698" y="26606"/>
                  </a:lnTo>
                  <a:lnTo>
                    <a:pt x="1371257" y="26720"/>
                  </a:lnTo>
                  <a:lnTo>
                    <a:pt x="1371257" y="25946"/>
                  </a:lnTo>
                  <a:lnTo>
                    <a:pt x="1370660" y="25450"/>
                  </a:lnTo>
                  <a:lnTo>
                    <a:pt x="1370355" y="25196"/>
                  </a:lnTo>
                  <a:lnTo>
                    <a:pt x="1369923" y="24815"/>
                  </a:lnTo>
                  <a:lnTo>
                    <a:pt x="1370088" y="25196"/>
                  </a:lnTo>
                  <a:lnTo>
                    <a:pt x="1369644" y="24561"/>
                  </a:lnTo>
                  <a:lnTo>
                    <a:pt x="1369923" y="24815"/>
                  </a:lnTo>
                  <a:lnTo>
                    <a:pt x="1369809" y="24561"/>
                  </a:lnTo>
                  <a:lnTo>
                    <a:pt x="1369644" y="24180"/>
                  </a:lnTo>
                  <a:lnTo>
                    <a:pt x="1370799" y="23037"/>
                  </a:lnTo>
                  <a:lnTo>
                    <a:pt x="1372044" y="23037"/>
                  </a:lnTo>
                  <a:lnTo>
                    <a:pt x="1373847" y="23977"/>
                  </a:lnTo>
                  <a:lnTo>
                    <a:pt x="1373581" y="23037"/>
                  </a:lnTo>
                  <a:lnTo>
                    <a:pt x="1373403" y="22402"/>
                  </a:lnTo>
                  <a:lnTo>
                    <a:pt x="1373289" y="22021"/>
                  </a:lnTo>
                  <a:lnTo>
                    <a:pt x="1373212" y="21767"/>
                  </a:lnTo>
                  <a:lnTo>
                    <a:pt x="1375879" y="21767"/>
                  </a:lnTo>
                  <a:lnTo>
                    <a:pt x="1381328" y="22021"/>
                  </a:lnTo>
                  <a:lnTo>
                    <a:pt x="1386243" y="22021"/>
                  </a:lnTo>
                  <a:lnTo>
                    <a:pt x="1386243" y="21767"/>
                  </a:lnTo>
                  <a:lnTo>
                    <a:pt x="1381010" y="21767"/>
                  </a:lnTo>
                  <a:lnTo>
                    <a:pt x="1379474" y="20497"/>
                  </a:lnTo>
                  <a:lnTo>
                    <a:pt x="1374051" y="20243"/>
                  </a:lnTo>
                  <a:lnTo>
                    <a:pt x="1371053" y="20243"/>
                  </a:lnTo>
                  <a:lnTo>
                    <a:pt x="1366113" y="24180"/>
                  </a:lnTo>
                  <a:lnTo>
                    <a:pt x="1362671" y="30734"/>
                  </a:lnTo>
                  <a:lnTo>
                    <a:pt x="1362671" y="35991"/>
                  </a:lnTo>
                  <a:lnTo>
                    <a:pt x="1361935" y="36385"/>
                  </a:lnTo>
                  <a:lnTo>
                    <a:pt x="1362240" y="35991"/>
                  </a:lnTo>
                  <a:lnTo>
                    <a:pt x="1362671" y="35991"/>
                  </a:lnTo>
                  <a:lnTo>
                    <a:pt x="1362671" y="30734"/>
                  </a:lnTo>
                  <a:lnTo>
                    <a:pt x="1358303" y="39039"/>
                  </a:lnTo>
                  <a:lnTo>
                    <a:pt x="1360182" y="38404"/>
                  </a:lnTo>
                  <a:lnTo>
                    <a:pt x="1361452" y="38404"/>
                  </a:lnTo>
                  <a:lnTo>
                    <a:pt x="1363268" y="38671"/>
                  </a:lnTo>
                  <a:lnTo>
                    <a:pt x="1363268" y="38404"/>
                  </a:lnTo>
                  <a:lnTo>
                    <a:pt x="1363637" y="38404"/>
                  </a:lnTo>
                  <a:lnTo>
                    <a:pt x="1363560" y="38709"/>
                  </a:lnTo>
                  <a:lnTo>
                    <a:pt x="1364157" y="38785"/>
                  </a:lnTo>
                  <a:lnTo>
                    <a:pt x="1363548" y="38785"/>
                  </a:lnTo>
                  <a:lnTo>
                    <a:pt x="1363319" y="39801"/>
                  </a:lnTo>
                  <a:lnTo>
                    <a:pt x="1363827" y="39801"/>
                  </a:lnTo>
                  <a:lnTo>
                    <a:pt x="1361287" y="40944"/>
                  </a:lnTo>
                  <a:lnTo>
                    <a:pt x="1360055" y="40563"/>
                  </a:lnTo>
                  <a:lnTo>
                    <a:pt x="1356855" y="40563"/>
                  </a:lnTo>
                  <a:lnTo>
                    <a:pt x="1356779" y="40817"/>
                  </a:lnTo>
                  <a:lnTo>
                    <a:pt x="1356652" y="41198"/>
                  </a:lnTo>
                  <a:lnTo>
                    <a:pt x="1356474" y="41579"/>
                  </a:lnTo>
                  <a:lnTo>
                    <a:pt x="1356931" y="41579"/>
                  </a:lnTo>
                  <a:lnTo>
                    <a:pt x="1358125" y="41960"/>
                  </a:lnTo>
                  <a:lnTo>
                    <a:pt x="1359471" y="42367"/>
                  </a:lnTo>
                  <a:lnTo>
                    <a:pt x="1362583" y="43484"/>
                  </a:lnTo>
                  <a:lnTo>
                    <a:pt x="1363751" y="46913"/>
                  </a:lnTo>
                  <a:lnTo>
                    <a:pt x="1363840" y="47167"/>
                  </a:lnTo>
                  <a:lnTo>
                    <a:pt x="1363980" y="47675"/>
                  </a:lnTo>
                  <a:lnTo>
                    <a:pt x="1363980" y="49326"/>
                  </a:lnTo>
                  <a:lnTo>
                    <a:pt x="1358646" y="52082"/>
                  </a:lnTo>
                  <a:lnTo>
                    <a:pt x="1363268" y="51739"/>
                  </a:lnTo>
                  <a:lnTo>
                    <a:pt x="1366812" y="48183"/>
                  </a:lnTo>
                  <a:lnTo>
                    <a:pt x="1366139" y="48183"/>
                  </a:lnTo>
                  <a:lnTo>
                    <a:pt x="1365046" y="47167"/>
                  </a:lnTo>
                  <a:lnTo>
                    <a:pt x="1365046" y="45770"/>
                  </a:lnTo>
                  <a:lnTo>
                    <a:pt x="1366227" y="45516"/>
                  </a:lnTo>
                  <a:lnTo>
                    <a:pt x="1366875" y="45516"/>
                  </a:lnTo>
                  <a:lnTo>
                    <a:pt x="1367713" y="47167"/>
                  </a:lnTo>
                  <a:lnTo>
                    <a:pt x="1369796" y="47167"/>
                  </a:lnTo>
                  <a:lnTo>
                    <a:pt x="1369999" y="46913"/>
                  </a:lnTo>
                  <a:lnTo>
                    <a:pt x="1371422" y="45770"/>
                  </a:lnTo>
                  <a:lnTo>
                    <a:pt x="1372120" y="45516"/>
                  </a:lnTo>
                  <a:lnTo>
                    <a:pt x="1373174" y="45135"/>
                  </a:lnTo>
                  <a:lnTo>
                    <a:pt x="1373924" y="46151"/>
                  </a:lnTo>
                  <a:lnTo>
                    <a:pt x="1376019" y="46405"/>
                  </a:lnTo>
                  <a:lnTo>
                    <a:pt x="1376680" y="45135"/>
                  </a:lnTo>
                  <a:lnTo>
                    <a:pt x="1376946" y="44627"/>
                  </a:lnTo>
                  <a:lnTo>
                    <a:pt x="1377289" y="43992"/>
                  </a:lnTo>
                  <a:lnTo>
                    <a:pt x="1376273" y="41198"/>
                  </a:lnTo>
                  <a:lnTo>
                    <a:pt x="1378292" y="40563"/>
                  </a:lnTo>
                  <a:lnTo>
                    <a:pt x="1380502" y="40563"/>
                  </a:lnTo>
                  <a:lnTo>
                    <a:pt x="1380439" y="41579"/>
                  </a:lnTo>
                  <a:lnTo>
                    <a:pt x="1380350" y="41960"/>
                  </a:lnTo>
                  <a:lnTo>
                    <a:pt x="1380261" y="42367"/>
                  </a:lnTo>
                  <a:lnTo>
                    <a:pt x="1381353" y="42367"/>
                  </a:lnTo>
                  <a:lnTo>
                    <a:pt x="1381442" y="41579"/>
                  </a:lnTo>
                  <a:lnTo>
                    <a:pt x="1381569" y="40563"/>
                  </a:lnTo>
                  <a:lnTo>
                    <a:pt x="1381848" y="40563"/>
                  </a:lnTo>
                  <a:lnTo>
                    <a:pt x="1385862" y="40563"/>
                  </a:lnTo>
                  <a:lnTo>
                    <a:pt x="1387703" y="41198"/>
                  </a:lnTo>
                  <a:lnTo>
                    <a:pt x="1389672" y="39801"/>
                  </a:lnTo>
                  <a:lnTo>
                    <a:pt x="1388389" y="39801"/>
                  </a:lnTo>
                  <a:lnTo>
                    <a:pt x="1388491" y="39039"/>
                  </a:lnTo>
                  <a:lnTo>
                    <a:pt x="1386636" y="39039"/>
                  </a:lnTo>
                  <a:lnTo>
                    <a:pt x="1386344" y="38404"/>
                  </a:lnTo>
                  <a:lnTo>
                    <a:pt x="1386649" y="38404"/>
                  </a:lnTo>
                  <a:lnTo>
                    <a:pt x="1388579" y="38404"/>
                  </a:lnTo>
                  <a:lnTo>
                    <a:pt x="1388681" y="37642"/>
                  </a:lnTo>
                  <a:lnTo>
                    <a:pt x="1386763" y="37642"/>
                  </a:lnTo>
                  <a:lnTo>
                    <a:pt x="1386205" y="38392"/>
                  </a:lnTo>
                  <a:lnTo>
                    <a:pt x="1383284" y="38227"/>
                  </a:lnTo>
                  <a:lnTo>
                    <a:pt x="1383207" y="37642"/>
                  </a:lnTo>
                  <a:lnTo>
                    <a:pt x="1380744" y="37642"/>
                  </a:lnTo>
                  <a:lnTo>
                    <a:pt x="1379550" y="38036"/>
                  </a:lnTo>
                  <a:lnTo>
                    <a:pt x="1377657" y="37922"/>
                  </a:lnTo>
                  <a:lnTo>
                    <a:pt x="1377480" y="37642"/>
                  </a:lnTo>
                  <a:lnTo>
                    <a:pt x="1376476" y="37871"/>
                  </a:lnTo>
                  <a:lnTo>
                    <a:pt x="1375651" y="38023"/>
                  </a:lnTo>
                  <a:lnTo>
                    <a:pt x="1373962" y="38404"/>
                  </a:lnTo>
                  <a:lnTo>
                    <a:pt x="1375778" y="38404"/>
                  </a:lnTo>
                  <a:lnTo>
                    <a:pt x="1377975" y="38404"/>
                  </a:lnTo>
                  <a:lnTo>
                    <a:pt x="1378216" y="38785"/>
                  </a:lnTo>
                  <a:lnTo>
                    <a:pt x="1378077" y="38785"/>
                  </a:lnTo>
                  <a:lnTo>
                    <a:pt x="1377950" y="39039"/>
                  </a:lnTo>
                  <a:lnTo>
                    <a:pt x="1383106" y="39039"/>
                  </a:lnTo>
                  <a:lnTo>
                    <a:pt x="1383106" y="38404"/>
                  </a:lnTo>
                  <a:lnTo>
                    <a:pt x="1383322" y="38404"/>
                  </a:lnTo>
                  <a:lnTo>
                    <a:pt x="1383423" y="39039"/>
                  </a:lnTo>
                  <a:lnTo>
                    <a:pt x="1386522" y="39039"/>
                  </a:lnTo>
                  <a:lnTo>
                    <a:pt x="1387233" y="39801"/>
                  </a:lnTo>
                  <a:lnTo>
                    <a:pt x="1383538" y="39801"/>
                  </a:lnTo>
                  <a:lnTo>
                    <a:pt x="1383423" y="39039"/>
                  </a:lnTo>
                  <a:lnTo>
                    <a:pt x="1383106" y="39039"/>
                  </a:lnTo>
                  <a:lnTo>
                    <a:pt x="1382471" y="39801"/>
                  </a:lnTo>
                  <a:lnTo>
                    <a:pt x="1382014" y="39801"/>
                  </a:lnTo>
                  <a:lnTo>
                    <a:pt x="1380718" y="39801"/>
                  </a:lnTo>
                  <a:lnTo>
                    <a:pt x="1379905" y="39801"/>
                  </a:lnTo>
                  <a:lnTo>
                    <a:pt x="1377569" y="39801"/>
                  </a:lnTo>
                  <a:lnTo>
                    <a:pt x="1377950" y="39039"/>
                  </a:lnTo>
                  <a:lnTo>
                    <a:pt x="1376680" y="39039"/>
                  </a:lnTo>
                  <a:lnTo>
                    <a:pt x="1376680" y="40563"/>
                  </a:lnTo>
                  <a:lnTo>
                    <a:pt x="1374711" y="40563"/>
                  </a:lnTo>
                  <a:lnTo>
                    <a:pt x="1374787" y="40817"/>
                  </a:lnTo>
                  <a:lnTo>
                    <a:pt x="1374902" y="41198"/>
                  </a:lnTo>
                  <a:lnTo>
                    <a:pt x="1375003" y="41579"/>
                  </a:lnTo>
                  <a:lnTo>
                    <a:pt x="1375117" y="41960"/>
                  </a:lnTo>
                  <a:lnTo>
                    <a:pt x="1375232" y="42367"/>
                  </a:lnTo>
                  <a:lnTo>
                    <a:pt x="1375918" y="42367"/>
                  </a:lnTo>
                  <a:lnTo>
                    <a:pt x="1369999" y="44627"/>
                  </a:lnTo>
                  <a:lnTo>
                    <a:pt x="1369250" y="44373"/>
                  </a:lnTo>
                  <a:lnTo>
                    <a:pt x="1367383" y="43738"/>
                  </a:lnTo>
                  <a:lnTo>
                    <a:pt x="1366558" y="43992"/>
                  </a:lnTo>
                  <a:lnTo>
                    <a:pt x="1363624" y="44373"/>
                  </a:lnTo>
                  <a:lnTo>
                    <a:pt x="1363624" y="41198"/>
                  </a:lnTo>
                  <a:lnTo>
                    <a:pt x="1364208" y="40944"/>
                  </a:lnTo>
                  <a:lnTo>
                    <a:pt x="1365110" y="40563"/>
                  </a:lnTo>
                  <a:lnTo>
                    <a:pt x="1365618" y="40563"/>
                  </a:lnTo>
                  <a:lnTo>
                    <a:pt x="1368552" y="42367"/>
                  </a:lnTo>
                  <a:lnTo>
                    <a:pt x="1371053" y="43230"/>
                  </a:lnTo>
                  <a:lnTo>
                    <a:pt x="1371295" y="43230"/>
                  </a:lnTo>
                  <a:lnTo>
                    <a:pt x="1371561" y="42367"/>
                  </a:lnTo>
                  <a:lnTo>
                    <a:pt x="1371688" y="41960"/>
                  </a:lnTo>
                  <a:lnTo>
                    <a:pt x="1371815" y="41579"/>
                  </a:lnTo>
                  <a:lnTo>
                    <a:pt x="1370876" y="41960"/>
                  </a:lnTo>
                  <a:lnTo>
                    <a:pt x="1370190" y="39801"/>
                  </a:lnTo>
                  <a:lnTo>
                    <a:pt x="1369987" y="39801"/>
                  </a:lnTo>
                  <a:lnTo>
                    <a:pt x="1370355" y="39039"/>
                  </a:lnTo>
                  <a:lnTo>
                    <a:pt x="1372527" y="39801"/>
                  </a:lnTo>
                  <a:lnTo>
                    <a:pt x="1376680" y="40563"/>
                  </a:lnTo>
                  <a:lnTo>
                    <a:pt x="1376680" y="39039"/>
                  </a:lnTo>
                  <a:lnTo>
                    <a:pt x="1375981" y="39039"/>
                  </a:lnTo>
                  <a:lnTo>
                    <a:pt x="1376095" y="39420"/>
                  </a:lnTo>
                  <a:lnTo>
                    <a:pt x="1375308" y="39039"/>
                  </a:lnTo>
                  <a:lnTo>
                    <a:pt x="1375981" y="39039"/>
                  </a:lnTo>
                  <a:lnTo>
                    <a:pt x="1375905" y="38785"/>
                  </a:lnTo>
                  <a:lnTo>
                    <a:pt x="1373009" y="38785"/>
                  </a:lnTo>
                  <a:lnTo>
                    <a:pt x="1372260" y="38785"/>
                  </a:lnTo>
                  <a:lnTo>
                    <a:pt x="1372819" y="38671"/>
                  </a:lnTo>
                  <a:lnTo>
                    <a:pt x="1372450" y="38404"/>
                  </a:lnTo>
                  <a:lnTo>
                    <a:pt x="1370203" y="36880"/>
                  </a:lnTo>
                  <a:lnTo>
                    <a:pt x="1370012" y="36753"/>
                  </a:lnTo>
                  <a:lnTo>
                    <a:pt x="1369644" y="36753"/>
                  </a:lnTo>
                  <a:lnTo>
                    <a:pt x="1369644" y="35229"/>
                  </a:lnTo>
                  <a:lnTo>
                    <a:pt x="1369288" y="35229"/>
                  </a:lnTo>
                  <a:lnTo>
                    <a:pt x="1369288" y="39039"/>
                  </a:lnTo>
                  <a:lnTo>
                    <a:pt x="1368209" y="40436"/>
                  </a:lnTo>
                  <a:lnTo>
                    <a:pt x="1365859" y="39801"/>
                  </a:lnTo>
                  <a:lnTo>
                    <a:pt x="1366634" y="39801"/>
                  </a:lnTo>
                  <a:lnTo>
                    <a:pt x="1366100" y="39039"/>
                  </a:lnTo>
                  <a:lnTo>
                    <a:pt x="1366850" y="38404"/>
                  </a:lnTo>
                  <a:lnTo>
                    <a:pt x="1365834" y="38404"/>
                  </a:lnTo>
                  <a:lnTo>
                    <a:pt x="1363954" y="38404"/>
                  </a:lnTo>
                  <a:lnTo>
                    <a:pt x="1363649" y="38328"/>
                  </a:lnTo>
                  <a:lnTo>
                    <a:pt x="1363802" y="37642"/>
                  </a:lnTo>
                  <a:lnTo>
                    <a:pt x="1361846" y="37642"/>
                  </a:lnTo>
                  <a:lnTo>
                    <a:pt x="1362557" y="38036"/>
                  </a:lnTo>
                  <a:lnTo>
                    <a:pt x="1361147" y="37642"/>
                  </a:lnTo>
                  <a:lnTo>
                    <a:pt x="1361147" y="37388"/>
                  </a:lnTo>
                  <a:lnTo>
                    <a:pt x="1361643" y="36753"/>
                  </a:lnTo>
                  <a:lnTo>
                    <a:pt x="1363827" y="36753"/>
                  </a:lnTo>
                  <a:lnTo>
                    <a:pt x="1363802" y="37642"/>
                  </a:lnTo>
                  <a:lnTo>
                    <a:pt x="1367917" y="37642"/>
                  </a:lnTo>
                  <a:lnTo>
                    <a:pt x="1368361" y="38011"/>
                  </a:lnTo>
                  <a:lnTo>
                    <a:pt x="1368894" y="38404"/>
                  </a:lnTo>
                  <a:lnTo>
                    <a:pt x="1369288" y="39039"/>
                  </a:lnTo>
                  <a:lnTo>
                    <a:pt x="1369288" y="35229"/>
                  </a:lnTo>
                  <a:lnTo>
                    <a:pt x="1369021" y="35229"/>
                  </a:lnTo>
                  <a:lnTo>
                    <a:pt x="1371409" y="34734"/>
                  </a:lnTo>
                  <a:lnTo>
                    <a:pt x="1372616" y="34467"/>
                  </a:lnTo>
                  <a:lnTo>
                    <a:pt x="1375168" y="34467"/>
                  </a:lnTo>
                  <a:lnTo>
                    <a:pt x="1374736" y="33451"/>
                  </a:lnTo>
                  <a:lnTo>
                    <a:pt x="1369428" y="33451"/>
                  </a:lnTo>
                  <a:lnTo>
                    <a:pt x="1369110" y="33172"/>
                  </a:lnTo>
                  <a:lnTo>
                    <a:pt x="1369110" y="34467"/>
                  </a:lnTo>
                  <a:lnTo>
                    <a:pt x="1367701" y="34467"/>
                  </a:lnTo>
                  <a:lnTo>
                    <a:pt x="1368132" y="35229"/>
                  </a:lnTo>
                  <a:lnTo>
                    <a:pt x="1368221" y="36880"/>
                  </a:lnTo>
                  <a:lnTo>
                    <a:pt x="1367523" y="36753"/>
                  </a:lnTo>
                  <a:lnTo>
                    <a:pt x="1366202" y="36753"/>
                  </a:lnTo>
                  <a:lnTo>
                    <a:pt x="1365897" y="35991"/>
                  </a:lnTo>
                  <a:lnTo>
                    <a:pt x="1365288" y="34467"/>
                  </a:lnTo>
                  <a:lnTo>
                    <a:pt x="1364424" y="33451"/>
                  </a:lnTo>
                  <a:lnTo>
                    <a:pt x="1364856" y="33451"/>
                  </a:lnTo>
                  <a:lnTo>
                    <a:pt x="1369110" y="34467"/>
                  </a:lnTo>
                  <a:lnTo>
                    <a:pt x="1369110" y="33172"/>
                  </a:lnTo>
                  <a:lnTo>
                    <a:pt x="1368590" y="32689"/>
                  </a:lnTo>
                  <a:lnTo>
                    <a:pt x="1368590" y="32308"/>
                  </a:lnTo>
                  <a:lnTo>
                    <a:pt x="1368590" y="31292"/>
                  </a:lnTo>
                  <a:lnTo>
                    <a:pt x="1374876" y="31292"/>
                  </a:lnTo>
                  <a:lnTo>
                    <a:pt x="1375346" y="34467"/>
                  </a:lnTo>
                  <a:lnTo>
                    <a:pt x="1375168" y="34467"/>
                  </a:lnTo>
                  <a:lnTo>
                    <a:pt x="1375486" y="35229"/>
                  </a:lnTo>
                  <a:lnTo>
                    <a:pt x="1378991" y="35229"/>
                  </a:lnTo>
                  <a:lnTo>
                    <a:pt x="1376235" y="34467"/>
                  </a:lnTo>
                  <a:lnTo>
                    <a:pt x="1379004" y="34467"/>
                  </a:lnTo>
                  <a:lnTo>
                    <a:pt x="1377086" y="32308"/>
                  </a:lnTo>
                  <a:lnTo>
                    <a:pt x="1378254" y="30403"/>
                  </a:lnTo>
                  <a:lnTo>
                    <a:pt x="1378559" y="29514"/>
                  </a:lnTo>
                  <a:lnTo>
                    <a:pt x="1378712" y="29133"/>
                  </a:lnTo>
                  <a:lnTo>
                    <a:pt x="1378788" y="27990"/>
                  </a:lnTo>
                  <a:lnTo>
                    <a:pt x="1378826" y="26720"/>
                  </a:lnTo>
                  <a:lnTo>
                    <a:pt x="1384249" y="26720"/>
                  </a:lnTo>
                  <a:lnTo>
                    <a:pt x="1384846" y="30403"/>
                  </a:lnTo>
                  <a:lnTo>
                    <a:pt x="1382826" y="30403"/>
                  </a:lnTo>
                  <a:lnTo>
                    <a:pt x="1382483" y="29514"/>
                  </a:lnTo>
                  <a:lnTo>
                    <a:pt x="1382166" y="27990"/>
                  </a:lnTo>
                  <a:lnTo>
                    <a:pt x="1382064" y="27482"/>
                  </a:lnTo>
                  <a:lnTo>
                    <a:pt x="1381569" y="27482"/>
                  </a:lnTo>
                  <a:lnTo>
                    <a:pt x="1380680" y="27990"/>
                  </a:lnTo>
                  <a:lnTo>
                    <a:pt x="1379207" y="29133"/>
                  </a:lnTo>
                  <a:lnTo>
                    <a:pt x="1378889" y="31292"/>
                  </a:lnTo>
                  <a:lnTo>
                    <a:pt x="1378851" y="31546"/>
                  </a:lnTo>
                  <a:lnTo>
                    <a:pt x="1379804" y="32689"/>
                  </a:lnTo>
                  <a:lnTo>
                    <a:pt x="1380236" y="32689"/>
                  </a:lnTo>
                  <a:lnTo>
                    <a:pt x="1381328" y="32943"/>
                  </a:lnTo>
                  <a:lnTo>
                    <a:pt x="1381404" y="32689"/>
                  </a:lnTo>
                  <a:lnTo>
                    <a:pt x="1381506" y="32308"/>
                  </a:lnTo>
                  <a:lnTo>
                    <a:pt x="1381569" y="32054"/>
                  </a:lnTo>
                  <a:lnTo>
                    <a:pt x="1381683" y="31546"/>
                  </a:lnTo>
                  <a:lnTo>
                    <a:pt x="1381112" y="31292"/>
                  </a:lnTo>
                  <a:lnTo>
                    <a:pt x="1380274" y="31292"/>
                  </a:lnTo>
                  <a:lnTo>
                    <a:pt x="1380274" y="30403"/>
                  </a:lnTo>
                  <a:lnTo>
                    <a:pt x="1382141" y="30403"/>
                  </a:lnTo>
                  <a:lnTo>
                    <a:pt x="1382712" y="31292"/>
                  </a:lnTo>
                  <a:lnTo>
                    <a:pt x="1385227" y="31546"/>
                  </a:lnTo>
                  <a:lnTo>
                    <a:pt x="1385938" y="32689"/>
                  </a:lnTo>
                  <a:lnTo>
                    <a:pt x="1383461" y="33451"/>
                  </a:lnTo>
                  <a:lnTo>
                    <a:pt x="1383842" y="33451"/>
                  </a:lnTo>
                  <a:lnTo>
                    <a:pt x="1383601" y="34467"/>
                  </a:lnTo>
                  <a:lnTo>
                    <a:pt x="1385570" y="34467"/>
                  </a:lnTo>
                  <a:lnTo>
                    <a:pt x="1386293" y="34467"/>
                  </a:lnTo>
                  <a:lnTo>
                    <a:pt x="1384871" y="34848"/>
                  </a:lnTo>
                  <a:lnTo>
                    <a:pt x="1383449" y="35229"/>
                  </a:lnTo>
                  <a:lnTo>
                    <a:pt x="1382420" y="35229"/>
                  </a:lnTo>
                  <a:lnTo>
                    <a:pt x="1382039" y="35471"/>
                  </a:lnTo>
                  <a:lnTo>
                    <a:pt x="1382268" y="35229"/>
                  </a:lnTo>
                  <a:lnTo>
                    <a:pt x="1381404" y="35229"/>
                  </a:lnTo>
                  <a:lnTo>
                    <a:pt x="1380070" y="35991"/>
                  </a:lnTo>
                  <a:lnTo>
                    <a:pt x="1379562" y="36499"/>
                  </a:lnTo>
                  <a:lnTo>
                    <a:pt x="1375651" y="35610"/>
                  </a:lnTo>
                  <a:lnTo>
                    <a:pt x="1375486" y="35229"/>
                  </a:lnTo>
                  <a:lnTo>
                    <a:pt x="1372108" y="35229"/>
                  </a:lnTo>
                  <a:lnTo>
                    <a:pt x="1373162" y="35991"/>
                  </a:lnTo>
                  <a:lnTo>
                    <a:pt x="1372463" y="35991"/>
                  </a:lnTo>
                  <a:lnTo>
                    <a:pt x="1377683" y="36753"/>
                  </a:lnTo>
                  <a:lnTo>
                    <a:pt x="1376895" y="36753"/>
                  </a:lnTo>
                  <a:lnTo>
                    <a:pt x="1377480" y="37642"/>
                  </a:lnTo>
                  <a:lnTo>
                    <a:pt x="1380744" y="37642"/>
                  </a:lnTo>
                  <a:lnTo>
                    <a:pt x="1383106" y="36880"/>
                  </a:lnTo>
                  <a:lnTo>
                    <a:pt x="1383207" y="37642"/>
                  </a:lnTo>
                  <a:lnTo>
                    <a:pt x="1386763" y="37642"/>
                  </a:lnTo>
                  <a:lnTo>
                    <a:pt x="1387348" y="36880"/>
                  </a:lnTo>
                  <a:lnTo>
                    <a:pt x="1388770" y="36880"/>
                  </a:lnTo>
                  <a:lnTo>
                    <a:pt x="1388681" y="37642"/>
                  </a:lnTo>
                  <a:lnTo>
                    <a:pt x="1390243" y="37642"/>
                  </a:lnTo>
                  <a:lnTo>
                    <a:pt x="1389659" y="35229"/>
                  </a:lnTo>
                  <a:lnTo>
                    <a:pt x="1391653" y="35229"/>
                  </a:lnTo>
                  <a:lnTo>
                    <a:pt x="1392034" y="35610"/>
                  </a:lnTo>
                  <a:lnTo>
                    <a:pt x="1392250" y="35229"/>
                  </a:lnTo>
                  <a:lnTo>
                    <a:pt x="1392580" y="35229"/>
                  </a:lnTo>
                  <a:lnTo>
                    <a:pt x="1392986" y="36753"/>
                  </a:lnTo>
                  <a:lnTo>
                    <a:pt x="1393024" y="36880"/>
                  </a:lnTo>
                  <a:lnTo>
                    <a:pt x="1395399" y="35229"/>
                  </a:lnTo>
                  <a:lnTo>
                    <a:pt x="1395183" y="35229"/>
                  </a:lnTo>
                  <a:lnTo>
                    <a:pt x="1394955" y="34467"/>
                  </a:lnTo>
                  <a:lnTo>
                    <a:pt x="1398333" y="34467"/>
                  </a:lnTo>
                  <a:lnTo>
                    <a:pt x="1397850" y="33451"/>
                  </a:lnTo>
                  <a:lnTo>
                    <a:pt x="1397609" y="32943"/>
                  </a:lnTo>
                  <a:lnTo>
                    <a:pt x="1397482" y="32689"/>
                  </a:lnTo>
                  <a:lnTo>
                    <a:pt x="1397317" y="32689"/>
                  </a:lnTo>
                  <a:lnTo>
                    <a:pt x="1396644" y="33451"/>
                  </a:lnTo>
                  <a:lnTo>
                    <a:pt x="1396555" y="32943"/>
                  </a:lnTo>
                  <a:lnTo>
                    <a:pt x="1396441" y="32308"/>
                  </a:lnTo>
                  <a:lnTo>
                    <a:pt x="1396403" y="32054"/>
                  </a:lnTo>
                  <a:lnTo>
                    <a:pt x="1396314" y="31546"/>
                  </a:lnTo>
                  <a:lnTo>
                    <a:pt x="1396276" y="31292"/>
                  </a:lnTo>
                  <a:lnTo>
                    <a:pt x="1395437" y="31292"/>
                  </a:lnTo>
                  <a:lnTo>
                    <a:pt x="1395437" y="31546"/>
                  </a:lnTo>
                  <a:lnTo>
                    <a:pt x="1394650" y="32689"/>
                  </a:lnTo>
                  <a:lnTo>
                    <a:pt x="1393380" y="34467"/>
                  </a:lnTo>
                  <a:lnTo>
                    <a:pt x="1392694" y="34467"/>
                  </a:lnTo>
                  <a:lnTo>
                    <a:pt x="1392466" y="34848"/>
                  </a:lnTo>
                  <a:lnTo>
                    <a:pt x="1392364" y="34467"/>
                  </a:lnTo>
                  <a:lnTo>
                    <a:pt x="1391577" y="34467"/>
                  </a:lnTo>
                  <a:lnTo>
                    <a:pt x="1391691" y="32054"/>
                  </a:lnTo>
                  <a:lnTo>
                    <a:pt x="1391780" y="30403"/>
                  </a:lnTo>
                  <a:lnTo>
                    <a:pt x="1393088" y="31038"/>
                  </a:lnTo>
                  <a:lnTo>
                    <a:pt x="1392999" y="30403"/>
                  </a:lnTo>
                  <a:lnTo>
                    <a:pt x="1392885" y="29514"/>
                  </a:lnTo>
                  <a:lnTo>
                    <a:pt x="1392770" y="28752"/>
                  </a:lnTo>
                  <a:lnTo>
                    <a:pt x="1394777" y="28752"/>
                  </a:lnTo>
                  <a:lnTo>
                    <a:pt x="1395476" y="28752"/>
                  </a:lnTo>
                  <a:lnTo>
                    <a:pt x="1395437" y="31203"/>
                  </a:lnTo>
                  <a:lnTo>
                    <a:pt x="1397584" y="30403"/>
                  </a:lnTo>
                  <a:lnTo>
                    <a:pt x="1398130" y="30403"/>
                  </a:lnTo>
                  <a:lnTo>
                    <a:pt x="1399400" y="31178"/>
                  </a:lnTo>
                  <a:lnTo>
                    <a:pt x="1399400" y="30403"/>
                  </a:lnTo>
                  <a:lnTo>
                    <a:pt x="1399400" y="29514"/>
                  </a:lnTo>
                  <a:lnTo>
                    <a:pt x="1395831" y="29514"/>
                  </a:lnTo>
                  <a:lnTo>
                    <a:pt x="1395920" y="28752"/>
                  </a:lnTo>
                  <a:lnTo>
                    <a:pt x="1395984" y="28117"/>
                  </a:lnTo>
                  <a:lnTo>
                    <a:pt x="1395996" y="27990"/>
                  </a:lnTo>
                  <a:lnTo>
                    <a:pt x="1396085" y="27101"/>
                  </a:lnTo>
                  <a:lnTo>
                    <a:pt x="1396123" y="26720"/>
                  </a:lnTo>
                  <a:lnTo>
                    <a:pt x="1399489" y="26720"/>
                  </a:lnTo>
                  <a:lnTo>
                    <a:pt x="1402943" y="26720"/>
                  </a:lnTo>
                  <a:lnTo>
                    <a:pt x="1402943" y="26593"/>
                  </a:lnTo>
                  <a:lnTo>
                    <a:pt x="1402943" y="26466"/>
                  </a:lnTo>
                  <a:lnTo>
                    <a:pt x="1403692" y="26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8493582" y="2403284"/>
              <a:ext cx="347980" cy="617220"/>
            </a:xfrm>
            <a:custGeom>
              <a:avLst/>
              <a:gdLst/>
              <a:ahLst/>
              <a:cxnLst/>
              <a:rect l="l" t="t" r="r" b="b"/>
              <a:pathLst>
                <a:path w="347979" h="617219">
                  <a:moveTo>
                    <a:pt x="3187" y="614857"/>
                  </a:moveTo>
                  <a:lnTo>
                    <a:pt x="2362" y="615099"/>
                  </a:lnTo>
                  <a:lnTo>
                    <a:pt x="1536" y="615327"/>
                  </a:lnTo>
                  <a:lnTo>
                    <a:pt x="698" y="615569"/>
                  </a:lnTo>
                  <a:lnTo>
                    <a:pt x="0" y="616991"/>
                  </a:lnTo>
                  <a:lnTo>
                    <a:pt x="1409" y="616991"/>
                  </a:lnTo>
                  <a:lnTo>
                    <a:pt x="2006" y="616280"/>
                  </a:lnTo>
                  <a:lnTo>
                    <a:pt x="2590" y="615569"/>
                  </a:lnTo>
                  <a:lnTo>
                    <a:pt x="3187" y="614857"/>
                  </a:lnTo>
                  <a:close/>
                </a:path>
                <a:path w="347979" h="617219">
                  <a:moveTo>
                    <a:pt x="9842" y="612432"/>
                  </a:moveTo>
                  <a:lnTo>
                    <a:pt x="7785" y="612025"/>
                  </a:lnTo>
                  <a:lnTo>
                    <a:pt x="6375" y="615213"/>
                  </a:lnTo>
                  <a:lnTo>
                    <a:pt x="7073" y="615213"/>
                  </a:lnTo>
                  <a:lnTo>
                    <a:pt x="8851" y="612787"/>
                  </a:lnTo>
                  <a:lnTo>
                    <a:pt x="9842" y="612432"/>
                  </a:lnTo>
                  <a:close/>
                </a:path>
                <a:path w="347979" h="617219">
                  <a:moveTo>
                    <a:pt x="12090" y="611619"/>
                  </a:moveTo>
                  <a:lnTo>
                    <a:pt x="9842" y="612432"/>
                  </a:lnTo>
                  <a:lnTo>
                    <a:pt x="10883" y="612622"/>
                  </a:lnTo>
                  <a:lnTo>
                    <a:pt x="12090" y="611619"/>
                  </a:lnTo>
                  <a:close/>
                </a:path>
                <a:path w="347979" h="617219">
                  <a:moveTo>
                    <a:pt x="17703" y="609193"/>
                  </a:moveTo>
                  <a:lnTo>
                    <a:pt x="14109" y="609930"/>
                  </a:lnTo>
                  <a:lnTo>
                    <a:pt x="12090" y="611619"/>
                  </a:lnTo>
                  <a:lnTo>
                    <a:pt x="14490" y="610743"/>
                  </a:lnTo>
                  <a:lnTo>
                    <a:pt x="16649" y="610971"/>
                  </a:lnTo>
                  <a:lnTo>
                    <a:pt x="16776" y="610743"/>
                  </a:lnTo>
                  <a:lnTo>
                    <a:pt x="17703" y="609193"/>
                  </a:lnTo>
                  <a:close/>
                </a:path>
                <a:path w="347979" h="617219">
                  <a:moveTo>
                    <a:pt x="21247" y="607072"/>
                  </a:moveTo>
                  <a:lnTo>
                    <a:pt x="20891" y="606831"/>
                  </a:lnTo>
                  <a:lnTo>
                    <a:pt x="20535" y="606602"/>
                  </a:lnTo>
                  <a:lnTo>
                    <a:pt x="20193" y="606361"/>
                  </a:lnTo>
                  <a:lnTo>
                    <a:pt x="20574" y="606806"/>
                  </a:lnTo>
                  <a:lnTo>
                    <a:pt x="21247" y="607072"/>
                  </a:lnTo>
                  <a:close/>
                </a:path>
                <a:path w="347979" h="617219">
                  <a:moveTo>
                    <a:pt x="64465" y="111912"/>
                  </a:moveTo>
                  <a:lnTo>
                    <a:pt x="63754" y="112623"/>
                  </a:lnTo>
                  <a:lnTo>
                    <a:pt x="64465" y="112623"/>
                  </a:lnTo>
                  <a:lnTo>
                    <a:pt x="64465" y="111912"/>
                  </a:lnTo>
                  <a:close/>
                </a:path>
                <a:path w="347979" h="617219">
                  <a:moveTo>
                    <a:pt x="74726" y="110502"/>
                  </a:moveTo>
                  <a:lnTo>
                    <a:pt x="73101" y="110070"/>
                  </a:lnTo>
                  <a:lnTo>
                    <a:pt x="68668" y="111988"/>
                  </a:lnTo>
                  <a:lnTo>
                    <a:pt x="66586" y="112979"/>
                  </a:lnTo>
                  <a:lnTo>
                    <a:pt x="65874" y="112979"/>
                  </a:lnTo>
                  <a:lnTo>
                    <a:pt x="69062" y="114046"/>
                  </a:lnTo>
                  <a:lnTo>
                    <a:pt x="74726" y="110502"/>
                  </a:lnTo>
                  <a:close/>
                </a:path>
                <a:path w="347979" h="617219">
                  <a:moveTo>
                    <a:pt x="75438" y="68351"/>
                  </a:moveTo>
                  <a:lnTo>
                    <a:pt x="74396" y="68732"/>
                  </a:lnTo>
                  <a:lnTo>
                    <a:pt x="74028" y="69761"/>
                  </a:lnTo>
                  <a:lnTo>
                    <a:pt x="75438" y="69761"/>
                  </a:lnTo>
                  <a:lnTo>
                    <a:pt x="75438" y="68351"/>
                  </a:lnTo>
                  <a:close/>
                </a:path>
                <a:path w="347979" h="617219">
                  <a:moveTo>
                    <a:pt x="75793" y="107315"/>
                  </a:moveTo>
                  <a:lnTo>
                    <a:pt x="72212" y="106426"/>
                  </a:lnTo>
                  <a:lnTo>
                    <a:pt x="69608" y="107124"/>
                  </a:lnTo>
                  <a:lnTo>
                    <a:pt x="65874" y="106959"/>
                  </a:lnTo>
                  <a:lnTo>
                    <a:pt x="65874" y="107315"/>
                  </a:lnTo>
                  <a:lnTo>
                    <a:pt x="67678" y="108229"/>
                  </a:lnTo>
                  <a:lnTo>
                    <a:pt x="68605" y="109220"/>
                  </a:lnTo>
                  <a:lnTo>
                    <a:pt x="71183" y="109435"/>
                  </a:lnTo>
                  <a:lnTo>
                    <a:pt x="75082" y="108381"/>
                  </a:lnTo>
                  <a:lnTo>
                    <a:pt x="75793" y="107315"/>
                  </a:lnTo>
                  <a:close/>
                </a:path>
                <a:path w="347979" h="617219">
                  <a:moveTo>
                    <a:pt x="78625" y="103771"/>
                  </a:moveTo>
                  <a:lnTo>
                    <a:pt x="76784" y="103771"/>
                  </a:lnTo>
                  <a:lnTo>
                    <a:pt x="74574" y="103898"/>
                  </a:lnTo>
                  <a:lnTo>
                    <a:pt x="73317" y="102349"/>
                  </a:lnTo>
                  <a:lnTo>
                    <a:pt x="72872" y="101765"/>
                  </a:lnTo>
                  <a:lnTo>
                    <a:pt x="73025" y="101765"/>
                  </a:lnTo>
                  <a:lnTo>
                    <a:pt x="74028" y="101638"/>
                  </a:lnTo>
                  <a:lnTo>
                    <a:pt x="74028" y="101295"/>
                  </a:lnTo>
                  <a:lnTo>
                    <a:pt x="71183" y="101295"/>
                  </a:lnTo>
                  <a:lnTo>
                    <a:pt x="70840" y="103060"/>
                  </a:lnTo>
                  <a:lnTo>
                    <a:pt x="74510" y="105219"/>
                  </a:lnTo>
                  <a:lnTo>
                    <a:pt x="76860" y="105892"/>
                  </a:lnTo>
                  <a:lnTo>
                    <a:pt x="78625" y="104127"/>
                  </a:lnTo>
                  <a:lnTo>
                    <a:pt x="78625" y="103771"/>
                  </a:lnTo>
                  <a:close/>
                </a:path>
                <a:path w="347979" h="617219">
                  <a:moveTo>
                    <a:pt x="81000" y="85128"/>
                  </a:moveTo>
                  <a:lnTo>
                    <a:pt x="77558" y="86055"/>
                  </a:lnTo>
                  <a:lnTo>
                    <a:pt x="77558" y="86766"/>
                  </a:lnTo>
                  <a:lnTo>
                    <a:pt x="78981" y="86766"/>
                  </a:lnTo>
                  <a:lnTo>
                    <a:pt x="81000" y="85128"/>
                  </a:lnTo>
                  <a:close/>
                </a:path>
                <a:path w="347979" h="617219">
                  <a:moveTo>
                    <a:pt x="82931" y="84607"/>
                  </a:moveTo>
                  <a:lnTo>
                    <a:pt x="81648" y="84607"/>
                  </a:lnTo>
                  <a:lnTo>
                    <a:pt x="81000" y="85128"/>
                  </a:lnTo>
                  <a:lnTo>
                    <a:pt x="82931" y="84607"/>
                  </a:lnTo>
                  <a:close/>
                </a:path>
                <a:path w="347979" h="617219">
                  <a:moveTo>
                    <a:pt x="84289" y="96329"/>
                  </a:moveTo>
                  <a:lnTo>
                    <a:pt x="80670" y="96710"/>
                  </a:lnTo>
                  <a:lnTo>
                    <a:pt x="79667" y="98920"/>
                  </a:lnTo>
                  <a:lnTo>
                    <a:pt x="76860" y="98463"/>
                  </a:lnTo>
                  <a:lnTo>
                    <a:pt x="78270" y="99872"/>
                  </a:lnTo>
                  <a:lnTo>
                    <a:pt x="82169" y="98806"/>
                  </a:lnTo>
                  <a:lnTo>
                    <a:pt x="83566" y="98171"/>
                  </a:lnTo>
                  <a:lnTo>
                    <a:pt x="83845" y="97967"/>
                  </a:lnTo>
                  <a:lnTo>
                    <a:pt x="84289" y="96329"/>
                  </a:lnTo>
                  <a:close/>
                </a:path>
                <a:path w="347979" h="617219">
                  <a:moveTo>
                    <a:pt x="84289" y="66573"/>
                  </a:moveTo>
                  <a:lnTo>
                    <a:pt x="77711" y="64935"/>
                  </a:lnTo>
                  <a:lnTo>
                    <a:pt x="69126" y="64490"/>
                  </a:lnTo>
                  <a:lnTo>
                    <a:pt x="60680" y="65278"/>
                  </a:lnTo>
                  <a:lnTo>
                    <a:pt x="54546" y="67284"/>
                  </a:lnTo>
                  <a:lnTo>
                    <a:pt x="53835" y="67284"/>
                  </a:lnTo>
                  <a:lnTo>
                    <a:pt x="53835" y="67640"/>
                  </a:lnTo>
                  <a:lnTo>
                    <a:pt x="55956" y="67640"/>
                  </a:lnTo>
                  <a:lnTo>
                    <a:pt x="62255" y="66052"/>
                  </a:lnTo>
                  <a:lnTo>
                    <a:pt x="69913" y="66192"/>
                  </a:lnTo>
                  <a:lnTo>
                    <a:pt x="77673" y="66789"/>
                  </a:lnTo>
                  <a:lnTo>
                    <a:pt x="84289" y="66573"/>
                  </a:lnTo>
                  <a:close/>
                </a:path>
                <a:path w="347979" h="617219">
                  <a:moveTo>
                    <a:pt x="84645" y="100228"/>
                  </a:moveTo>
                  <a:lnTo>
                    <a:pt x="81991" y="101409"/>
                  </a:lnTo>
                  <a:lnTo>
                    <a:pt x="81775" y="101409"/>
                  </a:lnTo>
                  <a:lnTo>
                    <a:pt x="79400" y="101981"/>
                  </a:lnTo>
                  <a:lnTo>
                    <a:pt x="76504" y="100939"/>
                  </a:lnTo>
                  <a:lnTo>
                    <a:pt x="75742" y="101663"/>
                  </a:lnTo>
                  <a:lnTo>
                    <a:pt x="75438" y="102704"/>
                  </a:lnTo>
                  <a:lnTo>
                    <a:pt x="83934" y="102704"/>
                  </a:lnTo>
                  <a:lnTo>
                    <a:pt x="84137" y="101981"/>
                  </a:lnTo>
                  <a:lnTo>
                    <a:pt x="84645" y="100228"/>
                  </a:lnTo>
                  <a:close/>
                </a:path>
                <a:path w="347979" h="617219">
                  <a:moveTo>
                    <a:pt x="93154" y="84048"/>
                  </a:moveTo>
                  <a:lnTo>
                    <a:pt x="92316" y="83464"/>
                  </a:lnTo>
                  <a:lnTo>
                    <a:pt x="90665" y="82524"/>
                  </a:lnTo>
                  <a:lnTo>
                    <a:pt x="83210" y="84543"/>
                  </a:lnTo>
                  <a:lnTo>
                    <a:pt x="88265" y="84289"/>
                  </a:lnTo>
                  <a:lnTo>
                    <a:pt x="93154" y="84289"/>
                  </a:lnTo>
                  <a:lnTo>
                    <a:pt x="93154" y="84048"/>
                  </a:lnTo>
                  <a:close/>
                </a:path>
                <a:path w="347979" h="617219">
                  <a:moveTo>
                    <a:pt x="98463" y="58077"/>
                  </a:moveTo>
                  <a:lnTo>
                    <a:pt x="96100" y="59499"/>
                  </a:lnTo>
                  <a:lnTo>
                    <a:pt x="94919" y="60198"/>
                  </a:lnTo>
                  <a:lnTo>
                    <a:pt x="95631" y="60198"/>
                  </a:lnTo>
                  <a:lnTo>
                    <a:pt x="97523" y="58788"/>
                  </a:lnTo>
                  <a:lnTo>
                    <a:pt x="98463" y="58077"/>
                  </a:lnTo>
                  <a:close/>
                </a:path>
                <a:path w="347979" h="617219">
                  <a:moveTo>
                    <a:pt x="99872" y="57721"/>
                  </a:moveTo>
                  <a:lnTo>
                    <a:pt x="99504" y="57543"/>
                  </a:lnTo>
                  <a:lnTo>
                    <a:pt x="99174" y="57721"/>
                  </a:lnTo>
                  <a:lnTo>
                    <a:pt x="99872" y="57721"/>
                  </a:lnTo>
                  <a:close/>
                </a:path>
                <a:path w="347979" h="617219">
                  <a:moveTo>
                    <a:pt x="101650" y="55956"/>
                  </a:moveTo>
                  <a:lnTo>
                    <a:pt x="101295" y="56184"/>
                  </a:lnTo>
                  <a:lnTo>
                    <a:pt x="100584" y="56667"/>
                  </a:lnTo>
                  <a:lnTo>
                    <a:pt x="101295" y="56667"/>
                  </a:lnTo>
                  <a:lnTo>
                    <a:pt x="101523" y="56184"/>
                  </a:lnTo>
                  <a:lnTo>
                    <a:pt x="101650" y="55956"/>
                  </a:lnTo>
                  <a:close/>
                </a:path>
                <a:path w="347979" h="617219">
                  <a:moveTo>
                    <a:pt x="103416" y="54889"/>
                  </a:moveTo>
                  <a:lnTo>
                    <a:pt x="102831" y="55245"/>
                  </a:lnTo>
                  <a:lnTo>
                    <a:pt x="102235" y="55600"/>
                  </a:lnTo>
                  <a:lnTo>
                    <a:pt x="101650" y="55956"/>
                  </a:lnTo>
                  <a:lnTo>
                    <a:pt x="102362" y="55956"/>
                  </a:lnTo>
                  <a:lnTo>
                    <a:pt x="102704" y="55600"/>
                  </a:lnTo>
                  <a:lnTo>
                    <a:pt x="103416" y="54889"/>
                  </a:lnTo>
                  <a:close/>
                </a:path>
                <a:path w="347979" h="617219">
                  <a:moveTo>
                    <a:pt x="158242" y="90411"/>
                  </a:moveTo>
                  <a:lnTo>
                    <a:pt x="156870" y="90411"/>
                  </a:lnTo>
                  <a:lnTo>
                    <a:pt x="156502" y="90411"/>
                  </a:lnTo>
                  <a:lnTo>
                    <a:pt x="156184" y="90665"/>
                  </a:lnTo>
                  <a:lnTo>
                    <a:pt x="154063" y="89598"/>
                  </a:lnTo>
                  <a:lnTo>
                    <a:pt x="153797" y="90411"/>
                  </a:lnTo>
                  <a:lnTo>
                    <a:pt x="153670" y="90766"/>
                  </a:lnTo>
                  <a:lnTo>
                    <a:pt x="153974" y="90766"/>
                  </a:lnTo>
                  <a:lnTo>
                    <a:pt x="156552" y="91732"/>
                  </a:lnTo>
                  <a:lnTo>
                    <a:pt x="157695" y="90766"/>
                  </a:lnTo>
                  <a:lnTo>
                    <a:pt x="158153" y="90766"/>
                  </a:lnTo>
                  <a:lnTo>
                    <a:pt x="158242" y="90411"/>
                  </a:lnTo>
                  <a:close/>
                </a:path>
                <a:path w="347979" h="617219">
                  <a:moveTo>
                    <a:pt x="158673" y="88900"/>
                  </a:moveTo>
                  <a:lnTo>
                    <a:pt x="157861" y="87693"/>
                  </a:lnTo>
                  <a:lnTo>
                    <a:pt x="157607" y="87477"/>
                  </a:lnTo>
                  <a:lnTo>
                    <a:pt x="155130" y="87477"/>
                  </a:lnTo>
                  <a:lnTo>
                    <a:pt x="157251" y="88544"/>
                  </a:lnTo>
                  <a:lnTo>
                    <a:pt x="157251" y="88900"/>
                  </a:lnTo>
                  <a:lnTo>
                    <a:pt x="157073" y="89598"/>
                  </a:lnTo>
                  <a:lnTo>
                    <a:pt x="156984" y="89954"/>
                  </a:lnTo>
                  <a:lnTo>
                    <a:pt x="157111" y="89954"/>
                  </a:lnTo>
                  <a:lnTo>
                    <a:pt x="158369" y="89954"/>
                  </a:lnTo>
                  <a:lnTo>
                    <a:pt x="158673" y="88900"/>
                  </a:lnTo>
                  <a:close/>
                </a:path>
                <a:path w="347979" h="617219">
                  <a:moveTo>
                    <a:pt x="165760" y="80035"/>
                  </a:moveTo>
                  <a:lnTo>
                    <a:pt x="165519" y="80276"/>
                  </a:lnTo>
                  <a:lnTo>
                    <a:pt x="165290" y="80518"/>
                  </a:lnTo>
                  <a:lnTo>
                    <a:pt x="165049" y="80746"/>
                  </a:lnTo>
                  <a:lnTo>
                    <a:pt x="165760" y="80746"/>
                  </a:lnTo>
                  <a:lnTo>
                    <a:pt x="165760" y="80035"/>
                  </a:lnTo>
                  <a:close/>
                </a:path>
                <a:path w="347979" h="617219">
                  <a:moveTo>
                    <a:pt x="173545" y="147688"/>
                  </a:moveTo>
                  <a:lnTo>
                    <a:pt x="172847" y="147802"/>
                  </a:lnTo>
                  <a:lnTo>
                    <a:pt x="172135" y="147929"/>
                  </a:lnTo>
                  <a:lnTo>
                    <a:pt x="171424" y="148043"/>
                  </a:lnTo>
                  <a:lnTo>
                    <a:pt x="171424" y="148399"/>
                  </a:lnTo>
                  <a:lnTo>
                    <a:pt x="172478" y="148399"/>
                  </a:lnTo>
                  <a:lnTo>
                    <a:pt x="173189" y="147929"/>
                  </a:lnTo>
                  <a:lnTo>
                    <a:pt x="173545" y="147688"/>
                  </a:lnTo>
                  <a:close/>
                </a:path>
                <a:path w="347979" h="617219">
                  <a:moveTo>
                    <a:pt x="173545" y="69761"/>
                  </a:moveTo>
                  <a:lnTo>
                    <a:pt x="173189" y="69761"/>
                  </a:lnTo>
                  <a:lnTo>
                    <a:pt x="172847" y="70116"/>
                  </a:lnTo>
                  <a:lnTo>
                    <a:pt x="172478" y="70472"/>
                  </a:lnTo>
                  <a:lnTo>
                    <a:pt x="172135" y="70827"/>
                  </a:lnTo>
                  <a:lnTo>
                    <a:pt x="173189" y="70827"/>
                  </a:lnTo>
                  <a:lnTo>
                    <a:pt x="173316" y="70472"/>
                  </a:lnTo>
                  <a:lnTo>
                    <a:pt x="173545" y="69761"/>
                  </a:lnTo>
                  <a:close/>
                </a:path>
                <a:path w="347979" h="617219">
                  <a:moveTo>
                    <a:pt x="177088" y="122186"/>
                  </a:moveTo>
                  <a:lnTo>
                    <a:pt x="176390" y="121475"/>
                  </a:lnTo>
                  <a:lnTo>
                    <a:pt x="175653" y="122186"/>
                  </a:lnTo>
                  <a:lnTo>
                    <a:pt x="177088" y="122186"/>
                  </a:lnTo>
                  <a:close/>
                </a:path>
                <a:path w="347979" h="617219">
                  <a:moveTo>
                    <a:pt x="178155" y="148399"/>
                  </a:moveTo>
                  <a:lnTo>
                    <a:pt x="177558" y="148513"/>
                  </a:lnTo>
                  <a:lnTo>
                    <a:pt x="176974" y="148640"/>
                  </a:lnTo>
                  <a:lnTo>
                    <a:pt x="176390" y="148755"/>
                  </a:lnTo>
                  <a:lnTo>
                    <a:pt x="176974" y="149491"/>
                  </a:lnTo>
                  <a:lnTo>
                    <a:pt x="177800" y="149809"/>
                  </a:lnTo>
                  <a:lnTo>
                    <a:pt x="177914" y="149339"/>
                  </a:lnTo>
                  <a:lnTo>
                    <a:pt x="178041" y="148869"/>
                  </a:lnTo>
                  <a:lnTo>
                    <a:pt x="178155" y="148399"/>
                  </a:lnTo>
                  <a:close/>
                </a:path>
                <a:path w="347979" h="617219">
                  <a:moveTo>
                    <a:pt x="178701" y="17475"/>
                  </a:moveTo>
                  <a:lnTo>
                    <a:pt x="177914" y="17741"/>
                  </a:lnTo>
                  <a:lnTo>
                    <a:pt x="176974" y="18059"/>
                  </a:lnTo>
                  <a:lnTo>
                    <a:pt x="178130" y="18059"/>
                  </a:lnTo>
                  <a:lnTo>
                    <a:pt x="178320" y="17868"/>
                  </a:lnTo>
                  <a:lnTo>
                    <a:pt x="178701" y="17475"/>
                  </a:lnTo>
                  <a:close/>
                </a:path>
                <a:path w="347979" h="617219">
                  <a:moveTo>
                    <a:pt x="178968" y="17195"/>
                  </a:moveTo>
                  <a:lnTo>
                    <a:pt x="178587" y="17195"/>
                  </a:lnTo>
                  <a:lnTo>
                    <a:pt x="176644" y="17475"/>
                  </a:lnTo>
                  <a:lnTo>
                    <a:pt x="172910" y="17475"/>
                  </a:lnTo>
                  <a:lnTo>
                    <a:pt x="171018" y="17195"/>
                  </a:lnTo>
                  <a:lnTo>
                    <a:pt x="169075" y="17195"/>
                  </a:lnTo>
                  <a:lnTo>
                    <a:pt x="173545" y="15582"/>
                  </a:lnTo>
                  <a:lnTo>
                    <a:pt x="132105" y="35763"/>
                  </a:lnTo>
                  <a:lnTo>
                    <a:pt x="129184" y="37553"/>
                  </a:lnTo>
                  <a:lnTo>
                    <a:pt x="120942" y="41338"/>
                  </a:lnTo>
                  <a:lnTo>
                    <a:pt x="121132" y="43561"/>
                  </a:lnTo>
                  <a:lnTo>
                    <a:pt x="130695" y="37896"/>
                  </a:lnTo>
                  <a:lnTo>
                    <a:pt x="140906" y="31991"/>
                  </a:lnTo>
                  <a:lnTo>
                    <a:pt x="150914" y="27508"/>
                  </a:lnTo>
                  <a:lnTo>
                    <a:pt x="161175" y="23710"/>
                  </a:lnTo>
                  <a:lnTo>
                    <a:pt x="176974" y="18059"/>
                  </a:lnTo>
                  <a:lnTo>
                    <a:pt x="177876" y="17741"/>
                  </a:lnTo>
                  <a:lnTo>
                    <a:pt x="178587" y="17475"/>
                  </a:lnTo>
                  <a:lnTo>
                    <a:pt x="178968" y="17195"/>
                  </a:lnTo>
                  <a:close/>
                </a:path>
                <a:path w="347979" h="617219">
                  <a:moveTo>
                    <a:pt x="179565" y="172123"/>
                  </a:moveTo>
                  <a:lnTo>
                    <a:pt x="179057" y="170586"/>
                  </a:lnTo>
                  <a:lnTo>
                    <a:pt x="178866" y="170561"/>
                  </a:lnTo>
                  <a:lnTo>
                    <a:pt x="177444" y="170002"/>
                  </a:lnTo>
                  <a:lnTo>
                    <a:pt x="176733" y="170713"/>
                  </a:lnTo>
                  <a:lnTo>
                    <a:pt x="179565" y="172123"/>
                  </a:lnTo>
                  <a:close/>
                </a:path>
                <a:path w="347979" h="617219">
                  <a:moveTo>
                    <a:pt x="179565" y="162560"/>
                  </a:moveTo>
                  <a:lnTo>
                    <a:pt x="179095" y="162331"/>
                  </a:lnTo>
                  <a:lnTo>
                    <a:pt x="178854" y="162204"/>
                  </a:lnTo>
                  <a:lnTo>
                    <a:pt x="177800" y="162204"/>
                  </a:lnTo>
                  <a:lnTo>
                    <a:pt x="178739" y="164096"/>
                  </a:lnTo>
                  <a:lnTo>
                    <a:pt x="179222" y="165049"/>
                  </a:lnTo>
                  <a:lnTo>
                    <a:pt x="179565" y="162560"/>
                  </a:lnTo>
                  <a:close/>
                </a:path>
                <a:path w="347979" h="617219">
                  <a:moveTo>
                    <a:pt x="179717" y="144614"/>
                  </a:moveTo>
                  <a:lnTo>
                    <a:pt x="179374" y="144614"/>
                  </a:lnTo>
                  <a:lnTo>
                    <a:pt x="176555" y="145097"/>
                  </a:lnTo>
                  <a:lnTo>
                    <a:pt x="174967" y="146621"/>
                  </a:lnTo>
                  <a:lnTo>
                    <a:pt x="174256" y="146621"/>
                  </a:lnTo>
                  <a:lnTo>
                    <a:pt x="174256" y="146862"/>
                  </a:lnTo>
                  <a:lnTo>
                    <a:pt x="175933" y="146621"/>
                  </a:lnTo>
                  <a:lnTo>
                    <a:pt x="176288" y="146621"/>
                  </a:lnTo>
                  <a:lnTo>
                    <a:pt x="176606" y="146392"/>
                  </a:lnTo>
                  <a:lnTo>
                    <a:pt x="178511" y="146977"/>
                  </a:lnTo>
                  <a:lnTo>
                    <a:pt x="178511" y="146392"/>
                  </a:lnTo>
                  <a:lnTo>
                    <a:pt x="177660" y="146392"/>
                  </a:lnTo>
                  <a:lnTo>
                    <a:pt x="179717" y="144614"/>
                  </a:lnTo>
                  <a:close/>
                </a:path>
                <a:path w="347979" h="617219">
                  <a:moveTo>
                    <a:pt x="179920" y="159029"/>
                  </a:moveTo>
                  <a:lnTo>
                    <a:pt x="179692" y="158546"/>
                  </a:lnTo>
                  <a:lnTo>
                    <a:pt x="179451" y="158076"/>
                  </a:lnTo>
                  <a:lnTo>
                    <a:pt x="179222" y="157607"/>
                  </a:lnTo>
                  <a:lnTo>
                    <a:pt x="178854" y="157721"/>
                  </a:lnTo>
                  <a:lnTo>
                    <a:pt x="178511" y="157848"/>
                  </a:lnTo>
                  <a:lnTo>
                    <a:pt x="178155" y="157962"/>
                  </a:lnTo>
                  <a:lnTo>
                    <a:pt x="177444" y="157962"/>
                  </a:lnTo>
                  <a:lnTo>
                    <a:pt x="179920" y="159029"/>
                  </a:lnTo>
                  <a:close/>
                </a:path>
                <a:path w="347979" h="617219">
                  <a:moveTo>
                    <a:pt x="180276" y="143078"/>
                  </a:moveTo>
                  <a:lnTo>
                    <a:pt x="177444" y="141668"/>
                  </a:lnTo>
                  <a:lnTo>
                    <a:pt x="173901" y="143078"/>
                  </a:lnTo>
                  <a:lnTo>
                    <a:pt x="173786" y="143560"/>
                  </a:lnTo>
                  <a:lnTo>
                    <a:pt x="173545" y="144500"/>
                  </a:lnTo>
                  <a:lnTo>
                    <a:pt x="174612" y="144500"/>
                  </a:lnTo>
                  <a:lnTo>
                    <a:pt x="176174" y="142824"/>
                  </a:lnTo>
                  <a:lnTo>
                    <a:pt x="177800" y="143611"/>
                  </a:lnTo>
                  <a:lnTo>
                    <a:pt x="180276" y="143078"/>
                  </a:lnTo>
                  <a:close/>
                </a:path>
                <a:path w="347979" h="617219">
                  <a:moveTo>
                    <a:pt x="180657" y="144030"/>
                  </a:moveTo>
                  <a:lnTo>
                    <a:pt x="180403" y="144030"/>
                  </a:lnTo>
                  <a:lnTo>
                    <a:pt x="179717" y="144614"/>
                  </a:lnTo>
                  <a:lnTo>
                    <a:pt x="180657" y="144030"/>
                  </a:lnTo>
                  <a:close/>
                </a:path>
                <a:path w="347979" h="617219">
                  <a:moveTo>
                    <a:pt x="180987" y="151942"/>
                  </a:moveTo>
                  <a:lnTo>
                    <a:pt x="179336" y="152171"/>
                  </a:lnTo>
                  <a:lnTo>
                    <a:pt x="176022" y="152654"/>
                  </a:lnTo>
                  <a:lnTo>
                    <a:pt x="175323" y="152654"/>
                  </a:lnTo>
                  <a:lnTo>
                    <a:pt x="175323" y="152996"/>
                  </a:lnTo>
                  <a:lnTo>
                    <a:pt x="175793" y="153238"/>
                  </a:lnTo>
                  <a:lnTo>
                    <a:pt x="176263" y="153466"/>
                  </a:lnTo>
                  <a:lnTo>
                    <a:pt x="176733" y="153708"/>
                  </a:lnTo>
                  <a:lnTo>
                    <a:pt x="180987" y="152298"/>
                  </a:lnTo>
                  <a:lnTo>
                    <a:pt x="180987" y="151942"/>
                  </a:lnTo>
                  <a:close/>
                </a:path>
                <a:path w="347979" h="617219">
                  <a:moveTo>
                    <a:pt x="182054" y="167170"/>
                  </a:moveTo>
                  <a:lnTo>
                    <a:pt x="180378" y="165989"/>
                  </a:lnTo>
                  <a:lnTo>
                    <a:pt x="178981" y="165354"/>
                  </a:lnTo>
                  <a:lnTo>
                    <a:pt x="176022" y="165404"/>
                  </a:lnTo>
                  <a:lnTo>
                    <a:pt x="176022" y="165747"/>
                  </a:lnTo>
                  <a:lnTo>
                    <a:pt x="180035" y="166700"/>
                  </a:lnTo>
                  <a:lnTo>
                    <a:pt x="182054" y="167170"/>
                  </a:lnTo>
                  <a:close/>
                </a:path>
                <a:path w="347979" h="617219">
                  <a:moveTo>
                    <a:pt x="184708" y="16319"/>
                  </a:moveTo>
                  <a:lnTo>
                    <a:pt x="181991" y="16319"/>
                  </a:lnTo>
                  <a:lnTo>
                    <a:pt x="179336" y="17094"/>
                  </a:lnTo>
                  <a:lnTo>
                    <a:pt x="184708" y="16319"/>
                  </a:lnTo>
                  <a:close/>
                </a:path>
                <a:path w="347979" h="617219">
                  <a:moveTo>
                    <a:pt x="185242" y="136004"/>
                  </a:moveTo>
                  <a:lnTo>
                    <a:pt x="182753" y="134581"/>
                  </a:lnTo>
                  <a:lnTo>
                    <a:pt x="181165" y="136309"/>
                  </a:lnTo>
                  <a:lnTo>
                    <a:pt x="179590" y="138455"/>
                  </a:lnTo>
                  <a:lnTo>
                    <a:pt x="178104" y="140309"/>
                  </a:lnTo>
                  <a:lnTo>
                    <a:pt x="180543" y="140309"/>
                  </a:lnTo>
                  <a:lnTo>
                    <a:pt x="181419" y="137515"/>
                  </a:lnTo>
                  <a:lnTo>
                    <a:pt x="183045" y="138252"/>
                  </a:lnTo>
                  <a:lnTo>
                    <a:pt x="183578" y="137515"/>
                  </a:lnTo>
                  <a:lnTo>
                    <a:pt x="184175" y="136702"/>
                  </a:lnTo>
                  <a:lnTo>
                    <a:pt x="185242" y="136004"/>
                  </a:lnTo>
                  <a:close/>
                </a:path>
                <a:path w="347979" h="617219">
                  <a:moveTo>
                    <a:pt x="185597" y="144614"/>
                  </a:moveTo>
                  <a:lnTo>
                    <a:pt x="184607" y="143433"/>
                  </a:lnTo>
                  <a:lnTo>
                    <a:pt x="182092" y="140868"/>
                  </a:lnTo>
                  <a:lnTo>
                    <a:pt x="180759" y="140309"/>
                  </a:lnTo>
                  <a:lnTo>
                    <a:pt x="180543" y="140309"/>
                  </a:lnTo>
                  <a:lnTo>
                    <a:pt x="181698" y="142024"/>
                  </a:lnTo>
                  <a:lnTo>
                    <a:pt x="181698" y="143433"/>
                  </a:lnTo>
                  <a:lnTo>
                    <a:pt x="180657" y="144030"/>
                  </a:lnTo>
                  <a:lnTo>
                    <a:pt x="183286" y="144614"/>
                  </a:lnTo>
                  <a:lnTo>
                    <a:pt x="183832" y="144614"/>
                  </a:lnTo>
                  <a:lnTo>
                    <a:pt x="185597" y="144856"/>
                  </a:lnTo>
                  <a:lnTo>
                    <a:pt x="185597" y="144614"/>
                  </a:lnTo>
                  <a:close/>
                </a:path>
                <a:path w="347979" h="617219">
                  <a:moveTo>
                    <a:pt x="185940" y="97751"/>
                  </a:moveTo>
                  <a:lnTo>
                    <a:pt x="183934" y="98348"/>
                  </a:lnTo>
                  <a:lnTo>
                    <a:pt x="183883" y="99872"/>
                  </a:lnTo>
                  <a:lnTo>
                    <a:pt x="184886" y="100939"/>
                  </a:lnTo>
                  <a:lnTo>
                    <a:pt x="185597" y="98806"/>
                  </a:lnTo>
                  <a:lnTo>
                    <a:pt x="185940" y="97751"/>
                  </a:lnTo>
                  <a:close/>
                </a:path>
                <a:path w="347979" h="617219">
                  <a:moveTo>
                    <a:pt x="186651" y="156540"/>
                  </a:moveTo>
                  <a:lnTo>
                    <a:pt x="186143" y="155371"/>
                  </a:lnTo>
                  <a:lnTo>
                    <a:pt x="184531" y="155130"/>
                  </a:lnTo>
                  <a:lnTo>
                    <a:pt x="183845" y="153517"/>
                  </a:lnTo>
                  <a:lnTo>
                    <a:pt x="184213" y="153390"/>
                  </a:lnTo>
                  <a:lnTo>
                    <a:pt x="184531" y="151231"/>
                  </a:lnTo>
                  <a:lnTo>
                    <a:pt x="179920" y="148399"/>
                  </a:lnTo>
                  <a:lnTo>
                    <a:pt x="180530" y="149898"/>
                  </a:lnTo>
                  <a:lnTo>
                    <a:pt x="181521" y="150444"/>
                  </a:lnTo>
                  <a:lnTo>
                    <a:pt x="182753" y="151231"/>
                  </a:lnTo>
                  <a:lnTo>
                    <a:pt x="182600" y="154673"/>
                  </a:lnTo>
                  <a:lnTo>
                    <a:pt x="180835" y="155359"/>
                  </a:lnTo>
                  <a:lnTo>
                    <a:pt x="177088" y="155130"/>
                  </a:lnTo>
                  <a:lnTo>
                    <a:pt x="177088" y="155486"/>
                  </a:lnTo>
                  <a:lnTo>
                    <a:pt x="186651" y="156540"/>
                  </a:lnTo>
                  <a:close/>
                </a:path>
                <a:path w="347979" h="617219">
                  <a:moveTo>
                    <a:pt x="187718" y="142735"/>
                  </a:moveTo>
                  <a:lnTo>
                    <a:pt x="186677" y="141579"/>
                  </a:lnTo>
                  <a:lnTo>
                    <a:pt x="185623" y="141439"/>
                  </a:lnTo>
                  <a:lnTo>
                    <a:pt x="184886" y="139903"/>
                  </a:lnTo>
                  <a:lnTo>
                    <a:pt x="183819" y="139903"/>
                  </a:lnTo>
                  <a:lnTo>
                    <a:pt x="184569" y="141185"/>
                  </a:lnTo>
                  <a:lnTo>
                    <a:pt x="185356" y="142087"/>
                  </a:lnTo>
                  <a:lnTo>
                    <a:pt x="187718" y="142735"/>
                  </a:lnTo>
                  <a:close/>
                </a:path>
                <a:path w="347979" h="617219">
                  <a:moveTo>
                    <a:pt x="188074" y="162915"/>
                  </a:moveTo>
                  <a:lnTo>
                    <a:pt x="187591" y="162687"/>
                  </a:lnTo>
                  <a:lnTo>
                    <a:pt x="187363" y="162560"/>
                  </a:lnTo>
                  <a:lnTo>
                    <a:pt x="187007" y="162560"/>
                  </a:lnTo>
                  <a:lnTo>
                    <a:pt x="187045" y="164071"/>
                  </a:lnTo>
                  <a:lnTo>
                    <a:pt x="187718" y="164693"/>
                  </a:lnTo>
                  <a:lnTo>
                    <a:pt x="187947" y="163512"/>
                  </a:lnTo>
                  <a:lnTo>
                    <a:pt x="188074" y="162915"/>
                  </a:lnTo>
                  <a:close/>
                </a:path>
                <a:path w="347979" h="617219">
                  <a:moveTo>
                    <a:pt x="188074" y="152996"/>
                  </a:moveTo>
                  <a:lnTo>
                    <a:pt x="187693" y="152590"/>
                  </a:lnTo>
                  <a:lnTo>
                    <a:pt x="187007" y="152298"/>
                  </a:lnTo>
                  <a:lnTo>
                    <a:pt x="187007" y="152654"/>
                  </a:lnTo>
                  <a:lnTo>
                    <a:pt x="188074" y="152996"/>
                  </a:lnTo>
                  <a:close/>
                </a:path>
                <a:path w="347979" h="617219">
                  <a:moveTo>
                    <a:pt x="188429" y="108381"/>
                  </a:moveTo>
                  <a:lnTo>
                    <a:pt x="188188" y="108610"/>
                  </a:lnTo>
                  <a:lnTo>
                    <a:pt x="187718" y="109080"/>
                  </a:lnTo>
                  <a:lnTo>
                    <a:pt x="188429" y="109080"/>
                  </a:lnTo>
                  <a:lnTo>
                    <a:pt x="188429" y="108381"/>
                  </a:lnTo>
                  <a:close/>
                </a:path>
                <a:path w="347979" h="617219">
                  <a:moveTo>
                    <a:pt x="188772" y="160439"/>
                  </a:moveTo>
                  <a:lnTo>
                    <a:pt x="187198" y="160121"/>
                  </a:lnTo>
                  <a:lnTo>
                    <a:pt x="186753" y="160223"/>
                  </a:lnTo>
                  <a:lnTo>
                    <a:pt x="184886" y="159372"/>
                  </a:lnTo>
                  <a:lnTo>
                    <a:pt x="184175" y="160083"/>
                  </a:lnTo>
                  <a:lnTo>
                    <a:pt x="185000" y="160680"/>
                  </a:lnTo>
                  <a:lnTo>
                    <a:pt x="185826" y="161264"/>
                  </a:lnTo>
                  <a:lnTo>
                    <a:pt x="186651" y="161861"/>
                  </a:lnTo>
                  <a:lnTo>
                    <a:pt x="187223" y="161201"/>
                  </a:lnTo>
                  <a:lnTo>
                    <a:pt x="188087" y="160947"/>
                  </a:lnTo>
                  <a:lnTo>
                    <a:pt x="188772" y="160439"/>
                  </a:lnTo>
                  <a:close/>
                </a:path>
                <a:path w="347979" h="617219">
                  <a:moveTo>
                    <a:pt x="188772" y="106248"/>
                  </a:moveTo>
                  <a:lnTo>
                    <a:pt x="188163" y="105752"/>
                  </a:lnTo>
                  <a:lnTo>
                    <a:pt x="187007" y="105537"/>
                  </a:lnTo>
                  <a:lnTo>
                    <a:pt x="186893" y="105778"/>
                  </a:lnTo>
                  <a:lnTo>
                    <a:pt x="186766" y="106019"/>
                  </a:lnTo>
                  <a:lnTo>
                    <a:pt x="186651" y="106248"/>
                  </a:lnTo>
                  <a:lnTo>
                    <a:pt x="186651" y="106603"/>
                  </a:lnTo>
                  <a:lnTo>
                    <a:pt x="188074" y="106603"/>
                  </a:lnTo>
                  <a:lnTo>
                    <a:pt x="188302" y="106489"/>
                  </a:lnTo>
                  <a:lnTo>
                    <a:pt x="188544" y="106362"/>
                  </a:lnTo>
                  <a:lnTo>
                    <a:pt x="188772" y="106248"/>
                  </a:lnTo>
                  <a:close/>
                </a:path>
                <a:path w="347979" h="617219">
                  <a:moveTo>
                    <a:pt x="189128" y="165747"/>
                  </a:moveTo>
                  <a:lnTo>
                    <a:pt x="188899" y="165049"/>
                  </a:lnTo>
                  <a:lnTo>
                    <a:pt x="188772" y="164693"/>
                  </a:lnTo>
                  <a:lnTo>
                    <a:pt x="187528" y="165227"/>
                  </a:lnTo>
                  <a:lnTo>
                    <a:pt x="187515" y="165785"/>
                  </a:lnTo>
                  <a:lnTo>
                    <a:pt x="188429" y="166814"/>
                  </a:lnTo>
                  <a:lnTo>
                    <a:pt x="188658" y="166458"/>
                  </a:lnTo>
                  <a:lnTo>
                    <a:pt x="188899" y="166103"/>
                  </a:lnTo>
                  <a:lnTo>
                    <a:pt x="189128" y="165747"/>
                  </a:lnTo>
                  <a:close/>
                </a:path>
                <a:path w="347979" h="617219">
                  <a:moveTo>
                    <a:pt x="189141" y="15278"/>
                  </a:moveTo>
                  <a:lnTo>
                    <a:pt x="188595" y="14719"/>
                  </a:lnTo>
                  <a:lnTo>
                    <a:pt x="187718" y="15900"/>
                  </a:lnTo>
                  <a:lnTo>
                    <a:pt x="188404" y="15582"/>
                  </a:lnTo>
                  <a:lnTo>
                    <a:pt x="189141" y="15278"/>
                  </a:lnTo>
                  <a:close/>
                </a:path>
                <a:path w="347979" h="617219">
                  <a:moveTo>
                    <a:pt x="189484" y="99872"/>
                  </a:moveTo>
                  <a:lnTo>
                    <a:pt x="189128" y="99644"/>
                  </a:lnTo>
                  <a:lnTo>
                    <a:pt x="188772" y="99402"/>
                  </a:lnTo>
                  <a:lnTo>
                    <a:pt x="188429" y="99161"/>
                  </a:lnTo>
                  <a:lnTo>
                    <a:pt x="187248" y="100114"/>
                  </a:lnTo>
                  <a:lnTo>
                    <a:pt x="186651" y="100584"/>
                  </a:lnTo>
                  <a:lnTo>
                    <a:pt x="185940" y="100584"/>
                  </a:lnTo>
                  <a:lnTo>
                    <a:pt x="186182" y="100939"/>
                  </a:lnTo>
                  <a:lnTo>
                    <a:pt x="186410" y="101295"/>
                  </a:lnTo>
                  <a:lnTo>
                    <a:pt x="186651" y="101638"/>
                  </a:lnTo>
                  <a:lnTo>
                    <a:pt x="187680" y="100926"/>
                  </a:lnTo>
                  <a:lnTo>
                    <a:pt x="188112" y="101015"/>
                  </a:lnTo>
                  <a:lnTo>
                    <a:pt x="188772" y="99872"/>
                  </a:lnTo>
                  <a:lnTo>
                    <a:pt x="189484" y="99872"/>
                  </a:lnTo>
                  <a:close/>
                </a:path>
                <a:path w="347979" h="617219">
                  <a:moveTo>
                    <a:pt x="189484" y="47447"/>
                  </a:moveTo>
                  <a:lnTo>
                    <a:pt x="183629" y="46659"/>
                  </a:lnTo>
                  <a:lnTo>
                    <a:pt x="174129" y="46367"/>
                  </a:lnTo>
                  <a:lnTo>
                    <a:pt x="164604" y="46710"/>
                  </a:lnTo>
                  <a:lnTo>
                    <a:pt x="158673" y="47815"/>
                  </a:lnTo>
                  <a:lnTo>
                    <a:pt x="157962" y="47815"/>
                  </a:lnTo>
                  <a:lnTo>
                    <a:pt x="182397" y="48514"/>
                  </a:lnTo>
                  <a:lnTo>
                    <a:pt x="189484" y="47447"/>
                  </a:lnTo>
                  <a:close/>
                </a:path>
                <a:path w="347979" h="617219">
                  <a:moveTo>
                    <a:pt x="192316" y="106959"/>
                  </a:moveTo>
                  <a:lnTo>
                    <a:pt x="190906" y="102704"/>
                  </a:lnTo>
                  <a:lnTo>
                    <a:pt x="186093" y="101777"/>
                  </a:lnTo>
                  <a:lnTo>
                    <a:pt x="184353" y="102793"/>
                  </a:lnTo>
                  <a:lnTo>
                    <a:pt x="180873" y="104355"/>
                  </a:lnTo>
                  <a:lnTo>
                    <a:pt x="180632" y="104482"/>
                  </a:lnTo>
                  <a:lnTo>
                    <a:pt x="183464" y="104838"/>
                  </a:lnTo>
                  <a:lnTo>
                    <a:pt x="183464" y="106959"/>
                  </a:lnTo>
                  <a:lnTo>
                    <a:pt x="187007" y="103060"/>
                  </a:lnTo>
                  <a:lnTo>
                    <a:pt x="187718" y="103060"/>
                  </a:lnTo>
                  <a:lnTo>
                    <a:pt x="189395" y="104292"/>
                  </a:lnTo>
                  <a:lnTo>
                    <a:pt x="190233" y="106235"/>
                  </a:lnTo>
                  <a:lnTo>
                    <a:pt x="192316" y="106959"/>
                  </a:lnTo>
                  <a:close/>
                </a:path>
                <a:path w="347979" h="617219">
                  <a:moveTo>
                    <a:pt x="193446" y="21602"/>
                  </a:moveTo>
                  <a:lnTo>
                    <a:pt x="193027" y="21958"/>
                  </a:lnTo>
                  <a:lnTo>
                    <a:pt x="192773" y="22212"/>
                  </a:lnTo>
                  <a:lnTo>
                    <a:pt x="192849" y="22390"/>
                  </a:lnTo>
                  <a:lnTo>
                    <a:pt x="192938" y="22656"/>
                  </a:lnTo>
                  <a:lnTo>
                    <a:pt x="193001" y="22390"/>
                  </a:lnTo>
                  <a:lnTo>
                    <a:pt x="193446" y="21602"/>
                  </a:lnTo>
                  <a:close/>
                </a:path>
                <a:path w="347979" h="617219">
                  <a:moveTo>
                    <a:pt x="194449" y="111213"/>
                  </a:moveTo>
                  <a:lnTo>
                    <a:pt x="194068" y="111023"/>
                  </a:lnTo>
                  <a:lnTo>
                    <a:pt x="193738" y="111213"/>
                  </a:lnTo>
                  <a:lnTo>
                    <a:pt x="194449" y="111213"/>
                  </a:lnTo>
                  <a:close/>
                </a:path>
                <a:path w="347979" h="617219">
                  <a:moveTo>
                    <a:pt x="195148" y="140601"/>
                  </a:moveTo>
                  <a:lnTo>
                    <a:pt x="194805" y="140131"/>
                  </a:lnTo>
                  <a:lnTo>
                    <a:pt x="194094" y="139192"/>
                  </a:lnTo>
                  <a:lnTo>
                    <a:pt x="192671" y="139192"/>
                  </a:lnTo>
                  <a:lnTo>
                    <a:pt x="192671" y="139903"/>
                  </a:lnTo>
                  <a:lnTo>
                    <a:pt x="193497" y="140131"/>
                  </a:lnTo>
                  <a:lnTo>
                    <a:pt x="194322" y="140373"/>
                  </a:lnTo>
                  <a:lnTo>
                    <a:pt x="195148" y="140601"/>
                  </a:lnTo>
                  <a:close/>
                </a:path>
                <a:path w="347979" h="617219">
                  <a:moveTo>
                    <a:pt x="195148" y="108381"/>
                  </a:moveTo>
                  <a:lnTo>
                    <a:pt x="194805" y="108381"/>
                  </a:lnTo>
                  <a:lnTo>
                    <a:pt x="194805" y="110502"/>
                  </a:lnTo>
                  <a:lnTo>
                    <a:pt x="195148" y="108381"/>
                  </a:lnTo>
                  <a:close/>
                </a:path>
                <a:path w="347979" h="617219">
                  <a:moveTo>
                    <a:pt x="195859" y="101638"/>
                  </a:moveTo>
                  <a:lnTo>
                    <a:pt x="195389" y="101168"/>
                  </a:lnTo>
                  <a:lnTo>
                    <a:pt x="195148" y="100939"/>
                  </a:lnTo>
                  <a:lnTo>
                    <a:pt x="194449" y="101168"/>
                  </a:lnTo>
                  <a:lnTo>
                    <a:pt x="194094" y="101295"/>
                  </a:lnTo>
                  <a:lnTo>
                    <a:pt x="193967" y="101638"/>
                  </a:lnTo>
                  <a:lnTo>
                    <a:pt x="193852" y="102006"/>
                  </a:lnTo>
                  <a:lnTo>
                    <a:pt x="193738" y="102349"/>
                  </a:lnTo>
                  <a:lnTo>
                    <a:pt x="194551" y="102920"/>
                  </a:lnTo>
                  <a:lnTo>
                    <a:pt x="194348" y="103009"/>
                  </a:lnTo>
                  <a:lnTo>
                    <a:pt x="195503" y="103416"/>
                  </a:lnTo>
                  <a:lnTo>
                    <a:pt x="195630" y="102819"/>
                  </a:lnTo>
                  <a:lnTo>
                    <a:pt x="195859" y="101638"/>
                  </a:lnTo>
                  <a:close/>
                </a:path>
                <a:path w="347979" h="617219">
                  <a:moveTo>
                    <a:pt x="196570" y="137058"/>
                  </a:moveTo>
                  <a:lnTo>
                    <a:pt x="195630" y="136829"/>
                  </a:lnTo>
                  <a:lnTo>
                    <a:pt x="195148" y="136702"/>
                  </a:lnTo>
                  <a:lnTo>
                    <a:pt x="195148" y="137058"/>
                  </a:lnTo>
                  <a:lnTo>
                    <a:pt x="196570" y="137058"/>
                  </a:lnTo>
                  <a:close/>
                </a:path>
                <a:path w="347979" h="617219">
                  <a:moveTo>
                    <a:pt x="196570" y="121475"/>
                  </a:moveTo>
                  <a:lnTo>
                    <a:pt x="194449" y="122567"/>
                  </a:lnTo>
                  <a:lnTo>
                    <a:pt x="192430" y="123748"/>
                  </a:lnTo>
                  <a:lnTo>
                    <a:pt x="189484" y="123964"/>
                  </a:lnTo>
                  <a:lnTo>
                    <a:pt x="189915" y="125641"/>
                  </a:lnTo>
                  <a:lnTo>
                    <a:pt x="191262" y="126085"/>
                  </a:lnTo>
                  <a:lnTo>
                    <a:pt x="191262" y="125018"/>
                  </a:lnTo>
                  <a:lnTo>
                    <a:pt x="192735" y="123621"/>
                  </a:lnTo>
                  <a:lnTo>
                    <a:pt x="195414" y="123202"/>
                  </a:lnTo>
                  <a:lnTo>
                    <a:pt x="196570" y="121475"/>
                  </a:lnTo>
                  <a:close/>
                </a:path>
                <a:path w="347979" h="617219">
                  <a:moveTo>
                    <a:pt x="197993" y="134937"/>
                  </a:moveTo>
                  <a:lnTo>
                    <a:pt x="197688" y="134226"/>
                  </a:lnTo>
                  <a:lnTo>
                    <a:pt x="196773" y="133527"/>
                  </a:lnTo>
                  <a:lnTo>
                    <a:pt x="193776" y="131457"/>
                  </a:lnTo>
                  <a:lnTo>
                    <a:pt x="191096" y="129616"/>
                  </a:lnTo>
                  <a:lnTo>
                    <a:pt x="191096" y="137058"/>
                  </a:lnTo>
                  <a:lnTo>
                    <a:pt x="190538" y="137058"/>
                  </a:lnTo>
                  <a:lnTo>
                    <a:pt x="189763" y="137261"/>
                  </a:lnTo>
                  <a:lnTo>
                    <a:pt x="187947" y="137058"/>
                  </a:lnTo>
                  <a:lnTo>
                    <a:pt x="189001" y="137058"/>
                  </a:lnTo>
                  <a:lnTo>
                    <a:pt x="188887" y="136702"/>
                  </a:lnTo>
                  <a:lnTo>
                    <a:pt x="188772" y="136359"/>
                  </a:lnTo>
                  <a:lnTo>
                    <a:pt x="188658" y="136004"/>
                  </a:lnTo>
                  <a:lnTo>
                    <a:pt x="188544" y="135648"/>
                  </a:lnTo>
                  <a:lnTo>
                    <a:pt x="188468" y="135420"/>
                  </a:lnTo>
                  <a:lnTo>
                    <a:pt x="188353" y="135077"/>
                  </a:lnTo>
                  <a:lnTo>
                    <a:pt x="188239" y="134734"/>
                  </a:lnTo>
                  <a:lnTo>
                    <a:pt x="188188" y="134594"/>
                  </a:lnTo>
                  <a:lnTo>
                    <a:pt x="188074" y="134226"/>
                  </a:lnTo>
                  <a:lnTo>
                    <a:pt x="188404" y="133527"/>
                  </a:lnTo>
                  <a:lnTo>
                    <a:pt x="189484" y="133527"/>
                  </a:lnTo>
                  <a:lnTo>
                    <a:pt x="191096" y="137058"/>
                  </a:lnTo>
                  <a:lnTo>
                    <a:pt x="191096" y="129616"/>
                  </a:lnTo>
                  <a:lnTo>
                    <a:pt x="188531" y="127850"/>
                  </a:lnTo>
                  <a:lnTo>
                    <a:pt x="188429" y="128917"/>
                  </a:lnTo>
                  <a:lnTo>
                    <a:pt x="187401" y="130124"/>
                  </a:lnTo>
                  <a:lnTo>
                    <a:pt x="186537" y="130467"/>
                  </a:lnTo>
                  <a:lnTo>
                    <a:pt x="185229" y="131406"/>
                  </a:lnTo>
                  <a:lnTo>
                    <a:pt x="185585" y="130683"/>
                  </a:lnTo>
                  <a:lnTo>
                    <a:pt x="186651" y="128562"/>
                  </a:lnTo>
                  <a:lnTo>
                    <a:pt x="187718" y="127850"/>
                  </a:lnTo>
                  <a:lnTo>
                    <a:pt x="188429" y="128917"/>
                  </a:lnTo>
                  <a:lnTo>
                    <a:pt x="188429" y="127787"/>
                  </a:lnTo>
                  <a:lnTo>
                    <a:pt x="188010" y="127495"/>
                  </a:lnTo>
                  <a:lnTo>
                    <a:pt x="187058" y="126834"/>
                  </a:lnTo>
                  <a:lnTo>
                    <a:pt x="186944" y="126441"/>
                  </a:lnTo>
                  <a:lnTo>
                    <a:pt x="186880" y="125374"/>
                  </a:lnTo>
                  <a:lnTo>
                    <a:pt x="187363" y="124307"/>
                  </a:lnTo>
                  <a:lnTo>
                    <a:pt x="186702" y="123621"/>
                  </a:lnTo>
                  <a:lnTo>
                    <a:pt x="186880" y="123621"/>
                  </a:lnTo>
                  <a:lnTo>
                    <a:pt x="185724" y="123291"/>
                  </a:lnTo>
                  <a:lnTo>
                    <a:pt x="185597" y="123291"/>
                  </a:lnTo>
                  <a:lnTo>
                    <a:pt x="185597" y="127495"/>
                  </a:lnTo>
                  <a:lnTo>
                    <a:pt x="185064" y="127152"/>
                  </a:lnTo>
                  <a:lnTo>
                    <a:pt x="184594" y="126847"/>
                  </a:lnTo>
                  <a:lnTo>
                    <a:pt x="184315" y="126441"/>
                  </a:lnTo>
                  <a:lnTo>
                    <a:pt x="183807" y="125742"/>
                  </a:lnTo>
                  <a:lnTo>
                    <a:pt x="183108" y="126441"/>
                  </a:lnTo>
                  <a:lnTo>
                    <a:pt x="181597" y="126441"/>
                  </a:lnTo>
                  <a:lnTo>
                    <a:pt x="182384" y="123621"/>
                  </a:lnTo>
                  <a:lnTo>
                    <a:pt x="181343" y="122897"/>
                  </a:lnTo>
                  <a:lnTo>
                    <a:pt x="178498" y="122555"/>
                  </a:lnTo>
                  <a:lnTo>
                    <a:pt x="178866" y="122186"/>
                  </a:lnTo>
                  <a:lnTo>
                    <a:pt x="177088" y="122186"/>
                  </a:lnTo>
                  <a:lnTo>
                    <a:pt x="176936" y="122364"/>
                  </a:lnTo>
                  <a:lnTo>
                    <a:pt x="175577" y="122186"/>
                  </a:lnTo>
                  <a:lnTo>
                    <a:pt x="174980" y="122897"/>
                  </a:lnTo>
                  <a:lnTo>
                    <a:pt x="175031" y="123291"/>
                  </a:lnTo>
                  <a:lnTo>
                    <a:pt x="175145" y="124307"/>
                  </a:lnTo>
                  <a:lnTo>
                    <a:pt x="175298" y="124307"/>
                  </a:lnTo>
                  <a:lnTo>
                    <a:pt x="176491" y="122897"/>
                  </a:lnTo>
                  <a:lnTo>
                    <a:pt x="178155" y="122897"/>
                  </a:lnTo>
                  <a:lnTo>
                    <a:pt x="177431" y="123621"/>
                  </a:lnTo>
                  <a:lnTo>
                    <a:pt x="176847" y="124079"/>
                  </a:lnTo>
                  <a:lnTo>
                    <a:pt x="176390" y="124307"/>
                  </a:lnTo>
                  <a:lnTo>
                    <a:pt x="178320" y="124307"/>
                  </a:lnTo>
                  <a:lnTo>
                    <a:pt x="178384" y="124079"/>
                  </a:lnTo>
                  <a:lnTo>
                    <a:pt x="178498" y="123621"/>
                  </a:lnTo>
                  <a:lnTo>
                    <a:pt x="180276" y="123291"/>
                  </a:lnTo>
                  <a:lnTo>
                    <a:pt x="180314" y="122897"/>
                  </a:lnTo>
                  <a:lnTo>
                    <a:pt x="180987" y="124663"/>
                  </a:lnTo>
                  <a:lnTo>
                    <a:pt x="180263" y="126098"/>
                  </a:lnTo>
                  <a:lnTo>
                    <a:pt x="178689" y="125577"/>
                  </a:lnTo>
                  <a:lnTo>
                    <a:pt x="178993" y="125577"/>
                  </a:lnTo>
                  <a:lnTo>
                    <a:pt x="178155" y="125018"/>
                  </a:lnTo>
                  <a:lnTo>
                    <a:pt x="178231" y="124663"/>
                  </a:lnTo>
                  <a:lnTo>
                    <a:pt x="175679" y="124663"/>
                  </a:lnTo>
                  <a:lnTo>
                    <a:pt x="174866" y="124663"/>
                  </a:lnTo>
                  <a:lnTo>
                    <a:pt x="173901" y="125374"/>
                  </a:lnTo>
                  <a:lnTo>
                    <a:pt x="173901" y="126441"/>
                  </a:lnTo>
                  <a:lnTo>
                    <a:pt x="176390" y="126441"/>
                  </a:lnTo>
                  <a:lnTo>
                    <a:pt x="176390" y="127152"/>
                  </a:lnTo>
                  <a:lnTo>
                    <a:pt x="173901" y="128562"/>
                  </a:lnTo>
                  <a:lnTo>
                    <a:pt x="174967" y="131457"/>
                  </a:lnTo>
                  <a:lnTo>
                    <a:pt x="174967" y="131635"/>
                  </a:lnTo>
                  <a:lnTo>
                    <a:pt x="175133" y="131635"/>
                  </a:lnTo>
                  <a:lnTo>
                    <a:pt x="174282" y="132105"/>
                  </a:lnTo>
                  <a:lnTo>
                    <a:pt x="171069" y="128917"/>
                  </a:lnTo>
                  <a:lnTo>
                    <a:pt x="170002" y="127850"/>
                  </a:lnTo>
                  <a:lnTo>
                    <a:pt x="167170" y="128206"/>
                  </a:lnTo>
                  <a:lnTo>
                    <a:pt x="165658" y="130124"/>
                  </a:lnTo>
                  <a:lnTo>
                    <a:pt x="164769" y="130683"/>
                  </a:lnTo>
                  <a:lnTo>
                    <a:pt x="164896" y="130683"/>
                  </a:lnTo>
                  <a:lnTo>
                    <a:pt x="165341" y="133527"/>
                  </a:lnTo>
                  <a:lnTo>
                    <a:pt x="166662" y="133527"/>
                  </a:lnTo>
                  <a:lnTo>
                    <a:pt x="165862" y="131635"/>
                  </a:lnTo>
                  <a:lnTo>
                    <a:pt x="165785" y="131457"/>
                  </a:lnTo>
                  <a:lnTo>
                    <a:pt x="165392" y="131457"/>
                  </a:lnTo>
                  <a:lnTo>
                    <a:pt x="166814" y="130327"/>
                  </a:lnTo>
                  <a:lnTo>
                    <a:pt x="168948" y="128917"/>
                  </a:lnTo>
                  <a:lnTo>
                    <a:pt x="170980" y="130124"/>
                  </a:lnTo>
                  <a:lnTo>
                    <a:pt x="172770" y="131457"/>
                  </a:lnTo>
                  <a:lnTo>
                    <a:pt x="173431" y="133527"/>
                  </a:lnTo>
                  <a:lnTo>
                    <a:pt x="170688" y="133527"/>
                  </a:lnTo>
                  <a:lnTo>
                    <a:pt x="175221" y="134086"/>
                  </a:lnTo>
                  <a:lnTo>
                    <a:pt x="176517" y="132283"/>
                  </a:lnTo>
                  <a:lnTo>
                    <a:pt x="176618" y="132105"/>
                  </a:lnTo>
                  <a:lnTo>
                    <a:pt x="177444" y="130683"/>
                  </a:lnTo>
                  <a:lnTo>
                    <a:pt x="179222" y="130683"/>
                  </a:lnTo>
                  <a:lnTo>
                    <a:pt x="179362" y="131457"/>
                  </a:lnTo>
                  <a:lnTo>
                    <a:pt x="179489" y="132105"/>
                  </a:lnTo>
                  <a:lnTo>
                    <a:pt x="179565" y="132461"/>
                  </a:lnTo>
                  <a:lnTo>
                    <a:pt x="176733" y="134226"/>
                  </a:lnTo>
                  <a:lnTo>
                    <a:pt x="177279" y="134226"/>
                  </a:lnTo>
                  <a:lnTo>
                    <a:pt x="177609" y="134594"/>
                  </a:lnTo>
                  <a:lnTo>
                    <a:pt x="176733" y="136359"/>
                  </a:lnTo>
                  <a:lnTo>
                    <a:pt x="175031" y="135420"/>
                  </a:lnTo>
                  <a:lnTo>
                    <a:pt x="174739" y="135077"/>
                  </a:lnTo>
                  <a:lnTo>
                    <a:pt x="171145" y="135420"/>
                  </a:lnTo>
                  <a:lnTo>
                    <a:pt x="172427" y="135420"/>
                  </a:lnTo>
                  <a:lnTo>
                    <a:pt x="172364" y="135648"/>
                  </a:lnTo>
                  <a:lnTo>
                    <a:pt x="172250" y="136004"/>
                  </a:lnTo>
                  <a:lnTo>
                    <a:pt x="172135" y="136359"/>
                  </a:lnTo>
                  <a:lnTo>
                    <a:pt x="175044" y="136359"/>
                  </a:lnTo>
                  <a:lnTo>
                    <a:pt x="174942" y="137058"/>
                  </a:lnTo>
                  <a:lnTo>
                    <a:pt x="174828" y="137845"/>
                  </a:lnTo>
                  <a:lnTo>
                    <a:pt x="176009" y="137845"/>
                  </a:lnTo>
                  <a:lnTo>
                    <a:pt x="178155" y="138125"/>
                  </a:lnTo>
                  <a:lnTo>
                    <a:pt x="178854" y="136702"/>
                  </a:lnTo>
                  <a:lnTo>
                    <a:pt x="178727" y="136004"/>
                  </a:lnTo>
                  <a:lnTo>
                    <a:pt x="178625" y="135420"/>
                  </a:lnTo>
                  <a:lnTo>
                    <a:pt x="178511" y="134734"/>
                  </a:lnTo>
                  <a:lnTo>
                    <a:pt x="182219" y="133527"/>
                  </a:lnTo>
                  <a:lnTo>
                    <a:pt x="185242" y="133527"/>
                  </a:lnTo>
                  <a:lnTo>
                    <a:pt x="186842" y="137058"/>
                  </a:lnTo>
                  <a:lnTo>
                    <a:pt x="187528" y="137058"/>
                  </a:lnTo>
                  <a:lnTo>
                    <a:pt x="183819" y="139547"/>
                  </a:lnTo>
                  <a:lnTo>
                    <a:pt x="185940" y="139547"/>
                  </a:lnTo>
                  <a:lnTo>
                    <a:pt x="186969" y="138506"/>
                  </a:lnTo>
                  <a:lnTo>
                    <a:pt x="187413" y="137845"/>
                  </a:lnTo>
                  <a:lnTo>
                    <a:pt x="195275" y="137845"/>
                  </a:lnTo>
                  <a:lnTo>
                    <a:pt x="195402" y="137845"/>
                  </a:lnTo>
                  <a:lnTo>
                    <a:pt x="193852" y="137058"/>
                  </a:lnTo>
                  <a:lnTo>
                    <a:pt x="191973" y="136359"/>
                  </a:lnTo>
                  <a:lnTo>
                    <a:pt x="192087" y="135877"/>
                  </a:lnTo>
                  <a:lnTo>
                    <a:pt x="192189" y="135420"/>
                  </a:lnTo>
                  <a:lnTo>
                    <a:pt x="192316" y="134937"/>
                  </a:lnTo>
                  <a:lnTo>
                    <a:pt x="197993" y="134937"/>
                  </a:lnTo>
                  <a:close/>
                </a:path>
                <a:path w="347979" h="617219">
                  <a:moveTo>
                    <a:pt x="199047" y="78625"/>
                  </a:moveTo>
                  <a:lnTo>
                    <a:pt x="196583" y="77304"/>
                  </a:lnTo>
                  <a:lnTo>
                    <a:pt x="194957" y="78676"/>
                  </a:lnTo>
                  <a:lnTo>
                    <a:pt x="195148" y="81102"/>
                  </a:lnTo>
                  <a:lnTo>
                    <a:pt x="195148" y="81813"/>
                  </a:lnTo>
                  <a:lnTo>
                    <a:pt x="196570" y="81813"/>
                  </a:lnTo>
                  <a:lnTo>
                    <a:pt x="198221" y="79679"/>
                  </a:lnTo>
                  <a:lnTo>
                    <a:pt x="199047" y="78625"/>
                  </a:lnTo>
                  <a:close/>
                </a:path>
                <a:path w="347979" h="617219">
                  <a:moveTo>
                    <a:pt x="200520" y="18884"/>
                  </a:moveTo>
                  <a:lnTo>
                    <a:pt x="196646" y="18884"/>
                  </a:lnTo>
                  <a:lnTo>
                    <a:pt x="196494" y="19824"/>
                  </a:lnTo>
                  <a:lnTo>
                    <a:pt x="200469" y="19824"/>
                  </a:lnTo>
                  <a:lnTo>
                    <a:pt x="200520" y="18884"/>
                  </a:lnTo>
                  <a:close/>
                </a:path>
                <a:path w="347979" h="617219">
                  <a:moveTo>
                    <a:pt x="201015" y="19824"/>
                  </a:moveTo>
                  <a:lnTo>
                    <a:pt x="200469" y="19824"/>
                  </a:lnTo>
                  <a:lnTo>
                    <a:pt x="199415" y="20345"/>
                  </a:lnTo>
                  <a:lnTo>
                    <a:pt x="198107" y="20637"/>
                  </a:lnTo>
                  <a:lnTo>
                    <a:pt x="196570" y="20637"/>
                  </a:lnTo>
                  <a:lnTo>
                    <a:pt x="196570" y="20891"/>
                  </a:lnTo>
                  <a:lnTo>
                    <a:pt x="196926" y="20891"/>
                  </a:lnTo>
                  <a:lnTo>
                    <a:pt x="197637" y="21120"/>
                  </a:lnTo>
                  <a:lnTo>
                    <a:pt x="199758" y="21602"/>
                  </a:lnTo>
                  <a:lnTo>
                    <a:pt x="201015" y="19824"/>
                  </a:lnTo>
                  <a:close/>
                </a:path>
                <a:path w="347979" h="617219">
                  <a:moveTo>
                    <a:pt x="201879" y="97396"/>
                  </a:moveTo>
                  <a:lnTo>
                    <a:pt x="201701" y="96685"/>
                  </a:lnTo>
                  <a:lnTo>
                    <a:pt x="200926" y="96685"/>
                  </a:lnTo>
                  <a:lnTo>
                    <a:pt x="200850" y="97396"/>
                  </a:lnTo>
                  <a:lnTo>
                    <a:pt x="201879" y="97396"/>
                  </a:lnTo>
                  <a:close/>
                </a:path>
                <a:path w="347979" h="617219">
                  <a:moveTo>
                    <a:pt x="203555" y="18884"/>
                  </a:moveTo>
                  <a:lnTo>
                    <a:pt x="201688" y="18884"/>
                  </a:lnTo>
                  <a:lnTo>
                    <a:pt x="201015" y="19824"/>
                  </a:lnTo>
                  <a:lnTo>
                    <a:pt x="202831" y="19824"/>
                  </a:lnTo>
                  <a:lnTo>
                    <a:pt x="203555" y="18884"/>
                  </a:lnTo>
                  <a:close/>
                </a:path>
                <a:path w="347979" h="617219">
                  <a:moveTo>
                    <a:pt x="204711" y="101638"/>
                  </a:moveTo>
                  <a:lnTo>
                    <a:pt x="204368" y="101638"/>
                  </a:lnTo>
                  <a:lnTo>
                    <a:pt x="204482" y="102006"/>
                  </a:lnTo>
                  <a:lnTo>
                    <a:pt x="204597" y="102349"/>
                  </a:lnTo>
                  <a:lnTo>
                    <a:pt x="204711" y="102704"/>
                  </a:lnTo>
                  <a:lnTo>
                    <a:pt x="204711" y="101638"/>
                  </a:lnTo>
                  <a:close/>
                </a:path>
                <a:path w="347979" h="617219">
                  <a:moveTo>
                    <a:pt x="205778" y="97396"/>
                  </a:moveTo>
                  <a:lnTo>
                    <a:pt x="204368" y="97396"/>
                  </a:lnTo>
                  <a:lnTo>
                    <a:pt x="201879" y="97396"/>
                  </a:lnTo>
                  <a:lnTo>
                    <a:pt x="200825" y="97751"/>
                  </a:lnTo>
                  <a:lnTo>
                    <a:pt x="200850" y="97396"/>
                  </a:lnTo>
                  <a:lnTo>
                    <a:pt x="198450" y="97396"/>
                  </a:lnTo>
                  <a:lnTo>
                    <a:pt x="197637" y="98107"/>
                  </a:lnTo>
                  <a:lnTo>
                    <a:pt x="195859" y="98107"/>
                  </a:lnTo>
                  <a:lnTo>
                    <a:pt x="195618" y="97396"/>
                  </a:lnTo>
                  <a:lnTo>
                    <a:pt x="198450" y="97396"/>
                  </a:lnTo>
                  <a:lnTo>
                    <a:pt x="199288" y="96685"/>
                  </a:lnTo>
                  <a:lnTo>
                    <a:pt x="196088" y="96685"/>
                  </a:lnTo>
                  <a:lnTo>
                    <a:pt x="195491" y="97040"/>
                  </a:lnTo>
                  <a:lnTo>
                    <a:pt x="195376" y="96685"/>
                  </a:lnTo>
                  <a:lnTo>
                    <a:pt x="196088" y="96685"/>
                  </a:lnTo>
                  <a:lnTo>
                    <a:pt x="198843" y="95034"/>
                  </a:lnTo>
                  <a:lnTo>
                    <a:pt x="199478" y="95034"/>
                  </a:lnTo>
                  <a:lnTo>
                    <a:pt x="199923" y="95694"/>
                  </a:lnTo>
                  <a:lnTo>
                    <a:pt x="200431" y="95694"/>
                  </a:lnTo>
                  <a:lnTo>
                    <a:pt x="199288" y="96685"/>
                  </a:lnTo>
                  <a:lnTo>
                    <a:pt x="200926" y="96685"/>
                  </a:lnTo>
                  <a:lnTo>
                    <a:pt x="201053" y="95389"/>
                  </a:lnTo>
                  <a:lnTo>
                    <a:pt x="201091" y="95034"/>
                  </a:lnTo>
                  <a:lnTo>
                    <a:pt x="201117" y="94780"/>
                  </a:lnTo>
                  <a:lnTo>
                    <a:pt x="201168" y="94322"/>
                  </a:lnTo>
                  <a:lnTo>
                    <a:pt x="200825" y="93853"/>
                  </a:lnTo>
                  <a:lnTo>
                    <a:pt x="200469" y="93497"/>
                  </a:lnTo>
                  <a:lnTo>
                    <a:pt x="196100" y="94780"/>
                  </a:lnTo>
                  <a:lnTo>
                    <a:pt x="196532" y="93853"/>
                  </a:lnTo>
                  <a:lnTo>
                    <a:pt x="196862" y="93154"/>
                  </a:lnTo>
                  <a:lnTo>
                    <a:pt x="195503" y="93040"/>
                  </a:lnTo>
                  <a:lnTo>
                    <a:pt x="195503" y="94564"/>
                  </a:lnTo>
                  <a:lnTo>
                    <a:pt x="194094" y="96685"/>
                  </a:lnTo>
                  <a:lnTo>
                    <a:pt x="192786" y="96685"/>
                  </a:lnTo>
                  <a:lnTo>
                    <a:pt x="192455" y="95694"/>
                  </a:lnTo>
                  <a:lnTo>
                    <a:pt x="192354" y="95389"/>
                  </a:lnTo>
                  <a:lnTo>
                    <a:pt x="192214" y="95389"/>
                  </a:lnTo>
                  <a:lnTo>
                    <a:pt x="193382" y="93853"/>
                  </a:lnTo>
                  <a:lnTo>
                    <a:pt x="195160" y="93853"/>
                  </a:lnTo>
                  <a:lnTo>
                    <a:pt x="195389" y="94322"/>
                  </a:lnTo>
                  <a:lnTo>
                    <a:pt x="195503" y="94564"/>
                  </a:lnTo>
                  <a:lnTo>
                    <a:pt x="195503" y="93040"/>
                  </a:lnTo>
                  <a:lnTo>
                    <a:pt x="193827" y="92887"/>
                  </a:lnTo>
                  <a:lnTo>
                    <a:pt x="192620" y="92887"/>
                  </a:lnTo>
                  <a:lnTo>
                    <a:pt x="192138" y="93853"/>
                  </a:lnTo>
                  <a:lnTo>
                    <a:pt x="191947" y="94322"/>
                  </a:lnTo>
                  <a:lnTo>
                    <a:pt x="191617" y="96685"/>
                  </a:lnTo>
                  <a:lnTo>
                    <a:pt x="195859" y="99517"/>
                  </a:lnTo>
                  <a:lnTo>
                    <a:pt x="202450" y="98107"/>
                  </a:lnTo>
                  <a:lnTo>
                    <a:pt x="204114" y="97751"/>
                  </a:lnTo>
                  <a:lnTo>
                    <a:pt x="205778" y="97396"/>
                  </a:lnTo>
                  <a:close/>
                </a:path>
                <a:path w="347979" h="617219">
                  <a:moveTo>
                    <a:pt x="207899" y="105181"/>
                  </a:moveTo>
                  <a:lnTo>
                    <a:pt x="207556" y="101638"/>
                  </a:lnTo>
                  <a:lnTo>
                    <a:pt x="206489" y="101638"/>
                  </a:lnTo>
                  <a:lnTo>
                    <a:pt x="207556" y="104482"/>
                  </a:lnTo>
                  <a:lnTo>
                    <a:pt x="206603" y="105625"/>
                  </a:lnTo>
                  <a:lnTo>
                    <a:pt x="206514" y="105803"/>
                  </a:lnTo>
                  <a:lnTo>
                    <a:pt x="204368" y="105892"/>
                  </a:lnTo>
                  <a:lnTo>
                    <a:pt x="205193" y="106019"/>
                  </a:lnTo>
                  <a:lnTo>
                    <a:pt x="206844" y="106248"/>
                  </a:lnTo>
                  <a:lnTo>
                    <a:pt x="207556" y="105537"/>
                  </a:lnTo>
                  <a:lnTo>
                    <a:pt x="207899" y="105181"/>
                  </a:lnTo>
                  <a:close/>
                </a:path>
                <a:path w="347979" h="617219">
                  <a:moveTo>
                    <a:pt x="207899" y="10261"/>
                  </a:moveTo>
                  <a:lnTo>
                    <a:pt x="206273" y="9969"/>
                  </a:lnTo>
                  <a:lnTo>
                    <a:pt x="203657" y="9499"/>
                  </a:lnTo>
                  <a:lnTo>
                    <a:pt x="198843" y="8255"/>
                  </a:lnTo>
                  <a:lnTo>
                    <a:pt x="195859" y="10261"/>
                  </a:lnTo>
                  <a:lnTo>
                    <a:pt x="194043" y="12268"/>
                  </a:lnTo>
                  <a:lnTo>
                    <a:pt x="195681" y="12268"/>
                  </a:lnTo>
                  <a:lnTo>
                    <a:pt x="199009" y="9969"/>
                  </a:lnTo>
                  <a:lnTo>
                    <a:pt x="203403" y="12077"/>
                  </a:lnTo>
                  <a:lnTo>
                    <a:pt x="207556" y="11684"/>
                  </a:lnTo>
                  <a:lnTo>
                    <a:pt x="207670" y="11214"/>
                  </a:lnTo>
                  <a:lnTo>
                    <a:pt x="207784" y="10731"/>
                  </a:lnTo>
                  <a:lnTo>
                    <a:pt x="207899" y="10261"/>
                  </a:lnTo>
                  <a:close/>
                </a:path>
                <a:path w="347979" h="617219">
                  <a:moveTo>
                    <a:pt x="210375" y="95694"/>
                  </a:moveTo>
                  <a:lnTo>
                    <a:pt x="210108" y="95034"/>
                  </a:lnTo>
                  <a:lnTo>
                    <a:pt x="209715" y="93853"/>
                  </a:lnTo>
                  <a:lnTo>
                    <a:pt x="209600" y="93497"/>
                  </a:lnTo>
                  <a:lnTo>
                    <a:pt x="209486" y="93154"/>
                  </a:lnTo>
                  <a:lnTo>
                    <a:pt x="209410" y="92887"/>
                  </a:lnTo>
                  <a:lnTo>
                    <a:pt x="208330" y="91821"/>
                  </a:lnTo>
                  <a:lnTo>
                    <a:pt x="207314" y="90741"/>
                  </a:lnTo>
                  <a:lnTo>
                    <a:pt x="207010" y="90741"/>
                  </a:lnTo>
                  <a:lnTo>
                    <a:pt x="205765" y="90322"/>
                  </a:lnTo>
                  <a:lnTo>
                    <a:pt x="206883" y="89954"/>
                  </a:lnTo>
                  <a:lnTo>
                    <a:pt x="205778" y="89954"/>
                  </a:lnTo>
                  <a:lnTo>
                    <a:pt x="205422" y="90195"/>
                  </a:lnTo>
                  <a:lnTo>
                    <a:pt x="204749" y="89954"/>
                  </a:lnTo>
                  <a:lnTo>
                    <a:pt x="204749" y="90639"/>
                  </a:lnTo>
                  <a:lnTo>
                    <a:pt x="204597" y="90741"/>
                  </a:lnTo>
                  <a:lnTo>
                    <a:pt x="204431" y="90741"/>
                  </a:lnTo>
                  <a:lnTo>
                    <a:pt x="204749" y="90639"/>
                  </a:lnTo>
                  <a:lnTo>
                    <a:pt x="204749" y="89954"/>
                  </a:lnTo>
                  <a:lnTo>
                    <a:pt x="205778" y="89954"/>
                  </a:lnTo>
                  <a:lnTo>
                    <a:pt x="205473" y="89598"/>
                  </a:lnTo>
                  <a:lnTo>
                    <a:pt x="204711" y="88658"/>
                  </a:lnTo>
                  <a:lnTo>
                    <a:pt x="203466" y="88303"/>
                  </a:lnTo>
                  <a:lnTo>
                    <a:pt x="201053" y="88303"/>
                  </a:lnTo>
                  <a:lnTo>
                    <a:pt x="198335" y="91020"/>
                  </a:lnTo>
                  <a:lnTo>
                    <a:pt x="198221" y="91490"/>
                  </a:lnTo>
                  <a:lnTo>
                    <a:pt x="198107" y="91960"/>
                  </a:lnTo>
                  <a:lnTo>
                    <a:pt x="197993" y="92430"/>
                  </a:lnTo>
                  <a:lnTo>
                    <a:pt x="200202" y="91821"/>
                  </a:lnTo>
                  <a:lnTo>
                    <a:pt x="200240" y="90741"/>
                  </a:lnTo>
                  <a:lnTo>
                    <a:pt x="201879" y="89598"/>
                  </a:lnTo>
                  <a:lnTo>
                    <a:pt x="204368" y="89598"/>
                  </a:lnTo>
                  <a:lnTo>
                    <a:pt x="202234" y="92430"/>
                  </a:lnTo>
                  <a:lnTo>
                    <a:pt x="202234" y="92887"/>
                  </a:lnTo>
                  <a:lnTo>
                    <a:pt x="203225" y="92887"/>
                  </a:lnTo>
                  <a:lnTo>
                    <a:pt x="204470" y="93154"/>
                  </a:lnTo>
                  <a:lnTo>
                    <a:pt x="206883" y="91821"/>
                  </a:lnTo>
                  <a:lnTo>
                    <a:pt x="208610" y="93853"/>
                  </a:lnTo>
                  <a:lnTo>
                    <a:pt x="208610" y="95694"/>
                  </a:lnTo>
                  <a:lnTo>
                    <a:pt x="210375" y="95694"/>
                  </a:lnTo>
                  <a:close/>
                </a:path>
                <a:path w="347979" h="617219">
                  <a:moveTo>
                    <a:pt x="211442" y="92786"/>
                  </a:moveTo>
                  <a:lnTo>
                    <a:pt x="211086" y="93027"/>
                  </a:lnTo>
                  <a:lnTo>
                    <a:pt x="210743" y="93268"/>
                  </a:lnTo>
                  <a:lnTo>
                    <a:pt x="210388" y="93497"/>
                  </a:lnTo>
                  <a:lnTo>
                    <a:pt x="211086" y="93497"/>
                  </a:lnTo>
                  <a:lnTo>
                    <a:pt x="211213" y="93268"/>
                  </a:lnTo>
                  <a:lnTo>
                    <a:pt x="211442" y="92786"/>
                  </a:lnTo>
                  <a:close/>
                </a:path>
                <a:path w="347979" h="617219">
                  <a:moveTo>
                    <a:pt x="211442" y="88900"/>
                  </a:moveTo>
                  <a:lnTo>
                    <a:pt x="210743" y="89128"/>
                  </a:lnTo>
                  <a:lnTo>
                    <a:pt x="210032" y="89369"/>
                  </a:lnTo>
                  <a:lnTo>
                    <a:pt x="209321" y="89598"/>
                  </a:lnTo>
                  <a:lnTo>
                    <a:pt x="209321" y="91020"/>
                  </a:lnTo>
                  <a:lnTo>
                    <a:pt x="210388" y="91020"/>
                  </a:lnTo>
                  <a:lnTo>
                    <a:pt x="210743" y="90906"/>
                  </a:lnTo>
                  <a:lnTo>
                    <a:pt x="211086" y="90779"/>
                  </a:lnTo>
                  <a:lnTo>
                    <a:pt x="211442" y="90665"/>
                  </a:lnTo>
                  <a:lnTo>
                    <a:pt x="211442" y="88900"/>
                  </a:lnTo>
                  <a:close/>
                </a:path>
                <a:path w="347979" h="617219">
                  <a:moveTo>
                    <a:pt x="212153" y="99872"/>
                  </a:moveTo>
                  <a:lnTo>
                    <a:pt x="210743" y="100939"/>
                  </a:lnTo>
                  <a:lnTo>
                    <a:pt x="208965" y="100228"/>
                  </a:lnTo>
                  <a:lnTo>
                    <a:pt x="207899" y="98806"/>
                  </a:lnTo>
                  <a:lnTo>
                    <a:pt x="207899" y="97396"/>
                  </a:lnTo>
                  <a:lnTo>
                    <a:pt x="211061" y="97396"/>
                  </a:lnTo>
                  <a:lnTo>
                    <a:pt x="210769" y="96685"/>
                  </a:lnTo>
                  <a:lnTo>
                    <a:pt x="210375" y="95694"/>
                  </a:lnTo>
                  <a:lnTo>
                    <a:pt x="206476" y="96342"/>
                  </a:lnTo>
                  <a:lnTo>
                    <a:pt x="205143" y="94322"/>
                  </a:lnTo>
                  <a:lnTo>
                    <a:pt x="204952" y="94322"/>
                  </a:lnTo>
                  <a:lnTo>
                    <a:pt x="203631" y="95694"/>
                  </a:lnTo>
                  <a:lnTo>
                    <a:pt x="201447" y="95694"/>
                  </a:lnTo>
                  <a:lnTo>
                    <a:pt x="201701" y="96685"/>
                  </a:lnTo>
                  <a:lnTo>
                    <a:pt x="202895" y="96685"/>
                  </a:lnTo>
                  <a:lnTo>
                    <a:pt x="204368" y="97053"/>
                  </a:lnTo>
                  <a:lnTo>
                    <a:pt x="205778" y="97396"/>
                  </a:lnTo>
                  <a:lnTo>
                    <a:pt x="206235" y="97396"/>
                  </a:lnTo>
                  <a:lnTo>
                    <a:pt x="206794" y="98628"/>
                  </a:lnTo>
                  <a:lnTo>
                    <a:pt x="207416" y="100939"/>
                  </a:lnTo>
                  <a:lnTo>
                    <a:pt x="207454" y="101079"/>
                  </a:lnTo>
                  <a:lnTo>
                    <a:pt x="210743" y="102006"/>
                  </a:lnTo>
                  <a:lnTo>
                    <a:pt x="211353" y="101079"/>
                  </a:lnTo>
                  <a:lnTo>
                    <a:pt x="211442" y="100939"/>
                  </a:lnTo>
                  <a:lnTo>
                    <a:pt x="212153" y="99872"/>
                  </a:lnTo>
                  <a:close/>
                </a:path>
                <a:path w="347979" h="617219">
                  <a:moveTo>
                    <a:pt x="212864" y="80035"/>
                  </a:moveTo>
                  <a:lnTo>
                    <a:pt x="212750" y="79679"/>
                  </a:lnTo>
                  <a:lnTo>
                    <a:pt x="212623" y="79336"/>
                  </a:lnTo>
                  <a:lnTo>
                    <a:pt x="212509" y="78968"/>
                  </a:lnTo>
                  <a:lnTo>
                    <a:pt x="212394" y="78625"/>
                  </a:lnTo>
                  <a:lnTo>
                    <a:pt x="212267" y="78270"/>
                  </a:lnTo>
                  <a:lnTo>
                    <a:pt x="212153" y="77914"/>
                  </a:lnTo>
                  <a:lnTo>
                    <a:pt x="210743" y="78143"/>
                  </a:lnTo>
                  <a:lnTo>
                    <a:pt x="210032" y="78270"/>
                  </a:lnTo>
                  <a:lnTo>
                    <a:pt x="209791" y="78854"/>
                  </a:lnTo>
                  <a:lnTo>
                    <a:pt x="209562" y="79451"/>
                  </a:lnTo>
                  <a:lnTo>
                    <a:pt x="209321" y="80035"/>
                  </a:lnTo>
                  <a:lnTo>
                    <a:pt x="212864" y="80035"/>
                  </a:lnTo>
                  <a:close/>
                </a:path>
                <a:path w="347979" h="617219">
                  <a:moveTo>
                    <a:pt x="213220" y="82524"/>
                  </a:moveTo>
                  <a:lnTo>
                    <a:pt x="212471" y="81165"/>
                  </a:lnTo>
                  <a:lnTo>
                    <a:pt x="211797" y="81165"/>
                  </a:lnTo>
                  <a:lnTo>
                    <a:pt x="211797" y="83578"/>
                  </a:lnTo>
                  <a:lnTo>
                    <a:pt x="211175" y="85712"/>
                  </a:lnTo>
                  <a:lnTo>
                    <a:pt x="211086" y="86055"/>
                  </a:lnTo>
                  <a:lnTo>
                    <a:pt x="209321" y="86055"/>
                  </a:lnTo>
                  <a:lnTo>
                    <a:pt x="209207" y="85229"/>
                  </a:lnTo>
                  <a:lnTo>
                    <a:pt x="209092" y="84404"/>
                  </a:lnTo>
                  <a:lnTo>
                    <a:pt x="208965" y="83578"/>
                  </a:lnTo>
                  <a:lnTo>
                    <a:pt x="211086" y="82867"/>
                  </a:lnTo>
                  <a:lnTo>
                    <a:pt x="211797" y="83578"/>
                  </a:lnTo>
                  <a:lnTo>
                    <a:pt x="211797" y="81165"/>
                  </a:lnTo>
                  <a:lnTo>
                    <a:pt x="209613" y="81165"/>
                  </a:lnTo>
                  <a:lnTo>
                    <a:pt x="207556" y="83223"/>
                  </a:lnTo>
                  <a:lnTo>
                    <a:pt x="207429" y="84048"/>
                  </a:lnTo>
                  <a:lnTo>
                    <a:pt x="207314" y="84874"/>
                  </a:lnTo>
                  <a:lnTo>
                    <a:pt x="207200" y="85712"/>
                  </a:lnTo>
                  <a:lnTo>
                    <a:pt x="211442" y="87833"/>
                  </a:lnTo>
                  <a:lnTo>
                    <a:pt x="212928" y="86055"/>
                  </a:lnTo>
                  <a:lnTo>
                    <a:pt x="213220" y="85712"/>
                  </a:lnTo>
                  <a:lnTo>
                    <a:pt x="213220" y="82867"/>
                  </a:lnTo>
                  <a:lnTo>
                    <a:pt x="213220" y="82524"/>
                  </a:lnTo>
                  <a:close/>
                </a:path>
                <a:path w="347979" h="617219">
                  <a:moveTo>
                    <a:pt x="217830" y="19824"/>
                  </a:moveTo>
                  <a:lnTo>
                    <a:pt x="202831" y="19824"/>
                  </a:lnTo>
                  <a:lnTo>
                    <a:pt x="201180" y="21958"/>
                  </a:lnTo>
                  <a:lnTo>
                    <a:pt x="207365" y="21602"/>
                  </a:lnTo>
                  <a:lnTo>
                    <a:pt x="208330" y="21602"/>
                  </a:lnTo>
                  <a:lnTo>
                    <a:pt x="214401" y="22390"/>
                  </a:lnTo>
                  <a:lnTo>
                    <a:pt x="215442" y="21602"/>
                  </a:lnTo>
                  <a:lnTo>
                    <a:pt x="217830" y="19824"/>
                  </a:lnTo>
                  <a:close/>
                </a:path>
                <a:path w="347979" h="617219">
                  <a:moveTo>
                    <a:pt x="219151" y="81368"/>
                  </a:moveTo>
                  <a:lnTo>
                    <a:pt x="217119" y="80391"/>
                  </a:lnTo>
                  <a:lnTo>
                    <a:pt x="214985" y="83223"/>
                  </a:lnTo>
                  <a:lnTo>
                    <a:pt x="215836" y="82740"/>
                  </a:lnTo>
                  <a:lnTo>
                    <a:pt x="216611" y="82740"/>
                  </a:lnTo>
                  <a:lnTo>
                    <a:pt x="216662" y="82435"/>
                  </a:lnTo>
                  <a:lnTo>
                    <a:pt x="216763" y="81813"/>
                  </a:lnTo>
                  <a:lnTo>
                    <a:pt x="218579" y="82638"/>
                  </a:lnTo>
                  <a:lnTo>
                    <a:pt x="219036" y="82435"/>
                  </a:lnTo>
                  <a:lnTo>
                    <a:pt x="219100" y="81813"/>
                  </a:lnTo>
                  <a:lnTo>
                    <a:pt x="219151" y="81368"/>
                  </a:lnTo>
                  <a:close/>
                </a:path>
                <a:path w="347979" h="617219">
                  <a:moveTo>
                    <a:pt x="222427" y="88900"/>
                  </a:moveTo>
                  <a:lnTo>
                    <a:pt x="222072" y="89242"/>
                  </a:lnTo>
                  <a:lnTo>
                    <a:pt x="221361" y="89954"/>
                  </a:lnTo>
                  <a:lnTo>
                    <a:pt x="221602" y="90195"/>
                  </a:lnTo>
                  <a:lnTo>
                    <a:pt x="221843" y="90424"/>
                  </a:lnTo>
                  <a:lnTo>
                    <a:pt x="222072" y="90665"/>
                  </a:lnTo>
                  <a:lnTo>
                    <a:pt x="222186" y="90068"/>
                  </a:lnTo>
                  <a:lnTo>
                    <a:pt x="222313" y="89484"/>
                  </a:lnTo>
                  <a:lnTo>
                    <a:pt x="222427" y="88900"/>
                  </a:lnTo>
                  <a:close/>
                </a:path>
                <a:path w="347979" h="617219">
                  <a:moveTo>
                    <a:pt x="223837" y="13093"/>
                  </a:moveTo>
                  <a:lnTo>
                    <a:pt x="222745" y="12268"/>
                  </a:lnTo>
                  <a:lnTo>
                    <a:pt x="221729" y="12738"/>
                  </a:lnTo>
                  <a:lnTo>
                    <a:pt x="220281" y="12738"/>
                  </a:lnTo>
                  <a:lnTo>
                    <a:pt x="220065" y="12268"/>
                  </a:lnTo>
                  <a:lnTo>
                    <a:pt x="219964" y="12077"/>
                  </a:lnTo>
                  <a:lnTo>
                    <a:pt x="220129" y="11684"/>
                  </a:lnTo>
                  <a:lnTo>
                    <a:pt x="221208" y="9690"/>
                  </a:lnTo>
                  <a:lnTo>
                    <a:pt x="222161" y="9499"/>
                  </a:lnTo>
                  <a:lnTo>
                    <a:pt x="222427" y="6718"/>
                  </a:lnTo>
                  <a:lnTo>
                    <a:pt x="221221" y="5613"/>
                  </a:lnTo>
                  <a:lnTo>
                    <a:pt x="220357" y="5613"/>
                  </a:lnTo>
                  <a:lnTo>
                    <a:pt x="219595" y="3886"/>
                  </a:lnTo>
                  <a:lnTo>
                    <a:pt x="218935" y="3225"/>
                  </a:lnTo>
                  <a:lnTo>
                    <a:pt x="218770" y="3225"/>
                  </a:lnTo>
                  <a:lnTo>
                    <a:pt x="222427" y="1409"/>
                  </a:lnTo>
                  <a:lnTo>
                    <a:pt x="222427" y="698"/>
                  </a:lnTo>
                  <a:lnTo>
                    <a:pt x="216115" y="1206"/>
                  </a:lnTo>
                  <a:lnTo>
                    <a:pt x="213918" y="2476"/>
                  </a:lnTo>
                  <a:lnTo>
                    <a:pt x="213017" y="3086"/>
                  </a:lnTo>
                  <a:lnTo>
                    <a:pt x="213055" y="2832"/>
                  </a:lnTo>
                  <a:lnTo>
                    <a:pt x="212801" y="3225"/>
                  </a:lnTo>
                  <a:lnTo>
                    <a:pt x="213004" y="3225"/>
                  </a:lnTo>
                  <a:lnTo>
                    <a:pt x="212979" y="3530"/>
                  </a:lnTo>
                  <a:lnTo>
                    <a:pt x="212864" y="4597"/>
                  </a:lnTo>
                  <a:lnTo>
                    <a:pt x="216623" y="3225"/>
                  </a:lnTo>
                  <a:lnTo>
                    <a:pt x="217043" y="3225"/>
                  </a:lnTo>
                  <a:lnTo>
                    <a:pt x="217347" y="3530"/>
                  </a:lnTo>
                  <a:lnTo>
                    <a:pt x="217817" y="4241"/>
                  </a:lnTo>
                  <a:lnTo>
                    <a:pt x="212204" y="6477"/>
                  </a:lnTo>
                  <a:lnTo>
                    <a:pt x="209219" y="6718"/>
                  </a:lnTo>
                  <a:lnTo>
                    <a:pt x="210439" y="6718"/>
                  </a:lnTo>
                  <a:lnTo>
                    <a:pt x="208610" y="12738"/>
                  </a:lnTo>
                  <a:lnTo>
                    <a:pt x="196646" y="12433"/>
                  </a:lnTo>
                  <a:lnTo>
                    <a:pt x="196646" y="17475"/>
                  </a:lnTo>
                  <a:lnTo>
                    <a:pt x="195491" y="17716"/>
                  </a:lnTo>
                  <a:lnTo>
                    <a:pt x="195262" y="17475"/>
                  </a:lnTo>
                  <a:lnTo>
                    <a:pt x="196646" y="17475"/>
                  </a:lnTo>
                  <a:lnTo>
                    <a:pt x="196646" y="12433"/>
                  </a:lnTo>
                  <a:lnTo>
                    <a:pt x="193954" y="12357"/>
                  </a:lnTo>
                  <a:lnTo>
                    <a:pt x="193624" y="12738"/>
                  </a:lnTo>
                  <a:lnTo>
                    <a:pt x="192671" y="13804"/>
                  </a:lnTo>
                  <a:lnTo>
                    <a:pt x="189141" y="15278"/>
                  </a:lnTo>
                  <a:lnTo>
                    <a:pt x="190195" y="16319"/>
                  </a:lnTo>
                  <a:lnTo>
                    <a:pt x="190690" y="16789"/>
                  </a:lnTo>
                  <a:lnTo>
                    <a:pt x="191960" y="18427"/>
                  </a:lnTo>
                  <a:lnTo>
                    <a:pt x="193725" y="18059"/>
                  </a:lnTo>
                  <a:lnTo>
                    <a:pt x="195859" y="18059"/>
                  </a:lnTo>
                  <a:lnTo>
                    <a:pt x="195859" y="18884"/>
                  </a:lnTo>
                  <a:lnTo>
                    <a:pt x="186334" y="18884"/>
                  </a:lnTo>
                  <a:lnTo>
                    <a:pt x="186385" y="18605"/>
                  </a:lnTo>
                  <a:lnTo>
                    <a:pt x="186499" y="18059"/>
                  </a:lnTo>
                  <a:lnTo>
                    <a:pt x="186626" y="17475"/>
                  </a:lnTo>
                  <a:lnTo>
                    <a:pt x="186753" y="17195"/>
                  </a:lnTo>
                  <a:lnTo>
                    <a:pt x="187718" y="15900"/>
                  </a:lnTo>
                  <a:lnTo>
                    <a:pt x="184708" y="16319"/>
                  </a:lnTo>
                  <a:lnTo>
                    <a:pt x="184886" y="16319"/>
                  </a:lnTo>
                  <a:lnTo>
                    <a:pt x="184886" y="18605"/>
                  </a:lnTo>
                  <a:lnTo>
                    <a:pt x="183362" y="18605"/>
                  </a:lnTo>
                  <a:lnTo>
                    <a:pt x="181483" y="18846"/>
                  </a:lnTo>
                  <a:lnTo>
                    <a:pt x="178955" y="18059"/>
                  </a:lnTo>
                  <a:lnTo>
                    <a:pt x="178130" y="18059"/>
                  </a:lnTo>
                  <a:lnTo>
                    <a:pt x="177330" y="18884"/>
                  </a:lnTo>
                  <a:lnTo>
                    <a:pt x="181140" y="18884"/>
                  </a:lnTo>
                  <a:lnTo>
                    <a:pt x="181635" y="18884"/>
                  </a:lnTo>
                  <a:lnTo>
                    <a:pt x="192405" y="22212"/>
                  </a:lnTo>
                  <a:lnTo>
                    <a:pt x="192151" y="22212"/>
                  </a:lnTo>
                  <a:lnTo>
                    <a:pt x="192214" y="22390"/>
                  </a:lnTo>
                  <a:lnTo>
                    <a:pt x="192316" y="22656"/>
                  </a:lnTo>
                  <a:lnTo>
                    <a:pt x="192773" y="22212"/>
                  </a:lnTo>
                  <a:lnTo>
                    <a:pt x="192392" y="21120"/>
                  </a:lnTo>
                  <a:lnTo>
                    <a:pt x="192316" y="20891"/>
                  </a:lnTo>
                  <a:lnTo>
                    <a:pt x="196367" y="20637"/>
                  </a:lnTo>
                  <a:lnTo>
                    <a:pt x="196405" y="20345"/>
                  </a:lnTo>
                  <a:lnTo>
                    <a:pt x="196494" y="19824"/>
                  </a:lnTo>
                  <a:lnTo>
                    <a:pt x="194805" y="19824"/>
                  </a:lnTo>
                  <a:lnTo>
                    <a:pt x="196215" y="18884"/>
                  </a:lnTo>
                  <a:lnTo>
                    <a:pt x="196646" y="18884"/>
                  </a:lnTo>
                  <a:lnTo>
                    <a:pt x="196697" y="18605"/>
                  </a:lnTo>
                  <a:lnTo>
                    <a:pt x="198767" y="18059"/>
                  </a:lnTo>
                  <a:lnTo>
                    <a:pt x="200558" y="18059"/>
                  </a:lnTo>
                  <a:lnTo>
                    <a:pt x="200520" y="18884"/>
                  </a:lnTo>
                  <a:lnTo>
                    <a:pt x="201688" y="18884"/>
                  </a:lnTo>
                  <a:lnTo>
                    <a:pt x="202704" y="17475"/>
                  </a:lnTo>
                  <a:lnTo>
                    <a:pt x="205066" y="14160"/>
                  </a:lnTo>
                  <a:lnTo>
                    <a:pt x="206844" y="14160"/>
                  </a:lnTo>
                  <a:lnTo>
                    <a:pt x="205676" y="18605"/>
                  </a:lnTo>
                  <a:lnTo>
                    <a:pt x="205193" y="18605"/>
                  </a:lnTo>
                  <a:lnTo>
                    <a:pt x="204216" y="18884"/>
                  </a:lnTo>
                  <a:lnTo>
                    <a:pt x="219087" y="18884"/>
                  </a:lnTo>
                  <a:lnTo>
                    <a:pt x="221716" y="16789"/>
                  </a:lnTo>
                  <a:lnTo>
                    <a:pt x="220205" y="14516"/>
                  </a:lnTo>
                  <a:lnTo>
                    <a:pt x="220116" y="14363"/>
                  </a:lnTo>
                  <a:lnTo>
                    <a:pt x="220700" y="14160"/>
                  </a:lnTo>
                  <a:lnTo>
                    <a:pt x="223837" y="13093"/>
                  </a:lnTo>
                  <a:close/>
                </a:path>
                <a:path w="347979" h="617219">
                  <a:moveTo>
                    <a:pt x="227215" y="82435"/>
                  </a:moveTo>
                  <a:lnTo>
                    <a:pt x="226809" y="82740"/>
                  </a:lnTo>
                  <a:lnTo>
                    <a:pt x="224904" y="84645"/>
                  </a:lnTo>
                  <a:lnTo>
                    <a:pt x="220573" y="84645"/>
                  </a:lnTo>
                  <a:lnTo>
                    <a:pt x="219049" y="82740"/>
                  </a:lnTo>
                  <a:lnTo>
                    <a:pt x="219087" y="83223"/>
                  </a:lnTo>
                  <a:lnTo>
                    <a:pt x="219202" y="84645"/>
                  </a:lnTo>
                  <a:lnTo>
                    <a:pt x="219240" y="85001"/>
                  </a:lnTo>
                  <a:lnTo>
                    <a:pt x="224548" y="85712"/>
                  </a:lnTo>
                  <a:lnTo>
                    <a:pt x="225412" y="84645"/>
                  </a:lnTo>
                  <a:lnTo>
                    <a:pt x="227215" y="82435"/>
                  </a:lnTo>
                  <a:close/>
                </a:path>
                <a:path w="347979" h="617219">
                  <a:moveTo>
                    <a:pt x="227380" y="1409"/>
                  </a:moveTo>
                  <a:lnTo>
                    <a:pt x="225971" y="0"/>
                  </a:lnTo>
                  <a:lnTo>
                    <a:pt x="225856" y="469"/>
                  </a:lnTo>
                  <a:lnTo>
                    <a:pt x="225729" y="939"/>
                  </a:lnTo>
                  <a:lnTo>
                    <a:pt x="225615" y="1409"/>
                  </a:lnTo>
                  <a:lnTo>
                    <a:pt x="226085" y="1651"/>
                  </a:lnTo>
                  <a:lnTo>
                    <a:pt x="226555" y="1879"/>
                  </a:lnTo>
                  <a:lnTo>
                    <a:pt x="227037" y="2120"/>
                  </a:lnTo>
                  <a:lnTo>
                    <a:pt x="227152" y="1879"/>
                  </a:lnTo>
                  <a:lnTo>
                    <a:pt x="227266" y="1651"/>
                  </a:lnTo>
                  <a:lnTo>
                    <a:pt x="227380" y="1409"/>
                  </a:lnTo>
                  <a:close/>
                </a:path>
                <a:path w="347979" h="617219">
                  <a:moveTo>
                    <a:pt x="241198" y="21602"/>
                  </a:moveTo>
                  <a:lnTo>
                    <a:pt x="238683" y="19392"/>
                  </a:lnTo>
                  <a:lnTo>
                    <a:pt x="234607" y="20955"/>
                  </a:lnTo>
                  <a:lnTo>
                    <a:pt x="230568" y="19469"/>
                  </a:lnTo>
                  <a:lnTo>
                    <a:pt x="230212" y="19469"/>
                  </a:lnTo>
                  <a:lnTo>
                    <a:pt x="231521" y="21628"/>
                  </a:lnTo>
                  <a:lnTo>
                    <a:pt x="238137" y="21361"/>
                  </a:lnTo>
                  <a:lnTo>
                    <a:pt x="241198" y="21602"/>
                  </a:lnTo>
                  <a:close/>
                </a:path>
                <a:path w="347979" h="617219">
                  <a:moveTo>
                    <a:pt x="274853" y="23012"/>
                  </a:moveTo>
                  <a:lnTo>
                    <a:pt x="274612" y="23253"/>
                  </a:lnTo>
                  <a:lnTo>
                    <a:pt x="274370" y="23482"/>
                  </a:lnTo>
                  <a:lnTo>
                    <a:pt x="274142" y="23723"/>
                  </a:lnTo>
                  <a:lnTo>
                    <a:pt x="274853" y="23723"/>
                  </a:lnTo>
                  <a:lnTo>
                    <a:pt x="274853" y="23012"/>
                  </a:lnTo>
                  <a:close/>
                </a:path>
                <a:path w="347979" h="617219">
                  <a:moveTo>
                    <a:pt x="294030" y="27749"/>
                  </a:moveTo>
                  <a:lnTo>
                    <a:pt x="293611" y="26911"/>
                  </a:lnTo>
                  <a:lnTo>
                    <a:pt x="293052" y="26911"/>
                  </a:lnTo>
                  <a:lnTo>
                    <a:pt x="293420" y="27749"/>
                  </a:lnTo>
                  <a:lnTo>
                    <a:pt x="294030" y="27749"/>
                  </a:lnTo>
                  <a:close/>
                </a:path>
                <a:path w="347979" h="617219">
                  <a:moveTo>
                    <a:pt x="296811" y="28676"/>
                  </a:moveTo>
                  <a:lnTo>
                    <a:pt x="295744" y="28333"/>
                  </a:lnTo>
                  <a:lnTo>
                    <a:pt x="294322" y="28333"/>
                  </a:lnTo>
                  <a:lnTo>
                    <a:pt x="294322" y="28676"/>
                  </a:lnTo>
                  <a:lnTo>
                    <a:pt x="295744" y="29159"/>
                  </a:lnTo>
                  <a:lnTo>
                    <a:pt x="296456" y="29387"/>
                  </a:lnTo>
                  <a:lnTo>
                    <a:pt x="296570" y="29159"/>
                  </a:lnTo>
                  <a:lnTo>
                    <a:pt x="296684" y="28917"/>
                  </a:lnTo>
                  <a:lnTo>
                    <a:pt x="296811" y="28676"/>
                  </a:lnTo>
                  <a:close/>
                </a:path>
                <a:path w="347979" h="617219">
                  <a:moveTo>
                    <a:pt x="308851" y="35763"/>
                  </a:moveTo>
                  <a:lnTo>
                    <a:pt x="308749" y="34886"/>
                  </a:lnTo>
                  <a:lnTo>
                    <a:pt x="308737" y="34696"/>
                  </a:lnTo>
                  <a:lnTo>
                    <a:pt x="308495" y="34366"/>
                  </a:lnTo>
                  <a:lnTo>
                    <a:pt x="307975" y="33502"/>
                  </a:lnTo>
                  <a:lnTo>
                    <a:pt x="307822" y="33248"/>
                  </a:lnTo>
                  <a:lnTo>
                    <a:pt x="307492" y="32689"/>
                  </a:lnTo>
                  <a:lnTo>
                    <a:pt x="305752" y="33248"/>
                  </a:lnTo>
                  <a:lnTo>
                    <a:pt x="304241" y="32219"/>
                  </a:lnTo>
                  <a:lnTo>
                    <a:pt x="298780" y="28930"/>
                  </a:lnTo>
                  <a:lnTo>
                    <a:pt x="297865" y="28676"/>
                  </a:lnTo>
                  <a:lnTo>
                    <a:pt x="297992" y="28448"/>
                  </a:lnTo>
                  <a:lnTo>
                    <a:pt x="298107" y="28206"/>
                  </a:lnTo>
                  <a:lnTo>
                    <a:pt x="298221" y="27978"/>
                  </a:lnTo>
                  <a:lnTo>
                    <a:pt x="296811" y="28676"/>
                  </a:lnTo>
                  <a:lnTo>
                    <a:pt x="298805" y="29921"/>
                  </a:lnTo>
                  <a:lnTo>
                    <a:pt x="302221" y="32473"/>
                  </a:lnTo>
                  <a:lnTo>
                    <a:pt x="304241" y="34696"/>
                  </a:lnTo>
                  <a:lnTo>
                    <a:pt x="304939" y="34366"/>
                  </a:lnTo>
                  <a:lnTo>
                    <a:pt x="306197" y="33502"/>
                  </a:lnTo>
                  <a:lnTo>
                    <a:pt x="307428" y="33997"/>
                  </a:lnTo>
                  <a:lnTo>
                    <a:pt x="307860" y="34366"/>
                  </a:lnTo>
                  <a:lnTo>
                    <a:pt x="308368" y="34886"/>
                  </a:lnTo>
                  <a:lnTo>
                    <a:pt x="307809" y="34366"/>
                  </a:lnTo>
                  <a:lnTo>
                    <a:pt x="307784" y="35763"/>
                  </a:lnTo>
                  <a:lnTo>
                    <a:pt x="308851" y="35763"/>
                  </a:lnTo>
                  <a:close/>
                </a:path>
                <a:path w="347979" h="617219">
                  <a:moveTo>
                    <a:pt x="308952" y="34886"/>
                  </a:moveTo>
                  <a:lnTo>
                    <a:pt x="308927" y="34696"/>
                  </a:lnTo>
                  <a:lnTo>
                    <a:pt x="308724" y="34366"/>
                  </a:lnTo>
                  <a:lnTo>
                    <a:pt x="308787" y="34696"/>
                  </a:lnTo>
                  <a:lnTo>
                    <a:pt x="308952" y="34886"/>
                  </a:lnTo>
                  <a:close/>
                </a:path>
                <a:path w="347979" h="617219">
                  <a:moveTo>
                    <a:pt x="320459" y="40208"/>
                  </a:moveTo>
                  <a:lnTo>
                    <a:pt x="317284" y="40563"/>
                  </a:lnTo>
                  <a:lnTo>
                    <a:pt x="316293" y="41783"/>
                  </a:lnTo>
                  <a:lnTo>
                    <a:pt x="319824" y="41783"/>
                  </a:lnTo>
                  <a:lnTo>
                    <a:pt x="320459" y="40208"/>
                  </a:lnTo>
                  <a:close/>
                </a:path>
                <a:path w="347979" h="617219">
                  <a:moveTo>
                    <a:pt x="326199" y="9207"/>
                  </a:moveTo>
                  <a:lnTo>
                    <a:pt x="325259" y="9550"/>
                  </a:lnTo>
                  <a:lnTo>
                    <a:pt x="323367" y="10261"/>
                  </a:lnTo>
                  <a:lnTo>
                    <a:pt x="323367" y="10617"/>
                  </a:lnTo>
                  <a:lnTo>
                    <a:pt x="323367" y="10972"/>
                  </a:lnTo>
                  <a:lnTo>
                    <a:pt x="324789" y="10972"/>
                  </a:lnTo>
                  <a:lnTo>
                    <a:pt x="325259" y="10388"/>
                  </a:lnTo>
                  <a:lnTo>
                    <a:pt x="325729" y="9791"/>
                  </a:lnTo>
                  <a:lnTo>
                    <a:pt x="326199" y="9207"/>
                  </a:lnTo>
                  <a:close/>
                </a:path>
                <a:path w="347979" h="617219">
                  <a:moveTo>
                    <a:pt x="326910" y="12395"/>
                  </a:moveTo>
                  <a:lnTo>
                    <a:pt x="326682" y="11912"/>
                  </a:lnTo>
                  <a:lnTo>
                    <a:pt x="326555" y="11684"/>
                  </a:lnTo>
                  <a:lnTo>
                    <a:pt x="326326" y="11569"/>
                  </a:lnTo>
                  <a:lnTo>
                    <a:pt x="326085" y="11442"/>
                  </a:lnTo>
                  <a:lnTo>
                    <a:pt x="325843" y="11328"/>
                  </a:lnTo>
                  <a:lnTo>
                    <a:pt x="325615" y="11569"/>
                  </a:lnTo>
                  <a:lnTo>
                    <a:pt x="325501" y="13093"/>
                  </a:lnTo>
                  <a:lnTo>
                    <a:pt x="326555" y="13093"/>
                  </a:lnTo>
                  <a:lnTo>
                    <a:pt x="326682" y="12865"/>
                  </a:lnTo>
                  <a:lnTo>
                    <a:pt x="326796" y="12623"/>
                  </a:lnTo>
                  <a:lnTo>
                    <a:pt x="326910" y="12395"/>
                  </a:lnTo>
                  <a:close/>
                </a:path>
                <a:path w="347979" h="617219">
                  <a:moveTo>
                    <a:pt x="327266" y="15227"/>
                  </a:moveTo>
                  <a:lnTo>
                    <a:pt x="323367" y="15227"/>
                  </a:lnTo>
                  <a:lnTo>
                    <a:pt x="324548" y="15455"/>
                  </a:lnTo>
                  <a:lnTo>
                    <a:pt x="325145" y="15582"/>
                  </a:lnTo>
                  <a:lnTo>
                    <a:pt x="325843" y="15455"/>
                  </a:lnTo>
                  <a:lnTo>
                    <a:pt x="327266" y="15227"/>
                  </a:lnTo>
                  <a:close/>
                </a:path>
                <a:path w="347979" h="617219">
                  <a:moveTo>
                    <a:pt x="327621" y="33997"/>
                  </a:moveTo>
                  <a:lnTo>
                    <a:pt x="326631" y="32994"/>
                  </a:lnTo>
                  <a:lnTo>
                    <a:pt x="325640" y="33375"/>
                  </a:lnTo>
                  <a:lnTo>
                    <a:pt x="324078" y="33642"/>
                  </a:lnTo>
                  <a:lnTo>
                    <a:pt x="324078" y="33997"/>
                  </a:lnTo>
                  <a:lnTo>
                    <a:pt x="327621" y="33997"/>
                  </a:lnTo>
                  <a:close/>
                </a:path>
                <a:path w="347979" h="617219">
                  <a:moveTo>
                    <a:pt x="328333" y="10261"/>
                  </a:moveTo>
                  <a:lnTo>
                    <a:pt x="327875" y="9804"/>
                  </a:lnTo>
                  <a:lnTo>
                    <a:pt x="326910" y="9550"/>
                  </a:lnTo>
                  <a:lnTo>
                    <a:pt x="326910" y="10261"/>
                  </a:lnTo>
                  <a:lnTo>
                    <a:pt x="328333" y="10261"/>
                  </a:lnTo>
                  <a:close/>
                </a:path>
                <a:path w="347979" h="617219">
                  <a:moveTo>
                    <a:pt x="347459" y="99199"/>
                  </a:moveTo>
                  <a:lnTo>
                    <a:pt x="341960" y="95669"/>
                  </a:lnTo>
                  <a:lnTo>
                    <a:pt x="341160" y="92087"/>
                  </a:lnTo>
                  <a:lnTo>
                    <a:pt x="341083" y="91757"/>
                  </a:lnTo>
                  <a:lnTo>
                    <a:pt x="340842" y="91757"/>
                  </a:lnTo>
                  <a:lnTo>
                    <a:pt x="340944" y="93497"/>
                  </a:lnTo>
                  <a:lnTo>
                    <a:pt x="341058" y="95402"/>
                  </a:lnTo>
                  <a:lnTo>
                    <a:pt x="342938" y="96888"/>
                  </a:lnTo>
                  <a:lnTo>
                    <a:pt x="344652" y="99199"/>
                  </a:lnTo>
                  <a:lnTo>
                    <a:pt x="343230" y="99199"/>
                  </a:lnTo>
                  <a:lnTo>
                    <a:pt x="339661" y="94983"/>
                  </a:lnTo>
                  <a:lnTo>
                    <a:pt x="339661" y="98463"/>
                  </a:lnTo>
                  <a:lnTo>
                    <a:pt x="335762" y="97840"/>
                  </a:lnTo>
                  <a:lnTo>
                    <a:pt x="334568" y="94564"/>
                  </a:lnTo>
                  <a:lnTo>
                    <a:pt x="333641" y="92087"/>
                  </a:lnTo>
                  <a:lnTo>
                    <a:pt x="335064" y="92087"/>
                  </a:lnTo>
                  <a:lnTo>
                    <a:pt x="336677" y="93497"/>
                  </a:lnTo>
                  <a:lnTo>
                    <a:pt x="338162" y="96405"/>
                  </a:lnTo>
                  <a:lnTo>
                    <a:pt x="339661" y="98463"/>
                  </a:lnTo>
                  <a:lnTo>
                    <a:pt x="339661" y="94983"/>
                  </a:lnTo>
                  <a:lnTo>
                    <a:pt x="339064" y="94272"/>
                  </a:lnTo>
                  <a:lnTo>
                    <a:pt x="336829" y="92087"/>
                  </a:lnTo>
                  <a:lnTo>
                    <a:pt x="332117" y="87477"/>
                  </a:lnTo>
                  <a:lnTo>
                    <a:pt x="331279" y="86652"/>
                  </a:lnTo>
                  <a:lnTo>
                    <a:pt x="324078" y="85356"/>
                  </a:lnTo>
                  <a:lnTo>
                    <a:pt x="324624" y="87172"/>
                  </a:lnTo>
                  <a:lnTo>
                    <a:pt x="326148" y="88722"/>
                  </a:lnTo>
                  <a:lnTo>
                    <a:pt x="327621" y="89598"/>
                  </a:lnTo>
                  <a:lnTo>
                    <a:pt x="326910" y="87477"/>
                  </a:lnTo>
                  <a:lnTo>
                    <a:pt x="330276" y="88722"/>
                  </a:lnTo>
                  <a:lnTo>
                    <a:pt x="330047" y="88722"/>
                  </a:lnTo>
                  <a:lnTo>
                    <a:pt x="332232" y="91757"/>
                  </a:lnTo>
                  <a:lnTo>
                    <a:pt x="333641" y="94564"/>
                  </a:lnTo>
                  <a:lnTo>
                    <a:pt x="331876" y="93853"/>
                  </a:lnTo>
                  <a:lnTo>
                    <a:pt x="335991" y="98463"/>
                  </a:lnTo>
                  <a:lnTo>
                    <a:pt x="336677" y="98463"/>
                  </a:lnTo>
                  <a:lnTo>
                    <a:pt x="340626" y="98971"/>
                  </a:lnTo>
                  <a:lnTo>
                    <a:pt x="347103" y="101295"/>
                  </a:lnTo>
                  <a:lnTo>
                    <a:pt x="347459" y="99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8205267" y="2393009"/>
              <a:ext cx="668020" cy="665480"/>
            </a:xfrm>
            <a:custGeom>
              <a:avLst/>
              <a:gdLst/>
              <a:ahLst/>
              <a:cxnLst/>
              <a:rect l="l" t="t" r="r" b="b"/>
              <a:pathLst>
                <a:path w="668020" h="665480">
                  <a:moveTo>
                    <a:pt x="1066" y="570941"/>
                  </a:moveTo>
                  <a:lnTo>
                    <a:pt x="711" y="571068"/>
                  </a:lnTo>
                  <a:lnTo>
                    <a:pt x="0" y="571296"/>
                  </a:lnTo>
                  <a:lnTo>
                    <a:pt x="0" y="574128"/>
                  </a:lnTo>
                  <a:lnTo>
                    <a:pt x="1066" y="570941"/>
                  </a:lnTo>
                  <a:close/>
                </a:path>
                <a:path w="668020" h="665480">
                  <a:moveTo>
                    <a:pt x="7797" y="559612"/>
                  </a:moveTo>
                  <a:lnTo>
                    <a:pt x="6819" y="558304"/>
                  </a:lnTo>
                  <a:lnTo>
                    <a:pt x="6096" y="557403"/>
                  </a:lnTo>
                  <a:lnTo>
                    <a:pt x="5994" y="555536"/>
                  </a:lnTo>
                  <a:lnTo>
                    <a:pt x="6032" y="556082"/>
                  </a:lnTo>
                  <a:lnTo>
                    <a:pt x="6553" y="555536"/>
                  </a:lnTo>
                  <a:lnTo>
                    <a:pt x="7086" y="555002"/>
                  </a:lnTo>
                  <a:lnTo>
                    <a:pt x="3898" y="555002"/>
                  </a:lnTo>
                  <a:lnTo>
                    <a:pt x="6731" y="560324"/>
                  </a:lnTo>
                  <a:lnTo>
                    <a:pt x="6172" y="561098"/>
                  </a:lnTo>
                  <a:lnTo>
                    <a:pt x="6057" y="561263"/>
                  </a:lnTo>
                  <a:lnTo>
                    <a:pt x="4965" y="561733"/>
                  </a:lnTo>
                  <a:lnTo>
                    <a:pt x="5689" y="562508"/>
                  </a:lnTo>
                  <a:lnTo>
                    <a:pt x="6629" y="562508"/>
                  </a:lnTo>
                  <a:lnTo>
                    <a:pt x="6578" y="561733"/>
                  </a:lnTo>
                  <a:lnTo>
                    <a:pt x="6794" y="561263"/>
                  </a:lnTo>
                  <a:lnTo>
                    <a:pt x="6870" y="561098"/>
                  </a:lnTo>
                  <a:lnTo>
                    <a:pt x="7797" y="559612"/>
                  </a:lnTo>
                  <a:close/>
                </a:path>
                <a:path w="668020" h="665480">
                  <a:moveTo>
                    <a:pt x="11696" y="561022"/>
                  </a:moveTo>
                  <a:lnTo>
                    <a:pt x="11569" y="560908"/>
                  </a:lnTo>
                  <a:lnTo>
                    <a:pt x="11341" y="560666"/>
                  </a:lnTo>
                  <a:lnTo>
                    <a:pt x="10985" y="560666"/>
                  </a:lnTo>
                  <a:lnTo>
                    <a:pt x="11099" y="561022"/>
                  </a:lnTo>
                  <a:lnTo>
                    <a:pt x="11226" y="561378"/>
                  </a:lnTo>
                  <a:lnTo>
                    <a:pt x="11341" y="561733"/>
                  </a:lnTo>
                  <a:lnTo>
                    <a:pt x="11455" y="561505"/>
                  </a:lnTo>
                  <a:lnTo>
                    <a:pt x="11569" y="561263"/>
                  </a:lnTo>
                  <a:lnTo>
                    <a:pt x="11696" y="561022"/>
                  </a:lnTo>
                  <a:close/>
                </a:path>
                <a:path w="668020" h="665480">
                  <a:moveTo>
                    <a:pt x="268122" y="664095"/>
                  </a:moveTo>
                  <a:lnTo>
                    <a:pt x="267893" y="664451"/>
                  </a:lnTo>
                  <a:lnTo>
                    <a:pt x="267411" y="665162"/>
                  </a:lnTo>
                  <a:lnTo>
                    <a:pt x="268122" y="665162"/>
                  </a:lnTo>
                  <a:lnTo>
                    <a:pt x="268122" y="664095"/>
                  </a:lnTo>
                  <a:close/>
                </a:path>
                <a:path w="668020" h="665480">
                  <a:moveTo>
                    <a:pt x="272376" y="643191"/>
                  </a:moveTo>
                  <a:lnTo>
                    <a:pt x="271195" y="643674"/>
                  </a:lnTo>
                  <a:lnTo>
                    <a:pt x="270598" y="643902"/>
                  </a:lnTo>
                  <a:lnTo>
                    <a:pt x="269900" y="643902"/>
                  </a:lnTo>
                  <a:lnTo>
                    <a:pt x="270484" y="644029"/>
                  </a:lnTo>
                  <a:lnTo>
                    <a:pt x="271665" y="644258"/>
                  </a:lnTo>
                  <a:lnTo>
                    <a:pt x="272135" y="643559"/>
                  </a:lnTo>
                  <a:lnTo>
                    <a:pt x="272376" y="643191"/>
                  </a:lnTo>
                  <a:close/>
                </a:path>
                <a:path w="668020" h="665480">
                  <a:moveTo>
                    <a:pt x="282638" y="653122"/>
                  </a:moveTo>
                  <a:lnTo>
                    <a:pt x="282003" y="653592"/>
                  </a:lnTo>
                  <a:lnTo>
                    <a:pt x="282448" y="653503"/>
                  </a:lnTo>
                  <a:lnTo>
                    <a:pt x="282524" y="653351"/>
                  </a:lnTo>
                  <a:lnTo>
                    <a:pt x="282638" y="653122"/>
                  </a:lnTo>
                  <a:close/>
                </a:path>
                <a:path w="668020" h="665480">
                  <a:moveTo>
                    <a:pt x="296100" y="632929"/>
                  </a:moveTo>
                  <a:lnTo>
                    <a:pt x="295630" y="633171"/>
                  </a:lnTo>
                  <a:lnTo>
                    <a:pt x="295160" y="633399"/>
                  </a:lnTo>
                  <a:lnTo>
                    <a:pt x="294690" y="633641"/>
                  </a:lnTo>
                  <a:lnTo>
                    <a:pt x="295744" y="633641"/>
                  </a:lnTo>
                  <a:lnTo>
                    <a:pt x="295871" y="633399"/>
                  </a:lnTo>
                  <a:lnTo>
                    <a:pt x="295986" y="633171"/>
                  </a:lnTo>
                  <a:lnTo>
                    <a:pt x="296100" y="632929"/>
                  </a:lnTo>
                  <a:close/>
                </a:path>
                <a:path w="668020" h="665480">
                  <a:moveTo>
                    <a:pt x="297167" y="661974"/>
                  </a:moveTo>
                  <a:lnTo>
                    <a:pt x="296951" y="661924"/>
                  </a:lnTo>
                  <a:lnTo>
                    <a:pt x="296633" y="662051"/>
                  </a:lnTo>
                  <a:lnTo>
                    <a:pt x="296303" y="662190"/>
                  </a:lnTo>
                  <a:lnTo>
                    <a:pt x="295986" y="662330"/>
                  </a:lnTo>
                  <a:lnTo>
                    <a:pt x="296456" y="662330"/>
                  </a:lnTo>
                  <a:lnTo>
                    <a:pt x="296697" y="662203"/>
                  </a:lnTo>
                  <a:lnTo>
                    <a:pt x="296926" y="662089"/>
                  </a:lnTo>
                  <a:lnTo>
                    <a:pt x="297167" y="661974"/>
                  </a:lnTo>
                  <a:close/>
                </a:path>
                <a:path w="668020" h="665480">
                  <a:moveTo>
                    <a:pt x="307086" y="639660"/>
                  </a:moveTo>
                  <a:lnTo>
                    <a:pt x="306616" y="639546"/>
                  </a:lnTo>
                  <a:lnTo>
                    <a:pt x="306146" y="639419"/>
                  </a:lnTo>
                  <a:lnTo>
                    <a:pt x="305663" y="639305"/>
                  </a:lnTo>
                  <a:lnTo>
                    <a:pt x="305308" y="639305"/>
                  </a:lnTo>
                  <a:lnTo>
                    <a:pt x="305193" y="639546"/>
                  </a:lnTo>
                  <a:lnTo>
                    <a:pt x="305079" y="639775"/>
                  </a:lnTo>
                  <a:lnTo>
                    <a:pt x="304965" y="640016"/>
                  </a:lnTo>
                  <a:lnTo>
                    <a:pt x="305663" y="640359"/>
                  </a:lnTo>
                  <a:lnTo>
                    <a:pt x="307086" y="641070"/>
                  </a:lnTo>
                  <a:lnTo>
                    <a:pt x="307086" y="639660"/>
                  </a:lnTo>
                  <a:close/>
                </a:path>
                <a:path w="668020" h="665480">
                  <a:moveTo>
                    <a:pt x="351713" y="114046"/>
                  </a:moveTo>
                  <a:lnTo>
                    <a:pt x="351472" y="113690"/>
                  </a:lnTo>
                  <a:lnTo>
                    <a:pt x="351243" y="113334"/>
                  </a:lnTo>
                  <a:lnTo>
                    <a:pt x="351002" y="112979"/>
                  </a:lnTo>
                  <a:lnTo>
                    <a:pt x="350291" y="113690"/>
                  </a:lnTo>
                  <a:lnTo>
                    <a:pt x="350761" y="113804"/>
                  </a:lnTo>
                  <a:lnTo>
                    <a:pt x="351243" y="113931"/>
                  </a:lnTo>
                  <a:lnTo>
                    <a:pt x="351713" y="114046"/>
                  </a:lnTo>
                  <a:close/>
                </a:path>
                <a:path w="668020" h="665480">
                  <a:moveTo>
                    <a:pt x="410857" y="74726"/>
                  </a:moveTo>
                  <a:lnTo>
                    <a:pt x="407466" y="73228"/>
                  </a:lnTo>
                  <a:lnTo>
                    <a:pt x="403072" y="74637"/>
                  </a:lnTo>
                  <a:lnTo>
                    <a:pt x="399529" y="75082"/>
                  </a:lnTo>
                  <a:lnTo>
                    <a:pt x="399529" y="75793"/>
                  </a:lnTo>
                  <a:lnTo>
                    <a:pt x="400939" y="75793"/>
                  </a:lnTo>
                  <a:lnTo>
                    <a:pt x="410857" y="74726"/>
                  </a:lnTo>
                  <a:close/>
                </a:path>
                <a:path w="668020" h="665480">
                  <a:moveTo>
                    <a:pt x="415467" y="117944"/>
                  </a:moveTo>
                  <a:lnTo>
                    <a:pt x="414401" y="118287"/>
                  </a:lnTo>
                  <a:lnTo>
                    <a:pt x="414642" y="118529"/>
                  </a:lnTo>
                  <a:lnTo>
                    <a:pt x="414870" y="118770"/>
                  </a:lnTo>
                  <a:lnTo>
                    <a:pt x="415112" y="118999"/>
                  </a:lnTo>
                  <a:lnTo>
                    <a:pt x="415226" y="118656"/>
                  </a:lnTo>
                  <a:lnTo>
                    <a:pt x="415353" y="118287"/>
                  </a:lnTo>
                  <a:lnTo>
                    <a:pt x="415467" y="117944"/>
                  </a:lnTo>
                  <a:close/>
                </a:path>
                <a:path w="668020" h="665480">
                  <a:moveTo>
                    <a:pt x="428574" y="127508"/>
                  </a:moveTo>
                  <a:lnTo>
                    <a:pt x="426440" y="124663"/>
                  </a:lnTo>
                  <a:lnTo>
                    <a:pt x="426440" y="123964"/>
                  </a:lnTo>
                  <a:lnTo>
                    <a:pt x="426097" y="123964"/>
                  </a:lnTo>
                  <a:lnTo>
                    <a:pt x="428218" y="129628"/>
                  </a:lnTo>
                  <a:lnTo>
                    <a:pt x="428447" y="128206"/>
                  </a:lnTo>
                  <a:lnTo>
                    <a:pt x="428574" y="127508"/>
                  </a:lnTo>
                  <a:close/>
                </a:path>
                <a:path w="668020" h="665480">
                  <a:moveTo>
                    <a:pt x="431406" y="121488"/>
                  </a:moveTo>
                  <a:lnTo>
                    <a:pt x="430339" y="121831"/>
                  </a:lnTo>
                  <a:lnTo>
                    <a:pt x="431406" y="122897"/>
                  </a:lnTo>
                  <a:lnTo>
                    <a:pt x="431406" y="121488"/>
                  </a:lnTo>
                  <a:close/>
                </a:path>
                <a:path w="668020" h="665480">
                  <a:moveTo>
                    <a:pt x="432816" y="124320"/>
                  </a:moveTo>
                  <a:lnTo>
                    <a:pt x="432231" y="124193"/>
                  </a:lnTo>
                  <a:lnTo>
                    <a:pt x="431050" y="123964"/>
                  </a:lnTo>
                  <a:lnTo>
                    <a:pt x="431292" y="124434"/>
                  </a:lnTo>
                  <a:lnTo>
                    <a:pt x="431520" y="124904"/>
                  </a:lnTo>
                  <a:lnTo>
                    <a:pt x="431761" y="125374"/>
                  </a:lnTo>
                  <a:lnTo>
                    <a:pt x="432816" y="125374"/>
                  </a:lnTo>
                  <a:lnTo>
                    <a:pt x="432816" y="124320"/>
                  </a:lnTo>
                  <a:close/>
                </a:path>
                <a:path w="668020" h="665480">
                  <a:moveTo>
                    <a:pt x="439191" y="116522"/>
                  </a:moveTo>
                  <a:lnTo>
                    <a:pt x="438454" y="117030"/>
                  </a:lnTo>
                  <a:lnTo>
                    <a:pt x="437832" y="116674"/>
                  </a:lnTo>
                  <a:lnTo>
                    <a:pt x="438492" y="117589"/>
                  </a:lnTo>
                  <a:lnTo>
                    <a:pt x="438721" y="117233"/>
                  </a:lnTo>
                  <a:lnTo>
                    <a:pt x="438962" y="116878"/>
                  </a:lnTo>
                  <a:lnTo>
                    <a:pt x="439191" y="116522"/>
                  </a:lnTo>
                  <a:close/>
                </a:path>
                <a:path w="668020" h="665480">
                  <a:moveTo>
                    <a:pt x="459028" y="136004"/>
                  </a:moveTo>
                  <a:lnTo>
                    <a:pt x="458292" y="136512"/>
                  </a:lnTo>
                  <a:lnTo>
                    <a:pt x="457669" y="136156"/>
                  </a:lnTo>
                  <a:lnTo>
                    <a:pt x="458317" y="137071"/>
                  </a:lnTo>
                  <a:lnTo>
                    <a:pt x="458800" y="136359"/>
                  </a:lnTo>
                  <a:lnTo>
                    <a:pt x="459028" y="136004"/>
                  </a:lnTo>
                  <a:close/>
                </a:path>
                <a:path w="668020" h="665480">
                  <a:moveTo>
                    <a:pt x="460794" y="135648"/>
                  </a:moveTo>
                  <a:lnTo>
                    <a:pt x="460324" y="135178"/>
                  </a:lnTo>
                  <a:lnTo>
                    <a:pt x="460095" y="134937"/>
                  </a:lnTo>
                  <a:lnTo>
                    <a:pt x="459740" y="134937"/>
                  </a:lnTo>
                  <a:lnTo>
                    <a:pt x="459740" y="136004"/>
                  </a:lnTo>
                  <a:lnTo>
                    <a:pt x="460095" y="136118"/>
                  </a:lnTo>
                  <a:lnTo>
                    <a:pt x="460451" y="136245"/>
                  </a:lnTo>
                  <a:lnTo>
                    <a:pt x="460794" y="136359"/>
                  </a:lnTo>
                  <a:lnTo>
                    <a:pt x="460794" y="135648"/>
                  </a:lnTo>
                  <a:close/>
                </a:path>
                <a:path w="668020" h="665480">
                  <a:moveTo>
                    <a:pt x="460794" y="133172"/>
                  </a:moveTo>
                  <a:lnTo>
                    <a:pt x="460451" y="133172"/>
                  </a:lnTo>
                  <a:lnTo>
                    <a:pt x="460209" y="133642"/>
                  </a:lnTo>
                  <a:lnTo>
                    <a:pt x="459981" y="134112"/>
                  </a:lnTo>
                  <a:lnTo>
                    <a:pt x="459740" y="134581"/>
                  </a:lnTo>
                  <a:lnTo>
                    <a:pt x="460451" y="134581"/>
                  </a:lnTo>
                  <a:lnTo>
                    <a:pt x="460794" y="133172"/>
                  </a:lnTo>
                  <a:close/>
                </a:path>
                <a:path w="668020" h="665480">
                  <a:moveTo>
                    <a:pt x="464705" y="118287"/>
                  </a:moveTo>
                  <a:lnTo>
                    <a:pt x="464337" y="118173"/>
                  </a:lnTo>
                  <a:lnTo>
                    <a:pt x="463638" y="117944"/>
                  </a:lnTo>
                  <a:lnTo>
                    <a:pt x="463511" y="118414"/>
                  </a:lnTo>
                  <a:lnTo>
                    <a:pt x="463283" y="119354"/>
                  </a:lnTo>
                  <a:lnTo>
                    <a:pt x="463638" y="119595"/>
                  </a:lnTo>
                  <a:lnTo>
                    <a:pt x="463994" y="119824"/>
                  </a:lnTo>
                  <a:lnTo>
                    <a:pt x="464337" y="120065"/>
                  </a:lnTo>
                  <a:lnTo>
                    <a:pt x="464464" y="119468"/>
                  </a:lnTo>
                  <a:lnTo>
                    <a:pt x="464578" y="118884"/>
                  </a:lnTo>
                  <a:lnTo>
                    <a:pt x="464705" y="118287"/>
                  </a:lnTo>
                  <a:close/>
                </a:path>
                <a:path w="668020" h="665480">
                  <a:moveTo>
                    <a:pt x="465404" y="124663"/>
                  </a:moveTo>
                  <a:lnTo>
                    <a:pt x="464337" y="124663"/>
                  </a:lnTo>
                  <a:lnTo>
                    <a:pt x="464172" y="126250"/>
                  </a:lnTo>
                  <a:lnTo>
                    <a:pt x="463816" y="126199"/>
                  </a:lnTo>
                  <a:lnTo>
                    <a:pt x="464705" y="127152"/>
                  </a:lnTo>
                  <a:lnTo>
                    <a:pt x="464934" y="126796"/>
                  </a:lnTo>
                  <a:lnTo>
                    <a:pt x="465175" y="126441"/>
                  </a:lnTo>
                  <a:lnTo>
                    <a:pt x="465404" y="126085"/>
                  </a:lnTo>
                  <a:lnTo>
                    <a:pt x="465404" y="124663"/>
                  </a:lnTo>
                  <a:close/>
                </a:path>
                <a:path w="668020" h="665480">
                  <a:moveTo>
                    <a:pt x="466471" y="114046"/>
                  </a:moveTo>
                  <a:lnTo>
                    <a:pt x="465823" y="114515"/>
                  </a:lnTo>
                  <a:lnTo>
                    <a:pt x="466267" y="114427"/>
                  </a:lnTo>
                  <a:lnTo>
                    <a:pt x="466356" y="114274"/>
                  </a:lnTo>
                  <a:lnTo>
                    <a:pt x="466471" y="114046"/>
                  </a:lnTo>
                  <a:close/>
                </a:path>
                <a:path w="668020" h="665480">
                  <a:moveTo>
                    <a:pt x="476034" y="107315"/>
                  </a:moveTo>
                  <a:lnTo>
                    <a:pt x="475805" y="107556"/>
                  </a:lnTo>
                  <a:lnTo>
                    <a:pt x="475703" y="108178"/>
                  </a:lnTo>
                  <a:lnTo>
                    <a:pt x="476034" y="107315"/>
                  </a:lnTo>
                  <a:close/>
                </a:path>
                <a:path w="668020" h="665480">
                  <a:moveTo>
                    <a:pt x="476364" y="106514"/>
                  </a:moveTo>
                  <a:lnTo>
                    <a:pt x="476034" y="107315"/>
                  </a:lnTo>
                  <a:lnTo>
                    <a:pt x="476288" y="106718"/>
                  </a:lnTo>
                  <a:lnTo>
                    <a:pt x="476364" y="106514"/>
                  </a:lnTo>
                  <a:close/>
                </a:path>
                <a:path w="668020" h="665480">
                  <a:moveTo>
                    <a:pt x="480987" y="110858"/>
                  </a:moveTo>
                  <a:lnTo>
                    <a:pt x="479577" y="108966"/>
                  </a:lnTo>
                  <a:lnTo>
                    <a:pt x="478866" y="108026"/>
                  </a:lnTo>
                  <a:lnTo>
                    <a:pt x="478624" y="108610"/>
                  </a:lnTo>
                  <a:lnTo>
                    <a:pt x="478396" y="109207"/>
                  </a:lnTo>
                  <a:lnTo>
                    <a:pt x="478155" y="109791"/>
                  </a:lnTo>
                  <a:lnTo>
                    <a:pt x="478751" y="110617"/>
                  </a:lnTo>
                  <a:lnTo>
                    <a:pt x="479933" y="112280"/>
                  </a:lnTo>
                  <a:lnTo>
                    <a:pt x="480631" y="111328"/>
                  </a:lnTo>
                  <a:lnTo>
                    <a:pt x="480987" y="110858"/>
                  </a:lnTo>
                  <a:close/>
                </a:path>
                <a:path w="668020" h="665480">
                  <a:moveTo>
                    <a:pt x="486651" y="119710"/>
                  </a:moveTo>
                  <a:lnTo>
                    <a:pt x="486283" y="119532"/>
                  </a:lnTo>
                  <a:lnTo>
                    <a:pt x="485952" y="119710"/>
                  </a:lnTo>
                  <a:lnTo>
                    <a:pt x="486651" y="119710"/>
                  </a:lnTo>
                  <a:close/>
                </a:path>
                <a:path w="668020" h="665480">
                  <a:moveTo>
                    <a:pt x="489839" y="114401"/>
                  </a:moveTo>
                  <a:lnTo>
                    <a:pt x="488886" y="113157"/>
                  </a:lnTo>
                  <a:lnTo>
                    <a:pt x="488391" y="113309"/>
                  </a:lnTo>
                  <a:lnTo>
                    <a:pt x="488073" y="111213"/>
                  </a:lnTo>
                  <a:lnTo>
                    <a:pt x="486498" y="112395"/>
                  </a:lnTo>
                  <a:lnTo>
                    <a:pt x="485889" y="113499"/>
                  </a:lnTo>
                  <a:lnTo>
                    <a:pt x="483463" y="114046"/>
                  </a:lnTo>
                  <a:lnTo>
                    <a:pt x="483463" y="114401"/>
                  </a:lnTo>
                  <a:lnTo>
                    <a:pt x="484530" y="115112"/>
                  </a:lnTo>
                  <a:lnTo>
                    <a:pt x="487718" y="113334"/>
                  </a:lnTo>
                  <a:lnTo>
                    <a:pt x="489496" y="114757"/>
                  </a:lnTo>
                  <a:lnTo>
                    <a:pt x="489839" y="114401"/>
                  </a:lnTo>
                  <a:close/>
                </a:path>
                <a:path w="668020" h="665480">
                  <a:moveTo>
                    <a:pt x="490550" y="116878"/>
                  </a:moveTo>
                  <a:lnTo>
                    <a:pt x="490321" y="116763"/>
                  </a:lnTo>
                  <a:lnTo>
                    <a:pt x="490080" y="116636"/>
                  </a:lnTo>
                  <a:lnTo>
                    <a:pt x="489839" y="116522"/>
                  </a:lnTo>
                  <a:lnTo>
                    <a:pt x="488073" y="117944"/>
                  </a:lnTo>
                  <a:lnTo>
                    <a:pt x="488784" y="117944"/>
                  </a:lnTo>
                  <a:lnTo>
                    <a:pt x="489254" y="117817"/>
                  </a:lnTo>
                  <a:lnTo>
                    <a:pt x="490194" y="117589"/>
                  </a:lnTo>
                  <a:lnTo>
                    <a:pt x="490321" y="117348"/>
                  </a:lnTo>
                  <a:lnTo>
                    <a:pt x="490435" y="117106"/>
                  </a:lnTo>
                  <a:lnTo>
                    <a:pt x="490550" y="116878"/>
                  </a:lnTo>
                  <a:close/>
                </a:path>
                <a:path w="668020" h="665480">
                  <a:moveTo>
                    <a:pt x="491972" y="111569"/>
                  </a:moveTo>
                  <a:lnTo>
                    <a:pt x="491731" y="111086"/>
                  </a:lnTo>
                  <a:lnTo>
                    <a:pt x="491502" y="110617"/>
                  </a:lnTo>
                  <a:lnTo>
                    <a:pt x="491261" y="110147"/>
                  </a:lnTo>
                  <a:lnTo>
                    <a:pt x="490194" y="110147"/>
                  </a:lnTo>
                  <a:lnTo>
                    <a:pt x="490194" y="110502"/>
                  </a:lnTo>
                  <a:lnTo>
                    <a:pt x="490791" y="110858"/>
                  </a:lnTo>
                  <a:lnTo>
                    <a:pt x="491375" y="111213"/>
                  </a:lnTo>
                  <a:lnTo>
                    <a:pt x="491972" y="111569"/>
                  </a:lnTo>
                  <a:close/>
                </a:path>
                <a:path w="668020" h="665480">
                  <a:moveTo>
                    <a:pt x="492328" y="112623"/>
                  </a:moveTo>
                  <a:lnTo>
                    <a:pt x="491261" y="112623"/>
                  </a:lnTo>
                  <a:lnTo>
                    <a:pt x="491261" y="114757"/>
                  </a:lnTo>
                  <a:lnTo>
                    <a:pt x="491502" y="114401"/>
                  </a:lnTo>
                  <a:lnTo>
                    <a:pt x="491731" y="114046"/>
                  </a:lnTo>
                  <a:lnTo>
                    <a:pt x="491972" y="113690"/>
                  </a:lnTo>
                  <a:lnTo>
                    <a:pt x="492201" y="112979"/>
                  </a:lnTo>
                  <a:lnTo>
                    <a:pt x="492328" y="112623"/>
                  </a:lnTo>
                  <a:close/>
                </a:path>
                <a:path w="668020" h="665480">
                  <a:moveTo>
                    <a:pt x="505079" y="100939"/>
                  </a:moveTo>
                  <a:lnTo>
                    <a:pt x="503656" y="101180"/>
                  </a:lnTo>
                  <a:lnTo>
                    <a:pt x="502234" y="101409"/>
                  </a:lnTo>
                  <a:lnTo>
                    <a:pt x="500824" y="101650"/>
                  </a:lnTo>
                  <a:lnTo>
                    <a:pt x="500583" y="102120"/>
                  </a:lnTo>
                  <a:lnTo>
                    <a:pt x="500354" y="102590"/>
                  </a:lnTo>
                  <a:lnTo>
                    <a:pt x="500113" y="103060"/>
                  </a:lnTo>
                  <a:lnTo>
                    <a:pt x="500824" y="103060"/>
                  </a:lnTo>
                  <a:lnTo>
                    <a:pt x="501942" y="102196"/>
                  </a:lnTo>
                  <a:lnTo>
                    <a:pt x="502907" y="101955"/>
                  </a:lnTo>
                  <a:lnTo>
                    <a:pt x="505079" y="102006"/>
                  </a:lnTo>
                  <a:lnTo>
                    <a:pt x="505079" y="100939"/>
                  </a:lnTo>
                  <a:close/>
                </a:path>
                <a:path w="668020" h="665480">
                  <a:moveTo>
                    <a:pt x="505079" y="33642"/>
                  </a:moveTo>
                  <a:lnTo>
                    <a:pt x="504596" y="33528"/>
                  </a:lnTo>
                  <a:lnTo>
                    <a:pt x="504126" y="33413"/>
                  </a:lnTo>
                  <a:lnTo>
                    <a:pt x="503656" y="33286"/>
                  </a:lnTo>
                  <a:lnTo>
                    <a:pt x="503656" y="33642"/>
                  </a:lnTo>
                  <a:lnTo>
                    <a:pt x="505079" y="33642"/>
                  </a:lnTo>
                  <a:close/>
                </a:path>
                <a:path w="668020" h="665480">
                  <a:moveTo>
                    <a:pt x="511098" y="91020"/>
                  </a:moveTo>
                  <a:lnTo>
                    <a:pt x="510857" y="90792"/>
                  </a:lnTo>
                  <a:lnTo>
                    <a:pt x="510628" y="90551"/>
                  </a:lnTo>
                  <a:lnTo>
                    <a:pt x="510387" y="90309"/>
                  </a:lnTo>
                  <a:lnTo>
                    <a:pt x="509320" y="91376"/>
                  </a:lnTo>
                  <a:lnTo>
                    <a:pt x="510387" y="91376"/>
                  </a:lnTo>
                  <a:lnTo>
                    <a:pt x="510628" y="91262"/>
                  </a:lnTo>
                  <a:lnTo>
                    <a:pt x="510857" y="91135"/>
                  </a:lnTo>
                  <a:lnTo>
                    <a:pt x="511098" y="91020"/>
                  </a:lnTo>
                  <a:close/>
                </a:path>
                <a:path w="668020" h="665480">
                  <a:moveTo>
                    <a:pt x="523341" y="10274"/>
                  </a:moveTo>
                  <a:lnTo>
                    <a:pt x="520661" y="10274"/>
                  </a:lnTo>
                  <a:lnTo>
                    <a:pt x="520407" y="10617"/>
                  </a:lnTo>
                  <a:lnTo>
                    <a:pt x="520280" y="11734"/>
                  </a:lnTo>
                  <a:lnTo>
                    <a:pt x="521335" y="11734"/>
                  </a:lnTo>
                  <a:lnTo>
                    <a:pt x="522922" y="11988"/>
                  </a:lnTo>
                  <a:lnTo>
                    <a:pt x="523252" y="10617"/>
                  </a:lnTo>
                  <a:lnTo>
                    <a:pt x="523341" y="10274"/>
                  </a:lnTo>
                  <a:close/>
                </a:path>
                <a:path w="668020" h="665480">
                  <a:moveTo>
                    <a:pt x="530936" y="25146"/>
                  </a:moveTo>
                  <a:lnTo>
                    <a:pt x="528929" y="25247"/>
                  </a:lnTo>
                  <a:lnTo>
                    <a:pt x="528345" y="25158"/>
                  </a:lnTo>
                  <a:lnTo>
                    <a:pt x="526681" y="24434"/>
                  </a:lnTo>
                  <a:lnTo>
                    <a:pt x="526567" y="24904"/>
                  </a:lnTo>
                  <a:lnTo>
                    <a:pt x="526440" y="25374"/>
                  </a:lnTo>
                  <a:lnTo>
                    <a:pt x="526326" y="25857"/>
                  </a:lnTo>
                  <a:lnTo>
                    <a:pt x="527050" y="27152"/>
                  </a:lnTo>
                  <a:lnTo>
                    <a:pt x="527291" y="27749"/>
                  </a:lnTo>
                  <a:lnTo>
                    <a:pt x="528802" y="28333"/>
                  </a:lnTo>
                  <a:lnTo>
                    <a:pt x="530225" y="26200"/>
                  </a:lnTo>
                  <a:lnTo>
                    <a:pt x="530936" y="25146"/>
                  </a:lnTo>
                  <a:close/>
                </a:path>
                <a:path w="668020" h="665480">
                  <a:moveTo>
                    <a:pt x="531190" y="11544"/>
                  </a:moveTo>
                  <a:lnTo>
                    <a:pt x="530504" y="10274"/>
                  </a:lnTo>
                  <a:lnTo>
                    <a:pt x="530580" y="8851"/>
                  </a:lnTo>
                  <a:lnTo>
                    <a:pt x="528548" y="9664"/>
                  </a:lnTo>
                  <a:lnTo>
                    <a:pt x="528294" y="9664"/>
                  </a:lnTo>
                  <a:lnTo>
                    <a:pt x="524522" y="10185"/>
                  </a:lnTo>
                  <a:lnTo>
                    <a:pt x="523417" y="9956"/>
                  </a:lnTo>
                  <a:lnTo>
                    <a:pt x="523341" y="10274"/>
                  </a:lnTo>
                  <a:lnTo>
                    <a:pt x="523849" y="10274"/>
                  </a:lnTo>
                  <a:lnTo>
                    <a:pt x="524979" y="10274"/>
                  </a:lnTo>
                  <a:lnTo>
                    <a:pt x="531190" y="11544"/>
                  </a:lnTo>
                  <a:close/>
                </a:path>
                <a:path w="668020" h="665480">
                  <a:moveTo>
                    <a:pt x="531279" y="8851"/>
                  </a:moveTo>
                  <a:lnTo>
                    <a:pt x="530936" y="8851"/>
                  </a:lnTo>
                  <a:lnTo>
                    <a:pt x="531164" y="9563"/>
                  </a:lnTo>
                  <a:lnTo>
                    <a:pt x="531279" y="9906"/>
                  </a:lnTo>
                  <a:lnTo>
                    <a:pt x="531279" y="8851"/>
                  </a:lnTo>
                  <a:close/>
                </a:path>
                <a:path w="668020" h="665480">
                  <a:moveTo>
                    <a:pt x="542264" y="31165"/>
                  </a:moveTo>
                  <a:lnTo>
                    <a:pt x="540842" y="31165"/>
                  </a:lnTo>
                  <a:lnTo>
                    <a:pt x="540727" y="31394"/>
                  </a:lnTo>
                  <a:lnTo>
                    <a:pt x="540499" y="31877"/>
                  </a:lnTo>
                  <a:lnTo>
                    <a:pt x="540499" y="32232"/>
                  </a:lnTo>
                  <a:lnTo>
                    <a:pt x="541083" y="32575"/>
                  </a:lnTo>
                  <a:lnTo>
                    <a:pt x="541680" y="32931"/>
                  </a:lnTo>
                  <a:lnTo>
                    <a:pt x="542264" y="33286"/>
                  </a:lnTo>
                  <a:lnTo>
                    <a:pt x="542264" y="31165"/>
                  </a:lnTo>
                  <a:close/>
                </a:path>
                <a:path w="668020" h="665480">
                  <a:moveTo>
                    <a:pt x="543331" y="91020"/>
                  </a:moveTo>
                  <a:lnTo>
                    <a:pt x="539076" y="87287"/>
                  </a:lnTo>
                  <a:lnTo>
                    <a:pt x="527672" y="87033"/>
                  </a:lnTo>
                  <a:lnTo>
                    <a:pt x="521017" y="87122"/>
                  </a:lnTo>
                  <a:lnTo>
                    <a:pt x="521017" y="87833"/>
                  </a:lnTo>
                  <a:lnTo>
                    <a:pt x="533057" y="88544"/>
                  </a:lnTo>
                  <a:lnTo>
                    <a:pt x="536105" y="89306"/>
                  </a:lnTo>
                  <a:lnTo>
                    <a:pt x="539191" y="90932"/>
                  </a:lnTo>
                  <a:lnTo>
                    <a:pt x="543331" y="91020"/>
                  </a:lnTo>
                  <a:close/>
                </a:path>
                <a:path w="668020" h="665480">
                  <a:moveTo>
                    <a:pt x="545452" y="16992"/>
                  </a:moveTo>
                  <a:lnTo>
                    <a:pt x="545223" y="15811"/>
                  </a:lnTo>
                  <a:lnTo>
                    <a:pt x="545096" y="15227"/>
                  </a:lnTo>
                  <a:lnTo>
                    <a:pt x="544741" y="15227"/>
                  </a:lnTo>
                  <a:lnTo>
                    <a:pt x="544512" y="15468"/>
                  </a:lnTo>
                  <a:lnTo>
                    <a:pt x="544271" y="15697"/>
                  </a:lnTo>
                  <a:lnTo>
                    <a:pt x="544029" y="15938"/>
                  </a:lnTo>
                  <a:lnTo>
                    <a:pt x="544512" y="16281"/>
                  </a:lnTo>
                  <a:lnTo>
                    <a:pt x="544982" y="16649"/>
                  </a:lnTo>
                  <a:lnTo>
                    <a:pt x="545452" y="16992"/>
                  </a:lnTo>
                  <a:close/>
                </a:path>
                <a:path w="668020" h="665480">
                  <a:moveTo>
                    <a:pt x="546163" y="18770"/>
                  </a:moveTo>
                  <a:lnTo>
                    <a:pt x="545693" y="18529"/>
                  </a:lnTo>
                  <a:lnTo>
                    <a:pt x="545452" y="18415"/>
                  </a:lnTo>
                  <a:lnTo>
                    <a:pt x="545096" y="19113"/>
                  </a:lnTo>
                  <a:lnTo>
                    <a:pt x="544385" y="20535"/>
                  </a:lnTo>
                  <a:lnTo>
                    <a:pt x="544741" y="20777"/>
                  </a:lnTo>
                  <a:lnTo>
                    <a:pt x="545096" y="21005"/>
                  </a:lnTo>
                  <a:lnTo>
                    <a:pt x="545452" y="21247"/>
                  </a:lnTo>
                  <a:lnTo>
                    <a:pt x="545693" y="20535"/>
                  </a:lnTo>
                  <a:lnTo>
                    <a:pt x="545922" y="19824"/>
                  </a:lnTo>
                  <a:lnTo>
                    <a:pt x="546163" y="19113"/>
                  </a:lnTo>
                  <a:lnTo>
                    <a:pt x="546163" y="18770"/>
                  </a:lnTo>
                  <a:close/>
                </a:path>
                <a:path w="668020" h="665480">
                  <a:moveTo>
                    <a:pt x="548640" y="19481"/>
                  </a:moveTo>
                  <a:lnTo>
                    <a:pt x="548398" y="19710"/>
                  </a:lnTo>
                  <a:lnTo>
                    <a:pt x="548170" y="19951"/>
                  </a:lnTo>
                  <a:lnTo>
                    <a:pt x="547928" y="20180"/>
                  </a:lnTo>
                  <a:lnTo>
                    <a:pt x="548640" y="20180"/>
                  </a:lnTo>
                  <a:lnTo>
                    <a:pt x="548640" y="19481"/>
                  </a:lnTo>
                  <a:close/>
                </a:path>
                <a:path w="668020" h="665480">
                  <a:moveTo>
                    <a:pt x="549452" y="92214"/>
                  </a:moveTo>
                  <a:lnTo>
                    <a:pt x="548449" y="91732"/>
                  </a:lnTo>
                  <a:lnTo>
                    <a:pt x="544741" y="89954"/>
                  </a:lnTo>
                  <a:lnTo>
                    <a:pt x="543814" y="91528"/>
                  </a:lnTo>
                  <a:lnTo>
                    <a:pt x="543801" y="92214"/>
                  </a:lnTo>
                  <a:lnTo>
                    <a:pt x="543687" y="94564"/>
                  </a:lnTo>
                  <a:lnTo>
                    <a:pt x="541909" y="96685"/>
                  </a:lnTo>
                  <a:lnTo>
                    <a:pt x="543331" y="96685"/>
                  </a:lnTo>
                  <a:lnTo>
                    <a:pt x="544220" y="95377"/>
                  </a:lnTo>
                  <a:lnTo>
                    <a:pt x="544728" y="93370"/>
                  </a:lnTo>
                  <a:lnTo>
                    <a:pt x="545452" y="91732"/>
                  </a:lnTo>
                  <a:lnTo>
                    <a:pt x="549452" y="92214"/>
                  </a:lnTo>
                  <a:close/>
                </a:path>
                <a:path w="668020" h="665480">
                  <a:moveTo>
                    <a:pt x="551116" y="97040"/>
                  </a:moveTo>
                  <a:lnTo>
                    <a:pt x="550049" y="97040"/>
                  </a:lnTo>
                  <a:lnTo>
                    <a:pt x="550418" y="97764"/>
                  </a:lnTo>
                  <a:lnTo>
                    <a:pt x="551116" y="98107"/>
                  </a:lnTo>
                  <a:lnTo>
                    <a:pt x="551116" y="97040"/>
                  </a:lnTo>
                  <a:close/>
                </a:path>
                <a:path w="668020" h="665480">
                  <a:moveTo>
                    <a:pt x="552894" y="97396"/>
                  </a:moveTo>
                  <a:lnTo>
                    <a:pt x="552411" y="96456"/>
                  </a:lnTo>
                  <a:lnTo>
                    <a:pt x="552183" y="95986"/>
                  </a:lnTo>
                  <a:lnTo>
                    <a:pt x="551116" y="95986"/>
                  </a:lnTo>
                  <a:lnTo>
                    <a:pt x="551434" y="96964"/>
                  </a:lnTo>
                  <a:lnTo>
                    <a:pt x="551472" y="98107"/>
                  </a:lnTo>
                  <a:lnTo>
                    <a:pt x="552538" y="98107"/>
                  </a:lnTo>
                  <a:lnTo>
                    <a:pt x="552653" y="97866"/>
                  </a:lnTo>
                  <a:lnTo>
                    <a:pt x="552767" y="97637"/>
                  </a:lnTo>
                  <a:lnTo>
                    <a:pt x="552894" y="97396"/>
                  </a:lnTo>
                  <a:close/>
                </a:path>
                <a:path w="668020" h="665480">
                  <a:moveTo>
                    <a:pt x="555015" y="21247"/>
                  </a:moveTo>
                  <a:lnTo>
                    <a:pt x="554151" y="21247"/>
                  </a:lnTo>
                  <a:lnTo>
                    <a:pt x="553250" y="23368"/>
                  </a:lnTo>
                  <a:lnTo>
                    <a:pt x="554901" y="23368"/>
                  </a:lnTo>
                  <a:lnTo>
                    <a:pt x="554697" y="22745"/>
                  </a:lnTo>
                  <a:lnTo>
                    <a:pt x="554634" y="22174"/>
                  </a:lnTo>
                  <a:lnTo>
                    <a:pt x="555015" y="21247"/>
                  </a:lnTo>
                  <a:close/>
                </a:path>
                <a:path w="668020" h="665480">
                  <a:moveTo>
                    <a:pt x="555726" y="4953"/>
                  </a:moveTo>
                  <a:lnTo>
                    <a:pt x="555371" y="4597"/>
                  </a:lnTo>
                  <a:lnTo>
                    <a:pt x="555015" y="4597"/>
                  </a:lnTo>
                  <a:lnTo>
                    <a:pt x="554901" y="4953"/>
                  </a:lnTo>
                  <a:lnTo>
                    <a:pt x="554774" y="5308"/>
                  </a:lnTo>
                  <a:lnTo>
                    <a:pt x="554659" y="5664"/>
                  </a:lnTo>
                  <a:lnTo>
                    <a:pt x="555371" y="5664"/>
                  </a:lnTo>
                  <a:lnTo>
                    <a:pt x="555726" y="5308"/>
                  </a:lnTo>
                  <a:lnTo>
                    <a:pt x="555726" y="4953"/>
                  </a:lnTo>
                  <a:close/>
                </a:path>
                <a:path w="668020" h="665480">
                  <a:moveTo>
                    <a:pt x="558203" y="17348"/>
                  </a:moveTo>
                  <a:lnTo>
                    <a:pt x="557758" y="17907"/>
                  </a:lnTo>
                  <a:lnTo>
                    <a:pt x="556768" y="18097"/>
                  </a:lnTo>
                  <a:lnTo>
                    <a:pt x="557847" y="18415"/>
                  </a:lnTo>
                  <a:lnTo>
                    <a:pt x="557974" y="18059"/>
                  </a:lnTo>
                  <a:lnTo>
                    <a:pt x="558203" y="17348"/>
                  </a:lnTo>
                  <a:close/>
                </a:path>
                <a:path w="668020" h="665480">
                  <a:moveTo>
                    <a:pt x="561746" y="29743"/>
                  </a:moveTo>
                  <a:lnTo>
                    <a:pt x="560082" y="25057"/>
                  </a:lnTo>
                  <a:lnTo>
                    <a:pt x="559625" y="29044"/>
                  </a:lnTo>
                  <a:lnTo>
                    <a:pt x="559625" y="29273"/>
                  </a:lnTo>
                  <a:lnTo>
                    <a:pt x="561009" y="29743"/>
                  </a:lnTo>
                  <a:lnTo>
                    <a:pt x="561746" y="29743"/>
                  </a:lnTo>
                  <a:close/>
                </a:path>
                <a:path w="668020" h="665480">
                  <a:moveTo>
                    <a:pt x="563168" y="33286"/>
                  </a:moveTo>
                  <a:lnTo>
                    <a:pt x="562927" y="33528"/>
                  </a:lnTo>
                  <a:lnTo>
                    <a:pt x="562686" y="33756"/>
                  </a:lnTo>
                  <a:lnTo>
                    <a:pt x="562457" y="33997"/>
                  </a:lnTo>
                  <a:lnTo>
                    <a:pt x="563168" y="33997"/>
                  </a:lnTo>
                  <a:lnTo>
                    <a:pt x="563168" y="33286"/>
                  </a:lnTo>
                  <a:close/>
                </a:path>
                <a:path w="668020" h="665480">
                  <a:moveTo>
                    <a:pt x="563867" y="32931"/>
                  </a:moveTo>
                  <a:lnTo>
                    <a:pt x="563638" y="31635"/>
                  </a:lnTo>
                  <a:lnTo>
                    <a:pt x="563397" y="30340"/>
                  </a:lnTo>
                  <a:lnTo>
                    <a:pt x="563168" y="29044"/>
                  </a:lnTo>
                  <a:lnTo>
                    <a:pt x="562102" y="29044"/>
                  </a:lnTo>
                  <a:lnTo>
                    <a:pt x="563105" y="31127"/>
                  </a:lnTo>
                  <a:lnTo>
                    <a:pt x="563486" y="31381"/>
                  </a:lnTo>
                  <a:lnTo>
                    <a:pt x="562800" y="32931"/>
                  </a:lnTo>
                  <a:lnTo>
                    <a:pt x="563867" y="32931"/>
                  </a:lnTo>
                  <a:close/>
                </a:path>
                <a:path w="668020" h="665480">
                  <a:moveTo>
                    <a:pt x="564222" y="94208"/>
                  </a:moveTo>
                  <a:lnTo>
                    <a:pt x="558393" y="91528"/>
                  </a:lnTo>
                  <a:lnTo>
                    <a:pt x="551332" y="92443"/>
                  </a:lnTo>
                  <a:lnTo>
                    <a:pt x="549452" y="92214"/>
                  </a:lnTo>
                  <a:lnTo>
                    <a:pt x="550227" y="92583"/>
                  </a:lnTo>
                  <a:lnTo>
                    <a:pt x="552094" y="92583"/>
                  </a:lnTo>
                  <a:lnTo>
                    <a:pt x="557403" y="95973"/>
                  </a:lnTo>
                  <a:lnTo>
                    <a:pt x="564222" y="94208"/>
                  </a:lnTo>
                  <a:close/>
                </a:path>
                <a:path w="668020" h="665480">
                  <a:moveTo>
                    <a:pt x="567766" y="10274"/>
                  </a:moveTo>
                  <a:lnTo>
                    <a:pt x="567194" y="9423"/>
                  </a:lnTo>
                  <a:lnTo>
                    <a:pt x="567055" y="9207"/>
                  </a:lnTo>
                  <a:lnTo>
                    <a:pt x="559460" y="9055"/>
                  </a:lnTo>
                  <a:lnTo>
                    <a:pt x="549770" y="8267"/>
                  </a:lnTo>
                  <a:lnTo>
                    <a:pt x="540042" y="7874"/>
                  </a:lnTo>
                  <a:lnTo>
                    <a:pt x="532345" y="8851"/>
                  </a:lnTo>
                  <a:lnTo>
                    <a:pt x="531634" y="8851"/>
                  </a:lnTo>
                  <a:lnTo>
                    <a:pt x="532701" y="10617"/>
                  </a:lnTo>
                  <a:lnTo>
                    <a:pt x="536867" y="9664"/>
                  </a:lnTo>
                  <a:lnTo>
                    <a:pt x="537311" y="9664"/>
                  </a:lnTo>
                  <a:lnTo>
                    <a:pt x="537311" y="11734"/>
                  </a:lnTo>
                  <a:lnTo>
                    <a:pt x="536905" y="11734"/>
                  </a:lnTo>
                  <a:lnTo>
                    <a:pt x="536244" y="12395"/>
                  </a:lnTo>
                  <a:lnTo>
                    <a:pt x="533552" y="12103"/>
                  </a:lnTo>
                  <a:lnTo>
                    <a:pt x="533869" y="11734"/>
                  </a:lnTo>
                  <a:lnTo>
                    <a:pt x="532168" y="11734"/>
                  </a:lnTo>
                  <a:lnTo>
                    <a:pt x="531304" y="11734"/>
                  </a:lnTo>
                  <a:lnTo>
                    <a:pt x="530999" y="11734"/>
                  </a:lnTo>
                  <a:lnTo>
                    <a:pt x="532130" y="15430"/>
                  </a:lnTo>
                  <a:lnTo>
                    <a:pt x="532180" y="15582"/>
                  </a:lnTo>
                  <a:lnTo>
                    <a:pt x="532295" y="15938"/>
                  </a:lnTo>
                  <a:lnTo>
                    <a:pt x="537311" y="13449"/>
                  </a:lnTo>
                  <a:lnTo>
                    <a:pt x="538937" y="14655"/>
                  </a:lnTo>
                  <a:lnTo>
                    <a:pt x="539457" y="15430"/>
                  </a:lnTo>
                  <a:lnTo>
                    <a:pt x="539572" y="16992"/>
                  </a:lnTo>
                  <a:lnTo>
                    <a:pt x="539432" y="18059"/>
                  </a:lnTo>
                  <a:lnTo>
                    <a:pt x="540435" y="18059"/>
                  </a:lnTo>
                  <a:lnTo>
                    <a:pt x="540486" y="15430"/>
                  </a:lnTo>
                  <a:lnTo>
                    <a:pt x="540029" y="13449"/>
                  </a:lnTo>
                  <a:lnTo>
                    <a:pt x="539902" y="12903"/>
                  </a:lnTo>
                  <a:lnTo>
                    <a:pt x="539788" y="12395"/>
                  </a:lnTo>
                  <a:lnTo>
                    <a:pt x="539724" y="12103"/>
                  </a:lnTo>
                  <a:lnTo>
                    <a:pt x="539635" y="11734"/>
                  </a:lnTo>
                  <a:lnTo>
                    <a:pt x="539851" y="11734"/>
                  </a:lnTo>
                  <a:lnTo>
                    <a:pt x="538365" y="10274"/>
                  </a:lnTo>
                  <a:lnTo>
                    <a:pt x="539330" y="9664"/>
                  </a:lnTo>
                  <a:lnTo>
                    <a:pt x="540385" y="9423"/>
                  </a:lnTo>
                  <a:lnTo>
                    <a:pt x="541604" y="9956"/>
                  </a:lnTo>
                  <a:lnTo>
                    <a:pt x="543547" y="11734"/>
                  </a:lnTo>
                  <a:lnTo>
                    <a:pt x="543331" y="11734"/>
                  </a:lnTo>
                  <a:lnTo>
                    <a:pt x="544512" y="14401"/>
                  </a:lnTo>
                  <a:lnTo>
                    <a:pt x="544626" y="14655"/>
                  </a:lnTo>
                  <a:lnTo>
                    <a:pt x="551345" y="16548"/>
                  </a:lnTo>
                  <a:lnTo>
                    <a:pt x="557415" y="15430"/>
                  </a:lnTo>
                  <a:lnTo>
                    <a:pt x="558558" y="16992"/>
                  </a:lnTo>
                  <a:lnTo>
                    <a:pt x="558787" y="16992"/>
                  </a:lnTo>
                  <a:lnTo>
                    <a:pt x="559308" y="15582"/>
                  </a:lnTo>
                  <a:lnTo>
                    <a:pt x="559371" y="15430"/>
                  </a:lnTo>
                  <a:lnTo>
                    <a:pt x="559663" y="14655"/>
                  </a:lnTo>
                  <a:lnTo>
                    <a:pt x="559765" y="14401"/>
                  </a:lnTo>
                  <a:lnTo>
                    <a:pt x="561251" y="12903"/>
                  </a:lnTo>
                  <a:lnTo>
                    <a:pt x="563511" y="12395"/>
                  </a:lnTo>
                  <a:lnTo>
                    <a:pt x="563410" y="13449"/>
                  </a:lnTo>
                  <a:lnTo>
                    <a:pt x="563295" y="14655"/>
                  </a:lnTo>
                  <a:lnTo>
                    <a:pt x="563181" y="15938"/>
                  </a:lnTo>
                  <a:lnTo>
                    <a:pt x="563079" y="16992"/>
                  </a:lnTo>
                  <a:lnTo>
                    <a:pt x="562978" y="18237"/>
                  </a:lnTo>
                  <a:lnTo>
                    <a:pt x="560374" y="22555"/>
                  </a:lnTo>
                  <a:lnTo>
                    <a:pt x="560120" y="24726"/>
                  </a:lnTo>
                  <a:lnTo>
                    <a:pt x="564388" y="19291"/>
                  </a:lnTo>
                  <a:lnTo>
                    <a:pt x="567055" y="15582"/>
                  </a:lnTo>
                  <a:lnTo>
                    <a:pt x="565607" y="12395"/>
                  </a:lnTo>
                  <a:lnTo>
                    <a:pt x="565302" y="11734"/>
                  </a:lnTo>
                  <a:lnTo>
                    <a:pt x="567156" y="10617"/>
                  </a:lnTo>
                  <a:lnTo>
                    <a:pt x="567766" y="10274"/>
                  </a:lnTo>
                  <a:close/>
                </a:path>
                <a:path w="668020" h="665480">
                  <a:moveTo>
                    <a:pt x="570242" y="9563"/>
                  </a:moveTo>
                  <a:lnTo>
                    <a:pt x="568680" y="10045"/>
                  </a:lnTo>
                  <a:lnTo>
                    <a:pt x="568833" y="10109"/>
                  </a:lnTo>
                  <a:lnTo>
                    <a:pt x="568121" y="11328"/>
                  </a:lnTo>
                  <a:lnTo>
                    <a:pt x="568121" y="11684"/>
                  </a:lnTo>
                  <a:lnTo>
                    <a:pt x="569544" y="11684"/>
                  </a:lnTo>
                  <a:lnTo>
                    <a:pt x="569772" y="11569"/>
                  </a:lnTo>
                  <a:lnTo>
                    <a:pt x="570014" y="11455"/>
                  </a:lnTo>
                  <a:lnTo>
                    <a:pt x="570242" y="11328"/>
                  </a:lnTo>
                  <a:lnTo>
                    <a:pt x="570242" y="9563"/>
                  </a:lnTo>
                  <a:close/>
                </a:path>
                <a:path w="668020" h="665480">
                  <a:moveTo>
                    <a:pt x="570598" y="52412"/>
                  </a:moveTo>
                  <a:lnTo>
                    <a:pt x="569417" y="52184"/>
                  </a:lnTo>
                  <a:lnTo>
                    <a:pt x="567055" y="51701"/>
                  </a:lnTo>
                  <a:lnTo>
                    <a:pt x="567055" y="52057"/>
                  </a:lnTo>
                  <a:lnTo>
                    <a:pt x="568236" y="52184"/>
                  </a:lnTo>
                  <a:lnTo>
                    <a:pt x="570598" y="52412"/>
                  </a:lnTo>
                  <a:close/>
                </a:path>
                <a:path w="668020" h="665480">
                  <a:moveTo>
                    <a:pt x="577684" y="53479"/>
                  </a:moveTo>
                  <a:lnTo>
                    <a:pt x="576503" y="53238"/>
                  </a:lnTo>
                  <a:lnTo>
                    <a:pt x="575322" y="53009"/>
                  </a:lnTo>
                  <a:lnTo>
                    <a:pt x="574141" y="52768"/>
                  </a:lnTo>
                  <a:lnTo>
                    <a:pt x="574141" y="53124"/>
                  </a:lnTo>
                  <a:lnTo>
                    <a:pt x="575322" y="53238"/>
                  </a:lnTo>
                  <a:lnTo>
                    <a:pt x="576503" y="53365"/>
                  </a:lnTo>
                  <a:lnTo>
                    <a:pt x="577684" y="53479"/>
                  </a:lnTo>
                  <a:close/>
                </a:path>
                <a:path w="668020" h="665480">
                  <a:moveTo>
                    <a:pt x="578040" y="45681"/>
                  </a:moveTo>
                  <a:lnTo>
                    <a:pt x="576541" y="44272"/>
                  </a:lnTo>
                  <a:lnTo>
                    <a:pt x="573125" y="43840"/>
                  </a:lnTo>
                  <a:lnTo>
                    <a:pt x="570242" y="43916"/>
                  </a:lnTo>
                  <a:lnTo>
                    <a:pt x="578040" y="45681"/>
                  </a:lnTo>
                  <a:close/>
                </a:path>
                <a:path w="668020" h="665480">
                  <a:moveTo>
                    <a:pt x="579805" y="53835"/>
                  </a:moveTo>
                  <a:lnTo>
                    <a:pt x="579335" y="53708"/>
                  </a:lnTo>
                  <a:lnTo>
                    <a:pt x="578396" y="53479"/>
                  </a:lnTo>
                  <a:lnTo>
                    <a:pt x="578396" y="53835"/>
                  </a:lnTo>
                  <a:lnTo>
                    <a:pt x="579805" y="53835"/>
                  </a:lnTo>
                  <a:close/>
                </a:path>
                <a:path w="668020" h="665480">
                  <a:moveTo>
                    <a:pt x="590080" y="46037"/>
                  </a:moveTo>
                  <a:lnTo>
                    <a:pt x="589838" y="45681"/>
                  </a:lnTo>
                  <a:lnTo>
                    <a:pt x="589610" y="45326"/>
                  </a:lnTo>
                  <a:lnTo>
                    <a:pt x="589368" y="44970"/>
                  </a:lnTo>
                  <a:lnTo>
                    <a:pt x="589140" y="45212"/>
                  </a:lnTo>
                  <a:lnTo>
                    <a:pt x="588899" y="45453"/>
                  </a:lnTo>
                  <a:lnTo>
                    <a:pt x="588657" y="45681"/>
                  </a:lnTo>
                  <a:lnTo>
                    <a:pt x="589140" y="45808"/>
                  </a:lnTo>
                  <a:lnTo>
                    <a:pt x="590080" y="46037"/>
                  </a:lnTo>
                  <a:close/>
                </a:path>
                <a:path w="668020" h="665480">
                  <a:moveTo>
                    <a:pt x="590791" y="48514"/>
                  </a:moveTo>
                  <a:lnTo>
                    <a:pt x="579450" y="45681"/>
                  </a:lnTo>
                  <a:lnTo>
                    <a:pt x="579450" y="46037"/>
                  </a:lnTo>
                  <a:lnTo>
                    <a:pt x="582891" y="47129"/>
                  </a:lnTo>
                  <a:lnTo>
                    <a:pt x="586498" y="48526"/>
                  </a:lnTo>
                  <a:lnTo>
                    <a:pt x="590791" y="48514"/>
                  </a:lnTo>
                  <a:close/>
                </a:path>
                <a:path w="668020" h="665480">
                  <a:moveTo>
                    <a:pt x="591502" y="99872"/>
                  </a:moveTo>
                  <a:lnTo>
                    <a:pt x="591007" y="99225"/>
                  </a:lnTo>
                  <a:lnTo>
                    <a:pt x="590080" y="98818"/>
                  </a:lnTo>
                  <a:lnTo>
                    <a:pt x="591502" y="99872"/>
                  </a:lnTo>
                  <a:close/>
                </a:path>
                <a:path w="668020" h="665480">
                  <a:moveTo>
                    <a:pt x="595388" y="50292"/>
                  </a:moveTo>
                  <a:lnTo>
                    <a:pt x="594626" y="49441"/>
                  </a:lnTo>
                  <a:lnTo>
                    <a:pt x="593229" y="49072"/>
                  </a:lnTo>
                  <a:lnTo>
                    <a:pt x="591858" y="48869"/>
                  </a:lnTo>
                  <a:lnTo>
                    <a:pt x="591858" y="49225"/>
                  </a:lnTo>
                  <a:lnTo>
                    <a:pt x="595388" y="50292"/>
                  </a:lnTo>
                  <a:close/>
                </a:path>
                <a:path w="668020" h="665480">
                  <a:moveTo>
                    <a:pt x="597522" y="4241"/>
                  </a:moveTo>
                  <a:lnTo>
                    <a:pt x="597166" y="4241"/>
                  </a:lnTo>
                  <a:lnTo>
                    <a:pt x="596811" y="4368"/>
                  </a:lnTo>
                  <a:lnTo>
                    <a:pt x="596099" y="4597"/>
                  </a:lnTo>
                  <a:lnTo>
                    <a:pt x="595871" y="5308"/>
                  </a:lnTo>
                  <a:lnTo>
                    <a:pt x="595744" y="5664"/>
                  </a:lnTo>
                  <a:lnTo>
                    <a:pt x="597166" y="5664"/>
                  </a:lnTo>
                  <a:lnTo>
                    <a:pt x="597395" y="4711"/>
                  </a:lnTo>
                  <a:lnTo>
                    <a:pt x="597522" y="4241"/>
                  </a:lnTo>
                  <a:close/>
                </a:path>
                <a:path w="668020" h="665480">
                  <a:moveTo>
                    <a:pt x="599643" y="97396"/>
                  </a:moveTo>
                  <a:lnTo>
                    <a:pt x="593623" y="93141"/>
                  </a:lnTo>
                  <a:lnTo>
                    <a:pt x="595045" y="95135"/>
                  </a:lnTo>
                  <a:lnTo>
                    <a:pt x="596709" y="96888"/>
                  </a:lnTo>
                  <a:lnTo>
                    <a:pt x="599643" y="97396"/>
                  </a:lnTo>
                  <a:close/>
                </a:path>
                <a:path w="668020" h="665480">
                  <a:moveTo>
                    <a:pt x="606729" y="101295"/>
                  </a:moveTo>
                  <a:lnTo>
                    <a:pt x="602119" y="96685"/>
                  </a:lnTo>
                  <a:lnTo>
                    <a:pt x="602983" y="98856"/>
                  </a:lnTo>
                  <a:lnTo>
                    <a:pt x="604545" y="100444"/>
                  </a:lnTo>
                  <a:lnTo>
                    <a:pt x="606729" y="101295"/>
                  </a:lnTo>
                  <a:close/>
                </a:path>
                <a:path w="668020" h="665480">
                  <a:moveTo>
                    <a:pt x="610616" y="47104"/>
                  </a:moveTo>
                  <a:lnTo>
                    <a:pt x="609257" y="45389"/>
                  </a:lnTo>
                  <a:lnTo>
                    <a:pt x="605243" y="45745"/>
                  </a:lnTo>
                  <a:lnTo>
                    <a:pt x="603897" y="47104"/>
                  </a:lnTo>
                  <a:lnTo>
                    <a:pt x="602475" y="45326"/>
                  </a:lnTo>
                  <a:lnTo>
                    <a:pt x="602018" y="44945"/>
                  </a:lnTo>
                  <a:lnTo>
                    <a:pt x="600608" y="44856"/>
                  </a:lnTo>
                  <a:lnTo>
                    <a:pt x="598932" y="44627"/>
                  </a:lnTo>
                  <a:lnTo>
                    <a:pt x="599135" y="46634"/>
                  </a:lnTo>
                  <a:lnTo>
                    <a:pt x="599414" y="46482"/>
                  </a:lnTo>
                  <a:lnTo>
                    <a:pt x="599998" y="47815"/>
                  </a:lnTo>
                  <a:lnTo>
                    <a:pt x="602030" y="48983"/>
                  </a:lnTo>
                  <a:lnTo>
                    <a:pt x="606094" y="48856"/>
                  </a:lnTo>
                  <a:lnTo>
                    <a:pt x="609206" y="48869"/>
                  </a:lnTo>
                  <a:lnTo>
                    <a:pt x="610158" y="48044"/>
                  </a:lnTo>
                  <a:lnTo>
                    <a:pt x="610108" y="48552"/>
                  </a:lnTo>
                  <a:lnTo>
                    <a:pt x="610616" y="47104"/>
                  </a:lnTo>
                  <a:close/>
                </a:path>
                <a:path w="668020" h="665480">
                  <a:moveTo>
                    <a:pt x="613460" y="100939"/>
                  </a:moveTo>
                  <a:lnTo>
                    <a:pt x="612686" y="99885"/>
                  </a:lnTo>
                  <a:lnTo>
                    <a:pt x="612889" y="99910"/>
                  </a:lnTo>
                  <a:lnTo>
                    <a:pt x="611327" y="99517"/>
                  </a:lnTo>
                  <a:lnTo>
                    <a:pt x="612101" y="100457"/>
                  </a:lnTo>
                  <a:lnTo>
                    <a:pt x="613460" y="100939"/>
                  </a:lnTo>
                  <a:close/>
                </a:path>
                <a:path w="668020" h="665480">
                  <a:moveTo>
                    <a:pt x="614514" y="106248"/>
                  </a:moveTo>
                  <a:lnTo>
                    <a:pt x="611835" y="102362"/>
                  </a:lnTo>
                  <a:lnTo>
                    <a:pt x="604367" y="102552"/>
                  </a:lnTo>
                  <a:lnTo>
                    <a:pt x="593864" y="98183"/>
                  </a:lnTo>
                  <a:lnTo>
                    <a:pt x="589699" y="92303"/>
                  </a:lnTo>
                  <a:lnTo>
                    <a:pt x="583704" y="89954"/>
                  </a:lnTo>
                  <a:lnTo>
                    <a:pt x="589534" y="95719"/>
                  </a:lnTo>
                  <a:lnTo>
                    <a:pt x="596988" y="100241"/>
                  </a:lnTo>
                  <a:lnTo>
                    <a:pt x="605510" y="103708"/>
                  </a:lnTo>
                  <a:lnTo>
                    <a:pt x="614514" y="106248"/>
                  </a:lnTo>
                  <a:close/>
                </a:path>
                <a:path w="668020" h="665480">
                  <a:moveTo>
                    <a:pt x="620191" y="104127"/>
                  </a:moveTo>
                  <a:lnTo>
                    <a:pt x="618731" y="102539"/>
                  </a:lnTo>
                  <a:lnTo>
                    <a:pt x="615899" y="101447"/>
                  </a:lnTo>
                  <a:lnTo>
                    <a:pt x="613460" y="100939"/>
                  </a:lnTo>
                  <a:lnTo>
                    <a:pt x="614730" y="102438"/>
                  </a:lnTo>
                  <a:lnTo>
                    <a:pt x="618070" y="103606"/>
                  </a:lnTo>
                  <a:lnTo>
                    <a:pt x="620191" y="104127"/>
                  </a:lnTo>
                  <a:close/>
                </a:path>
                <a:path w="668020" h="665480">
                  <a:moveTo>
                    <a:pt x="624433" y="26200"/>
                  </a:moveTo>
                  <a:lnTo>
                    <a:pt x="620890" y="24790"/>
                  </a:lnTo>
                  <a:lnTo>
                    <a:pt x="619125" y="24079"/>
                  </a:lnTo>
                  <a:lnTo>
                    <a:pt x="619658" y="26428"/>
                  </a:lnTo>
                  <a:lnTo>
                    <a:pt x="621741" y="27533"/>
                  </a:lnTo>
                  <a:lnTo>
                    <a:pt x="624433" y="27622"/>
                  </a:lnTo>
                  <a:lnTo>
                    <a:pt x="624433" y="26200"/>
                  </a:lnTo>
                  <a:close/>
                </a:path>
                <a:path w="668020" h="665480">
                  <a:moveTo>
                    <a:pt x="631164" y="5308"/>
                  </a:moveTo>
                  <a:lnTo>
                    <a:pt x="629399" y="5194"/>
                  </a:lnTo>
                  <a:lnTo>
                    <a:pt x="627621" y="5067"/>
                  </a:lnTo>
                  <a:lnTo>
                    <a:pt x="625856" y="4953"/>
                  </a:lnTo>
                  <a:lnTo>
                    <a:pt x="625856" y="5308"/>
                  </a:lnTo>
                  <a:lnTo>
                    <a:pt x="626770" y="6032"/>
                  </a:lnTo>
                  <a:lnTo>
                    <a:pt x="628967" y="6248"/>
                  </a:lnTo>
                  <a:lnTo>
                    <a:pt x="630453" y="6375"/>
                  </a:lnTo>
                  <a:lnTo>
                    <a:pt x="631164" y="5308"/>
                  </a:lnTo>
                  <a:close/>
                </a:path>
                <a:path w="668020" h="665480">
                  <a:moveTo>
                    <a:pt x="634707" y="101295"/>
                  </a:moveTo>
                  <a:lnTo>
                    <a:pt x="633768" y="99402"/>
                  </a:lnTo>
                  <a:lnTo>
                    <a:pt x="633285" y="98463"/>
                  </a:lnTo>
                  <a:lnTo>
                    <a:pt x="632587" y="98691"/>
                  </a:lnTo>
                  <a:lnTo>
                    <a:pt x="632231" y="98818"/>
                  </a:lnTo>
                  <a:lnTo>
                    <a:pt x="634707" y="101295"/>
                  </a:lnTo>
                  <a:close/>
                </a:path>
                <a:path w="668020" h="665480">
                  <a:moveTo>
                    <a:pt x="637540" y="4953"/>
                  </a:moveTo>
                  <a:lnTo>
                    <a:pt x="633996" y="4953"/>
                  </a:lnTo>
                  <a:lnTo>
                    <a:pt x="633996" y="6019"/>
                  </a:lnTo>
                  <a:lnTo>
                    <a:pt x="636130" y="6248"/>
                  </a:lnTo>
                  <a:lnTo>
                    <a:pt x="637184" y="6375"/>
                  </a:lnTo>
                  <a:lnTo>
                    <a:pt x="637298" y="5892"/>
                  </a:lnTo>
                  <a:lnTo>
                    <a:pt x="637425" y="5422"/>
                  </a:lnTo>
                  <a:lnTo>
                    <a:pt x="637540" y="4953"/>
                  </a:lnTo>
                  <a:close/>
                </a:path>
                <a:path w="668020" h="665480">
                  <a:moveTo>
                    <a:pt x="639318" y="109080"/>
                  </a:moveTo>
                  <a:lnTo>
                    <a:pt x="631164" y="100939"/>
                  </a:lnTo>
                  <a:lnTo>
                    <a:pt x="630809" y="100939"/>
                  </a:lnTo>
                  <a:lnTo>
                    <a:pt x="631901" y="104330"/>
                  </a:lnTo>
                  <a:lnTo>
                    <a:pt x="635355" y="108546"/>
                  </a:lnTo>
                  <a:lnTo>
                    <a:pt x="639318" y="109080"/>
                  </a:lnTo>
                  <a:close/>
                </a:path>
                <a:path w="668020" h="665480">
                  <a:moveTo>
                    <a:pt x="640372" y="110502"/>
                  </a:moveTo>
                  <a:lnTo>
                    <a:pt x="637184" y="110502"/>
                  </a:lnTo>
                  <a:lnTo>
                    <a:pt x="636955" y="110972"/>
                  </a:lnTo>
                  <a:lnTo>
                    <a:pt x="636828" y="111213"/>
                  </a:lnTo>
                  <a:lnTo>
                    <a:pt x="638721" y="111442"/>
                  </a:lnTo>
                  <a:lnTo>
                    <a:pt x="639660" y="111569"/>
                  </a:lnTo>
                  <a:lnTo>
                    <a:pt x="640143" y="110858"/>
                  </a:lnTo>
                  <a:lnTo>
                    <a:pt x="640372" y="110502"/>
                  </a:lnTo>
                  <a:close/>
                </a:path>
                <a:path w="668020" h="665480">
                  <a:moveTo>
                    <a:pt x="667651" y="0"/>
                  </a:moveTo>
                  <a:lnTo>
                    <a:pt x="666229" y="190"/>
                  </a:lnTo>
                  <a:lnTo>
                    <a:pt x="665518" y="698"/>
                  </a:lnTo>
                  <a:lnTo>
                    <a:pt x="665962" y="1485"/>
                  </a:lnTo>
                  <a:lnTo>
                    <a:pt x="666584" y="2120"/>
                  </a:lnTo>
                  <a:lnTo>
                    <a:pt x="666470" y="2590"/>
                  </a:lnTo>
                  <a:lnTo>
                    <a:pt x="666343" y="3060"/>
                  </a:lnTo>
                  <a:lnTo>
                    <a:pt x="666229" y="3530"/>
                  </a:lnTo>
                  <a:lnTo>
                    <a:pt x="667651" y="3530"/>
                  </a:lnTo>
                  <a:lnTo>
                    <a:pt x="6676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8131607" y="2537510"/>
              <a:ext cx="611505" cy="518159"/>
            </a:xfrm>
            <a:custGeom>
              <a:avLst/>
              <a:gdLst/>
              <a:ahLst/>
              <a:cxnLst/>
              <a:rect l="l" t="t" r="r" b="b"/>
              <a:pathLst>
                <a:path w="611504" h="518160">
                  <a:moveTo>
                    <a:pt x="698" y="494093"/>
                  </a:moveTo>
                  <a:lnTo>
                    <a:pt x="0" y="494093"/>
                  </a:lnTo>
                  <a:lnTo>
                    <a:pt x="114" y="494334"/>
                  </a:lnTo>
                  <a:lnTo>
                    <a:pt x="228" y="494563"/>
                  </a:lnTo>
                  <a:lnTo>
                    <a:pt x="342" y="494804"/>
                  </a:lnTo>
                  <a:lnTo>
                    <a:pt x="457" y="494563"/>
                  </a:lnTo>
                  <a:lnTo>
                    <a:pt x="584" y="494334"/>
                  </a:lnTo>
                  <a:lnTo>
                    <a:pt x="698" y="494093"/>
                  </a:lnTo>
                  <a:close/>
                </a:path>
                <a:path w="611504" h="518160">
                  <a:moveTo>
                    <a:pt x="7429" y="516928"/>
                  </a:moveTo>
                  <a:lnTo>
                    <a:pt x="6375" y="516051"/>
                  </a:lnTo>
                  <a:lnTo>
                    <a:pt x="6134" y="516293"/>
                  </a:lnTo>
                  <a:lnTo>
                    <a:pt x="6007" y="516407"/>
                  </a:lnTo>
                  <a:lnTo>
                    <a:pt x="6489" y="516877"/>
                  </a:lnTo>
                  <a:lnTo>
                    <a:pt x="6959" y="517347"/>
                  </a:lnTo>
                  <a:lnTo>
                    <a:pt x="7429" y="517829"/>
                  </a:lnTo>
                  <a:lnTo>
                    <a:pt x="7277" y="516839"/>
                  </a:lnTo>
                  <a:lnTo>
                    <a:pt x="7429" y="516928"/>
                  </a:lnTo>
                  <a:close/>
                </a:path>
                <a:path w="611504" h="518160">
                  <a:moveTo>
                    <a:pt x="19405" y="461505"/>
                  </a:moveTo>
                  <a:lnTo>
                    <a:pt x="18478" y="461505"/>
                  </a:lnTo>
                  <a:lnTo>
                    <a:pt x="18923" y="461860"/>
                  </a:lnTo>
                  <a:lnTo>
                    <a:pt x="19405" y="461505"/>
                  </a:lnTo>
                  <a:close/>
                </a:path>
                <a:path w="611504" h="518160">
                  <a:moveTo>
                    <a:pt x="20891" y="465404"/>
                  </a:moveTo>
                  <a:lnTo>
                    <a:pt x="20294" y="465518"/>
                  </a:lnTo>
                  <a:lnTo>
                    <a:pt x="19710" y="465645"/>
                  </a:lnTo>
                  <a:lnTo>
                    <a:pt x="19126" y="465759"/>
                  </a:lnTo>
                  <a:lnTo>
                    <a:pt x="18999" y="466001"/>
                  </a:lnTo>
                  <a:lnTo>
                    <a:pt x="18884" y="466229"/>
                  </a:lnTo>
                  <a:lnTo>
                    <a:pt x="18757" y="466471"/>
                  </a:lnTo>
                  <a:lnTo>
                    <a:pt x="20180" y="466471"/>
                  </a:lnTo>
                  <a:lnTo>
                    <a:pt x="20421" y="466115"/>
                  </a:lnTo>
                  <a:lnTo>
                    <a:pt x="20650" y="465759"/>
                  </a:lnTo>
                  <a:lnTo>
                    <a:pt x="20891" y="465404"/>
                  </a:lnTo>
                  <a:close/>
                </a:path>
                <a:path w="611504" h="518160">
                  <a:moveTo>
                    <a:pt x="21602" y="462216"/>
                  </a:moveTo>
                  <a:lnTo>
                    <a:pt x="20535" y="461505"/>
                  </a:lnTo>
                  <a:lnTo>
                    <a:pt x="19697" y="461505"/>
                  </a:lnTo>
                  <a:lnTo>
                    <a:pt x="20535" y="462572"/>
                  </a:lnTo>
                  <a:lnTo>
                    <a:pt x="21247" y="463550"/>
                  </a:lnTo>
                  <a:lnTo>
                    <a:pt x="20904" y="464388"/>
                  </a:lnTo>
                  <a:lnTo>
                    <a:pt x="21247" y="465404"/>
                  </a:lnTo>
                  <a:lnTo>
                    <a:pt x="21348" y="464388"/>
                  </a:lnTo>
                  <a:lnTo>
                    <a:pt x="21475" y="463283"/>
                  </a:lnTo>
                  <a:lnTo>
                    <a:pt x="21602" y="462216"/>
                  </a:lnTo>
                  <a:close/>
                </a:path>
                <a:path w="611504" h="518160">
                  <a:moveTo>
                    <a:pt x="25501" y="459384"/>
                  </a:moveTo>
                  <a:lnTo>
                    <a:pt x="22656" y="458673"/>
                  </a:lnTo>
                  <a:lnTo>
                    <a:pt x="22301" y="458444"/>
                  </a:lnTo>
                  <a:lnTo>
                    <a:pt x="21602" y="457962"/>
                  </a:lnTo>
                  <a:lnTo>
                    <a:pt x="21602" y="457619"/>
                  </a:lnTo>
                  <a:lnTo>
                    <a:pt x="22682" y="456641"/>
                  </a:lnTo>
                  <a:lnTo>
                    <a:pt x="22694" y="456361"/>
                  </a:lnTo>
                  <a:lnTo>
                    <a:pt x="24790" y="456196"/>
                  </a:lnTo>
                  <a:lnTo>
                    <a:pt x="23507" y="455117"/>
                  </a:lnTo>
                  <a:lnTo>
                    <a:pt x="21818" y="455815"/>
                  </a:lnTo>
                  <a:lnTo>
                    <a:pt x="20535" y="455841"/>
                  </a:lnTo>
                  <a:lnTo>
                    <a:pt x="21501" y="457949"/>
                  </a:lnTo>
                  <a:lnTo>
                    <a:pt x="21247" y="458978"/>
                  </a:lnTo>
                  <a:lnTo>
                    <a:pt x="23723" y="459740"/>
                  </a:lnTo>
                  <a:lnTo>
                    <a:pt x="24320" y="459625"/>
                  </a:lnTo>
                  <a:lnTo>
                    <a:pt x="24904" y="459498"/>
                  </a:lnTo>
                  <a:lnTo>
                    <a:pt x="25501" y="459384"/>
                  </a:lnTo>
                  <a:close/>
                </a:path>
                <a:path w="611504" h="518160">
                  <a:moveTo>
                    <a:pt x="30099" y="487718"/>
                  </a:moveTo>
                  <a:lnTo>
                    <a:pt x="29743" y="487718"/>
                  </a:lnTo>
                  <a:lnTo>
                    <a:pt x="28676" y="488784"/>
                  </a:lnTo>
                  <a:lnTo>
                    <a:pt x="29387" y="489013"/>
                  </a:lnTo>
                  <a:lnTo>
                    <a:pt x="29743" y="489140"/>
                  </a:lnTo>
                  <a:lnTo>
                    <a:pt x="29857" y="488670"/>
                  </a:lnTo>
                  <a:lnTo>
                    <a:pt x="29984" y="488188"/>
                  </a:lnTo>
                  <a:lnTo>
                    <a:pt x="30099" y="487718"/>
                  </a:lnTo>
                  <a:close/>
                </a:path>
                <a:path w="611504" h="518160">
                  <a:moveTo>
                    <a:pt x="30454" y="461162"/>
                  </a:moveTo>
                  <a:lnTo>
                    <a:pt x="29832" y="459524"/>
                  </a:lnTo>
                  <a:lnTo>
                    <a:pt x="29425" y="458838"/>
                  </a:lnTo>
                  <a:lnTo>
                    <a:pt x="27622" y="458330"/>
                  </a:lnTo>
                  <a:lnTo>
                    <a:pt x="27495" y="458800"/>
                  </a:lnTo>
                  <a:lnTo>
                    <a:pt x="27266" y="459740"/>
                  </a:lnTo>
                  <a:lnTo>
                    <a:pt x="28333" y="460806"/>
                  </a:lnTo>
                  <a:lnTo>
                    <a:pt x="29743" y="461035"/>
                  </a:lnTo>
                  <a:lnTo>
                    <a:pt x="30454" y="461162"/>
                  </a:lnTo>
                  <a:close/>
                </a:path>
                <a:path w="611504" h="518160">
                  <a:moveTo>
                    <a:pt x="31508" y="494449"/>
                  </a:moveTo>
                  <a:lnTo>
                    <a:pt x="31165" y="490550"/>
                  </a:lnTo>
                  <a:lnTo>
                    <a:pt x="30683" y="490321"/>
                  </a:lnTo>
                  <a:lnTo>
                    <a:pt x="30454" y="490194"/>
                  </a:lnTo>
                  <a:lnTo>
                    <a:pt x="29984" y="490435"/>
                  </a:lnTo>
                  <a:lnTo>
                    <a:pt x="29743" y="490550"/>
                  </a:lnTo>
                  <a:lnTo>
                    <a:pt x="29832" y="492645"/>
                  </a:lnTo>
                  <a:lnTo>
                    <a:pt x="30137" y="493636"/>
                  </a:lnTo>
                  <a:lnTo>
                    <a:pt x="31508" y="494449"/>
                  </a:lnTo>
                  <a:close/>
                </a:path>
                <a:path w="611504" h="518160">
                  <a:moveTo>
                    <a:pt x="33642" y="457263"/>
                  </a:moveTo>
                  <a:lnTo>
                    <a:pt x="33058" y="457492"/>
                  </a:lnTo>
                  <a:lnTo>
                    <a:pt x="32461" y="457733"/>
                  </a:lnTo>
                  <a:lnTo>
                    <a:pt x="31864" y="457962"/>
                  </a:lnTo>
                  <a:lnTo>
                    <a:pt x="33286" y="457962"/>
                  </a:lnTo>
                  <a:lnTo>
                    <a:pt x="33401" y="457733"/>
                  </a:lnTo>
                  <a:lnTo>
                    <a:pt x="33528" y="457492"/>
                  </a:lnTo>
                  <a:lnTo>
                    <a:pt x="33642" y="457263"/>
                  </a:lnTo>
                  <a:close/>
                </a:path>
                <a:path w="611504" h="518160">
                  <a:moveTo>
                    <a:pt x="35280" y="490829"/>
                  </a:moveTo>
                  <a:lnTo>
                    <a:pt x="34353" y="489851"/>
                  </a:lnTo>
                  <a:lnTo>
                    <a:pt x="34582" y="492201"/>
                  </a:lnTo>
                  <a:lnTo>
                    <a:pt x="34709" y="493382"/>
                  </a:lnTo>
                  <a:lnTo>
                    <a:pt x="34899" y="491578"/>
                  </a:lnTo>
                  <a:lnTo>
                    <a:pt x="35280" y="490829"/>
                  </a:lnTo>
                  <a:close/>
                </a:path>
                <a:path w="611504" h="518160">
                  <a:moveTo>
                    <a:pt x="35547" y="457631"/>
                  </a:moveTo>
                  <a:lnTo>
                    <a:pt x="35140" y="456755"/>
                  </a:lnTo>
                  <a:lnTo>
                    <a:pt x="35052" y="456552"/>
                  </a:lnTo>
                  <a:lnTo>
                    <a:pt x="34823" y="456552"/>
                  </a:lnTo>
                  <a:lnTo>
                    <a:pt x="34696" y="457631"/>
                  </a:lnTo>
                  <a:lnTo>
                    <a:pt x="35547" y="457631"/>
                  </a:lnTo>
                  <a:close/>
                </a:path>
                <a:path w="611504" h="518160">
                  <a:moveTo>
                    <a:pt x="36106" y="457631"/>
                  </a:moveTo>
                  <a:lnTo>
                    <a:pt x="35585" y="456755"/>
                  </a:lnTo>
                  <a:lnTo>
                    <a:pt x="35547" y="457631"/>
                  </a:lnTo>
                  <a:lnTo>
                    <a:pt x="36106" y="457631"/>
                  </a:lnTo>
                  <a:close/>
                </a:path>
                <a:path w="611504" h="518160">
                  <a:moveTo>
                    <a:pt x="36830" y="459740"/>
                  </a:moveTo>
                  <a:lnTo>
                    <a:pt x="36347" y="459498"/>
                  </a:lnTo>
                  <a:lnTo>
                    <a:pt x="35877" y="459270"/>
                  </a:lnTo>
                  <a:lnTo>
                    <a:pt x="35407" y="459028"/>
                  </a:lnTo>
                  <a:lnTo>
                    <a:pt x="35293" y="459270"/>
                  </a:lnTo>
                  <a:lnTo>
                    <a:pt x="35179" y="459498"/>
                  </a:lnTo>
                  <a:lnTo>
                    <a:pt x="35052" y="459740"/>
                  </a:lnTo>
                  <a:lnTo>
                    <a:pt x="35534" y="459981"/>
                  </a:lnTo>
                  <a:lnTo>
                    <a:pt x="36004" y="460209"/>
                  </a:lnTo>
                  <a:lnTo>
                    <a:pt x="36474" y="460451"/>
                  </a:lnTo>
                  <a:lnTo>
                    <a:pt x="36347" y="460209"/>
                  </a:lnTo>
                  <a:lnTo>
                    <a:pt x="36233" y="459981"/>
                  </a:lnTo>
                  <a:lnTo>
                    <a:pt x="36118" y="459740"/>
                  </a:lnTo>
                  <a:lnTo>
                    <a:pt x="36830" y="459740"/>
                  </a:lnTo>
                  <a:close/>
                </a:path>
                <a:path w="611504" h="518160">
                  <a:moveTo>
                    <a:pt x="37541" y="478510"/>
                  </a:moveTo>
                  <a:lnTo>
                    <a:pt x="37299" y="478751"/>
                  </a:lnTo>
                  <a:lnTo>
                    <a:pt x="37058" y="478980"/>
                  </a:lnTo>
                  <a:lnTo>
                    <a:pt x="36830" y="479221"/>
                  </a:lnTo>
                  <a:lnTo>
                    <a:pt x="37541" y="479221"/>
                  </a:lnTo>
                  <a:lnTo>
                    <a:pt x="37541" y="478510"/>
                  </a:lnTo>
                  <a:close/>
                </a:path>
                <a:path w="611504" h="518160">
                  <a:moveTo>
                    <a:pt x="41427" y="467537"/>
                  </a:moveTo>
                  <a:lnTo>
                    <a:pt x="40373" y="467537"/>
                  </a:lnTo>
                  <a:lnTo>
                    <a:pt x="40728" y="468007"/>
                  </a:lnTo>
                  <a:lnTo>
                    <a:pt x="41071" y="468477"/>
                  </a:lnTo>
                  <a:lnTo>
                    <a:pt x="41427" y="468947"/>
                  </a:lnTo>
                  <a:lnTo>
                    <a:pt x="41427" y="467537"/>
                  </a:lnTo>
                  <a:close/>
                </a:path>
                <a:path w="611504" h="518160">
                  <a:moveTo>
                    <a:pt x="43903" y="465759"/>
                  </a:moveTo>
                  <a:lnTo>
                    <a:pt x="42849" y="465048"/>
                  </a:lnTo>
                  <a:lnTo>
                    <a:pt x="40728" y="463638"/>
                  </a:lnTo>
                  <a:lnTo>
                    <a:pt x="41376" y="465124"/>
                  </a:lnTo>
                  <a:lnTo>
                    <a:pt x="43903" y="465759"/>
                  </a:lnTo>
                  <a:close/>
                </a:path>
                <a:path w="611504" h="518160">
                  <a:moveTo>
                    <a:pt x="47104" y="455841"/>
                  </a:moveTo>
                  <a:lnTo>
                    <a:pt x="46393" y="456780"/>
                  </a:lnTo>
                  <a:lnTo>
                    <a:pt x="46037" y="457263"/>
                  </a:lnTo>
                  <a:lnTo>
                    <a:pt x="46748" y="457263"/>
                  </a:lnTo>
                  <a:lnTo>
                    <a:pt x="46863" y="456780"/>
                  </a:lnTo>
                  <a:lnTo>
                    <a:pt x="46977" y="456311"/>
                  </a:lnTo>
                  <a:lnTo>
                    <a:pt x="47104" y="455841"/>
                  </a:lnTo>
                  <a:close/>
                </a:path>
                <a:path w="611504" h="518160">
                  <a:moveTo>
                    <a:pt x="49225" y="449110"/>
                  </a:moveTo>
                  <a:lnTo>
                    <a:pt x="48907" y="448411"/>
                  </a:lnTo>
                  <a:lnTo>
                    <a:pt x="48514" y="448043"/>
                  </a:lnTo>
                  <a:lnTo>
                    <a:pt x="48755" y="448411"/>
                  </a:lnTo>
                  <a:lnTo>
                    <a:pt x="48983" y="448754"/>
                  </a:lnTo>
                  <a:lnTo>
                    <a:pt x="49225" y="449110"/>
                  </a:lnTo>
                  <a:close/>
                </a:path>
                <a:path w="611504" h="518160">
                  <a:moveTo>
                    <a:pt x="50990" y="423964"/>
                  </a:moveTo>
                  <a:lnTo>
                    <a:pt x="50177" y="424205"/>
                  </a:lnTo>
                  <a:lnTo>
                    <a:pt x="49339" y="424434"/>
                  </a:lnTo>
                  <a:lnTo>
                    <a:pt x="48514" y="424675"/>
                  </a:lnTo>
                  <a:lnTo>
                    <a:pt x="48285" y="425145"/>
                  </a:lnTo>
                  <a:lnTo>
                    <a:pt x="48158" y="425386"/>
                  </a:lnTo>
                  <a:lnTo>
                    <a:pt x="48971" y="425958"/>
                  </a:lnTo>
                  <a:lnTo>
                    <a:pt x="48780" y="426034"/>
                  </a:lnTo>
                  <a:lnTo>
                    <a:pt x="49936" y="426440"/>
                  </a:lnTo>
                  <a:lnTo>
                    <a:pt x="50292" y="425742"/>
                  </a:lnTo>
                  <a:lnTo>
                    <a:pt x="50647" y="425030"/>
                  </a:lnTo>
                  <a:lnTo>
                    <a:pt x="50990" y="424319"/>
                  </a:lnTo>
                  <a:lnTo>
                    <a:pt x="50990" y="423964"/>
                  </a:lnTo>
                  <a:close/>
                </a:path>
                <a:path w="611504" h="518160">
                  <a:moveTo>
                    <a:pt x="52412" y="422554"/>
                  </a:moveTo>
                  <a:lnTo>
                    <a:pt x="51943" y="422084"/>
                  </a:lnTo>
                  <a:lnTo>
                    <a:pt x="50990" y="421843"/>
                  </a:lnTo>
                  <a:lnTo>
                    <a:pt x="50990" y="422554"/>
                  </a:lnTo>
                  <a:lnTo>
                    <a:pt x="52412" y="422554"/>
                  </a:lnTo>
                  <a:close/>
                </a:path>
                <a:path w="611504" h="518160">
                  <a:moveTo>
                    <a:pt x="53124" y="469303"/>
                  </a:moveTo>
                  <a:lnTo>
                    <a:pt x="52882" y="468122"/>
                  </a:lnTo>
                  <a:lnTo>
                    <a:pt x="52412" y="467537"/>
                  </a:lnTo>
                  <a:lnTo>
                    <a:pt x="52171" y="467766"/>
                  </a:lnTo>
                  <a:lnTo>
                    <a:pt x="51943" y="468007"/>
                  </a:lnTo>
                  <a:lnTo>
                    <a:pt x="51701" y="468236"/>
                  </a:lnTo>
                  <a:lnTo>
                    <a:pt x="52641" y="468947"/>
                  </a:lnTo>
                  <a:lnTo>
                    <a:pt x="53124" y="469303"/>
                  </a:lnTo>
                  <a:close/>
                </a:path>
                <a:path w="611504" h="518160">
                  <a:moveTo>
                    <a:pt x="53479" y="420420"/>
                  </a:moveTo>
                  <a:lnTo>
                    <a:pt x="52768" y="420725"/>
                  </a:lnTo>
                  <a:lnTo>
                    <a:pt x="52412" y="421132"/>
                  </a:lnTo>
                  <a:lnTo>
                    <a:pt x="53124" y="421132"/>
                  </a:lnTo>
                  <a:lnTo>
                    <a:pt x="53238" y="420890"/>
                  </a:lnTo>
                  <a:lnTo>
                    <a:pt x="53352" y="420662"/>
                  </a:lnTo>
                  <a:lnTo>
                    <a:pt x="53479" y="420420"/>
                  </a:lnTo>
                  <a:close/>
                </a:path>
                <a:path w="611504" h="518160">
                  <a:moveTo>
                    <a:pt x="57023" y="442734"/>
                  </a:moveTo>
                  <a:lnTo>
                    <a:pt x="56311" y="442734"/>
                  </a:lnTo>
                  <a:lnTo>
                    <a:pt x="56540" y="443217"/>
                  </a:lnTo>
                  <a:lnTo>
                    <a:pt x="56654" y="443445"/>
                  </a:lnTo>
                  <a:lnTo>
                    <a:pt x="56781" y="443217"/>
                  </a:lnTo>
                  <a:lnTo>
                    <a:pt x="56896" y="442976"/>
                  </a:lnTo>
                  <a:lnTo>
                    <a:pt x="57023" y="442734"/>
                  </a:lnTo>
                  <a:close/>
                </a:path>
                <a:path w="611504" h="518160">
                  <a:moveTo>
                    <a:pt x="57023" y="416877"/>
                  </a:moveTo>
                  <a:lnTo>
                    <a:pt x="56070" y="416648"/>
                  </a:lnTo>
                  <a:lnTo>
                    <a:pt x="55600" y="416521"/>
                  </a:lnTo>
                  <a:lnTo>
                    <a:pt x="55079" y="417487"/>
                  </a:lnTo>
                  <a:lnTo>
                    <a:pt x="54343" y="418655"/>
                  </a:lnTo>
                  <a:lnTo>
                    <a:pt x="54889" y="419722"/>
                  </a:lnTo>
                  <a:lnTo>
                    <a:pt x="55549" y="418045"/>
                  </a:lnTo>
                  <a:lnTo>
                    <a:pt x="55206" y="417537"/>
                  </a:lnTo>
                  <a:lnTo>
                    <a:pt x="57023" y="416877"/>
                  </a:lnTo>
                  <a:close/>
                </a:path>
                <a:path w="611504" h="518160">
                  <a:moveTo>
                    <a:pt x="58077" y="451586"/>
                  </a:moveTo>
                  <a:lnTo>
                    <a:pt x="57492" y="451713"/>
                  </a:lnTo>
                  <a:lnTo>
                    <a:pt x="56311" y="451942"/>
                  </a:lnTo>
                  <a:lnTo>
                    <a:pt x="56896" y="452069"/>
                  </a:lnTo>
                  <a:lnTo>
                    <a:pt x="58077" y="452297"/>
                  </a:lnTo>
                  <a:lnTo>
                    <a:pt x="58077" y="451586"/>
                  </a:lnTo>
                  <a:close/>
                </a:path>
                <a:path w="611504" h="518160">
                  <a:moveTo>
                    <a:pt x="58432" y="416521"/>
                  </a:moveTo>
                  <a:lnTo>
                    <a:pt x="58051" y="416344"/>
                  </a:lnTo>
                  <a:lnTo>
                    <a:pt x="57721" y="416521"/>
                  </a:lnTo>
                  <a:lnTo>
                    <a:pt x="58432" y="416521"/>
                  </a:lnTo>
                  <a:close/>
                </a:path>
                <a:path w="611504" h="518160">
                  <a:moveTo>
                    <a:pt x="58788" y="467880"/>
                  </a:moveTo>
                  <a:lnTo>
                    <a:pt x="58674" y="467652"/>
                  </a:lnTo>
                  <a:lnTo>
                    <a:pt x="58547" y="467410"/>
                  </a:lnTo>
                  <a:lnTo>
                    <a:pt x="58432" y="467182"/>
                  </a:lnTo>
                  <a:lnTo>
                    <a:pt x="57365" y="467182"/>
                  </a:lnTo>
                  <a:lnTo>
                    <a:pt x="57023" y="467537"/>
                  </a:lnTo>
                  <a:lnTo>
                    <a:pt x="56654" y="467880"/>
                  </a:lnTo>
                  <a:lnTo>
                    <a:pt x="56311" y="468236"/>
                  </a:lnTo>
                  <a:lnTo>
                    <a:pt x="56781" y="468477"/>
                  </a:lnTo>
                  <a:lnTo>
                    <a:pt x="57251" y="468706"/>
                  </a:lnTo>
                  <a:lnTo>
                    <a:pt x="57721" y="468947"/>
                  </a:lnTo>
                  <a:lnTo>
                    <a:pt x="57962" y="468833"/>
                  </a:lnTo>
                  <a:lnTo>
                    <a:pt x="58204" y="468706"/>
                  </a:lnTo>
                  <a:lnTo>
                    <a:pt x="58432" y="468591"/>
                  </a:lnTo>
                  <a:lnTo>
                    <a:pt x="58547" y="468363"/>
                  </a:lnTo>
                  <a:lnTo>
                    <a:pt x="58674" y="468122"/>
                  </a:lnTo>
                  <a:lnTo>
                    <a:pt x="58788" y="467880"/>
                  </a:lnTo>
                  <a:close/>
                </a:path>
                <a:path w="611504" h="518160">
                  <a:moveTo>
                    <a:pt x="59499" y="415467"/>
                  </a:moveTo>
                  <a:lnTo>
                    <a:pt x="58788" y="415467"/>
                  </a:lnTo>
                  <a:lnTo>
                    <a:pt x="58902" y="415709"/>
                  </a:lnTo>
                  <a:lnTo>
                    <a:pt x="59016" y="415937"/>
                  </a:lnTo>
                  <a:lnTo>
                    <a:pt x="59143" y="416166"/>
                  </a:lnTo>
                  <a:lnTo>
                    <a:pt x="59258" y="415937"/>
                  </a:lnTo>
                  <a:lnTo>
                    <a:pt x="59385" y="415709"/>
                  </a:lnTo>
                  <a:lnTo>
                    <a:pt x="59499" y="415467"/>
                  </a:lnTo>
                  <a:close/>
                </a:path>
                <a:path w="611504" h="518160">
                  <a:moveTo>
                    <a:pt x="59855" y="449110"/>
                  </a:moveTo>
                  <a:lnTo>
                    <a:pt x="58762" y="448322"/>
                  </a:lnTo>
                  <a:lnTo>
                    <a:pt x="56642" y="447979"/>
                  </a:lnTo>
                  <a:lnTo>
                    <a:pt x="55600" y="449110"/>
                  </a:lnTo>
                  <a:lnTo>
                    <a:pt x="59855" y="449110"/>
                  </a:lnTo>
                  <a:close/>
                </a:path>
                <a:path w="611504" h="518160">
                  <a:moveTo>
                    <a:pt x="61264" y="428218"/>
                  </a:moveTo>
                  <a:lnTo>
                    <a:pt x="59855" y="423964"/>
                  </a:lnTo>
                  <a:lnTo>
                    <a:pt x="59499" y="423722"/>
                  </a:lnTo>
                  <a:lnTo>
                    <a:pt x="59143" y="423494"/>
                  </a:lnTo>
                  <a:lnTo>
                    <a:pt x="58788" y="423252"/>
                  </a:lnTo>
                  <a:lnTo>
                    <a:pt x="57721" y="423252"/>
                  </a:lnTo>
                  <a:lnTo>
                    <a:pt x="58293" y="425411"/>
                  </a:lnTo>
                  <a:lnTo>
                    <a:pt x="59715" y="427037"/>
                  </a:lnTo>
                  <a:lnTo>
                    <a:pt x="61264" y="428218"/>
                  </a:lnTo>
                  <a:close/>
                </a:path>
                <a:path w="611504" h="518160">
                  <a:moveTo>
                    <a:pt x="63398" y="437070"/>
                  </a:moveTo>
                  <a:lnTo>
                    <a:pt x="63157" y="436714"/>
                  </a:lnTo>
                  <a:lnTo>
                    <a:pt x="62928" y="436359"/>
                  </a:lnTo>
                  <a:lnTo>
                    <a:pt x="62687" y="436003"/>
                  </a:lnTo>
                  <a:lnTo>
                    <a:pt x="62331" y="436003"/>
                  </a:lnTo>
                  <a:lnTo>
                    <a:pt x="62331" y="436359"/>
                  </a:lnTo>
                  <a:lnTo>
                    <a:pt x="63042" y="436841"/>
                  </a:lnTo>
                  <a:lnTo>
                    <a:pt x="63398" y="437070"/>
                  </a:lnTo>
                  <a:close/>
                </a:path>
                <a:path w="611504" h="518160">
                  <a:moveTo>
                    <a:pt x="64808" y="416166"/>
                  </a:moveTo>
                  <a:lnTo>
                    <a:pt x="64325" y="414655"/>
                  </a:lnTo>
                  <a:lnTo>
                    <a:pt x="63639" y="413981"/>
                  </a:lnTo>
                  <a:lnTo>
                    <a:pt x="62331" y="413346"/>
                  </a:lnTo>
                  <a:lnTo>
                    <a:pt x="61976" y="413346"/>
                  </a:lnTo>
                  <a:lnTo>
                    <a:pt x="61620" y="414045"/>
                  </a:lnTo>
                  <a:lnTo>
                    <a:pt x="62712" y="415175"/>
                  </a:lnTo>
                  <a:lnTo>
                    <a:pt x="62877" y="415734"/>
                  </a:lnTo>
                  <a:lnTo>
                    <a:pt x="64808" y="416166"/>
                  </a:lnTo>
                  <a:close/>
                </a:path>
                <a:path w="611504" h="518160">
                  <a:moveTo>
                    <a:pt x="65874" y="473202"/>
                  </a:moveTo>
                  <a:lnTo>
                    <a:pt x="65392" y="472020"/>
                  </a:lnTo>
                  <a:lnTo>
                    <a:pt x="65163" y="471424"/>
                  </a:lnTo>
                  <a:lnTo>
                    <a:pt x="63398" y="471424"/>
                  </a:lnTo>
                  <a:lnTo>
                    <a:pt x="64211" y="472020"/>
                  </a:lnTo>
                  <a:lnTo>
                    <a:pt x="65049" y="472605"/>
                  </a:lnTo>
                  <a:lnTo>
                    <a:pt x="65874" y="473202"/>
                  </a:lnTo>
                  <a:close/>
                </a:path>
                <a:path w="611504" h="518160">
                  <a:moveTo>
                    <a:pt x="65874" y="435660"/>
                  </a:moveTo>
                  <a:lnTo>
                    <a:pt x="65519" y="435660"/>
                  </a:lnTo>
                  <a:lnTo>
                    <a:pt x="65519" y="437781"/>
                  </a:lnTo>
                  <a:lnTo>
                    <a:pt x="65633" y="437070"/>
                  </a:lnTo>
                  <a:lnTo>
                    <a:pt x="65760" y="436359"/>
                  </a:lnTo>
                  <a:lnTo>
                    <a:pt x="65874" y="435660"/>
                  </a:lnTo>
                  <a:close/>
                </a:path>
                <a:path w="611504" h="518160">
                  <a:moveTo>
                    <a:pt x="65874" y="410857"/>
                  </a:moveTo>
                  <a:lnTo>
                    <a:pt x="64211" y="410629"/>
                  </a:lnTo>
                  <a:lnTo>
                    <a:pt x="63398" y="410502"/>
                  </a:lnTo>
                  <a:lnTo>
                    <a:pt x="63271" y="410743"/>
                  </a:lnTo>
                  <a:lnTo>
                    <a:pt x="63042" y="411213"/>
                  </a:lnTo>
                  <a:lnTo>
                    <a:pt x="63271" y="411568"/>
                  </a:lnTo>
                  <a:lnTo>
                    <a:pt x="63512" y="411924"/>
                  </a:lnTo>
                  <a:lnTo>
                    <a:pt x="63741" y="412280"/>
                  </a:lnTo>
                  <a:lnTo>
                    <a:pt x="65874" y="412280"/>
                  </a:lnTo>
                  <a:lnTo>
                    <a:pt x="65874" y="410857"/>
                  </a:lnTo>
                  <a:close/>
                </a:path>
                <a:path w="611504" h="518160">
                  <a:moveTo>
                    <a:pt x="66573" y="433171"/>
                  </a:moveTo>
                  <a:lnTo>
                    <a:pt x="66344" y="432930"/>
                  </a:lnTo>
                  <a:lnTo>
                    <a:pt x="66103" y="432701"/>
                  </a:lnTo>
                  <a:lnTo>
                    <a:pt x="65874" y="432460"/>
                  </a:lnTo>
                  <a:lnTo>
                    <a:pt x="65519" y="432460"/>
                  </a:lnTo>
                  <a:lnTo>
                    <a:pt x="65760" y="433527"/>
                  </a:lnTo>
                  <a:lnTo>
                    <a:pt x="65989" y="434594"/>
                  </a:lnTo>
                  <a:lnTo>
                    <a:pt x="66230" y="435660"/>
                  </a:lnTo>
                  <a:lnTo>
                    <a:pt x="66573" y="433171"/>
                  </a:lnTo>
                  <a:close/>
                </a:path>
                <a:path w="611504" h="518160">
                  <a:moveTo>
                    <a:pt x="66573" y="426440"/>
                  </a:moveTo>
                  <a:lnTo>
                    <a:pt x="65989" y="425500"/>
                  </a:lnTo>
                  <a:lnTo>
                    <a:pt x="65392" y="424561"/>
                  </a:lnTo>
                  <a:lnTo>
                    <a:pt x="64808" y="423608"/>
                  </a:lnTo>
                  <a:lnTo>
                    <a:pt x="64338" y="423379"/>
                  </a:lnTo>
                  <a:lnTo>
                    <a:pt x="64096" y="423252"/>
                  </a:lnTo>
                  <a:lnTo>
                    <a:pt x="63868" y="423608"/>
                  </a:lnTo>
                  <a:lnTo>
                    <a:pt x="63627" y="423964"/>
                  </a:lnTo>
                  <a:lnTo>
                    <a:pt x="63398" y="424319"/>
                  </a:lnTo>
                  <a:lnTo>
                    <a:pt x="64681" y="425919"/>
                  </a:lnTo>
                  <a:lnTo>
                    <a:pt x="65341" y="425856"/>
                  </a:lnTo>
                  <a:lnTo>
                    <a:pt x="65163" y="428218"/>
                  </a:lnTo>
                  <a:lnTo>
                    <a:pt x="66230" y="428218"/>
                  </a:lnTo>
                  <a:lnTo>
                    <a:pt x="66573" y="426440"/>
                  </a:lnTo>
                  <a:close/>
                </a:path>
                <a:path w="611504" h="518160">
                  <a:moveTo>
                    <a:pt x="74726" y="426440"/>
                  </a:moveTo>
                  <a:lnTo>
                    <a:pt x="74371" y="426567"/>
                  </a:lnTo>
                  <a:lnTo>
                    <a:pt x="73660" y="426796"/>
                  </a:lnTo>
                  <a:lnTo>
                    <a:pt x="73660" y="429628"/>
                  </a:lnTo>
                  <a:lnTo>
                    <a:pt x="74726" y="426440"/>
                  </a:lnTo>
                  <a:close/>
                </a:path>
                <a:path w="611504" h="518160">
                  <a:moveTo>
                    <a:pt x="75793" y="454418"/>
                  </a:moveTo>
                  <a:lnTo>
                    <a:pt x="75298" y="452450"/>
                  </a:lnTo>
                  <a:lnTo>
                    <a:pt x="74549" y="452323"/>
                  </a:lnTo>
                  <a:lnTo>
                    <a:pt x="72948" y="451586"/>
                  </a:lnTo>
                  <a:lnTo>
                    <a:pt x="72605" y="451586"/>
                  </a:lnTo>
                  <a:lnTo>
                    <a:pt x="73177" y="452869"/>
                  </a:lnTo>
                  <a:lnTo>
                    <a:pt x="74447" y="453936"/>
                  </a:lnTo>
                  <a:lnTo>
                    <a:pt x="75793" y="454418"/>
                  </a:lnTo>
                  <a:close/>
                </a:path>
                <a:path w="611504" h="518160">
                  <a:moveTo>
                    <a:pt x="76492" y="455841"/>
                  </a:moveTo>
                  <a:lnTo>
                    <a:pt x="76149" y="455968"/>
                  </a:lnTo>
                  <a:lnTo>
                    <a:pt x="75438" y="456196"/>
                  </a:lnTo>
                  <a:lnTo>
                    <a:pt x="75438" y="456552"/>
                  </a:lnTo>
                  <a:lnTo>
                    <a:pt x="76492" y="456552"/>
                  </a:lnTo>
                  <a:lnTo>
                    <a:pt x="76492" y="455841"/>
                  </a:lnTo>
                  <a:close/>
                </a:path>
                <a:path w="611504" h="518160">
                  <a:moveTo>
                    <a:pt x="80035" y="423252"/>
                  </a:moveTo>
                  <a:lnTo>
                    <a:pt x="79006" y="424040"/>
                  </a:lnTo>
                  <a:lnTo>
                    <a:pt x="79413" y="423849"/>
                  </a:lnTo>
                  <a:lnTo>
                    <a:pt x="79324" y="424675"/>
                  </a:lnTo>
                  <a:lnTo>
                    <a:pt x="79565" y="424205"/>
                  </a:lnTo>
                  <a:lnTo>
                    <a:pt x="79806" y="423722"/>
                  </a:lnTo>
                  <a:lnTo>
                    <a:pt x="80035" y="423252"/>
                  </a:lnTo>
                  <a:close/>
                </a:path>
                <a:path w="611504" h="518160">
                  <a:moveTo>
                    <a:pt x="80035" y="422910"/>
                  </a:moveTo>
                  <a:lnTo>
                    <a:pt x="79806" y="422198"/>
                  </a:lnTo>
                  <a:lnTo>
                    <a:pt x="79679" y="421843"/>
                  </a:lnTo>
                  <a:lnTo>
                    <a:pt x="79451" y="422554"/>
                  </a:lnTo>
                  <a:lnTo>
                    <a:pt x="79324" y="422910"/>
                  </a:lnTo>
                  <a:lnTo>
                    <a:pt x="80035" y="422910"/>
                  </a:lnTo>
                  <a:close/>
                </a:path>
                <a:path w="611504" h="518160">
                  <a:moveTo>
                    <a:pt x="80035" y="420065"/>
                  </a:moveTo>
                  <a:lnTo>
                    <a:pt x="79590" y="420624"/>
                  </a:lnTo>
                  <a:lnTo>
                    <a:pt x="78613" y="420827"/>
                  </a:lnTo>
                  <a:lnTo>
                    <a:pt x="79679" y="421132"/>
                  </a:lnTo>
                  <a:lnTo>
                    <a:pt x="79806" y="420776"/>
                  </a:lnTo>
                  <a:lnTo>
                    <a:pt x="80035" y="420065"/>
                  </a:lnTo>
                  <a:close/>
                </a:path>
                <a:path w="611504" h="518160">
                  <a:moveTo>
                    <a:pt x="80391" y="418655"/>
                  </a:moveTo>
                  <a:lnTo>
                    <a:pt x="79324" y="418655"/>
                  </a:lnTo>
                  <a:lnTo>
                    <a:pt x="79324" y="419011"/>
                  </a:lnTo>
                  <a:lnTo>
                    <a:pt x="79679" y="419239"/>
                  </a:lnTo>
                  <a:lnTo>
                    <a:pt x="80391" y="419722"/>
                  </a:lnTo>
                  <a:lnTo>
                    <a:pt x="80391" y="418655"/>
                  </a:lnTo>
                  <a:close/>
                </a:path>
                <a:path w="611504" h="518160">
                  <a:moveTo>
                    <a:pt x="82524" y="452653"/>
                  </a:moveTo>
                  <a:lnTo>
                    <a:pt x="81508" y="450481"/>
                  </a:lnTo>
                  <a:lnTo>
                    <a:pt x="78460" y="451192"/>
                  </a:lnTo>
                  <a:lnTo>
                    <a:pt x="75793" y="453009"/>
                  </a:lnTo>
                  <a:lnTo>
                    <a:pt x="76847" y="453009"/>
                  </a:lnTo>
                  <a:lnTo>
                    <a:pt x="82524" y="452653"/>
                  </a:lnTo>
                  <a:close/>
                </a:path>
                <a:path w="611504" h="518160">
                  <a:moveTo>
                    <a:pt x="84289" y="423608"/>
                  </a:moveTo>
                  <a:lnTo>
                    <a:pt x="82867" y="421728"/>
                  </a:lnTo>
                  <a:lnTo>
                    <a:pt x="82169" y="420776"/>
                  </a:lnTo>
                  <a:lnTo>
                    <a:pt x="81927" y="420890"/>
                  </a:lnTo>
                  <a:lnTo>
                    <a:pt x="81457" y="421132"/>
                  </a:lnTo>
                  <a:lnTo>
                    <a:pt x="81457" y="420420"/>
                  </a:lnTo>
                  <a:lnTo>
                    <a:pt x="81102" y="420420"/>
                  </a:lnTo>
                  <a:lnTo>
                    <a:pt x="81699" y="422071"/>
                  </a:lnTo>
                  <a:lnTo>
                    <a:pt x="82905" y="423024"/>
                  </a:lnTo>
                  <a:lnTo>
                    <a:pt x="83934" y="424319"/>
                  </a:lnTo>
                  <a:lnTo>
                    <a:pt x="84048" y="424078"/>
                  </a:lnTo>
                  <a:lnTo>
                    <a:pt x="84175" y="423849"/>
                  </a:lnTo>
                  <a:lnTo>
                    <a:pt x="84289" y="423608"/>
                  </a:lnTo>
                  <a:close/>
                </a:path>
                <a:path w="611504" h="518160">
                  <a:moveTo>
                    <a:pt x="84645" y="409803"/>
                  </a:moveTo>
                  <a:lnTo>
                    <a:pt x="84289" y="409803"/>
                  </a:lnTo>
                  <a:lnTo>
                    <a:pt x="83832" y="410565"/>
                  </a:lnTo>
                  <a:lnTo>
                    <a:pt x="83642" y="410438"/>
                  </a:lnTo>
                  <a:lnTo>
                    <a:pt x="83934" y="411213"/>
                  </a:lnTo>
                  <a:lnTo>
                    <a:pt x="84175" y="410743"/>
                  </a:lnTo>
                  <a:lnTo>
                    <a:pt x="84404" y="410273"/>
                  </a:lnTo>
                  <a:lnTo>
                    <a:pt x="84645" y="409803"/>
                  </a:lnTo>
                  <a:close/>
                </a:path>
                <a:path w="611504" h="518160">
                  <a:moveTo>
                    <a:pt x="85001" y="445922"/>
                  </a:moveTo>
                  <a:lnTo>
                    <a:pt x="84264" y="444461"/>
                  </a:lnTo>
                  <a:lnTo>
                    <a:pt x="84162" y="444271"/>
                  </a:lnTo>
                  <a:lnTo>
                    <a:pt x="83642" y="444271"/>
                  </a:lnTo>
                  <a:lnTo>
                    <a:pt x="82981" y="444271"/>
                  </a:lnTo>
                  <a:lnTo>
                    <a:pt x="82854" y="447713"/>
                  </a:lnTo>
                  <a:lnTo>
                    <a:pt x="83083" y="447713"/>
                  </a:lnTo>
                  <a:lnTo>
                    <a:pt x="83820" y="447103"/>
                  </a:lnTo>
                  <a:lnTo>
                    <a:pt x="85001" y="445922"/>
                  </a:lnTo>
                  <a:close/>
                </a:path>
                <a:path w="611504" h="518160">
                  <a:moveTo>
                    <a:pt x="85001" y="407962"/>
                  </a:moveTo>
                  <a:lnTo>
                    <a:pt x="83578" y="406260"/>
                  </a:lnTo>
                  <a:lnTo>
                    <a:pt x="84023" y="407962"/>
                  </a:lnTo>
                  <a:lnTo>
                    <a:pt x="85001" y="407962"/>
                  </a:lnTo>
                  <a:close/>
                </a:path>
                <a:path w="611504" h="518160">
                  <a:moveTo>
                    <a:pt x="89954" y="450532"/>
                  </a:moveTo>
                  <a:lnTo>
                    <a:pt x="86880" y="449351"/>
                  </a:lnTo>
                  <a:lnTo>
                    <a:pt x="83502" y="449199"/>
                  </a:lnTo>
                  <a:lnTo>
                    <a:pt x="81813" y="448754"/>
                  </a:lnTo>
                  <a:lnTo>
                    <a:pt x="81102" y="449110"/>
                  </a:lnTo>
                  <a:lnTo>
                    <a:pt x="80873" y="449592"/>
                  </a:lnTo>
                  <a:lnTo>
                    <a:pt x="80746" y="449821"/>
                  </a:lnTo>
                  <a:lnTo>
                    <a:pt x="87833" y="451243"/>
                  </a:lnTo>
                  <a:lnTo>
                    <a:pt x="89954" y="450532"/>
                  </a:lnTo>
                  <a:close/>
                </a:path>
                <a:path w="611504" h="518160">
                  <a:moveTo>
                    <a:pt x="91020" y="421843"/>
                  </a:moveTo>
                  <a:lnTo>
                    <a:pt x="90652" y="421665"/>
                  </a:lnTo>
                  <a:lnTo>
                    <a:pt x="90309" y="421843"/>
                  </a:lnTo>
                  <a:lnTo>
                    <a:pt x="91020" y="421843"/>
                  </a:lnTo>
                  <a:close/>
                </a:path>
                <a:path w="611504" h="518160">
                  <a:moveTo>
                    <a:pt x="91376" y="448043"/>
                  </a:moveTo>
                  <a:lnTo>
                    <a:pt x="91249" y="447814"/>
                  </a:lnTo>
                  <a:lnTo>
                    <a:pt x="91135" y="447573"/>
                  </a:lnTo>
                  <a:lnTo>
                    <a:pt x="91020" y="447344"/>
                  </a:lnTo>
                  <a:lnTo>
                    <a:pt x="90779" y="447573"/>
                  </a:lnTo>
                  <a:lnTo>
                    <a:pt x="90551" y="447814"/>
                  </a:lnTo>
                  <a:lnTo>
                    <a:pt x="90309" y="448043"/>
                  </a:lnTo>
                  <a:lnTo>
                    <a:pt x="91376" y="448043"/>
                  </a:lnTo>
                  <a:close/>
                </a:path>
                <a:path w="611504" h="518160">
                  <a:moveTo>
                    <a:pt x="91376" y="443445"/>
                  </a:moveTo>
                  <a:lnTo>
                    <a:pt x="90690" y="441464"/>
                  </a:lnTo>
                  <a:lnTo>
                    <a:pt x="90512" y="440969"/>
                  </a:lnTo>
                  <a:lnTo>
                    <a:pt x="90424" y="440715"/>
                  </a:lnTo>
                  <a:lnTo>
                    <a:pt x="90297" y="440359"/>
                  </a:lnTo>
                  <a:lnTo>
                    <a:pt x="90182" y="439991"/>
                  </a:lnTo>
                  <a:lnTo>
                    <a:pt x="90030" y="440067"/>
                  </a:lnTo>
                  <a:lnTo>
                    <a:pt x="90030" y="441464"/>
                  </a:lnTo>
                  <a:lnTo>
                    <a:pt x="88874" y="441833"/>
                  </a:lnTo>
                  <a:lnTo>
                    <a:pt x="88315" y="441464"/>
                  </a:lnTo>
                  <a:lnTo>
                    <a:pt x="90030" y="441464"/>
                  </a:lnTo>
                  <a:lnTo>
                    <a:pt x="90030" y="440067"/>
                  </a:lnTo>
                  <a:lnTo>
                    <a:pt x="89471" y="440296"/>
                  </a:lnTo>
                  <a:lnTo>
                    <a:pt x="89382" y="439191"/>
                  </a:lnTo>
                  <a:lnTo>
                    <a:pt x="89306" y="438365"/>
                  </a:lnTo>
                  <a:lnTo>
                    <a:pt x="89306" y="440359"/>
                  </a:lnTo>
                  <a:lnTo>
                    <a:pt x="84785" y="442214"/>
                  </a:lnTo>
                  <a:lnTo>
                    <a:pt x="82524" y="443090"/>
                  </a:lnTo>
                  <a:lnTo>
                    <a:pt x="82054" y="441464"/>
                  </a:lnTo>
                  <a:lnTo>
                    <a:pt x="81838" y="441464"/>
                  </a:lnTo>
                  <a:lnTo>
                    <a:pt x="81483" y="440969"/>
                  </a:lnTo>
                  <a:lnTo>
                    <a:pt x="80797" y="439991"/>
                  </a:lnTo>
                  <a:lnTo>
                    <a:pt x="80937" y="439991"/>
                  </a:lnTo>
                  <a:lnTo>
                    <a:pt x="83921" y="441337"/>
                  </a:lnTo>
                  <a:lnTo>
                    <a:pt x="85128" y="439991"/>
                  </a:lnTo>
                  <a:lnTo>
                    <a:pt x="85521" y="439547"/>
                  </a:lnTo>
                  <a:lnTo>
                    <a:pt x="86588" y="438365"/>
                  </a:lnTo>
                  <a:lnTo>
                    <a:pt x="86715" y="438226"/>
                  </a:lnTo>
                  <a:lnTo>
                    <a:pt x="87807" y="438226"/>
                  </a:lnTo>
                  <a:lnTo>
                    <a:pt x="88341" y="438607"/>
                  </a:lnTo>
                  <a:lnTo>
                    <a:pt x="88392" y="438835"/>
                  </a:lnTo>
                  <a:lnTo>
                    <a:pt x="88519" y="439191"/>
                  </a:lnTo>
                  <a:lnTo>
                    <a:pt x="89306" y="440359"/>
                  </a:lnTo>
                  <a:lnTo>
                    <a:pt x="89306" y="438365"/>
                  </a:lnTo>
                  <a:lnTo>
                    <a:pt x="89293" y="438226"/>
                  </a:lnTo>
                  <a:lnTo>
                    <a:pt x="89217" y="437426"/>
                  </a:lnTo>
                  <a:lnTo>
                    <a:pt x="89166" y="436841"/>
                  </a:lnTo>
                  <a:lnTo>
                    <a:pt x="88493" y="436841"/>
                  </a:lnTo>
                  <a:lnTo>
                    <a:pt x="87782" y="436587"/>
                  </a:lnTo>
                  <a:lnTo>
                    <a:pt x="88887" y="433527"/>
                  </a:lnTo>
                  <a:lnTo>
                    <a:pt x="87477" y="431761"/>
                  </a:lnTo>
                  <a:lnTo>
                    <a:pt x="85852" y="432219"/>
                  </a:lnTo>
                  <a:lnTo>
                    <a:pt x="85661" y="432828"/>
                  </a:lnTo>
                  <a:lnTo>
                    <a:pt x="85509" y="432828"/>
                  </a:lnTo>
                  <a:lnTo>
                    <a:pt x="84645" y="433527"/>
                  </a:lnTo>
                  <a:lnTo>
                    <a:pt x="84353" y="433171"/>
                  </a:lnTo>
                  <a:lnTo>
                    <a:pt x="84213" y="433019"/>
                  </a:lnTo>
                  <a:lnTo>
                    <a:pt x="84213" y="433171"/>
                  </a:lnTo>
                  <a:lnTo>
                    <a:pt x="84137" y="433006"/>
                  </a:lnTo>
                  <a:lnTo>
                    <a:pt x="84213" y="433171"/>
                  </a:lnTo>
                  <a:lnTo>
                    <a:pt x="84213" y="433019"/>
                  </a:lnTo>
                  <a:lnTo>
                    <a:pt x="84112" y="432892"/>
                  </a:lnTo>
                  <a:lnTo>
                    <a:pt x="84010" y="432219"/>
                  </a:lnTo>
                  <a:lnTo>
                    <a:pt x="83934" y="431761"/>
                  </a:lnTo>
                  <a:lnTo>
                    <a:pt x="84924" y="430695"/>
                  </a:lnTo>
                  <a:lnTo>
                    <a:pt x="85420" y="430174"/>
                  </a:lnTo>
                  <a:lnTo>
                    <a:pt x="85864" y="428802"/>
                  </a:lnTo>
                  <a:lnTo>
                    <a:pt x="85928" y="428574"/>
                  </a:lnTo>
                  <a:lnTo>
                    <a:pt x="86055" y="428218"/>
                  </a:lnTo>
                  <a:lnTo>
                    <a:pt x="86766" y="428218"/>
                  </a:lnTo>
                  <a:lnTo>
                    <a:pt x="88176" y="429996"/>
                  </a:lnTo>
                  <a:lnTo>
                    <a:pt x="88417" y="429755"/>
                  </a:lnTo>
                  <a:lnTo>
                    <a:pt x="87604" y="428218"/>
                  </a:lnTo>
                  <a:lnTo>
                    <a:pt x="87363" y="427748"/>
                  </a:lnTo>
                  <a:lnTo>
                    <a:pt x="87236" y="427507"/>
                  </a:lnTo>
                  <a:lnTo>
                    <a:pt x="87109" y="427253"/>
                  </a:lnTo>
                  <a:lnTo>
                    <a:pt x="85026" y="427482"/>
                  </a:lnTo>
                  <a:lnTo>
                    <a:pt x="84823" y="426618"/>
                  </a:lnTo>
                  <a:lnTo>
                    <a:pt x="84747" y="426300"/>
                  </a:lnTo>
                  <a:lnTo>
                    <a:pt x="84455" y="425030"/>
                  </a:lnTo>
                  <a:lnTo>
                    <a:pt x="84404" y="424802"/>
                  </a:lnTo>
                  <a:lnTo>
                    <a:pt x="84289" y="424319"/>
                  </a:lnTo>
                  <a:lnTo>
                    <a:pt x="83807" y="424802"/>
                  </a:lnTo>
                  <a:lnTo>
                    <a:pt x="83578" y="426085"/>
                  </a:lnTo>
                  <a:lnTo>
                    <a:pt x="80200" y="426300"/>
                  </a:lnTo>
                  <a:lnTo>
                    <a:pt x="79324" y="425030"/>
                  </a:lnTo>
                  <a:lnTo>
                    <a:pt x="76847" y="426440"/>
                  </a:lnTo>
                  <a:lnTo>
                    <a:pt x="76873" y="426618"/>
                  </a:lnTo>
                  <a:lnTo>
                    <a:pt x="76974" y="427253"/>
                  </a:lnTo>
                  <a:lnTo>
                    <a:pt x="77025" y="427507"/>
                  </a:lnTo>
                  <a:lnTo>
                    <a:pt x="77139" y="428218"/>
                  </a:lnTo>
                  <a:lnTo>
                    <a:pt x="77203" y="428574"/>
                  </a:lnTo>
                  <a:lnTo>
                    <a:pt x="77317" y="429285"/>
                  </a:lnTo>
                  <a:lnTo>
                    <a:pt x="77393" y="429755"/>
                  </a:lnTo>
                  <a:lnTo>
                    <a:pt x="77470" y="430174"/>
                  </a:lnTo>
                  <a:lnTo>
                    <a:pt x="77558" y="430695"/>
                  </a:lnTo>
                  <a:lnTo>
                    <a:pt x="75412" y="432219"/>
                  </a:lnTo>
                  <a:lnTo>
                    <a:pt x="75234" y="432219"/>
                  </a:lnTo>
                  <a:lnTo>
                    <a:pt x="74371" y="433527"/>
                  </a:lnTo>
                  <a:lnTo>
                    <a:pt x="77558" y="434594"/>
                  </a:lnTo>
                  <a:lnTo>
                    <a:pt x="76847" y="432828"/>
                  </a:lnTo>
                  <a:lnTo>
                    <a:pt x="79476" y="432828"/>
                  </a:lnTo>
                  <a:lnTo>
                    <a:pt x="80086" y="433171"/>
                  </a:lnTo>
                  <a:lnTo>
                    <a:pt x="80746" y="434949"/>
                  </a:lnTo>
                  <a:lnTo>
                    <a:pt x="81318" y="434251"/>
                  </a:lnTo>
                  <a:lnTo>
                    <a:pt x="81394" y="433527"/>
                  </a:lnTo>
                  <a:lnTo>
                    <a:pt x="81457" y="433171"/>
                  </a:lnTo>
                  <a:lnTo>
                    <a:pt x="81038" y="432828"/>
                  </a:lnTo>
                  <a:lnTo>
                    <a:pt x="79324" y="431406"/>
                  </a:lnTo>
                  <a:lnTo>
                    <a:pt x="79438" y="430174"/>
                  </a:lnTo>
                  <a:lnTo>
                    <a:pt x="79565" y="428802"/>
                  </a:lnTo>
                  <a:lnTo>
                    <a:pt x="79679" y="427507"/>
                  </a:lnTo>
                  <a:lnTo>
                    <a:pt x="82600" y="426618"/>
                  </a:lnTo>
                  <a:lnTo>
                    <a:pt x="84086" y="427748"/>
                  </a:lnTo>
                  <a:lnTo>
                    <a:pt x="85077" y="430174"/>
                  </a:lnTo>
                  <a:lnTo>
                    <a:pt x="84620" y="430174"/>
                  </a:lnTo>
                  <a:lnTo>
                    <a:pt x="83578" y="430695"/>
                  </a:lnTo>
                  <a:lnTo>
                    <a:pt x="83489" y="430174"/>
                  </a:lnTo>
                  <a:lnTo>
                    <a:pt x="83426" y="429755"/>
                  </a:lnTo>
                  <a:lnTo>
                    <a:pt x="83350" y="429285"/>
                  </a:lnTo>
                  <a:lnTo>
                    <a:pt x="83223" y="428574"/>
                  </a:lnTo>
                  <a:lnTo>
                    <a:pt x="82524" y="428574"/>
                  </a:lnTo>
                  <a:lnTo>
                    <a:pt x="82435" y="429285"/>
                  </a:lnTo>
                  <a:lnTo>
                    <a:pt x="82334" y="430326"/>
                  </a:lnTo>
                  <a:lnTo>
                    <a:pt x="83299" y="430898"/>
                  </a:lnTo>
                  <a:lnTo>
                    <a:pt x="83299" y="432219"/>
                  </a:lnTo>
                  <a:lnTo>
                    <a:pt x="81762" y="436587"/>
                  </a:lnTo>
                  <a:lnTo>
                    <a:pt x="81673" y="436841"/>
                  </a:lnTo>
                  <a:lnTo>
                    <a:pt x="82207" y="436841"/>
                  </a:lnTo>
                  <a:lnTo>
                    <a:pt x="84023" y="434594"/>
                  </a:lnTo>
                  <a:lnTo>
                    <a:pt x="86410" y="433527"/>
                  </a:lnTo>
                  <a:lnTo>
                    <a:pt x="86652" y="433527"/>
                  </a:lnTo>
                  <a:lnTo>
                    <a:pt x="87007" y="433997"/>
                  </a:lnTo>
                  <a:lnTo>
                    <a:pt x="87477" y="434949"/>
                  </a:lnTo>
                  <a:lnTo>
                    <a:pt x="87439" y="437426"/>
                  </a:lnTo>
                  <a:lnTo>
                    <a:pt x="87109" y="437794"/>
                  </a:lnTo>
                  <a:lnTo>
                    <a:pt x="86563" y="437426"/>
                  </a:lnTo>
                  <a:lnTo>
                    <a:pt x="87439" y="437426"/>
                  </a:lnTo>
                  <a:lnTo>
                    <a:pt x="87439" y="435000"/>
                  </a:lnTo>
                  <a:lnTo>
                    <a:pt x="86017" y="436587"/>
                  </a:lnTo>
                  <a:lnTo>
                    <a:pt x="84988" y="437426"/>
                  </a:lnTo>
                  <a:lnTo>
                    <a:pt x="84086" y="438226"/>
                  </a:lnTo>
                  <a:lnTo>
                    <a:pt x="82867" y="439547"/>
                  </a:lnTo>
                  <a:lnTo>
                    <a:pt x="81457" y="439547"/>
                  </a:lnTo>
                  <a:lnTo>
                    <a:pt x="81546" y="439191"/>
                  </a:lnTo>
                  <a:lnTo>
                    <a:pt x="81648" y="438835"/>
                  </a:lnTo>
                  <a:lnTo>
                    <a:pt x="81711" y="438607"/>
                  </a:lnTo>
                  <a:lnTo>
                    <a:pt x="82042" y="437426"/>
                  </a:lnTo>
                  <a:lnTo>
                    <a:pt x="82169" y="436956"/>
                  </a:lnTo>
                  <a:lnTo>
                    <a:pt x="81622" y="436981"/>
                  </a:lnTo>
                  <a:lnTo>
                    <a:pt x="81673" y="436841"/>
                  </a:lnTo>
                  <a:lnTo>
                    <a:pt x="81470" y="436841"/>
                  </a:lnTo>
                  <a:lnTo>
                    <a:pt x="81470" y="437426"/>
                  </a:lnTo>
                  <a:lnTo>
                    <a:pt x="81191" y="438226"/>
                  </a:lnTo>
                  <a:lnTo>
                    <a:pt x="81140" y="438365"/>
                  </a:lnTo>
                  <a:lnTo>
                    <a:pt x="81089" y="438492"/>
                  </a:lnTo>
                  <a:lnTo>
                    <a:pt x="80810" y="438226"/>
                  </a:lnTo>
                  <a:lnTo>
                    <a:pt x="80391" y="437832"/>
                  </a:lnTo>
                  <a:lnTo>
                    <a:pt x="80391" y="438835"/>
                  </a:lnTo>
                  <a:lnTo>
                    <a:pt x="79248" y="440359"/>
                  </a:lnTo>
                  <a:lnTo>
                    <a:pt x="77609" y="440359"/>
                  </a:lnTo>
                  <a:lnTo>
                    <a:pt x="76847" y="439191"/>
                  </a:lnTo>
                  <a:lnTo>
                    <a:pt x="77774" y="438226"/>
                  </a:lnTo>
                  <a:lnTo>
                    <a:pt x="80073" y="438226"/>
                  </a:lnTo>
                  <a:lnTo>
                    <a:pt x="80162" y="438365"/>
                  </a:lnTo>
                  <a:lnTo>
                    <a:pt x="80276" y="438607"/>
                  </a:lnTo>
                  <a:lnTo>
                    <a:pt x="80391" y="438835"/>
                  </a:lnTo>
                  <a:lnTo>
                    <a:pt x="80391" y="437832"/>
                  </a:lnTo>
                  <a:lnTo>
                    <a:pt x="79971" y="437426"/>
                  </a:lnTo>
                  <a:lnTo>
                    <a:pt x="81470" y="437426"/>
                  </a:lnTo>
                  <a:lnTo>
                    <a:pt x="81470" y="436841"/>
                  </a:lnTo>
                  <a:lnTo>
                    <a:pt x="79616" y="436841"/>
                  </a:lnTo>
                  <a:lnTo>
                    <a:pt x="79730" y="437070"/>
                  </a:lnTo>
                  <a:lnTo>
                    <a:pt x="71704" y="437426"/>
                  </a:lnTo>
                  <a:lnTo>
                    <a:pt x="73253" y="437426"/>
                  </a:lnTo>
                  <a:lnTo>
                    <a:pt x="74358" y="437426"/>
                  </a:lnTo>
                  <a:lnTo>
                    <a:pt x="76492" y="437426"/>
                  </a:lnTo>
                  <a:lnTo>
                    <a:pt x="76288" y="438226"/>
                  </a:lnTo>
                  <a:lnTo>
                    <a:pt x="76250" y="438365"/>
                  </a:lnTo>
                  <a:lnTo>
                    <a:pt x="76136" y="438835"/>
                  </a:lnTo>
                  <a:lnTo>
                    <a:pt x="76047" y="439191"/>
                  </a:lnTo>
                  <a:lnTo>
                    <a:pt x="75958" y="439547"/>
                  </a:lnTo>
                  <a:lnTo>
                    <a:pt x="75857" y="439991"/>
                  </a:lnTo>
                  <a:lnTo>
                    <a:pt x="75768" y="440359"/>
                  </a:lnTo>
                  <a:lnTo>
                    <a:pt x="75895" y="440359"/>
                  </a:lnTo>
                  <a:lnTo>
                    <a:pt x="78016" y="442214"/>
                  </a:lnTo>
                  <a:lnTo>
                    <a:pt x="77851" y="442214"/>
                  </a:lnTo>
                  <a:lnTo>
                    <a:pt x="78651" y="443877"/>
                  </a:lnTo>
                  <a:lnTo>
                    <a:pt x="78752" y="444106"/>
                  </a:lnTo>
                  <a:lnTo>
                    <a:pt x="78828" y="444271"/>
                  </a:lnTo>
                  <a:lnTo>
                    <a:pt x="78930" y="444461"/>
                  </a:lnTo>
                  <a:lnTo>
                    <a:pt x="79019" y="445287"/>
                  </a:lnTo>
                  <a:lnTo>
                    <a:pt x="79095" y="445922"/>
                  </a:lnTo>
                  <a:lnTo>
                    <a:pt x="79197" y="446709"/>
                  </a:lnTo>
                  <a:lnTo>
                    <a:pt x="79311" y="447713"/>
                  </a:lnTo>
                  <a:lnTo>
                    <a:pt x="75082" y="439991"/>
                  </a:lnTo>
                  <a:lnTo>
                    <a:pt x="74993" y="439547"/>
                  </a:lnTo>
                  <a:lnTo>
                    <a:pt x="74917" y="439191"/>
                  </a:lnTo>
                  <a:lnTo>
                    <a:pt x="74815" y="438607"/>
                  </a:lnTo>
                  <a:lnTo>
                    <a:pt x="74739" y="438226"/>
                  </a:lnTo>
                  <a:lnTo>
                    <a:pt x="74942" y="438226"/>
                  </a:lnTo>
                  <a:lnTo>
                    <a:pt x="74002" y="437794"/>
                  </a:lnTo>
                  <a:lnTo>
                    <a:pt x="73571" y="438226"/>
                  </a:lnTo>
                  <a:lnTo>
                    <a:pt x="75260" y="442214"/>
                  </a:lnTo>
                  <a:lnTo>
                    <a:pt x="76034" y="445287"/>
                  </a:lnTo>
                  <a:lnTo>
                    <a:pt x="78105" y="449110"/>
                  </a:lnTo>
                  <a:lnTo>
                    <a:pt x="79324" y="449110"/>
                  </a:lnTo>
                  <a:lnTo>
                    <a:pt x="80391" y="448043"/>
                  </a:lnTo>
                  <a:lnTo>
                    <a:pt x="80073" y="447713"/>
                  </a:lnTo>
                  <a:lnTo>
                    <a:pt x="79946" y="446709"/>
                  </a:lnTo>
                  <a:lnTo>
                    <a:pt x="79857" y="445922"/>
                  </a:lnTo>
                  <a:lnTo>
                    <a:pt x="79781" y="445287"/>
                  </a:lnTo>
                  <a:lnTo>
                    <a:pt x="79667" y="444271"/>
                  </a:lnTo>
                  <a:lnTo>
                    <a:pt x="79578" y="443445"/>
                  </a:lnTo>
                  <a:lnTo>
                    <a:pt x="79527" y="443090"/>
                  </a:lnTo>
                  <a:lnTo>
                    <a:pt x="79324" y="442645"/>
                  </a:lnTo>
                  <a:lnTo>
                    <a:pt x="79070" y="442214"/>
                  </a:lnTo>
                  <a:lnTo>
                    <a:pt x="78981" y="440969"/>
                  </a:lnTo>
                  <a:lnTo>
                    <a:pt x="80746" y="440969"/>
                  </a:lnTo>
                  <a:lnTo>
                    <a:pt x="81838" y="443877"/>
                  </a:lnTo>
                  <a:lnTo>
                    <a:pt x="82105" y="443877"/>
                  </a:lnTo>
                  <a:lnTo>
                    <a:pt x="82994" y="444106"/>
                  </a:lnTo>
                  <a:lnTo>
                    <a:pt x="83375" y="444106"/>
                  </a:lnTo>
                  <a:lnTo>
                    <a:pt x="84086" y="444106"/>
                  </a:lnTo>
                  <a:lnTo>
                    <a:pt x="83972" y="443877"/>
                  </a:lnTo>
                  <a:lnTo>
                    <a:pt x="83769" y="443877"/>
                  </a:lnTo>
                  <a:lnTo>
                    <a:pt x="85407" y="443090"/>
                  </a:lnTo>
                  <a:lnTo>
                    <a:pt x="86347" y="442645"/>
                  </a:lnTo>
                  <a:lnTo>
                    <a:pt x="87693" y="442214"/>
                  </a:lnTo>
                  <a:lnTo>
                    <a:pt x="89471" y="442214"/>
                  </a:lnTo>
                  <a:lnTo>
                    <a:pt x="91376" y="443445"/>
                  </a:lnTo>
                  <a:close/>
                </a:path>
                <a:path w="611504" h="518160">
                  <a:moveTo>
                    <a:pt x="92087" y="428218"/>
                  </a:moveTo>
                  <a:lnTo>
                    <a:pt x="91490" y="428447"/>
                  </a:lnTo>
                  <a:lnTo>
                    <a:pt x="90309" y="428929"/>
                  </a:lnTo>
                  <a:lnTo>
                    <a:pt x="89242" y="430339"/>
                  </a:lnTo>
                  <a:lnTo>
                    <a:pt x="90309" y="430339"/>
                  </a:lnTo>
                  <a:lnTo>
                    <a:pt x="90906" y="429983"/>
                  </a:lnTo>
                  <a:lnTo>
                    <a:pt x="91490" y="429628"/>
                  </a:lnTo>
                  <a:lnTo>
                    <a:pt x="92087" y="429285"/>
                  </a:lnTo>
                  <a:lnTo>
                    <a:pt x="92087" y="428218"/>
                  </a:lnTo>
                  <a:close/>
                </a:path>
                <a:path w="611504" h="518160">
                  <a:moveTo>
                    <a:pt x="92786" y="490550"/>
                  </a:moveTo>
                  <a:lnTo>
                    <a:pt x="88188" y="491617"/>
                  </a:lnTo>
                  <a:lnTo>
                    <a:pt x="87122" y="492328"/>
                  </a:lnTo>
                  <a:lnTo>
                    <a:pt x="88544" y="492201"/>
                  </a:lnTo>
                  <a:lnTo>
                    <a:pt x="91376" y="491972"/>
                  </a:lnTo>
                  <a:lnTo>
                    <a:pt x="91135" y="492798"/>
                  </a:lnTo>
                  <a:lnTo>
                    <a:pt x="90906" y="493623"/>
                  </a:lnTo>
                  <a:lnTo>
                    <a:pt x="90665" y="494449"/>
                  </a:lnTo>
                  <a:lnTo>
                    <a:pt x="91732" y="494449"/>
                  </a:lnTo>
                  <a:lnTo>
                    <a:pt x="92087" y="493623"/>
                  </a:lnTo>
                  <a:lnTo>
                    <a:pt x="92430" y="492798"/>
                  </a:lnTo>
                  <a:lnTo>
                    <a:pt x="92786" y="491972"/>
                  </a:lnTo>
                  <a:lnTo>
                    <a:pt x="92786" y="490550"/>
                  </a:lnTo>
                  <a:close/>
                </a:path>
                <a:path w="611504" h="518160">
                  <a:moveTo>
                    <a:pt x="94564" y="439547"/>
                  </a:moveTo>
                  <a:lnTo>
                    <a:pt x="94208" y="439305"/>
                  </a:lnTo>
                  <a:lnTo>
                    <a:pt x="93853" y="439077"/>
                  </a:lnTo>
                  <a:lnTo>
                    <a:pt x="93497" y="438835"/>
                  </a:lnTo>
                  <a:lnTo>
                    <a:pt x="93789" y="439991"/>
                  </a:lnTo>
                  <a:lnTo>
                    <a:pt x="94564" y="440613"/>
                  </a:lnTo>
                  <a:lnTo>
                    <a:pt x="94564" y="439547"/>
                  </a:lnTo>
                  <a:close/>
                </a:path>
                <a:path w="611504" h="518160">
                  <a:moveTo>
                    <a:pt x="94919" y="487006"/>
                  </a:moveTo>
                  <a:lnTo>
                    <a:pt x="91376" y="487489"/>
                  </a:lnTo>
                  <a:lnTo>
                    <a:pt x="89598" y="487718"/>
                  </a:lnTo>
                  <a:lnTo>
                    <a:pt x="88887" y="487718"/>
                  </a:lnTo>
                  <a:lnTo>
                    <a:pt x="88887" y="489483"/>
                  </a:lnTo>
                  <a:lnTo>
                    <a:pt x="90309" y="489483"/>
                  </a:lnTo>
                  <a:lnTo>
                    <a:pt x="91567" y="487946"/>
                  </a:lnTo>
                  <a:lnTo>
                    <a:pt x="93281" y="488162"/>
                  </a:lnTo>
                  <a:lnTo>
                    <a:pt x="94919" y="487006"/>
                  </a:lnTo>
                  <a:close/>
                </a:path>
                <a:path w="611504" h="518160">
                  <a:moveTo>
                    <a:pt x="95618" y="436714"/>
                  </a:moveTo>
                  <a:lnTo>
                    <a:pt x="95262" y="436956"/>
                  </a:lnTo>
                  <a:lnTo>
                    <a:pt x="94919" y="437184"/>
                  </a:lnTo>
                  <a:lnTo>
                    <a:pt x="94564" y="437426"/>
                  </a:lnTo>
                  <a:lnTo>
                    <a:pt x="95262" y="437426"/>
                  </a:lnTo>
                  <a:lnTo>
                    <a:pt x="95389" y="437184"/>
                  </a:lnTo>
                  <a:lnTo>
                    <a:pt x="95504" y="436956"/>
                  </a:lnTo>
                  <a:lnTo>
                    <a:pt x="95618" y="436714"/>
                  </a:lnTo>
                  <a:close/>
                </a:path>
                <a:path w="611504" h="518160">
                  <a:moveTo>
                    <a:pt x="97040" y="496214"/>
                  </a:moveTo>
                  <a:lnTo>
                    <a:pt x="96926" y="495858"/>
                  </a:lnTo>
                  <a:lnTo>
                    <a:pt x="96799" y="495515"/>
                  </a:lnTo>
                  <a:lnTo>
                    <a:pt x="96685" y="495160"/>
                  </a:lnTo>
                  <a:lnTo>
                    <a:pt x="96685" y="494449"/>
                  </a:lnTo>
                  <a:lnTo>
                    <a:pt x="93141" y="495858"/>
                  </a:lnTo>
                  <a:lnTo>
                    <a:pt x="93027" y="496214"/>
                  </a:lnTo>
                  <a:lnTo>
                    <a:pt x="92900" y="496570"/>
                  </a:lnTo>
                  <a:lnTo>
                    <a:pt x="92786" y="496925"/>
                  </a:lnTo>
                  <a:lnTo>
                    <a:pt x="93967" y="498106"/>
                  </a:lnTo>
                  <a:lnTo>
                    <a:pt x="94564" y="498690"/>
                  </a:lnTo>
                  <a:lnTo>
                    <a:pt x="94843" y="496443"/>
                  </a:lnTo>
                  <a:lnTo>
                    <a:pt x="95275" y="496798"/>
                  </a:lnTo>
                  <a:lnTo>
                    <a:pt x="97040" y="496214"/>
                  </a:lnTo>
                  <a:close/>
                </a:path>
                <a:path w="611504" h="518160">
                  <a:moveTo>
                    <a:pt x="97040" y="431761"/>
                  </a:moveTo>
                  <a:lnTo>
                    <a:pt x="96685" y="431761"/>
                  </a:lnTo>
                  <a:lnTo>
                    <a:pt x="95681" y="432816"/>
                  </a:lnTo>
                  <a:lnTo>
                    <a:pt x="96608" y="432816"/>
                  </a:lnTo>
                  <a:lnTo>
                    <a:pt x="97040" y="431761"/>
                  </a:lnTo>
                  <a:close/>
                </a:path>
                <a:path w="611504" h="518160">
                  <a:moveTo>
                    <a:pt x="98094" y="489851"/>
                  </a:moveTo>
                  <a:lnTo>
                    <a:pt x="97040" y="489724"/>
                  </a:lnTo>
                  <a:lnTo>
                    <a:pt x="95973" y="489610"/>
                  </a:lnTo>
                  <a:lnTo>
                    <a:pt x="94919" y="489483"/>
                  </a:lnTo>
                  <a:lnTo>
                    <a:pt x="94792" y="489966"/>
                  </a:lnTo>
                  <a:lnTo>
                    <a:pt x="94564" y="490905"/>
                  </a:lnTo>
                  <a:lnTo>
                    <a:pt x="97040" y="490905"/>
                  </a:lnTo>
                  <a:lnTo>
                    <a:pt x="98094" y="489851"/>
                  </a:lnTo>
                  <a:close/>
                </a:path>
                <a:path w="611504" h="518160">
                  <a:moveTo>
                    <a:pt x="98094" y="451586"/>
                  </a:moveTo>
                  <a:lnTo>
                    <a:pt x="97866" y="451827"/>
                  </a:lnTo>
                  <a:lnTo>
                    <a:pt x="97396" y="452297"/>
                  </a:lnTo>
                  <a:lnTo>
                    <a:pt x="98094" y="452297"/>
                  </a:lnTo>
                  <a:lnTo>
                    <a:pt x="98094" y="451586"/>
                  </a:lnTo>
                  <a:close/>
                </a:path>
                <a:path w="611504" h="518160">
                  <a:moveTo>
                    <a:pt x="99161" y="504723"/>
                  </a:moveTo>
                  <a:lnTo>
                    <a:pt x="98933" y="504012"/>
                  </a:lnTo>
                  <a:lnTo>
                    <a:pt x="98806" y="503656"/>
                  </a:lnTo>
                  <a:lnTo>
                    <a:pt x="98806" y="504367"/>
                  </a:lnTo>
                  <a:lnTo>
                    <a:pt x="98577" y="504482"/>
                  </a:lnTo>
                  <a:lnTo>
                    <a:pt x="98336" y="504596"/>
                  </a:lnTo>
                  <a:lnTo>
                    <a:pt x="98094" y="504723"/>
                  </a:lnTo>
                  <a:lnTo>
                    <a:pt x="99161" y="504723"/>
                  </a:lnTo>
                  <a:close/>
                </a:path>
                <a:path w="611504" h="518160">
                  <a:moveTo>
                    <a:pt x="102704" y="502246"/>
                  </a:moveTo>
                  <a:lnTo>
                    <a:pt x="101511" y="502767"/>
                  </a:lnTo>
                  <a:lnTo>
                    <a:pt x="101498" y="503224"/>
                  </a:lnTo>
                  <a:lnTo>
                    <a:pt x="101295" y="503656"/>
                  </a:lnTo>
                  <a:lnTo>
                    <a:pt x="102704" y="502246"/>
                  </a:lnTo>
                  <a:close/>
                </a:path>
                <a:path w="611504" h="518160">
                  <a:moveTo>
                    <a:pt x="104470" y="505434"/>
                  </a:moveTo>
                  <a:lnTo>
                    <a:pt x="104241" y="505193"/>
                  </a:lnTo>
                  <a:lnTo>
                    <a:pt x="104000" y="504964"/>
                  </a:lnTo>
                  <a:lnTo>
                    <a:pt x="103771" y="504723"/>
                  </a:lnTo>
                  <a:lnTo>
                    <a:pt x="103301" y="504964"/>
                  </a:lnTo>
                  <a:lnTo>
                    <a:pt x="102819" y="505193"/>
                  </a:lnTo>
                  <a:lnTo>
                    <a:pt x="102349" y="505434"/>
                  </a:lnTo>
                  <a:lnTo>
                    <a:pt x="102120" y="506133"/>
                  </a:lnTo>
                  <a:lnTo>
                    <a:pt x="101993" y="506488"/>
                  </a:lnTo>
                  <a:lnTo>
                    <a:pt x="102476" y="506730"/>
                  </a:lnTo>
                  <a:lnTo>
                    <a:pt x="102946" y="506958"/>
                  </a:lnTo>
                  <a:lnTo>
                    <a:pt x="103416" y="507199"/>
                  </a:lnTo>
                  <a:lnTo>
                    <a:pt x="103771" y="506615"/>
                  </a:lnTo>
                  <a:lnTo>
                    <a:pt x="104470" y="505434"/>
                  </a:lnTo>
                  <a:close/>
                </a:path>
                <a:path w="611504" h="518160">
                  <a:moveTo>
                    <a:pt x="104470" y="498690"/>
                  </a:moveTo>
                  <a:lnTo>
                    <a:pt x="101993" y="499630"/>
                  </a:lnTo>
                  <a:lnTo>
                    <a:pt x="99415" y="500214"/>
                  </a:lnTo>
                  <a:lnTo>
                    <a:pt x="97040" y="500824"/>
                  </a:lnTo>
                  <a:lnTo>
                    <a:pt x="98869" y="498271"/>
                  </a:lnTo>
                  <a:lnTo>
                    <a:pt x="102171" y="498462"/>
                  </a:lnTo>
                  <a:lnTo>
                    <a:pt x="104127" y="496214"/>
                  </a:lnTo>
                  <a:lnTo>
                    <a:pt x="98463" y="496570"/>
                  </a:lnTo>
                  <a:lnTo>
                    <a:pt x="97218" y="498309"/>
                  </a:lnTo>
                  <a:lnTo>
                    <a:pt x="96329" y="499465"/>
                  </a:lnTo>
                  <a:lnTo>
                    <a:pt x="95973" y="502246"/>
                  </a:lnTo>
                  <a:lnTo>
                    <a:pt x="99517" y="502246"/>
                  </a:lnTo>
                  <a:lnTo>
                    <a:pt x="100914" y="500430"/>
                  </a:lnTo>
                  <a:lnTo>
                    <a:pt x="103517" y="500913"/>
                  </a:lnTo>
                  <a:lnTo>
                    <a:pt x="104470" y="498690"/>
                  </a:lnTo>
                  <a:close/>
                </a:path>
                <a:path w="611504" h="518160">
                  <a:moveTo>
                    <a:pt x="438124" y="138493"/>
                  </a:moveTo>
                  <a:lnTo>
                    <a:pt x="436753" y="137401"/>
                  </a:lnTo>
                  <a:lnTo>
                    <a:pt x="435241" y="138493"/>
                  </a:lnTo>
                  <a:lnTo>
                    <a:pt x="433870" y="138849"/>
                  </a:lnTo>
                  <a:lnTo>
                    <a:pt x="433158" y="139903"/>
                  </a:lnTo>
                  <a:lnTo>
                    <a:pt x="434225" y="139903"/>
                  </a:lnTo>
                  <a:lnTo>
                    <a:pt x="435648" y="139674"/>
                  </a:lnTo>
                  <a:lnTo>
                    <a:pt x="436359" y="139547"/>
                  </a:lnTo>
                  <a:lnTo>
                    <a:pt x="436943" y="139204"/>
                  </a:lnTo>
                  <a:lnTo>
                    <a:pt x="438124" y="138493"/>
                  </a:lnTo>
                  <a:close/>
                </a:path>
                <a:path w="611504" h="518160">
                  <a:moveTo>
                    <a:pt x="464337" y="129641"/>
                  </a:moveTo>
                  <a:lnTo>
                    <a:pt x="461632" y="128727"/>
                  </a:lnTo>
                  <a:lnTo>
                    <a:pt x="460603" y="128955"/>
                  </a:lnTo>
                  <a:lnTo>
                    <a:pt x="460489" y="129171"/>
                  </a:lnTo>
                  <a:lnTo>
                    <a:pt x="461302" y="129997"/>
                  </a:lnTo>
                  <a:lnTo>
                    <a:pt x="462915" y="130340"/>
                  </a:lnTo>
                  <a:lnTo>
                    <a:pt x="463384" y="130111"/>
                  </a:lnTo>
                  <a:lnTo>
                    <a:pt x="463854" y="129870"/>
                  </a:lnTo>
                  <a:lnTo>
                    <a:pt x="464337" y="129641"/>
                  </a:lnTo>
                  <a:close/>
                </a:path>
                <a:path w="611504" h="518160">
                  <a:moveTo>
                    <a:pt x="591134" y="14173"/>
                  </a:moveTo>
                  <a:lnTo>
                    <a:pt x="590778" y="14173"/>
                  </a:lnTo>
                  <a:lnTo>
                    <a:pt x="589978" y="14973"/>
                  </a:lnTo>
                  <a:lnTo>
                    <a:pt x="589699" y="14808"/>
                  </a:lnTo>
                  <a:lnTo>
                    <a:pt x="590067" y="15938"/>
                  </a:lnTo>
                  <a:lnTo>
                    <a:pt x="591134" y="14528"/>
                  </a:lnTo>
                  <a:lnTo>
                    <a:pt x="591134" y="14173"/>
                  </a:lnTo>
                  <a:close/>
                </a:path>
                <a:path w="611504" h="518160">
                  <a:moveTo>
                    <a:pt x="594321" y="15938"/>
                  </a:moveTo>
                  <a:lnTo>
                    <a:pt x="593813" y="16649"/>
                  </a:lnTo>
                  <a:lnTo>
                    <a:pt x="594042" y="16484"/>
                  </a:lnTo>
                  <a:lnTo>
                    <a:pt x="593966" y="17005"/>
                  </a:lnTo>
                  <a:lnTo>
                    <a:pt x="594080" y="16649"/>
                  </a:lnTo>
                  <a:lnTo>
                    <a:pt x="594207" y="16294"/>
                  </a:lnTo>
                  <a:lnTo>
                    <a:pt x="594321" y="15938"/>
                  </a:lnTo>
                  <a:close/>
                </a:path>
                <a:path w="611504" h="518160">
                  <a:moveTo>
                    <a:pt x="602957" y="9156"/>
                  </a:moveTo>
                  <a:lnTo>
                    <a:pt x="601764" y="6019"/>
                  </a:lnTo>
                  <a:lnTo>
                    <a:pt x="600697" y="4965"/>
                  </a:lnTo>
                  <a:lnTo>
                    <a:pt x="600341" y="4965"/>
                  </a:lnTo>
                  <a:lnTo>
                    <a:pt x="599503" y="7670"/>
                  </a:lnTo>
                  <a:lnTo>
                    <a:pt x="601929" y="8407"/>
                  </a:lnTo>
                  <a:lnTo>
                    <a:pt x="599630" y="10274"/>
                  </a:lnTo>
                  <a:lnTo>
                    <a:pt x="598297" y="9423"/>
                  </a:lnTo>
                  <a:lnTo>
                    <a:pt x="598131" y="9448"/>
                  </a:lnTo>
                  <a:lnTo>
                    <a:pt x="597865" y="7442"/>
                  </a:lnTo>
                  <a:lnTo>
                    <a:pt x="597154" y="7086"/>
                  </a:lnTo>
                  <a:lnTo>
                    <a:pt x="596760" y="9029"/>
                  </a:lnTo>
                  <a:lnTo>
                    <a:pt x="596595" y="8915"/>
                  </a:lnTo>
                  <a:lnTo>
                    <a:pt x="594677" y="9207"/>
                  </a:lnTo>
                  <a:lnTo>
                    <a:pt x="593966" y="10274"/>
                  </a:lnTo>
                  <a:lnTo>
                    <a:pt x="597509" y="10274"/>
                  </a:lnTo>
                  <a:lnTo>
                    <a:pt x="598919" y="13106"/>
                  </a:lnTo>
                  <a:lnTo>
                    <a:pt x="600087" y="11061"/>
                  </a:lnTo>
                  <a:lnTo>
                    <a:pt x="602957" y="9156"/>
                  </a:lnTo>
                  <a:close/>
                </a:path>
                <a:path w="611504" h="518160">
                  <a:moveTo>
                    <a:pt x="604748" y="3175"/>
                  </a:moveTo>
                  <a:lnTo>
                    <a:pt x="604113" y="2768"/>
                  </a:lnTo>
                  <a:lnTo>
                    <a:pt x="603529" y="0"/>
                  </a:lnTo>
                  <a:lnTo>
                    <a:pt x="603173" y="0"/>
                  </a:lnTo>
                  <a:lnTo>
                    <a:pt x="603173" y="1066"/>
                  </a:lnTo>
                  <a:lnTo>
                    <a:pt x="602881" y="4178"/>
                  </a:lnTo>
                  <a:lnTo>
                    <a:pt x="604596" y="6375"/>
                  </a:lnTo>
                  <a:lnTo>
                    <a:pt x="604748" y="3175"/>
                  </a:lnTo>
                  <a:close/>
                </a:path>
                <a:path w="611504" h="518160">
                  <a:moveTo>
                    <a:pt x="611124" y="1460"/>
                  </a:moveTo>
                  <a:lnTo>
                    <a:pt x="610793" y="1752"/>
                  </a:lnTo>
                  <a:lnTo>
                    <a:pt x="610463" y="2032"/>
                  </a:lnTo>
                  <a:lnTo>
                    <a:pt x="610133" y="2336"/>
                  </a:lnTo>
                  <a:lnTo>
                    <a:pt x="610412" y="2273"/>
                  </a:lnTo>
                  <a:lnTo>
                    <a:pt x="610692" y="2197"/>
                  </a:lnTo>
                  <a:lnTo>
                    <a:pt x="610971" y="2133"/>
                  </a:lnTo>
                  <a:lnTo>
                    <a:pt x="611009" y="1892"/>
                  </a:lnTo>
                  <a:lnTo>
                    <a:pt x="611073" y="1676"/>
                  </a:lnTo>
                  <a:lnTo>
                    <a:pt x="611124" y="1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173796" y="2470924"/>
              <a:ext cx="562610" cy="567055"/>
            </a:xfrm>
            <a:custGeom>
              <a:avLst/>
              <a:gdLst/>
              <a:ahLst/>
              <a:cxnLst/>
              <a:rect l="l" t="t" r="r" b="b"/>
              <a:pathLst>
                <a:path w="562609" h="567055">
                  <a:moveTo>
                    <a:pt x="3492" y="510743"/>
                  </a:moveTo>
                  <a:lnTo>
                    <a:pt x="3136" y="510984"/>
                  </a:lnTo>
                  <a:lnTo>
                    <a:pt x="2781" y="511213"/>
                  </a:lnTo>
                  <a:lnTo>
                    <a:pt x="2425" y="511454"/>
                  </a:lnTo>
                  <a:lnTo>
                    <a:pt x="3136" y="511454"/>
                  </a:lnTo>
                  <a:lnTo>
                    <a:pt x="3263" y="511213"/>
                  </a:lnTo>
                  <a:lnTo>
                    <a:pt x="3378" y="510984"/>
                  </a:lnTo>
                  <a:lnTo>
                    <a:pt x="3492" y="510743"/>
                  </a:lnTo>
                  <a:close/>
                </a:path>
                <a:path w="562609" h="567055">
                  <a:moveTo>
                    <a:pt x="4914" y="510743"/>
                  </a:moveTo>
                  <a:lnTo>
                    <a:pt x="4787" y="510387"/>
                  </a:lnTo>
                  <a:lnTo>
                    <a:pt x="4559" y="509676"/>
                  </a:lnTo>
                  <a:lnTo>
                    <a:pt x="4203" y="510032"/>
                  </a:lnTo>
                  <a:lnTo>
                    <a:pt x="4432" y="510273"/>
                  </a:lnTo>
                  <a:lnTo>
                    <a:pt x="4673" y="510501"/>
                  </a:lnTo>
                  <a:lnTo>
                    <a:pt x="4914" y="510743"/>
                  </a:lnTo>
                  <a:close/>
                </a:path>
                <a:path w="562609" h="567055">
                  <a:moveTo>
                    <a:pt x="6324" y="515696"/>
                  </a:moveTo>
                  <a:lnTo>
                    <a:pt x="5080" y="514400"/>
                  </a:lnTo>
                  <a:lnTo>
                    <a:pt x="2413" y="515061"/>
                  </a:lnTo>
                  <a:lnTo>
                    <a:pt x="1371" y="516051"/>
                  </a:lnTo>
                  <a:lnTo>
                    <a:pt x="0" y="516851"/>
                  </a:lnTo>
                  <a:lnTo>
                    <a:pt x="457" y="516699"/>
                  </a:lnTo>
                  <a:lnTo>
                    <a:pt x="660" y="517474"/>
                  </a:lnTo>
                  <a:lnTo>
                    <a:pt x="2108" y="516153"/>
                  </a:lnTo>
                  <a:lnTo>
                    <a:pt x="4457" y="515620"/>
                  </a:lnTo>
                  <a:lnTo>
                    <a:pt x="6324" y="515696"/>
                  </a:lnTo>
                  <a:close/>
                </a:path>
                <a:path w="562609" h="567055">
                  <a:moveTo>
                    <a:pt x="10223" y="519595"/>
                  </a:moveTo>
                  <a:lnTo>
                    <a:pt x="4914" y="519239"/>
                  </a:lnTo>
                  <a:lnTo>
                    <a:pt x="4432" y="519709"/>
                  </a:lnTo>
                  <a:lnTo>
                    <a:pt x="4203" y="519950"/>
                  </a:lnTo>
                  <a:lnTo>
                    <a:pt x="5080" y="520649"/>
                  </a:lnTo>
                  <a:lnTo>
                    <a:pt x="5626" y="520217"/>
                  </a:lnTo>
                  <a:lnTo>
                    <a:pt x="7035" y="520661"/>
                  </a:lnTo>
                  <a:lnTo>
                    <a:pt x="10223" y="519595"/>
                  </a:lnTo>
                  <a:close/>
                </a:path>
                <a:path w="562609" h="567055">
                  <a:moveTo>
                    <a:pt x="12344" y="515696"/>
                  </a:moveTo>
                  <a:lnTo>
                    <a:pt x="11874" y="515226"/>
                  </a:lnTo>
                  <a:lnTo>
                    <a:pt x="11633" y="514997"/>
                  </a:lnTo>
                  <a:lnTo>
                    <a:pt x="9156" y="515340"/>
                  </a:lnTo>
                  <a:lnTo>
                    <a:pt x="9156" y="515696"/>
                  </a:lnTo>
                  <a:lnTo>
                    <a:pt x="12344" y="515696"/>
                  </a:lnTo>
                  <a:close/>
                </a:path>
                <a:path w="562609" h="567055">
                  <a:moveTo>
                    <a:pt x="14465" y="490550"/>
                  </a:moveTo>
                  <a:lnTo>
                    <a:pt x="11988" y="490550"/>
                  </a:lnTo>
                  <a:lnTo>
                    <a:pt x="11988" y="490905"/>
                  </a:lnTo>
                  <a:lnTo>
                    <a:pt x="13055" y="490905"/>
                  </a:lnTo>
                  <a:lnTo>
                    <a:pt x="13525" y="490791"/>
                  </a:lnTo>
                  <a:lnTo>
                    <a:pt x="13995" y="490664"/>
                  </a:lnTo>
                  <a:lnTo>
                    <a:pt x="14465" y="490550"/>
                  </a:lnTo>
                  <a:close/>
                </a:path>
                <a:path w="562609" h="567055">
                  <a:moveTo>
                    <a:pt x="32181" y="511098"/>
                  </a:moveTo>
                  <a:lnTo>
                    <a:pt x="31826" y="510984"/>
                  </a:lnTo>
                  <a:lnTo>
                    <a:pt x="31470" y="510857"/>
                  </a:lnTo>
                  <a:lnTo>
                    <a:pt x="31127" y="510743"/>
                  </a:lnTo>
                  <a:lnTo>
                    <a:pt x="31369" y="511733"/>
                  </a:lnTo>
                  <a:lnTo>
                    <a:pt x="31826" y="512152"/>
                  </a:lnTo>
                  <a:lnTo>
                    <a:pt x="31940" y="511797"/>
                  </a:lnTo>
                  <a:lnTo>
                    <a:pt x="32067" y="511454"/>
                  </a:lnTo>
                  <a:lnTo>
                    <a:pt x="32181" y="511098"/>
                  </a:lnTo>
                  <a:close/>
                </a:path>
                <a:path w="562609" h="567055">
                  <a:moveTo>
                    <a:pt x="34658" y="516407"/>
                  </a:moveTo>
                  <a:lnTo>
                    <a:pt x="34188" y="515937"/>
                  </a:lnTo>
                  <a:lnTo>
                    <a:pt x="33959" y="515696"/>
                  </a:lnTo>
                  <a:lnTo>
                    <a:pt x="32918" y="514959"/>
                  </a:lnTo>
                  <a:lnTo>
                    <a:pt x="32105" y="515213"/>
                  </a:lnTo>
                  <a:lnTo>
                    <a:pt x="30060" y="515340"/>
                  </a:lnTo>
                  <a:lnTo>
                    <a:pt x="30060" y="515696"/>
                  </a:lnTo>
                  <a:lnTo>
                    <a:pt x="33134" y="516178"/>
                  </a:lnTo>
                  <a:lnTo>
                    <a:pt x="34658" y="516407"/>
                  </a:lnTo>
                  <a:close/>
                </a:path>
                <a:path w="562609" h="567055">
                  <a:moveTo>
                    <a:pt x="46697" y="477799"/>
                  </a:moveTo>
                  <a:lnTo>
                    <a:pt x="46393" y="476961"/>
                  </a:lnTo>
                  <a:lnTo>
                    <a:pt x="45999" y="476694"/>
                  </a:lnTo>
                  <a:lnTo>
                    <a:pt x="44577" y="476034"/>
                  </a:lnTo>
                  <a:lnTo>
                    <a:pt x="44221" y="476034"/>
                  </a:lnTo>
                  <a:lnTo>
                    <a:pt x="43992" y="476973"/>
                  </a:lnTo>
                  <a:lnTo>
                    <a:pt x="43865" y="477443"/>
                  </a:lnTo>
                  <a:lnTo>
                    <a:pt x="44818" y="477570"/>
                  </a:lnTo>
                  <a:lnTo>
                    <a:pt x="46697" y="477799"/>
                  </a:lnTo>
                  <a:close/>
                </a:path>
                <a:path w="562609" h="567055">
                  <a:moveTo>
                    <a:pt x="47764" y="489496"/>
                  </a:moveTo>
                  <a:lnTo>
                    <a:pt x="47053" y="489966"/>
                  </a:lnTo>
                  <a:lnTo>
                    <a:pt x="46355" y="490435"/>
                  </a:lnTo>
                  <a:lnTo>
                    <a:pt x="45643" y="490905"/>
                  </a:lnTo>
                  <a:lnTo>
                    <a:pt x="45643" y="491261"/>
                  </a:lnTo>
                  <a:lnTo>
                    <a:pt x="46697" y="491261"/>
                  </a:lnTo>
                  <a:lnTo>
                    <a:pt x="47053" y="490664"/>
                  </a:lnTo>
                  <a:lnTo>
                    <a:pt x="47764" y="489496"/>
                  </a:lnTo>
                  <a:close/>
                </a:path>
                <a:path w="562609" h="567055">
                  <a:moveTo>
                    <a:pt x="49225" y="512165"/>
                  </a:moveTo>
                  <a:lnTo>
                    <a:pt x="48831" y="512406"/>
                  </a:lnTo>
                  <a:lnTo>
                    <a:pt x="45110" y="511098"/>
                  </a:lnTo>
                  <a:lnTo>
                    <a:pt x="43167" y="511098"/>
                  </a:lnTo>
                  <a:lnTo>
                    <a:pt x="43040" y="511454"/>
                  </a:lnTo>
                  <a:lnTo>
                    <a:pt x="42926" y="511797"/>
                  </a:lnTo>
                  <a:lnTo>
                    <a:pt x="42849" y="512165"/>
                  </a:lnTo>
                  <a:lnTo>
                    <a:pt x="48120" y="512864"/>
                  </a:lnTo>
                  <a:lnTo>
                    <a:pt x="48729" y="512470"/>
                  </a:lnTo>
                  <a:lnTo>
                    <a:pt x="49034" y="512470"/>
                  </a:lnTo>
                  <a:lnTo>
                    <a:pt x="49225" y="512165"/>
                  </a:lnTo>
                  <a:close/>
                </a:path>
                <a:path w="562609" h="567055">
                  <a:moveTo>
                    <a:pt x="50241" y="499046"/>
                  </a:moveTo>
                  <a:lnTo>
                    <a:pt x="49301" y="498703"/>
                  </a:lnTo>
                  <a:lnTo>
                    <a:pt x="47409" y="497992"/>
                  </a:lnTo>
                  <a:lnTo>
                    <a:pt x="47891" y="499402"/>
                  </a:lnTo>
                  <a:lnTo>
                    <a:pt x="48120" y="500113"/>
                  </a:lnTo>
                  <a:lnTo>
                    <a:pt x="48831" y="500227"/>
                  </a:lnTo>
                  <a:lnTo>
                    <a:pt x="49542" y="500354"/>
                  </a:lnTo>
                  <a:lnTo>
                    <a:pt x="50241" y="500468"/>
                  </a:lnTo>
                  <a:lnTo>
                    <a:pt x="50241" y="499046"/>
                  </a:lnTo>
                  <a:close/>
                </a:path>
                <a:path w="562609" h="567055">
                  <a:moveTo>
                    <a:pt x="52374" y="509435"/>
                  </a:moveTo>
                  <a:lnTo>
                    <a:pt x="52019" y="509206"/>
                  </a:lnTo>
                  <a:lnTo>
                    <a:pt x="51231" y="509206"/>
                  </a:lnTo>
                  <a:lnTo>
                    <a:pt x="51015" y="509917"/>
                  </a:lnTo>
                  <a:lnTo>
                    <a:pt x="50939" y="510146"/>
                  </a:lnTo>
                  <a:lnTo>
                    <a:pt x="50812" y="510387"/>
                  </a:lnTo>
                  <a:lnTo>
                    <a:pt x="49898" y="511098"/>
                  </a:lnTo>
                  <a:lnTo>
                    <a:pt x="49225" y="512165"/>
                  </a:lnTo>
                  <a:lnTo>
                    <a:pt x="52019" y="510387"/>
                  </a:lnTo>
                  <a:lnTo>
                    <a:pt x="52133" y="510146"/>
                  </a:lnTo>
                  <a:lnTo>
                    <a:pt x="52260" y="509917"/>
                  </a:lnTo>
                  <a:lnTo>
                    <a:pt x="52374" y="509435"/>
                  </a:lnTo>
                  <a:close/>
                </a:path>
                <a:path w="562609" h="567055">
                  <a:moveTo>
                    <a:pt x="65125" y="498348"/>
                  </a:moveTo>
                  <a:lnTo>
                    <a:pt x="64884" y="498106"/>
                  </a:lnTo>
                  <a:lnTo>
                    <a:pt x="64655" y="497865"/>
                  </a:lnTo>
                  <a:lnTo>
                    <a:pt x="64414" y="497636"/>
                  </a:lnTo>
                  <a:lnTo>
                    <a:pt x="63347" y="498703"/>
                  </a:lnTo>
                  <a:lnTo>
                    <a:pt x="63703" y="498932"/>
                  </a:lnTo>
                  <a:lnTo>
                    <a:pt x="64058" y="499173"/>
                  </a:lnTo>
                  <a:lnTo>
                    <a:pt x="64414" y="499402"/>
                  </a:lnTo>
                  <a:lnTo>
                    <a:pt x="65125" y="498348"/>
                  </a:lnTo>
                  <a:close/>
                </a:path>
                <a:path w="562609" h="567055">
                  <a:moveTo>
                    <a:pt x="67602" y="563511"/>
                  </a:moveTo>
                  <a:lnTo>
                    <a:pt x="66421" y="563994"/>
                  </a:lnTo>
                  <a:lnTo>
                    <a:pt x="65824" y="564222"/>
                  </a:lnTo>
                  <a:lnTo>
                    <a:pt x="65481" y="565048"/>
                  </a:lnTo>
                  <a:lnTo>
                    <a:pt x="64770" y="566699"/>
                  </a:lnTo>
                  <a:lnTo>
                    <a:pt x="65481" y="566699"/>
                  </a:lnTo>
                  <a:lnTo>
                    <a:pt x="67602" y="563511"/>
                  </a:lnTo>
                  <a:close/>
                </a:path>
                <a:path w="562609" h="567055">
                  <a:moveTo>
                    <a:pt x="71145" y="484174"/>
                  </a:moveTo>
                  <a:lnTo>
                    <a:pt x="70548" y="484289"/>
                  </a:lnTo>
                  <a:lnTo>
                    <a:pt x="69964" y="484416"/>
                  </a:lnTo>
                  <a:lnTo>
                    <a:pt x="69367" y="484530"/>
                  </a:lnTo>
                  <a:lnTo>
                    <a:pt x="69964" y="484644"/>
                  </a:lnTo>
                  <a:lnTo>
                    <a:pt x="70548" y="484771"/>
                  </a:lnTo>
                  <a:lnTo>
                    <a:pt x="71145" y="484886"/>
                  </a:lnTo>
                  <a:lnTo>
                    <a:pt x="71145" y="484174"/>
                  </a:lnTo>
                  <a:close/>
                </a:path>
                <a:path w="562609" h="567055">
                  <a:moveTo>
                    <a:pt x="75742" y="505777"/>
                  </a:moveTo>
                  <a:lnTo>
                    <a:pt x="75171" y="504342"/>
                  </a:lnTo>
                  <a:lnTo>
                    <a:pt x="74688" y="505777"/>
                  </a:lnTo>
                  <a:lnTo>
                    <a:pt x="75742" y="505777"/>
                  </a:lnTo>
                  <a:close/>
                </a:path>
                <a:path w="562609" h="567055">
                  <a:moveTo>
                    <a:pt x="88493" y="443801"/>
                  </a:moveTo>
                  <a:lnTo>
                    <a:pt x="88379" y="443560"/>
                  </a:lnTo>
                  <a:lnTo>
                    <a:pt x="88265" y="443331"/>
                  </a:lnTo>
                  <a:lnTo>
                    <a:pt x="88150" y="443090"/>
                  </a:lnTo>
                  <a:lnTo>
                    <a:pt x="87909" y="443331"/>
                  </a:lnTo>
                  <a:lnTo>
                    <a:pt x="87668" y="443560"/>
                  </a:lnTo>
                  <a:lnTo>
                    <a:pt x="87439" y="443801"/>
                  </a:lnTo>
                  <a:lnTo>
                    <a:pt x="88493" y="443801"/>
                  </a:lnTo>
                  <a:close/>
                </a:path>
                <a:path w="562609" h="567055">
                  <a:moveTo>
                    <a:pt x="89560" y="559269"/>
                  </a:moveTo>
                  <a:lnTo>
                    <a:pt x="86728" y="559612"/>
                  </a:lnTo>
                  <a:lnTo>
                    <a:pt x="86017" y="559612"/>
                  </a:lnTo>
                  <a:lnTo>
                    <a:pt x="85788" y="559968"/>
                  </a:lnTo>
                  <a:lnTo>
                    <a:pt x="85547" y="560324"/>
                  </a:lnTo>
                  <a:lnTo>
                    <a:pt x="85318" y="560679"/>
                  </a:lnTo>
                  <a:lnTo>
                    <a:pt x="85902" y="560920"/>
                  </a:lnTo>
                  <a:lnTo>
                    <a:pt x="87083" y="561390"/>
                  </a:lnTo>
                  <a:lnTo>
                    <a:pt x="88493" y="560451"/>
                  </a:lnTo>
                  <a:lnTo>
                    <a:pt x="89204" y="559968"/>
                  </a:lnTo>
                  <a:lnTo>
                    <a:pt x="89560" y="559269"/>
                  </a:lnTo>
                  <a:close/>
                </a:path>
                <a:path w="562609" h="567055">
                  <a:moveTo>
                    <a:pt x="93827" y="441642"/>
                  </a:moveTo>
                  <a:lnTo>
                    <a:pt x="89916" y="442379"/>
                  </a:lnTo>
                  <a:lnTo>
                    <a:pt x="89204" y="443445"/>
                  </a:lnTo>
                  <a:lnTo>
                    <a:pt x="90982" y="443445"/>
                  </a:lnTo>
                  <a:lnTo>
                    <a:pt x="93827" y="441642"/>
                  </a:lnTo>
                  <a:close/>
                </a:path>
                <a:path w="562609" h="567055">
                  <a:moveTo>
                    <a:pt x="94932" y="441210"/>
                  </a:moveTo>
                  <a:lnTo>
                    <a:pt x="94297" y="441337"/>
                  </a:lnTo>
                  <a:lnTo>
                    <a:pt x="93827" y="441642"/>
                  </a:lnTo>
                  <a:lnTo>
                    <a:pt x="94589" y="441490"/>
                  </a:lnTo>
                  <a:lnTo>
                    <a:pt x="94932" y="441210"/>
                  </a:lnTo>
                  <a:close/>
                </a:path>
                <a:path w="562609" h="567055">
                  <a:moveTo>
                    <a:pt x="95935" y="455129"/>
                  </a:moveTo>
                  <a:lnTo>
                    <a:pt x="93294" y="453009"/>
                  </a:lnTo>
                  <a:lnTo>
                    <a:pt x="86118" y="455612"/>
                  </a:lnTo>
                  <a:lnTo>
                    <a:pt x="83540" y="457263"/>
                  </a:lnTo>
                  <a:lnTo>
                    <a:pt x="82829" y="457606"/>
                  </a:lnTo>
                  <a:lnTo>
                    <a:pt x="83896" y="457962"/>
                  </a:lnTo>
                  <a:lnTo>
                    <a:pt x="86804" y="456514"/>
                  </a:lnTo>
                  <a:lnTo>
                    <a:pt x="92049" y="454456"/>
                  </a:lnTo>
                  <a:lnTo>
                    <a:pt x="95580" y="455485"/>
                  </a:lnTo>
                  <a:lnTo>
                    <a:pt x="95935" y="455129"/>
                  </a:lnTo>
                  <a:close/>
                </a:path>
                <a:path w="562609" h="567055">
                  <a:moveTo>
                    <a:pt x="101257" y="500113"/>
                  </a:moveTo>
                  <a:lnTo>
                    <a:pt x="100190" y="500113"/>
                  </a:lnTo>
                  <a:lnTo>
                    <a:pt x="99250" y="500888"/>
                  </a:lnTo>
                  <a:lnTo>
                    <a:pt x="98767" y="502246"/>
                  </a:lnTo>
                  <a:lnTo>
                    <a:pt x="99834" y="502246"/>
                  </a:lnTo>
                  <a:lnTo>
                    <a:pt x="100774" y="500824"/>
                  </a:lnTo>
                  <a:lnTo>
                    <a:pt x="101257" y="500113"/>
                  </a:lnTo>
                  <a:close/>
                </a:path>
                <a:path w="562609" h="567055">
                  <a:moveTo>
                    <a:pt x="105892" y="439940"/>
                  </a:moveTo>
                  <a:lnTo>
                    <a:pt x="105384" y="439547"/>
                  </a:lnTo>
                  <a:lnTo>
                    <a:pt x="104990" y="439242"/>
                  </a:lnTo>
                  <a:lnTo>
                    <a:pt x="105168" y="439547"/>
                  </a:lnTo>
                  <a:lnTo>
                    <a:pt x="103378" y="439547"/>
                  </a:lnTo>
                  <a:lnTo>
                    <a:pt x="105498" y="438480"/>
                  </a:lnTo>
                  <a:lnTo>
                    <a:pt x="100584" y="436613"/>
                  </a:lnTo>
                  <a:lnTo>
                    <a:pt x="94932" y="441210"/>
                  </a:lnTo>
                  <a:lnTo>
                    <a:pt x="101117" y="439940"/>
                  </a:lnTo>
                  <a:lnTo>
                    <a:pt x="105892" y="439940"/>
                  </a:lnTo>
                  <a:close/>
                </a:path>
                <a:path w="562609" h="567055">
                  <a:moveTo>
                    <a:pt x="107619" y="439191"/>
                  </a:moveTo>
                  <a:lnTo>
                    <a:pt x="105854" y="439191"/>
                  </a:lnTo>
                  <a:lnTo>
                    <a:pt x="106083" y="439432"/>
                  </a:lnTo>
                  <a:lnTo>
                    <a:pt x="106324" y="439661"/>
                  </a:lnTo>
                  <a:lnTo>
                    <a:pt x="106565" y="439902"/>
                  </a:lnTo>
                  <a:lnTo>
                    <a:pt x="107619" y="439191"/>
                  </a:lnTo>
                  <a:close/>
                </a:path>
                <a:path w="562609" h="567055">
                  <a:moveTo>
                    <a:pt x="111163" y="533768"/>
                  </a:moveTo>
                  <a:lnTo>
                    <a:pt x="107619" y="533412"/>
                  </a:lnTo>
                  <a:lnTo>
                    <a:pt x="107619" y="536079"/>
                  </a:lnTo>
                  <a:lnTo>
                    <a:pt x="107188" y="537057"/>
                  </a:lnTo>
                  <a:lnTo>
                    <a:pt x="106565" y="538721"/>
                  </a:lnTo>
                  <a:lnTo>
                    <a:pt x="103378" y="538721"/>
                  </a:lnTo>
                  <a:lnTo>
                    <a:pt x="103378" y="539076"/>
                  </a:lnTo>
                  <a:lnTo>
                    <a:pt x="106921" y="539788"/>
                  </a:lnTo>
                  <a:lnTo>
                    <a:pt x="109042" y="534123"/>
                  </a:lnTo>
                  <a:lnTo>
                    <a:pt x="111163" y="535178"/>
                  </a:lnTo>
                  <a:lnTo>
                    <a:pt x="111163" y="533768"/>
                  </a:lnTo>
                  <a:close/>
                </a:path>
                <a:path w="562609" h="567055">
                  <a:moveTo>
                    <a:pt x="112420" y="519074"/>
                  </a:moveTo>
                  <a:lnTo>
                    <a:pt x="109753" y="519950"/>
                  </a:lnTo>
                  <a:lnTo>
                    <a:pt x="109867" y="520534"/>
                  </a:lnTo>
                  <a:lnTo>
                    <a:pt x="109982" y="521131"/>
                  </a:lnTo>
                  <a:lnTo>
                    <a:pt x="110070" y="521716"/>
                  </a:lnTo>
                  <a:lnTo>
                    <a:pt x="111150" y="522071"/>
                  </a:lnTo>
                  <a:lnTo>
                    <a:pt x="112420" y="519074"/>
                  </a:lnTo>
                  <a:close/>
                </a:path>
                <a:path w="562609" h="567055">
                  <a:moveTo>
                    <a:pt x="113207" y="518807"/>
                  </a:moveTo>
                  <a:lnTo>
                    <a:pt x="112534" y="518807"/>
                  </a:lnTo>
                  <a:lnTo>
                    <a:pt x="112420" y="519074"/>
                  </a:lnTo>
                  <a:lnTo>
                    <a:pt x="113207" y="518807"/>
                  </a:lnTo>
                  <a:close/>
                </a:path>
                <a:path w="562609" h="567055">
                  <a:moveTo>
                    <a:pt x="115062" y="514629"/>
                  </a:moveTo>
                  <a:lnTo>
                    <a:pt x="114490" y="513676"/>
                  </a:lnTo>
                  <a:lnTo>
                    <a:pt x="109982" y="512762"/>
                  </a:lnTo>
                  <a:lnTo>
                    <a:pt x="108331" y="512152"/>
                  </a:lnTo>
                  <a:lnTo>
                    <a:pt x="86017" y="557847"/>
                  </a:lnTo>
                  <a:lnTo>
                    <a:pt x="86728" y="557847"/>
                  </a:lnTo>
                  <a:lnTo>
                    <a:pt x="87312" y="557364"/>
                  </a:lnTo>
                  <a:lnTo>
                    <a:pt x="88493" y="557136"/>
                  </a:lnTo>
                  <a:lnTo>
                    <a:pt x="87439" y="555726"/>
                  </a:lnTo>
                  <a:lnTo>
                    <a:pt x="88150" y="554659"/>
                  </a:lnTo>
                  <a:lnTo>
                    <a:pt x="93268" y="554659"/>
                  </a:lnTo>
                  <a:lnTo>
                    <a:pt x="89560" y="553593"/>
                  </a:lnTo>
                  <a:lnTo>
                    <a:pt x="92367" y="546900"/>
                  </a:lnTo>
                  <a:lnTo>
                    <a:pt x="97713" y="536829"/>
                  </a:lnTo>
                  <a:lnTo>
                    <a:pt x="103505" y="527443"/>
                  </a:lnTo>
                  <a:lnTo>
                    <a:pt x="107619" y="522782"/>
                  </a:lnTo>
                  <a:lnTo>
                    <a:pt x="107619" y="521487"/>
                  </a:lnTo>
                  <a:lnTo>
                    <a:pt x="107149" y="520890"/>
                  </a:lnTo>
                  <a:lnTo>
                    <a:pt x="106210" y="519950"/>
                  </a:lnTo>
                  <a:lnTo>
                    <a:pt x="108140" y="518020"/>
                  </a:lnTo>
                  <a:lnTo>
                    <a:pt x="109334" y="518020"/>
                  </a:lnTo>
                  <a:lnTo>
                    <a:pt x="110109" y="514629"/>
                  </a:lnTo>
                  <a:lnTo>
                    <a:pt x="115062" y="514629"/>
                  </a:lnTo>
                  <a:close/>
                </a:path>
                <a:path w="562609" h="567055">
                  <a:moveTo>
                    <a:pt x="118249" y="521373"/>
                  </a:moveTo>
                  <a:lnTo>
                    <a:pt x="114350" y="521373"/>
                  </a:lnTo>
                  <a:lnTo>
                    <a:pt x="111163" y="528091"/>
                  </a:lnTo>
                  <a:lnTo>
                    <a:pt x="112585" y="528091"/>
                  </a:lnTo>
                  <a:lnTo>
                    <a:pt x="115417" y="525614"/>
                  </a:lnTo>
                  <a:lnTo>
                    <a:pt x="114007" y="523138"/>
                  </a:lnTo>
                  <a:lnTo>
                    <a:pt x="114350" y="522071"/>
                  </a:lnTo>
                  <a:lnTo>
                    <a:pt x="116954" y="521843"/>
                  </a:lnTo>
                  <a:lnTo>
                    <a:pt x="118249" y="521716"/>
                  </a:lnTo>
                  <a:lnTo>
                    <a:pt x="118249" y="521373"/>
                  </a:lnTo>
                  <a:close/>
                </a:path>
                <a:path w="562609" h="567055">
                  <a:moveTo>
                    <a:pt x="119722" y="509676"/>
                  </a:moveTo>
                  <a:lnTo>
                    <a:pt x="119037" y="510019"/>
                  </a:lnTo>
                  <a:lnTo>
                    <a:pt x="119202" y="510425"/>
                  </a:lnTo>
                  <a:lnTo>
                    <a:pt x="119722" y="509676"/>
                  </a:lnTo>
                  <a:close/>
                </a:path>
                <a:path w="562609" h="567055">
                  <a:moveTo>
                    <a:pt x="120230" y="512775"/>
                  </a:moveTo>
                  <a:lnTo>
                    <a:pt x="119202" y="510425"/>
                  </a:lnTo>
                  <a:lnTo>
                    <a:pt x="118148" y="511949"/>
                  </a:lnTo>
                  <a:lnTo>
                    <a:pt x="115836" y="517944"/>
                  </a:lnTo>
                  <a:lnTo>
                    <a:pt x="113207" y="518807"/>
                  </a:lnTo>
                  <a:lnTo>
                    <a:pt x="116586" y="518807"/>
                  </a:lnTo>
                  <a:lnTo>
                    <a:pt x="120230" y="512775"/>
                  </a:lnTo>
                  <a:close/>
                </a:path>
                <a:path w="562609" h="567055">
                  <a:moveTo>
                    <a:pt x="120726" y="505421"/>
                  </a:moveTo>
                  <a:lnTo>
                    <a:pt x="119672" y="505421"/>
                  </a:lnTo>
                  <a:lnTo>
                    <a:pt x="119316" y="505421"/>
                  </a:lnTo>
                  <a:lnTo>
                    <a:pt x="118833" y="506133"/>
                  </a:lnTo>
                  <a:lnTo>
                    <a:pt x="118605" y="506488"/>
                  </a:lnTo>
                  <a:lnTo>
                    <a:pt x="118960" y="506730"/>
                  </a:lnTo>
                  <a:lnTo>
                    <a:pt x="119316" y="506958"/>
                  </a:lnTo>
                  <a:lnTo>
                    <a:pt x="119672" y="507199"/>
                  </a:lnTo>
                  <a:lnTo>
                    <a:pt x="120319" y="506399"/>
                  </a:lnTo>
                  <a:lnTo>
                    <a:pt x="120319" y="506717"/>
                  </a:lnTo>
                  <a:lnTo>
                    <a:pt x="120726" y="505421"/>
                  </a:lnTo>
                  <a:close/>
                </a:path>
                <a:path w="562609" h="567055">
                  <a:moveTo>
                    <a:pt x="122148" y="499757"/>
                  </a:moveTo>
                  <a:lnTo>
                    <a:pt x="121653" y="499427"/>
                  </a:lnTo>
                  <a:lnTo>
                    <a:pt x="121081" y="499046"/>
                  </a:lnTo>
                  <a:lnTo>
                    <a:pt x="120726" y="497992"/>
                  </a:lnTo>
                  <a:lnTo>
                    <a:pt x="115417" y="498703"/>
                  </a:lnTo>
                  <a:lnTo>
                    <a:pt x="115417" y="504723"/>
                  </a:lnTo>
                  <a:lnTo>
                    <a:pt x="114706" y="505777"/>
                  </a:lnTo>
                  <a:lnTo>
                    <a:pt x="114477" y="505777"/>
                  </a:lnTo>
                  <a:lnTo>
                    <a:pt x="114706" y="505421"/>
                  </a:lnTo>
                  <a:lnTo>
                    <a:pt x="115417" y="504723"/>
                  </a:lnTo>
                  <a:lnTo>
                    <a:pt x="115417" y="498703"/>
                  </a:lnTo>
                  <a:lnTo>
                    <a:pt x="114744" y="502475"/>
                  </a:lnTo>
                  <a:lnTo>
                    <a:pt x="114706" y="502691"/>
                  </a:lnTo>
                  <a:lnTo>
                    <a:pt x="111328" y="507326"/>
                  </a:lnTo>
                  <a:lnTo>
                    <a:pt x="109042" y="511098"/>
                  </a:lnTo>
                  <a:lnTo>
                    <a:pt x="114350" y="512864"/>
                  </a:lnTo>
                  <a:lnTo>
                    <a:pt x="114173" y="511606"/>
                  </a:lnTo>
                  <a:lnTo>
                    <a:pt x="113207" y="511416"/>
                  </a:lnTo>
                  <a:lnTo>
                    <a:pt x="113296" y="509676"/>
                  </a:lnTo>
                  <a:lnTo>
                    <a:pt x="110807" y="509676"/>
                  </a:lnTo>
                  <a:lnTo>
                    <a:pt x="110807" y="509435"/>
                  </a:lnTo>
                  <a:lnTo>
                    <a:pt x="113804" y="506844"/>
                  </a:lnTo>
                  <a:lnTo>
                    <a:pt x="116281" y="508558"/>
                  </a:lnTo>
                  <a:lnTo>
                    <a:pt x="116751" y="506844"/>
                  </a:lnTo>
                  <a:lnTo>
                    <a:pt x="117043" y="505777"/>
                  </a:lnTo>
                  <a:lnTo>
                    <a:pt x="117335" y="504723"/>
                  </a:lnTo>
                  <a:lnTo>
                    <a:pt x="117538" y="504012"/>
                  </a:lnTo>
                  <a:lnTo>
                    <a:pt x="120611" y="502691"/>
                  </a:lnTo>
                  <a:lnTo>
                    <a:pt x="120192" y="502475"/>
                  </a:lnTo>
                  <a:lnTo>
                    <a:pt x="118249" y="501180"/>
                  </a:lnTo>
                  <a:lnTo>
                    <a:pt x="118249" y="500113"/>
                  </a:lnTo>
                  <a:lnTo>
                    <a:pt x="121437" y="500824"/>
                  </a:lnTo>
                  <a:lnTo>
                    <a:pt x="121907" y="500113"/>
                  </a:lnTo>
                  <a:lnTo>
                    <a:pt x="122148" y="499757"/>
                  </a:lnTo>
                  <a:close/>
                </a:path>
                <a:path w="562609" h="567055">
                  <a:moveTo>
                    <a:pt x="122504" y="513930"/>
                  </a:moveTo>
                  <a:lnTo>
                    <a:pt x="121907" y="513575"/>
                  </a:lnTo>
                  <a:lnTo>
                    <a:pt x="121323" y="513219"/>
                  </a:lnTo>
                  <a:lnTo>
                    <a:pt x="120726" y="512864"/>
                  </a:lnTo>
                  <a:lnTo>
                    <a:pt x="120383" y="512864"/>
                  </a:lnTo>
                  <a:lnTo>
                    <a:pt x="120954" y="514184"/>
                  </a:lnTo>
                  <a:lnTo>
                    <a:pt x="121081" y="514464"/>
                  </a:lnTo>
                  <a:lnTo>
                    <a:pt x="122504" y="514997"/>
                  </a:lnTo>
                  <a:lnTo>
                    <a:pt x="122504" y="513930"/>
                  </a:lnTo>
                  <a:close/>
                </a:path>
                <a:path w="562609" h="567055">
                  <a:moveTo>
                    <a:pt x="123215" y="511797"/>
                  </a:moveTo>
                  <a:lnTo>
                    <a:pt x="122783" y="510870"/>
                  </a:lnTo>
                  <a:lnTo>
                    <a:pt x="122148" y="510387"/>
                  </a:lnTo>
                  <a:lnTo>
                    <a:pt x="123215" y="511797"/>
                  </a:lnTo>
                  <a:close/>
                </a:path>
                <a:path w="562609" h="567055">
                  <a:moveTo>
                    <a:pt x="126047" y="496214"/>
                  </a:moveTo>
                  <a:lnTo>
                    <a:pt x="125806" y="495985"/>
                  </a:lnTo>
                  <a:lnTo>
                    <a:pt x="125577" y="495744"/>
                  </a:lnTo>
                  <a:lnTo>
                    <a:pt x="125336" y="495515"/>
                  </a:lnTo>
                  <a:lnTo>
                    <a:pt x="124028" y="496214"/>
                  </a:lnTo>
                  <a:lnTo>
                    <a:pt x="122745" y="496925"/>
                  </a:lnTo>
                  <a:lnTo>
                    <a:pt x="121437" y="497636"/>
                  </a:lnTo>
                  <a:lnTo>
                    <a:pt x="121196" y="498106"/>
                  </a:lnTo>
                  <a:lnTo>
                    <a:pt x="121081" y="498348"/>
                  </a:lnTo>
                  <a:lnTo>
                    <a:pt x="122504" y="499046"/>
                  </a:lnTo>
                  <a:lnTo>
                    <a:pt x="124866" y="497166"/>
                  </a:lnTo>
                  <a:lnTo>
                    <a:pt x="126047" y="496214"/>
                  </a:lnTo>
                  <a:close/>
                </a:path>
                <a:path w="562609" h="567055">
                  <a:moveTo>
                    <a:pt x="126758" y="502589"/>
                  </a:moveTo>
                  <a:lnTo>
                    <a:pt x="123215" y="503656"/>
                  </a:lnTo>
                  <a:lnTo>
                    <a:pt x="123088" y="504240"/>
                  </a:lnTo>
                  <a:lnTo>
                    <a:pt x="122859" y="505421"/>
                  </a:lnTo>
                  <a:lnTo>
                    <a:pt x="123913" y="505421"/>
                  </a:lnTo>
                  <a:lnTo>
                    <a:pt x="125145" y="504393"/>
                  </a:lnTo>
                  <a:lnTo>
                    <a:pt x="126111" y="504342"/>
                  </a:lnTo>
                  <a:lnTo>
                    <a:pt x="126758" y="502589"/>
                  </a:lnTo>
                  <a:close/>
                </a:path>
                <a:path w="562609" h="567055">
                  <a:moveTo>
                    <a:pt x="127457" y="508254"/>
                  </a:moveTo>
                  <a:lnTo>
                    <a:pt x="125641" y="507644"/>
                  </a:lnTo>
                  <a:lnTo>
                    <a:pt x="125501" y="507593"/>
                  </a:lnTo>
                  <a:lnTo>
                    <a:pt x="125882" y="507593"/>
                  </a:lnTo>
                  <a:lnTo>
                    <a:pt x="126263" y="507593"/>
                  </a:lnTo>
                  <a:lnTo>
                    <a:pt x="125768" y="507199"/>
                  </a:lnTo>
                  <a:lnTo>
                    <a:pt x="121437" y="507199"/>
                  </a:lnTo>
                  <a:lnTo>
                    <a:pt x="119722" y="509676"/>
                  </a:lnTo>
                  <a:lnTo>
                    <a:pt x="122504" y="508254"/>
                  </a:lnTo>
                  <a:lnTo>
                    <a:pt x="124637" y="508254"/>
                  </a:lnTo>
                  <a:lnTo>
                    <a:pt x="125552" y="509066"/>
                  </a:lnTo>
                  <a:lnTo>
                    <a:pt x="125844" y="509066"/>
                  </a:lnTo>
                  <a:lnTo>
                    <a:pt x="125933" y="509676"/>
                  </a:lnTo>
                  <a:lnTo>
                    <a:pt x="125984" y="510019"/>
                  </a:lnTo>
                  <a:lnTo>
                    <a:pt x="126072" y="510425"/>
                  </a:lnTo>
                  <a:lnTo>
                    <a:pt x="126403" y="510743"/>
                  </a:lnTo>
                  <a:lnTo>
                    <a:pt x="126758" y="510743"/>
                  </a:lnTo>
                  <a:lnTo>
                    <a:pt x="127457" y="508254"/>
                  </a:lnTo>
                  <a:close/>
                </a:path>
                <a:path w="562609" h="567055">
                  <a:moveTo>
                    <a:pt x="129590" y="505079"/>
                  </a:moveTo>
                  <a:lnTo>
                    <a:pt x="129108" y="504952"/>
                  </a:lnTo>
                  <a:lnTo>
                    <a:pt x="128168" y="504723"/>
                  </a:lnTo>
                  <a:lnTo>
                    <a:pt x="127495" y="505523"/>
                  </a:lnTo>
                  <a:lnTo>
                    <a:pt x="127317" y="506666"/>
                  </a:lnTo>
                  <a:lnTo>
                    <a:pt x="127812" y="507911"/>
                  </a:lnTo>
                  <a:lnTo>
                    <a:pt x="128320" y="506209"/>
                  </a:lnTo>
                  <a:lnTo>
                    <a:pt x="128638" y="506133"/>
                  </a:lnTo>
                  <a:lnTo>
                    <a:pt x="129590" y="505079"/>
                  </a:lnTo>
                  <a:close/>
                </a:path>
                <a:path w="562609" h="567055">
                  <a:moveTo>
                    <a:pt x="132422" y="496570"/>
                  </a:moveTo>
                  <a:lnTo>
                    <a:pt x="129616" y="495122"/>
                  </a:lnTo>
                  <a:lnTo>
                    <a:pt x="124904" y="500113"/>
                  </a:lnTo>
                  <a:lnTo>
                    <a:pt x="124193" y="500824"/>
                  </a:lnTo>
                  <a:lnTo>
                    <a:pt x="121399" y="502475"/>
                  </a:lnTo>
                  <a:lnTo>
                    <a:pt x="123482" y="502475"/>
                  </a:lnTo>
                  <a:lnTo>
                    <a:pt x="129667" y="499605"/>
                  </a:lnTo>
                  <a:lnTo>
                    <a:pt x="129781" y="498703"/>
                  </a:lnTo>
                  <a:lnTo>
                    <a:pt x="129870" y="497992"/>
                  </a:lnTo>
                  <a:lnTo>
                    <a:pt x="129946" y="497446"/>
                  </a:lnTo>
                  <a:lnTo>
                    <a:pt x="132422" y="496570"/>
                  </a:lnTo>
                  <a:close/>
                </a:path>
                <a:path w="562609" h="567055">
                  <a:moveTo>
                    <a:pt x="137375" y="371551"/>
                  </a:moveTo>
                  <a:lnTo>
                    <a:pt x="137020" y="371551"/>
                  </a:lnTo>
                  <a:lnTo>
                    <a:pt x="137134" y="371894"/>
                  </a:lnTo>
                  <a:lnTo>
                    <a:pt x="137261" y="372249"/>
                  </a:lnTo>
                  <a:lnTo>
                    <a:pt x="137375" y="372605"/>
                  </a:lnTo>
                  <a:lnTo>
                    <a:pt x="137375" y="371551"/>
                  </a:lnTo>
                  <a:close/>
                </a:path>
                <a:path w="562609" h="567055">
                  <a:moveTo>
                    <a:pt x="137731" y="485597"/>
                  </a:moveTo>
                  <a:lnTo>
                    <a:pt x="136080" y="485470"/>
                  </a:lnTo>
                  <a:lnTo>
                    <a:pt x="132765" y="485241"/>
                  </a:lnTo>
                  <a:lnTo>
                    <a:pt x="132765" y="486308"/>
                  </a:lnTo>
                  <a:lnTo>
                    <a:pt x="137020" y="486651"/>
                  </a:lnTo>
                  <a:lnTo>
                    <a:pt x="137261" y="486308"/>
                  </a:lnTo>
                  <a:lnTo>
                    <a:pt x="137490" y="485952"/>
                  </a:lnTo>
                  <a:lnTo>
                    <a:pt x="137731" y="485597"/>
                  </a:lnTo>
                  <a:close/>
                </a:path>
                <a:path w="562609" h="567055">
                  <a:moveTo>
                    <a:pt x="145872" y="347814"/>
                  </a:moveTo>
                  <a:lnTo>
                    <a:pt x="145516" y="347814"/>
                  </a:lnTo>
                  <a:lnTo>
                    <a:pt x="145173" y="348754"/>
                  </a:lnTo>
                  <a:lnTo>
                    <a:pt x="144462" y="350647"/>
                  </a:lnTo>
                  <a:lnTo>
                    <a:pt x="145173" y="351358"/>
                  </a:lnTo>
                  <a:lnTo>
                    <a:pt x="145402" y="350177"/>
                  </a:lnTo>
                  <a:lnTo>
                    <a:pt x="145643" y="348996"/>
                  </a:lnTo>
                  <a:lnTo>
                    <a:pt x="145872" y="347814"/>
                  </a:lnTo>
                  <a:close/>
                </a:path>
                <a:path w="562609" h="567055">
                  <a:moveTo>
                    <a:pt x="146227" y="346392"/>
                  </a:moveTo>
                  <a:lnTo>
                    <a:pt x="145999" y="346748"/>
                  </a:lnTo>
                  <a:lnTo>
                    <a:pt x="145516" y="347459"/>
                  </a:lnTo>
                  <a:lnTo>
                    <a:pt x="146227" y="347459"/>
                  </a:lnTo>
                  <a:lnTo>
                    <a:pt x="146227" y="346392"/>
                  </a:lnTo>
                  <a:close/>
                </a:path>
                <a:path w="562609" h="567055">
                  <a:moveTo>
                    <a:pt x="168897" y="310273"/>
                  </a:moveTo>
                  <a:lnTo>
                    <a:pt x="168541" y="310273"/>
                  </a:lnTo>
                  <a:lnTo>
                    <a:pt x="167119" y="314020"/>
                  </a:lnTo>
                  <a:lnTo>
                    <a:pt x="162763" y="322491"/>
                  </a:lnTo>
                  <a:lnTo>
                    <a:pt x="163944" y="326923"/>
                  </a:lnTo>
                  <a:lnTo>
                    <a:pt x="168897" y="311683"/>
                  </a:lnTo>
                  <a:lnTo>
                    <a:pt x="168897" y="310273"/>
                  </a:lnTo>
                  <a:close/>
                </a:path>
                <a:path w="562609" h="567055">
                  <a:moveTo>
                    <a:pt x="175983" y="360921"/>
                  </a:moveTo>
                  <a:lnTo>
                    <a:pt x="175044" y="361746"/>
                  </a:lnTo>
                  <a:lnTo>
                    <a:pt x="174091" y="362572"/>
                  </a:lnTo>
                  <a:lnTo>
                    <a:pt x="173151" y="363397"/>
                  </a:lnTo>
                  <a:lnTo>
                    <a:pt x="173863" y="363397"/>
                  </a:lnTo>
                  <a:lnTo>
                    <a:pt x="174561" y="362572"/>
                  </a:lnTo>
                  <a:lnTo>
                    <a:pt x="175983" y="360921"/>
                  </a:lnTo>
                  <a:close/>
                </a:path>
                <a:path w="562609" h="567055">
                  <a:moveTo>
                    <a:pt x="281533" y="68719"/>
                  </a:moveTo>
                  <a:lnTo>
                    <a:pt x="280797" y="69037"/>
                  </a:lnTo>
                  <a:lnTo>
                    <a:pt x="280466" y="69418"/>
                  </a:lnTo>
                  <a:lnTo>
                    <a:pt x="281178" y="69418"/>
                  </a:lnTo>
                  <a:lnTo>
                    <a:pt x="281292" y="69189"/>
                  </a:lnTo>
                  <a:lnTo>
                    <a:pt x="281406" y="68948"/>
                  </a:lnTo>
                  <a:lnTo>
                    <a:pt x="281533" y="68719"/>
                  </a:lnTo>
                  <a:close/>
                </a:path>
                <a:path w="562609" h="567055">
                  <a:moveTo>
                    <a:pt x="283464" y="73571"/>
                  </a:moveTo>
                  <a:lnTo>
                    <a:pt x="282143" y="72923"/>
                  </a:lnTo>
                  <a:lnTo>
                    <a:pt x="280111" y="72263"/>
                  </a:lnTo>
                  <a:lnTo>
                    <a:pt x="282244" y="73914"/>
                  </a:lnTo>
                  <a:lnTo>
                    <a:pt x="283298" y="74739"/>
                  </a:lnTo>
                  <a:lnTo>
                    <a:pt x="283464" y="73571"/>
                  </a:lnTo>
                  <a:close/>
                </a:path>
                <a:path w="562609" h="567055">
                  <a:moveTo>
                    <a:pt x="285419" y="64820"/>
                  </a:moveTo>
                  <a:lnTo>
                    <a:pt x="284365" y="66001"/>
                  </a:lnTo>
                  <a:lnTo>
                    <a:pt x="283298" y="67183"/>
                  </a:lnTo>
                  <a:lnTo>
                    <a:pt x="282244" y="68364"/>
                  </a:lnTo>
                  <a:lnTo>
                    <a:pt x="282943" y="69062"/>
                  </a:lnTo>
                  <a:lnTo>
                    <a:pt x="284607" y="66230"/>
                  </a:lnTo>
                  <a:lnTo>
                    <a:pt x="285419" y="64820"/>
                  </a:lnTo>
                  <a:close/>
                </a:path>
                <a:path w="562609" h="567055">
                  <a:moveTo>
                    <a:pt x="285788" y="78638"/>
                  </a:moveTo>
                  <a:lnTo>
                    <a:pt x="284924" y="77114"/>
                  </a:lnTo>
                  <a:lnTo>
                    <a:pt x="284759" y="77711"/>
                  </a:lnTo>
                  <a:lnTo>
                    <a:pt x="282943" y="77927"/>
                  </a:lnTo>
                  <a:lnTo>
                    <a:pt x="282829" y="78270"/>
                  </a:lnTo>
                  <a:lnTo>
                    <a:pt x="282714" y="78638"/>
                  </a:lnTo>
                  <a:lnTo>
                    <a:pt x="282587" y="78981"/>
                  </a:lnTo>
                  <a:lnTo>
                    <a:pt x="282587" y="80048"/>
                  </a:lnTo>
                  <a:lnTo>
                    <a:pt x="284721" y="80048"/>
                  </a:lnTo>
                  <a:lnTo>
                    <a:pt x="285076" y="79578"/>
                  </a:lnTo>
                  <a:lnTo>
                    <a:pt x="285419" y="79108"/>
                  </a:lnTo>
                  <a:lnTo>
                    <a:pt x="285788" y="78638"/>
                  </a:lnTo>
                  <a:close/>
                </a:path>
                <a:path w="562609" h="567055">
                  <a:moveTo>
                    <a:pt x="292404" y="67170"/>
                  </a:moveTo>
                  <a:lnTo>
                    <a:pt x="291096" y="66586"/>
                  </a:lnTo>
                  <a:lnTo>
                    <a:pt x="291147" y="64427"/>
                  </a:lnTo>
                  <a:lnTo>
                    <a:pt x="292163" y="62687"/>
                  </a:lnTo>
                  <a:lnTo>
                    <a:pt x="291426" y="63017"/>
                  </a:lnTo>
                  <a:lnTo>
                    <a:pt x="291719" y="62687"/>
                  </a:lnTo>
                  <a:lnTo>
                    <a:pt x="291096" y="63157"/>
                  </a:lnTo>
                  <a:lnTo>
                    <a:pt x="291299" y="63157"/>
                  </a:lnTo>
                  <a:lnTo>
                    <a:pt x="291096" y="63398"/>
                  </a:lnTo>
                  <a:lnTo>
                    <a:pt x="290410" y="64427"/>
                  </a:lnTo>
                  <a:lnTo>
                    <a:pt x="290207" y="65366"/>
                  </a:lnTo>
                  <a:lnTo>
                    <a:pt x="290741" y="66586"/>
                  </a:lnTo>
                  <a:lnTo>
                    <a:pt x="291071" y="67170"/>
                  </a:lnTo>
                  <a:lnTo>
                    <a:pt x="292404" y="67170"/>
                  </a:lnTo>
                  <a:close/>
                </a:path>
                <a:path w="562609" h="567055">
                  <a:moveTo>
                    <a:pt x="293509" y="67843"/>
                  </a:moveTo>
                  <a:lnTo>
                    <a:pt x="293281" y="67360"/>
                  </a:lnTo>
                  <a:lnTo>
                    <a:pt x="291185" y="67360"/>
                  </a:lnTo>
                  <a:lnTo>
                    <a:pt x="291465" y="67843"/>
                  </a:lnTo>
                  <a:lnTo>
                    <a:pt x="293509" y="67843"/>
                  </a:lnTo>
                  <a:close/>
                </a:path>
                <a:path w="562609" h="567055">
                  <a:moveTo>
                    <a:pt x="293573" y="139204"/>
                  </a:moveTo>
                  <a:lnTo>
                    <a:pt x="293217" y="139433"/>
                  </a:lnTo>
                  <a:lnTo>
                    <a:pt x="292862" y="139674"/>
                  </a:lnTo>
                  <a:lnTo>
                    <a:pt x="292506" y="139903"/>
                  </a:lnTo>
                  <a:lnTo>
                    <a:pt x="293217" y="139903"/>
                  </a:lnTo>
                  <a:lnTo>
                    <a:pt x="293331" y="139674"/>
                  </a:lnTo>
                  <a:lnTo>
                    <a:pt x="293458" y="139433"/>
                  </a:lnTo>
                  <a:lnTo>
                    <a:pt x="293573" y="139204"/>
                  </a:lnTo>
                  <a:close/>
                </a:path>
                <a:path w="562609" h="567055">
                  <a:moveTo>
                    <a:pt x="293573" y="70129"/>
                  </a:moveTo>
                  <a:lnTo>
                    <a:pt x="292112" y="71247"/>
                  </a:lnTo>
                  <a:lnTo>
                    <a:pt x="287058" y="78447"/>
                  </a:lnTo>
                  <a:lnTo>
                    <a:pt x="288264" y="79336"/>
                  </a:lnTo>
                  <a:lnTo>
                    <a:pt x="290525" y="76161"/>
                  </a:lnTo>
                  <a:lnTo>
                    <a:pt x="292696" y="74053"/>
                  </a:lnTo>
                  <a:lnTo>
                    <a:pt x="293573" y="70129"/>
                  </a:lnTo>
                  <a:close/>
                </a:path>
                <a:path w="562609" h="567055">
                  <a:moveTo>
                    <a:pt x="293928" y="68719"/>
                  </a:moveTo>
                  <a:lnTo>
                    <a:pt x="293700" y="68249"/>
                  </a:lnTo>
                  <a:lnTo>
                    <a:pt x="292481" y="68249"/>
                  </a:lnTo>
                  <a:lnTo>
                    <a:pt x="293928" y="68719"/>
                  </a:lnTo>
                  <a:close/>
                </a:path>
                <a:path w="562609" h="567055">
                  <a:moveTo>
                    <a:pt x="294640" y="57023"/>
                  </a:moveTo>
                  <a:lnTo>
                    <a:pt x="293217" y="57023"/>
                  </a:lnTo>
                  <a:lnTo>
                    <a:pt x="293217" y="58089"/>
                  </a:lnTo>
                  <a:lnTo>
                    <a:pt x="294284" y="58089"/>
                  </a:lnTo>
                  <a:lnTo>
                    <a:pt x="294398" y="57734"/>
                  </a:lnTo>
                  <a:lnTo>
                    <a:pt x="294525" y="57378"/>
                  </a:lnTo>
                  <a:lnTo>
                    <a:pt x="294640" y="57023"/>
                  </a:lnTo>
                  <a:close/>
                </a:path>
                <a:path w="562609" h="567055">
                  <a:moveTo>
                    <a:pt x="294995" y="52070"/>
                  </a:moveTo>
                  <a:lnTo>
                    <a:pt x="294754" y="52298"/>
                  </a:lnTo>
                  <a:lnTo>
                    <a:pt x="294525" y="52539"/>
                  </a:lnTo>
                  <a:lnTo>
                    <a:pt x="294284" y="52781"/>
                  </a:lnTo>
                  <a:lnTo>
                    <a:pt x="294995" y="52781"/>
                  </a:lnTo>
                  <a:lnTo>
                    <a:pt x="294995" y="52070"/>
                  </a:lnTo>
                  <a:close/>
                </a:path>
                <a:path w="562609" h="567055">
                  <a:moveTo>
                    <a:pt x="297116" y="71907"/>
                  </a:moveTo>
                  <a:lnTo>
                    <a:pt x="296519" y="71780"/>
                  </a:lnTo>
                  <a:lnTo>
                    <a:pt x="295338" y="71551"/>
                  </a:lnTo>
                  <a:lnTo>
                    <a:pt x="296138" y="72478"/>
                  </a:lnTo>
                  <a:lnTo>
                    <a:pt x="296760" y="72605"/>
                  </a:lnTo>
                  <a:lnTo>
                    <a:pt x="296875" y="72377"/>
                  </a:lnTo>
                  <a:lnTo>
                    <a:pt x="297002" y="72136"/>
                  </a:lnTo>
                  <a:lnTo>
                    <a:pt x="297116" y="71907"/>
                  </a:lnTo>
                  <a:close/>
                </a:path>
                <a:path w="562609" h="567055">
                  <a:moveTo>
                    <a:pt x="297472" y="66941"/>
                  </a:moveTo>
                  <a:lnTo>
                    <a:pt x="297116" y="66941"/>
                  </a:lnTo>
                  <a:lnTo>
                    <a:pt x="296659" y="67716"/>
                  </a:lnTo>
                  <a:lnTo>
                    <a:pt x="296468" y="67589"/>
                  </a:lnTo>
                  <a:lnTo>
                    <a:pt x="296760" y="68364"/>
                  </a:lnTo>
                  <a:lnTo>
                    <a:pt x="297002" y="67881"/>
                  </a:lnTo>
                  <a:lnTo>
                    <a:pt x="297230" y="67411"/>
                  </a:lnTo>
                  <a:lnTo>
                    <a:pt x="297472" y="66941"/>
                  </a:lnTo>
                  <a:close/>
                </a:path>
                <a:path w="562609" h="567055">
                  <a:moveTo>
                    <a:pt x="298183" y="61988"/>
                  </a:moveTo>
                  <a:lnTo>
                    <a:pt x="297599" y="61239"/>
                  </a:lnTo>
                  <a:lnTo>
                    <a:pt x="296405" y="60921"/>
                  </a:lnTo>
                  <a:lnTo>
                    <a:pt x="296405" y="61277"/>
                  </a:lnTo>
                  <a:lnTo>
                    <a:pt x="297002" y="61506"/>
                  </a:lnTo>
                  <a:lnTo>
                    <a:pt x="297586" y="61747"/>
                  </a:lnTo>
                  <a:lnTo>
                    <a:pt x="298183" y="61988"/>
                  </a:lnTo>
                  <a:close/>
                </a:path>
                <a:path w="562609" h="567055">
                  <a:moveTo>
                    <a:pt x="298881" y="63398"/>
                  </a:moveTo>
                  <a:lnTo>
                    <a:pt x="298526" y="63398"/>
                  </a:lnTo>
                  <a:lnTo>
                    <a:pt x="298183" y="66230"/>
                  </a:lnTo>
                  <a:lnTo>
                    <a:pt x="298411" y="65290"/>
                  </a:lnTo>
                  <a:lnTo>
                    <a:pt x="298653" y="64350"/>
                  </a:lnTo>
                  <a:lnTo>
                    <a:pt x="298881" y="63398"/>
                  </a:lnTo>
                  <a:close/>
                </a:path>
                <a:path w="562609" h="567055">
                  <a:moveTo>
                    <a:pt x="299948" y="134239"/>
                  </a:moveTo>
                  <a:lnTo>
                    <a:pt x="299478" y="134353"/>
                  </a:lnTo>
                  <a:lnTo>
                    <a:pt x="299008" y="134480"/>
                  </a:lnTo>
                  <a:lnTo>
                    <a:pt x="298526" y="134594"/>
                  </a:lnTo>
                  <a:lnTo>
                    <a:pt x="298183" y="135064"/>
                  </a:lnTo>
                  <a:lnTo>
                    <a:pt x="297472" y="136004"/>
                  </a:lnTo>
                  <a:lnTo>
                    <a:pt x="298526" y="136004"/>
                  </a:lnTo>
                  <a:lnTo>
                    <a:pt x="299008" y="135420"/>
                  </a:lnTo>
                  <a:lnTo>
                    <a:pt x="299478" y="134823"/>
                  </a:lnTo>
                  <a:lnTo>
                    <a:pt x="299948" y="134239"/>
                  </a:lnTo>
                  <a:close/>
                </a:path>
                <a:path w="562609" h="567055">
                  <a:moveTo>
                    <a:pt x="305257" y="66230"/>
                  </a:moveTo>
                  <a:lnTo>
                    <a:pt x="303441" y="66992"/>
                  </a:lnTo>
                  <a:lnTo>
                    <a:pt x="303022" y="67043"/>
                  </a:lnTo>
                  <a:lnTo>
                    <a:pt x="302425" y="69062"/>
                  </a:lnTo>
                  <a:lnTo>
                    <a:pt x="303491" y="69062"/>
                  </a:lnTo>
                  <a:lnTo>
                    <a:pt x="304076" y="68122"/>
                  </a:lnTo>
                  <a:lnTo>
                    <a:pt x="304673" y="67183"/>
                  </a:lnTo>
                  <a:lnTo>
                    <a:pt x="305257" y="66230"/>
                  </a:lnTo>
                  <a:close/>
                </a:path>
                <a:path w="562609" h="567055">
                  <a:moveTo>
                    <a:pt x="305257" y="43916"/>
                  </a:moveTo>
                  <a:lnTo>
                    <a:pt x="304431" y="44729"/>
                  </a:lnTo>
                  <a:lnTo>
                    <a:pt x="304673" y="44602"/>
                  </a:lnTo>
                  <a:lnTo>
                    <a:pt x="304558" y="45339"/>
                  </a:lnTo>
                  <a:lnTo>
                    <a:pt x="304787" y="44869"/>
                  </a:lnTo>
                  <a:lnTo>
                    <a:pt x="305028" y="44399"/>
                  </a:lnTo>
                  <a:lnTo>
                    <a:pt x="305257" y="43916"/>
                  </a:lnTo>
                  <a:close/>
                </a:path>
                <a:path w="562609" h="567055">
                  <a:moveTo>
                    <a:pt x="305612" y="49593"/>
                  </a:moveTo>
                  <a:lnTo>
                    <a:pt x="303631" y="49949"/>
                  </a:lnTo>
                  <a:lnTo>
                    <a:pt x="302806" y="50457"/>
                  </a:lnTo>
                  <a:lnTo>
                    <a:pt x="302069" y="52070"/>
                  </a:lnTo>
                  <a:lnTo>
                    <a:pt x="302069" y="54902"/>
                  </a:lnTo>
                  <a:lnTo>
                    <a:pt x="302412" y="52412"/>
                  </a:lnTo>
                  <a:lnTo>
                    <a:pt x="302780" y="51396"/>
                  </a:lnTo>
                  <a:lnTo>
                    <a:pt x="304901" y="50647"/>
                  </a:lnTo>
                  <a:lnTo>
                    <a:pt x="305384" y="49949"/>
                  </a:lnTo>
                  <a:lnTo>
                    <a:pt x="305612" y="49593"/>
                  </a:lnTo>
                  <a:close/>
                </a:path>
                <a:path w="562609" h="567055">
                  <a:moveTo>
                    <a:pt x="307733" y="85712"/>
                  </a:moveTo>
                  <a:lnTo>
                    <a:pt x="307301" y="85382"/>
                  </a:lnTo>
                  <a:lnTo>
                    <a:pt x="306679" y="85712"/>
                  </a:lnTo>
                  <a:lnTo>
                    <a:pt x="307733" y="85712"/>
                  </a:lnTo>
                  <a:close/>
                </a:path>
                <a:path w="562609" h="567055">
                  <a:moveTo>
                    <a:pt x="316598" y="89255"/>
                  </a:moveTo>
                  <a:lnTo>
                    <a:pt x="315531" y="89255"/>
                  </a:lnTo>
                  <a:lnTo>
                    <a:pt x="315645" y="89611"/>
                  </a:lnTo>
                  <a:lnTo>
                    <a:pt x="315772" y="89966"/>
                  </a:lnTo>
                  <a:lnTo>
                    <a:pt x="315887" y="90322"/>
                  </a:lnTo>
                  <a:lnTo>
                    <a:pt x="316128" y="89966"/>
                  </a:lnTo>
                  <a:lnTo>
                    <a:pt x="316357" y="89611"/>
                  </a:lnTo>
                  <a:lnTo>
                    <a:pt x="316598" y="89255"/>
                  </a:lnTo>
                  <a:close/>
                </a:path>
                <a:path w="562609" h="567055">
                  <a:moveTo>
                    <a:pt x="343865" y="37541"/>
                  </a:moveTo>
                  <a:lnTo>
                    <a:pt x="343636" y="37426"/>
                  </a:lnTo>
                  <a:lnTo>
                    <a:pt x="343154" y="37198"/>
                  </a:lnTo>
                  <a:lnTo>
                    <a:pt x="342684" y="37896"/>
                  </a:lnTo>
                  <a:lnTo>
                    <a:pt x="342455" y="38252"/>
                  </a:lnTo>
                  <a:lnTo>
                    <a:pt x="342925" y="38493"/>
                  </a:lnTo>
                  <a:lnTo>
                    <a:pt x="343395" y="38722"/>
                  </a:lnTo>
                  <a:lnTo>
                    <a:pt x="343865" y="38963"/>
                  </a:lnTo>
                  <a:lnTo>
                    <a:pt x="343865" y="37541"/>
                  </a:lnTo>
                  <a:close/>
                </a:path>
                <a:path w="562609" h="567055">
                  <a:moveTo>
                    <a:pt x="350596" y="12039"/>
                  </a:moveTo>
                  <a:lnTo>
                    <a:pt x="350240" y="12039"/>
                  </a:lnTo>
                  <a:lnTo>
                    <a:pt x="350367" y="12395"/>
                  </a:lnTo>
                  <a:lnTo>
                    <a:pt x="350596" y="13106"/>
                  </a:lnTo>
                  <a:lnTo>
                    <a:pt x="350596" y="12039"/>
                  </a:lnTo>
                  <a:close/>
                </a:path>
                <a:path w="562609" h="567055">
                  <a:moveTo>
                    <a:pt x="352717" y="35420"/>
                  </a:moveTo>
                  <a:lnTo>
                    <a:pt x="352348" y="35242"/>
                  </a:lnTo>
                  <a:lnTo>
                    <a:pt x="352018" y="35420"/>
                  </a:lnTo>
                  <a:lnTo>
                    <a:pt x="352717" y="35420"/>
                  </a:lnTo>
                  <a:close/>
                </a:path>
                <a:path w="562609" h="567055">
                  <a:moveTo>
                    <a:pt x="362991" y="42151"/>
                  </a:moveTo>
                  <a:lnTo>
                    <a:pt x="362559" y="41186"/>
                  </a:lnTo>
                  <a:lnTo>
                    <a:pt x="361581" y="40741"/>
                  </a:lnTo>
                  <a:lnTo>
                    <a:pt x="360870" y="40030"/>
                  </a:lnTo>
                  <a:lnTo>
                    <a:pt x="360514" y="40030"/>
                  </a:lnTo>
                  <a:lnTo>
                    <a:pt x="361048" y="41643"/>
                  </a:lnTo>
                  <a:lnTo>
                    <a:pt x="361391" y="41681"/>
                  </a:lnTo>
                  <a:lnTo>
                    <a:pt x="362991" y="42151"/>
                  </a:lnTo>
                  <a:close/>
                </a:path>
                <a:path w="562609" h="567055">
                  <a:moveTo>
                    <a:pt x="373265" y="0"/>
                  </a:moveTo>
                  <a:lnTo>
                    <a:pt x="372795" y="114"/>
                  </a:lnTo>
                  <a:lnTo>
                    <a:pt x="372325" y="241"/>
                  </a:lnTo>
                  <a:lnTo>
                    <a:pt x="371843" y="355"/>
                  </a:lnTo>
                  <a:lnTo>
                    <a:pt x="371144" y="355"/>
                  </a:lnTo>
                  <a:lnTo>
                    <a:pt x="371614" y="596"/>
                  </a:lnTo>
                  <a:lnTo>
                    <a:pt x="372084" y="825"/>
                  </a:lnTo>
                  <a:lnTo>
                    <a:pt x="372554" y="1066"/>
                  </a:lnTo>
                  <a:lnTo>
                    <a:pt x="372795" y="711"/>
                  </a:lnTo>
                  <a:lnTo>
                    <a:pt x="373024" y="355"/>
                  </a:lnTo>
                  <a:lnTo>
                    <a:pt x="373265" y="0"/>
                  </a:lnTo>
                  <a:close/>
                </a:path>
                <a:path w="562609" h="567055">
                  <a:moveTo>
                    <a:pt x="392036" y="49593"/>
                  </a:moveTo>
                  <a:lnTo>
                    <a:pt x="389521" y="48577"/>
                  </a:lnTo>
                  <a:lnTo>
                    <a:pt x="384022" y="50495"/>
                  </a:lnTo>
                  <a:lnTo>
                    <a:pt x="379996" y="50292"/>
                  </a:lnTo>
                  <a:lnTo>
                    <a:pt x="379996" y="50647"/>
                  </a:lnTo>
                  <a:lnTo>
                    <a:pt x="382206" y="51574"/>
                  </a:lnTo>
                  <a:lnTo>
                    <a:pt x="382244" y="53492"/>
                  </a:lnTo>
                  <a:lnTo>
                    <a:pt x="383882" y="54902"/>
                  </a:lnTo>
                  <a:lnTo>
                    <a:pt x="384949" y="54902"/>
                  </a:lnTo>
                  <a:lnTo>
                    <a:pt x="385305" y="54190"/>
                  </a:lnTo>
                  <a:lnTo>
                    <a:pt x="382828" y="52781"/>
                  </a:lnTo>
                  <a:lnTo>
                    <a:pt x="382828" y="52070"/>
                  </a:lnTo>
                  <a:lnTo>
                    <a:pt x="386397" y="51015"/>
                  </a:lnTo>
                  <a:lnTo>
                    <a:pt x="388264" y="50050"/>
                  </a:lnTo>
                  <a:lnTo>
                    <a:pt x="392036" y="49593"/>
                  </a:lnTo>
                  <a:close/>
                </a:path>
                <a:path w="562609" h="567055">
                  <a:moveTo>
                    <a:pt x="399402" y="27432"/>
                  </a:moveTo>
                  <a:lnTo>
                    <a:pt x="399275" y="27432"/>
                  </a:lnTo>
                  <a:lnTo>
                    <a:pt x="397103" y="28486"/>
                  </a:lnTo>
                  <a:lnTo>
                    <a:pt x="394881" y="27432"/>
                  </a:lnTo>
                  <a:lnTo>
                    <a:pt x="392341" y="29070"/>
                  </a:lnTo>
                  <a:lnTo>
                    <a:pt x="391680" y="29070"/>
                  </a:lnTo>
                  <a:lnTo>
                    <a:pt x="391680" y="29273"/>
                  </a:lnTo>
                  <a:lnTo>
                    <a:pt x="394982" y="28905"/>
                  </a:lnTo>
                  <a:lnTo>
                    <a:pt x="395986" y="29387"/>
                  </a:lnTo>
                  <a:lnTo>
                    <a:pt x="397344" y="30467"/>
                  </a:lnTo>
                  <a:lnTo>
                    <a:pt x="397776" y="29387"/>
                  </a:lnTo>
                  <a:lnTo>
                    <a:pt x="397903" y="29070"/>
                  </a:lnTo>
                  <a:lnTo>
                    <a:pt x="398043" y="28905"/>
                  </a:lnTo>
                  <a:lnTo>
                    <a:pt x="398437" y="28486"/>
                  </a:lnTo>
                  <a:lnTo>
                    <a:pt x="399402" y="27432"/>
                  </a:lnTo>
                  <a:close/>
                </a:path>
                <a:path w="562609" h="567055">
                  <a:moveTo>
                    <a:pt x="408406" y="26212"/>
                  </a:moveTo>
                  <a:lnTo>
                    <a:pt x="405447" y="26212"/>
                  </a:lnTo>
                  <a:lnTo>
                    <a:pt x="406209" y="26924"/>
                  </a:lnTo>
                  <a:lnTo>
                    <a:pt x="407974" y="26924"/>
                  </a:lnTo>
                  <a:lnTo>
                    <a:pt x="408406" y="26212"/>
                  </a:lnTo>
                  <a:close/>
                </a:path>
                <a:path w="562609" h="567055">
                  <a:moveTo>
                    <a:pt x="412000" y="22428"/>
                  </a:moveTo>
                  <a:lnTo>
                    <a:pt x="411835" y="22669"/>
                  </a:lnTo>
                  <a:lnTo>
                    <a:pt x="411975" y="22669"/>
                  </a:lnTo>
                  <a:lnTo>
                    <a:pt x="412000" y="22428"/>
                  </a:lnTo>
                  <a:close/>
                </a:path>
                <a:path w="562609" h="567055">
                  <a:moveTo>
                    <a:pt x="412584" y="10274"/>
                  </a:moveTo>
                  <a:lnTo>
                    <a:pt x="411861" y="9220"/>
                  </a:lnTo>
                  <a:lnTo>
                    <a:pt x="410806" y="8851"/>
                  </a:lnTo>
                  <a:lnTo>
                    <a:pt x="411988" y="9804"/>
                  </a:lnTo>
                  <a:lnTo>
                    <a:pt x="412584" y="10274"/>
                  </a:lnTo>
                  <a:close/>
                </a:path>
                <a:path w="562609" h="567055">
                  <a:moveTo>
                    <a:pt x="418249" y="14173"/>
                  </a:moveTo>
                  <a:lnTo>
                    <a:pt x="415721" y="12954"/>
                  </a:lnTo>
                  <a:lnTo>
                    <a:pt x="411276" y="12839"/>
                  </a:lnTo>
                  <a:lnTo>
                    <a:pt x="407974" y="11328"/>
                  </a:lnTo>
                  <a:lnTo>
                    <a:pt x="408343" y="14439"/>
                  </a:lnTo>
                  <a:lnTo>
                    <a:pt x="409473" y="13360"/>
                  </a:lnTo>
                  <a:lnTo>
                    <a:pt x="411873" y="14173"/>
                  </a:lnTo>
                  <a:lnTo>
                    <a:pt x="413994" y="16294"/>
                  </a:lnTo>
                  <a:lnTo>
                    <a:pt x="415036" y="15240"/>
                  </a:lnTo>
                  <a:lnTo>
                    <a:pt x="417169" y="15176"/>
                  </a:lnTo>
                  <a:lnTo>
                    <a:pt x="418249" y="14173"/>
                  </a:lnTo>
                  <a:close/>
                </a:path>
                <a:path w="562609" h="567055">
                  <a:moveTo>
                    <a:pt x="418960" y="18415"/>
                  </a:moveTo>
                  <a:lnTo>
                    <a:pt x="413486" y="18415"/>
                  </a:lnTo>
                  <a:lnTo>
                    <a:pt x="406387" y="19532"/>
                  </a:lnTo>
                  <a:lnTo>
                    <a:pt x="398691" y="21094"/>
                  </a:lnTo>
                  <a:lnTo>
                    <a:pt x="391795" y="22428"/>
                  </a:lnTo>
                  <a:lnTo>
                    <a:pt x="396290" y="22428"/>
                  </a:lnTo>
                  <a:lnTo>
                    <a:pt x="404075" y="21958"/>
                  </a:lnTo>
                  <a:lnTo>
                    <a:pt x="403961" y="22669"/>
                  </a:lnTo>
                  <a:lnTo>
                    <a:pt x="403707" y="23393"/>
                  </a:lnTo>
                  <a:lnTo>
                    <a:pt x="399465" y="23393"/>
                  </a:lnTo>
                  <a:lnTo>
                    <a:pt x="391642" y="24447"/>
                  </a:lnTo>
                  <a:lnTo>
                    <a:pt x="392849" y="24447"/>
                  </a:lnTo>
                  <a:lnTo>
                    <a:pt x="390271" y="26212"/>
                  </a:lnTo>
                  <a:lnTo>
                    <a:pt x="389559" y="26212"/>
                  </a:lnTo>
                  <a:lnTo>
                    <a:pt x="389559" y="26441"/>
                  </a:lnTo>
                  <a:lnTo>
                    <a:pt x="391756" y="26212"/>
                  </a:lnTo>
                  <a:lnTo>
                    <a:pt x="392061" y="26212"/>
                  </a:lnTo>
                  <a:lnTo>
                    <a:pt x="399478" y="25146"/>
                  </a:lnTo>
                  <a:lnTo>
                    <a:pt x="399834" y="25501"/>
                  </a:lnTo>
                  <a:lnTo>
                    <a:pt x="399770" y="25781"/>
                  </a:lnTo>
                  <a:lnTo>
                    <a:pt x="399681" y="26212"/>
                  </a:lnTo>
                  <a:lnTo>
                    <a:pt x="399592" y="26682"/>
                  </a:lnTo>
                  <a:lnTo>
                    <a:pt x="399503" y="27432"/>
                  </a:lnTo>
                  <a:lnTo>
                    <a:pt x="399872" y="26924"/>
                  </a:lnTo>
                  <a:lnTo>
                    <a:pt x="400532" y="26212"/>
                  </a:lnTo>
                  <a:lnTo>
                    <a:pt x="405447" y="26212"/>
                  </a:lnTo>
                  <a:lnTo>
                    <a:pt x="404990" y="25781"/>
                  </a:lnTo>
                  <a:lnTo>
                    <a:pt x="401040" y="25781"/>
                  </a:lnTo>
                  <a:lnTo>
                    <a:pt x="401955" y="25146"/>
                  </a:lnTo>
                  <a:lnTo>
                    <a:pt x="403606" y="24447"/>
                  </a:lnTo>
                  <a:lnTo>
                    <a:pt x="404418" y="24447"/>
                  </a:lnTo>
                  <a:lnTo>
                    <a:pt x="404863" y="25501"/>
                  </a:lnTo>
                  <a:lnTo>
                    <a:pt x="404990" y="25781"/>
                  </a:lnTo>
                  <a:lnTo>
                    <a:pt x="408686" y="25781"/>
                  </a:lnTo>
                  <a:lnTo>
                    <a:pt x="409079" y="25146"/>
                  </a:lnTo>
                  <a:lnTo>
                    <a:pt x="409511" y="24447"/>
                  </a:lnTo>
                  <a:lnTo>
                    <a:pt x="409727" y="24091"/>
                  </a:lnTo>
                  <a:lnTo>
                    <a:pt x="408901" y="24447"/>
                  </a:lnTo>
                  <a:lnTo>
                    <a:pt x="407263" y="25146"/>
                  </a:lnTo>
                  <a:lnTo>
                    <a:pt x="405803" y="24447"/>
                  </a:lnTo>
                  <a:lnTo>
                    <a:pt x="405130" y="24447"/>
                  </a:lnTo>
                  <a:lnTo>
                    <a:pt x="407428" y="23736"/>
                  </a:lnTo>
                  <a:lnTo>
                    <a:pt x="404787" y="23736"/>
                  </a:lnTo>
                  <a:lnTo>
                    <a:pt x="404787" y="22669"/>
                  </a:lnTo>
                  <a:lnTo>
                    <a:pt x="405257" y="21958"/>
                  </a:lnTo>
                  <a:lnTo>
                    <a:pt x="406209" y="20548"/>
                  </a:lnTo>
                  <a:lnTo>
                    <a:pt x="410895" y="21640"/>
                  </a:lnTo>
                  <a:lnTo>
                    <a:pt x="413181" y="21831"/>
                  </a:lnTo>
                  <a:lnTo>
                    <a:pt x="414743" y="20548"/>
                  </a:lnTo>
                  <a:lnTo>
                    <a:pt x="416471" y="19126"/>
                  </a:lnTo>
                  <a:lnTo>
                    <a:pt x="418287" y="19532"/>
                  </a:lnTo>
                  <a:lnTo>
                    <a:pt x="417728" y="19532"/>
                  </a:lnTo>
                  <a:lnTo>
                    <a:pt x="418249" y="19837"/>
                  </a:lnTo>
                  <a:lnTo>
                    <a:pt x="413994" y="23736"/>
                  </a:lnTo>
                  <a:lnTo>
                    <a:pt x="413385" y="23545"/>
                  </a:lnTo>
                  <a:lnTo>
                    <a:pt x="412915" y="23393"/>
                  </a:lnTo>
                  <a:lnTo>
                    <a:pt x="412877" y="23545"/>
                  </a:lnTo>
                  <a:lnTo>
                    <a:pt x="412673" y="23393"/>
                  </a:lnTo>
                  <a:lnTo>
                    <a:pt x="412597" y="23025"/>
                  </a:lnTo>
                  <a:lnTo>
                    <a:pt x="412407" y="22669"/>
                  </a:lnTo>
                  <a:lnTo>
                    <a:pt x="412280" y="22428"/>
                  </a:lnTo>
                  <a:lnTo>
                    <a:pt x="412127" y="22428"/>
                  </a:lnTo>
                  <a:lnTo>
                    <a:pt x="411975" y="22669"/>
                  </a:lnTo>
                  <a:lnTo>
                    <a:pt x="411873" y="23736"/>
                  </a:lnTo>
                  <a:lnTo>
                    <a:pt x="412940" y="24447"/>
                  </a:lnTo>
                  <a:lnTo>
                    <a:pt x="415328" y="24447"/>
                  </a:lnTo>
                  <a:lnTo>
                    <a:pt x="416090" y="23736"/>
                  </a:lnTo>
                  <a:lnTo>
                    <a:pt x="416839" y="23025"/>
                  </a:lnTo>
                  <a:lnTo>
                    <a:pt x="417512" y="22669"/>
                  </a:lnTo>
                  <a:lnTo>
                    <a:pt x="418960" y="21958"/>
                  </a:lnTo>
                  <a:lnTo>
                    <a:pt x="418960" y="19126"/>
                  </a:lnTo>
                  <a:lnTo>
                    <a:pt x="418960" y="18415"/>
                  </a:lnTo>
                  <a:close/>
                </a:path>
                <a:path w="562609" h="567055">
                  <a:moveTo>
                    <a:pt x="432092" y="6616"/>
                  </a:moveTo>
                  <a:lnTo>
                    <a:pt x="429234" y="7442"/>
                  </a:lnTo>
                  <a:lnTo>
                    <a:pt x="425640" y="10185"/>
                  </a:lnTo>
                  <a:lnTo>
                    <a:pt x="422605" y="13462"/>
                  </a:lnTo>
                  <a:lnTo>
                    <a:pt x="418249" y="15582"/>
                  </a:lnTo>
                  <a:lnTo>
                    <a:pt x="418363" y="16294"/>
                  </a:lnTo>
                  <a:lnTo>
                    <a:pt x="418477" y="17005"/>
                  </a:lnTo>
                  <a:lnTo>
                    <a:pt x="418604" y="17716"/>
                  </a:lnTo>
                  <a:lnTo>
                    <a:pt x="419658" y="17716"/>
                  </a:lnTo>
                  <a:lnTo>
                    <a:pt x="421449" y="14732"/>
                  </a:lnTo>
                  <a:lnTo>
                    <a:pt x="427088" y="10185"/>
                  </a:lnTo>
                  <a:lnTo>
                    <a:pt x="432092" y="6616"/>
                  </a:lnTo>
                  <a:close/>
                </a:path>
                <a:path w="562609" h="567055">
                  <a:moveTo>
                    <a:pt x="432409" y="12750"/>
                  </a:moveTo>
                  <a:lnTo>
                    <a:pt x="429234" y="12039"/>
                  </a:lnTo>
                  <a:lnTo>
                    <a:pt x="420725" y="18415"/>
                  </a:lnTo>
                  <a:lnTo>
                    <a:pt x="420014" y="19481"/>
                  </a:lnTo>
                  <a:lnTo>
                    <a:pt x="421081" y="19837"/>
                  </a:lnTo>
                  <a:lnTo>
                    <a:pt x="431711" y="12750"/>
                  </a:lnTo>
                  <a:lnTo>
                    <a:pt x="432409" y="12750"/>
                  </a:lnTo>
                  <a:close/>
                </a:path>
                <a:path w="562609" h="567055">
                  <a:moveTo>
                    <a:pt x="437730" y="4965"/>
                  </a:moveTo>
                  <a:lnTo>
                    <a:pt x="432092" y="6616"/>
                  </a:lnTo>
                  <a:lnTo>
                    <a:pt x="432968" y="6616"/>
                  </a:lnTo>
                  <a:lnTo>
                    <a:pt x="436156" y="7442"/>
                  </a:lnTo>
                  <a:lnTo>
                    <a:pt x="436613" y="6616"/>
                  </a:lnTo>
                  <a:lnTo>
                    <a:pt x="437730" y="4965"/>
                  </a:lnTo>
                  <a:close/>
                </a:path>
                <a:path w="562609" h="567055">
                  <a:moveTo>
                    <a:pt x="562559" y="69761"/>
                  </a:moveTo>
                  <a:lnTo>
                    <a:pt x="561924" y="69354"/>
                  </a:lnTo>
                  <a:lnTo>
                    <a:pt x="561340" y="66586"/>
                  </a:lnTo>
                  <a:lnTo>
                    <a:pt x="560984" y="66586"/>
                  </a:lnTo>
                  <a:lnTo>
                    <a:pt x="560984" y="67652"/>
                  </a:lnTo>
                  <a:lnTo>
                    <a:pt x="560692" y="70764"/>
                  </a:lnTo>
                  <a:lnTo>
                    <a:pt x="562406" y="72961"/>
                  </a:lnTo>
                  <a:lnTo>
                    <a:pt x="562559" y="697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816011" y="2499664"/>
              <a:ext cx="744855" cy="693420"/>
            </a:xfrm>
            <a:custGeom>
              <a:avLst/>
              <a:gdLst/>
              <a:ahLst/>
              <a:cxnLst/>
              <a:rect l="l" t="t" r="r" b="b"/>
              <a:pathLst>
                <a:path w="744854" h="693419">
                  <a:moveTo>
                    <a:pt x="1701" y="464312"/>
                  </a:moveTo>
                  <a:lnTo>
                    <a:pt x="1143" y="465251"/>
                  </a:lnTo>
                  <a:lnTo>
                    <a:pt x="558" y="466191"/>
                  </a:lnTo>
                  <a:lnTo>
                    <a:pt x="0" y="467131"/>
                  </a:lnTo>
                  <a:lnTo>
                    <a:pt x="1066" y="467131"/>
                  </a:lnTo>
                  <a:lnTo>
                    <a:pt x="1270" y="466191"/>
                  </a:lnTo>
                  <a:lnTo>
                    <a:pt x="1701" y="464312"/>
                  </a:lnTo>
                  <a:close/>
                </a:path>
                <a:path w="744854" h="693419">
                  <a:moveTo>
                    <a:pt x="10985" y="466064"/>
                  </a:moveTo>
                  <a:lnTo>
                    <a:pt x="10401" y="465239"/>
                  </a:lnTo>
                  <a:lnTo>
                    <a:pt x="9804" y="464413"/>
                  </a:lnTo>
                  <a:lnTo>
                    <a:pt x="9220" y="463588"/>
                  </a:lnTo>
                  <a:lnTo>
                    <a:pt x="9779" y="464820"/>
                  </a:lnTo>
                  <a:lnTo>
                    <a:pt x="9906" y="465340"/>
                  </a:lnTo>
                  <a:lnTo>
                    <a:pt x="10985" y="466064"/>
                  </a:lnTo>
                  <a:close/>
                </a:path>
                <a:path w="744854" h="693419">
                  <a:moveTo>
                    <a:pt x="13385" y="457568"/>
                  </a:moveTo>
                  <a:lnTo>
                    <a:pt x="13119" y="457568"/>
                  </a:lnTo>
                  <a:lnTo>
                    <a:pt x="12369" y="458292"/>
                  </a:lnTo>
                  <a:lnTo>
                    <a:pt x="13385" y="457568"/>
                  </a:lnTo>
                  <a:close/>
                </a:path>
                <a:path w="744854" h="693419">
                  <a:moveTo>
                    <a:pt x="14884" y="457568"/>
                  </a:moveTo>
                  <a:lnTo>
                    <a:pt x="13462" y="457568"/>
                  </a:lnTo>
                  <a:lnTo>
                    <a:pt x="13233" y="458292"/>
                  </a:lnTo>
                  <a:lnTo>
                    <a:pt x="13119" y="460044"/>
                  </a:lnTo>
                  <a:lnTo>
                    <a:pt x="12115" y="460044"/>
                  </a:lnTo>
                  <a:lnTo>
                    <a:pt x="5422" y="461594"/>
                  </a:lnTo>
                  <a:lnTo>
                    <a:pt x="4254" y="463588"/>
                  </a:lnTo>
                  <a:lnTo>
                    <a:pt x="5321" y="463588"/>
                  </a:lnTo>
                  <a:lnTo>
                    <a:pt x="7454" y="462229"/>
                  </a:lnTo>
                  <a:lnTo>
                    <a:pt x="9550" y="461454"/>
                  </a:lnTo>
                  <a:lnTo>
                    <a:pt x="13462" y="461454"/>
                  </a:lnTo>
                  <a:lnTo>
                    <a:pt x="13881" y="460552"/>
                  </a:lnTo>
                  <a:lnTo>
                    <a:pt x="14109" y="458901"/>
                  </a:lnTo>
                  <a:lnTo>
                    <a:pt x="14198" y="458292"/>
                  </a:lnTo>
                  <a:lnTo>
                    <a:pt x="14884" y="457568"/>
                  </a:lnTo>
                  <a:close/>
                </a:path>
                <a:path w="744854" h="693419">
                  <a:moveTo>
                    <a:pt x="38620" y="459689"/>
                  </a:moveTo>
                  <a:lnTo>
                    <a:pt x="38379" y="459574"/>
                  </a:lnTo>
                  <a:lnTo>
                    <a:pt x="37909" y="459333"/>
                  </a:lnTo>
                  <a:lnTo>
                    <a:pt x="37668" y="459574"/>
                  </a:lnTo>
                  <a:lnTo>
                    <a:pt x="37426" y="459803"/>
                  </a:lnTo>
                  <a:lnTo>
                    <a:pt x="37198" y="460044"/>
                  </a:lnTo>
                  <a:lnTo>
                    <a:pt x="38138" y="461924"/>
                  </a:lnTo>
                  <a:lnTo>
                    <a:pt x="38620" y="462876"/>
                  </a:lnTo>
                  <a:lnTo>
                    <a:pt x="38620" y="459689"/>
                  </a:lnTo>
                  <a:close/>
                </a:path>
                <a:path w="744854" h="693419">
                  <a:moveTo>
                    <a:pt x="44272" y="462521"/>
                  </a:moveTo>
                  <a:lnTo>
                    <a:pt x="43929" y="462165"/>
                  </a:lnTo>
                  <a:lnTo>
                    <a:pt x="43218" y="461454"/>
                  </a:lnTo>
                  <a:lnTo>
                    <a:pt x="43218" y="462521"/>
                  </a:lnTo>
                  <a:lnTo>
                    <a:pt x="44272" y="462521"/>
                  </a:lnTo>
                  <a:close/>
                </a:path>
                <a:path w="744854" h="693419">
                  <a:moveTo>
                    <a:pt x="59512" y="441985"/>
                  </a:moveTo>
                  <a:lnTo>
                    <a:pt x="48272" y="444385"/>
                  </a:lnTo>
                  <a:lnTo>
                    <a:pt x="37592" y="448195"/>
                  </a:lnTo>
                  <a:lnTo>
                    <a:pt x="27165" y="452526"/>
                  </a:lnTo>
                  <a:lnTo>
                    <a:pt x="16649" y="456501"/>
                  </a:lnTo>
                  <a:lnTo>
                    <a:pt x="16014" y="457771"/>
                  </a:lnTo>
                  <a:lnTo>
                    <a:pt x="15951" y="458724"/>
                  </a:lnTo>
                  <a:lnTo>
                    <a:pt x="16294" y="460400"/>
                  </a:lnTo>
                  <a:lnTo>
                    <a:pt x="17005" y="460400"/>
                  </a:lnTo>
                  <a:lnTo>
                    <a:pt x="17360" y="458978"/>
                  </a:lnTo>
                  <a:lnTo>
                    <a:pt x="24485" y="455752"/>
                  </a:lnTo>
                  <a:lnTo>
                    <a:pt x="46748" y="446582"/>
                  </a:lnTo>
                  <a:lnTo>
                    <a:pt x="59512" y="441985"/>
                  </a:lnTo>
                  <a:close/>
                </a:path>
                <a:path w="744854" h="693419">
                  <a:moveTo>
                    <a:pt x="61633" y="447992"/>
                  </a:moveTo>
                  <a:lnTo>
                    <a:pt x="61290" y="447878"/>
                  </a:lnTo>
                  <a:lnTo>
                    <a:pt x="60921" y="447763"/>
                  </a:lnTo>
                  <a:lnTo>
                    <a:pt x="60579" y="447649"/>
                  </a:lnTo>
                  <a:lnTo>
                    <a:pt x="60452" y="447878"/>
                  </a:lnTo>
                  <a:lnTo>
                    <a:pt x="60337" y="448119"/>
                  </a:lnTo>
                  <a:lnTo>
                    <a:pt x="60210" y="448348"/>
                  </a:lnTo>
                  <a:lnTo>
                    <a:pt x="60579" y="448589"/>
                  </a:lnTo>
                  <a:lnTo>
                    <a:pt x="60921" y="448830"/>
                  </a:lnTo>
                  <a:lnTo>
                    <a:pt x="61290" y="449059"/>
                  </a:lnTo>
                  <a:lnTo>
                    <a:pt x="61391" y="448703"/>
                  </a:lnTo>
                  <a:lnTo>
                    <a:pt x="61518" y="448348"/>
                  </a:lnTo>
                  <a:lnTo>
                    <a:pt x="61633" y="447992"/>
                  </a:lnTo>
                  <a:close/>
                </a:path>
                <a:path w="744854" h="693419">
                  <a:moveTo>
                    <a:pt x="68605" y="410819"/>
                  </a:moveTo>
                  <a:lnTo>
                    <a:pt x="67640" y="411454"/>
                  </a:lnTo>
                  <a:lnTo>
                    <a:pt x="66954" y="411162"/>
                  </a:lnTo>
                  <a:lnTo>
                    <a:pt x="66713" y="411391"/>
                  </a:lnTo>
                  <a:lnTo>
                    <a:pt x="66471" y="411632"/>
                  </a:lnTo>
                  <a:lnTo>
                    <a:pt x="66243" y="411873"/>
                  </a:lnTo>
                  <a:lnTo>
                    <a:pt x="68021" y="411873"/>
                  </a:lnTo>
                  <a:lnTo>
                    <a:pt x="68605" y="410819"/>
                  </a:lnTo>
                  <a:close/>
                </a:path>
                <a:path w="744854" h="693419">
                  <a:moveTo>
                    <a:pt x="72961" y="451192"/>
                  </a:moveTo>
                  <a:lnTo>
                    <a:pt x="72237" y="451612"/>
                  </a:lnTo>
                  <a:lnTo>
                    <a:pt x="72263" y="452247"/>
                  </a:lnTo>
                  <a:lnTo>
                    <a:pt x="72504" y="451891"/>
                  </a:lnTo>
                  <a:lnTo>
                    <a:pt x="72732" y="451535"/>
                  </a:lnTo>
                  <a:lnTo>
                    <a:pt x="72961" y="451192"/>
                  </a:lnTo>
                  <a:close/>
                </a:path>
                <a:path w="744854" h="693419">
                  <a:moveTo>
                    <a:pt x="73901" y="393014"/>
                  </a:moveTo>
                  <a:lnTo>
                    <a:pt x="71056" y="393179"/>
                  </a:lnTo>
                  <a:lnTo>
                    <a:pt x="73482" y="394843"/>
                  </a:lnTo>
                  <a:lnTo>
                    <a:pt x="73863" y="393179"/>
                  </a:lnTo>
                  <a:lnTo>
                    <a:pt x="73901" y="393014"/>
                  </a:lnTo>
                  <a:close/>
                </a:path>
                <a:path w="744854" h="693419">
                  <a:moveTo>
                    <a:pt x="74041" y="447294"/>
                  </a:moveTo>
                  <a:lnTo>
                    <a:pt x="73660" y="447103"/>
                  </a:lnTo>
                  <a:lnTo>
                    <a:pt x="73329" y="447294"/>
                  </a:lnTo>
                  <a:lnTo>
                    <a:pt x="74041" y="447294"/>
                  </a:lnTo>
                  <a:close/>
                </a:path>
                <a:path w="744854" h="693419">
                  <a:moveTo>
                    <a:pt x="74383" y="422490"/>
                  </a:moveTo>
                  <a:lnTo>
                    <a:pt x="70967" y="422948"/>
                  </a:lnTo>
                  <a:lnTo>
                    <a:pt x="62560" y="423202"/>
                  </a:lnTo>
                  <a:lnTo>
                    <a:pt x="60579" y="424980"/>
                  </a:lnTo>
                  <a:lnTo>
                    <a:pt x="59867" y="424980"/>
                  </a:lnTo>
                  <a:lnTo>
                    <a:pt x="60921" y="425691"/>
                  </a:lnTo>
                  <a:lnTo>
                    <a:pt x="65036" y="423291"/>
                  </a:lnTo>
                  <a:lnTo>
                    <a:pt x="70904" y="427037"/>
                  </a:lnTo>
                  <a:lnTo>
                    <a:pt x="73329" y="423557"/>
                  </a:lnTo>
                  <a:lnTo>
                    <a:pt x="74383" y="422490"/>
                  </a:lnTo>
                  <a:close/>
                </a:path>
                <a:path w="744854" h="693419">
                  <a:moveTo>
                    <a:pt x="75095" y="395935"/>
                  </a:moveTo>
                  <a:lnTo>
                    <a:pt x="73482" y="394843"/>
                  </a:lnTo>
                  <a:lnTo>
                    <a:pt x="73329" y="395579"/>
                  </a:lnTo>
                  <a:lnTo>
                    <a:pt x="74028" y="395935"/>
                  </a:lnTo>
                  <a:lnTo>
                    <a:pt x="75095" y="395935"/>
                  </a:lnTo>
                  <a:close/>
                </a:path>
                <a:path w="744854" h="693419">
                  <a:moveTo>
                    <a:pt x="78041" y="395935"/>
                  </a:moveTo>
                  <a:lnTo>
                    <a:pt x="75095" y="395935"/>
                  </a:lnTo>
                  <a:lnTo>
                    <a:pt x="77254" y="396570"/>
                  </a:lnTo>
                  <a:lnTo>
                    <a:pt x="78041" y="395935"/>
                  </a:lnTo>
                  <a:close/>
                </a:path>
                <a:path w="744854" h="693419">
                  <a:moveTo>
                    <a:pt x="81470" y="390626"/>
                  </a:moveTo>
                  <a:lnTo>
                    <a:pt x="79667" y="390144"/>
                  </a:lnTo>
                  <a:lnTo>
                    <a:pt x="76225" y="391782"/>
                  </a:lnTo>
                  <a:lnTo>
                    <a:pt x="74041" y="392391"/>
                  </a:lnTo>
                  <a:lnTo>
                    <a:pt x="73977" y="392658"/>
                  </a:lnTo>
                  <a:lnTo>
                    <a:pt x="73901" y="393014"/>
                  </a:lnTo>
                  <a:lnTo>
                    <a:pt x="79438" y="392658"/>
                  </a:lnTo>
                  <a:lnTo>
                    <a:pt x="80759" y="390626"/>
                  </a:lnTo>
                  <a:lnTo>
                    <a:pt x="81470" y="390626"/>
                  </a:lnTo>
                  <a:close/>
                </a:path>
                <a:path w="744854" h="693419">
                  <a:moveTo>
                    <a:pt x="81826" y="393801"/>
                  </a:moveTo>
                  <a:lnTo>
                    <a:pt x="79717" y="394576"/>
                  </a:lnTo>
                  <a:lnTo>
                    <a:pt x="78041" y="395935"/>
                  </a:lnTo>
                  <a:lnTo>
                    <a:pt x="78625" y="395935"/>
                  </a:lnTo>
                  <a:lnTo>
                    <a:pt x="81826" y="393801"/>
                  </a:lnTo>
                  <a:close/>
                </a:path>
                <a:path w="744854" h="693419">
                  <a:moveTo>
                    <a:pt x="83959" y="437019"/>
                  </a:moveTo>
                  <a:lnTo>
                    <a:pt x="83832" y="436905"/>
                  </a:lnTo>
                  <a:lnTo>
                    <a:pt x="83718" y="436778"/>
                  </a:lnTo>
                  <a:lnTo>
                    <a:pt x="83591" y="436664"/>
                  </a:lnTo>
                  <a:lnTo>
                    <a:pt x="83248" y="436664"/>
                  </a:lnTo>
                  <a:lnTo>
                    <a:pt x="83591" y="437730"/>
                  </a:lnTo>
                  <a:lnTo>
                    <a:pt x="83718" y="437489"/>
                  </a:lnTo>
                  <a:lnTo>
                    <a:pt x="83832" y="437261"/>
                  </a:lnTo>
                  <a:lnTo>
                    <a:pt x="83959" y="437019"/>
                  </a:lnTo>
                  <a:close/>
                </a:path>
                <a:path w="744854" h="693419">
                  <a:moveTo>
                    <a:pt x="85013" y="452602"/>
                  </a:moveTo>
                  <a:lnTo>
                    <a:pt x="84518" y="453313"/>
                  </a:lnTo>
                  <a:lnTo>
                    <a:pt x="84734" y="453148"/>
                  </a:lnTo>
                  <a:lnTo>
                    <a:pt x="84658" y="453669"/>
                  </a:lnTo>
                  <a:lnTo>
                    <a:pt x="84886" y="452958"/>
                  </a:lnTo>
                  <a:lnTo>
                    <a:pt x="85013" y="452602"/>
                  </a:lnTo>
                  <a:close/>
                </a:path>
                <a:path w="744854" h="693419">
                  <a:moveTo>
                    <a:pt x="88201" y="435610"/>
                  </a:moveTo>
                  <a:lnTo>
                    <a:pt x="86779" y="435127"/>
                  </a:lnTo>
                  <a:lnTo>
                    <a:pt x="86080" y="434898"/>
                  </a:lnTo>
                  <a:lnTo>
                    <a:pt x="85013" y="435241"/>
                  </a:lnTo>
                  <a:lnTo>
                    <a:pt x="85788" y="436753"/>
                  </a:lnTo>
                  <a:lnTo>
                    <a:pt x="85572" y="435864"/>
                  </a:lnTo>
                  <a:lnTo>
                    <a:pt x="86779" y="436308"/>
                  </a:lnTo>
                  <a:lnTo>
                    <a:pt x="87261" y="436079"/>
                  </a:lnTo>
                  <a:lnTo>
                    <a:pt x="87731" y="435838"/>
                  </a:lnTo>
                  <a:lnTo>
                    <a:pt x="88201" y="435610"/>
                  </a:lnTo>
                  <a:close/>
                </a:path>
                <a:path w="744854" h="693419">
                  <a:moveTo>
                    <a:pt x="91389" y="421792"/>
                  </a:moveTo>
                  <a:lnTo>
                    <a:pt x="90144" y="420890"/>
                  </a:lnTo>
                  <a:lnTo>
                    <a:pt x="88099" y="421297"/>
                  </a:lnTo>
                  <a:lnTo>
                    <a:pt x="85725" y="421436"/>
                  </a:lnTo>
                  <a:lnTo>
                    <a:pt x="86715" y="422452"/>
                  </a:lnTo>
                  <a:lnTo>
                    <a:pt x="87820" y="422948"/>
                  </a:lnTo>
                  <a:lnTo>
                    <a:pt x="89611" y="423202"/>
                  </a:lnTo>
                  <a:lnTo>
                    <a:pt x="90563" y="422732"/>
                  </a:lnTo>
                  <a:lnTo>
                    <a:pt x="91033" y="422490"/>
                  </a:lnTo>
                  <a:lnTo>
                    <a:pt x="91389" y="421792"/>
                  </a:lnTo>
                  <a:close/>
                </a:path>
                <a:path w="744854" h="693419">
                  <a:moveTo>
                    <a:pt x="92100" y="413639"/>
                  </a:moveTo>
                  <a:lnTo>
                    <a:pt x="91147" y="412064"/>
                  </a:lnTo>
                  <a:lnTo>
                    <a:pt x="90881" y="412229"/>
                  </a:lnTo>
                  <a:lnTo>
                    <a:pt x="88900" y="412584"/>
                  </a:lnTo>
                  <a:lnTo>
                    <a:pt x="88671" y="413054"/>
                  </a:lnTo>
                  <a:lnTo>
                    <a:pt x="88430" y="413524"/>
                  </a:lnTo>
                  <a:lnTo>
                    <a:pt x="88201" y="413994"/>
                  </a:lnTo>
                  <a:lnTo>
                    <a:pt x="88900" y="413994"/>
                  </a:lnTo>
                  <a:lnTo>
                    <a:pt x="89992" y="412648"/>
                  </a:lnTo>
                  <a:lnTo>
                    <a:pt x="90474" y="413054"/>
                  </a:lnTo>
                  <a:lnTo>
                    <a:pt x="92100" y="413639"/>
                  </a:lnTo>
                  <a:close/>
                </a:path>
                <a:path w="744854" h="693419">
                  <a:moveTo>
                    <a:pt x="108750" y="436308"/>
                  </a:moveTo>
                  <a:lnTo>
                    <a:pt x="108242" y="437019"/>
                  </a:lnTo>
                  <a:lnTo>
                    <a:pt x="108470" y="436854"/>
                  </a:lnTo>
                  <a:lnTo>
                    <a:pt x="108381" y="437375"/>
                  </a:lnTo>
                  <a:lnTo>
                    <a:pt x="108508" y="437019"/>
                  </a:lnTo>
                  <a:lnTo>
                    <a:pt x="108623" y="436664"/>
                  </a:lnTo>
                  <a:lnTo>
                    <a:pt x="108750" y="436308"/>
                  </a:lnTo>
                  <a:close/>
                </a:path>
                <a:path w="744854" h="693419">
                  <a:moveTo>
                    <a:pt x="110159" y="446938"/>
                  </a:moveTo>
                  <a:lnTo>
                    <a:pt x="110045" y="446697"/>
                  </a:lnTo>
                  <a:lnTo>
                    <a:pt x="109918" y="446468"/>
                  </a:lnTo>
                  <a:lnTo>
                    <a:pt x="109804" y="446227"/>
                  </a:lnTo>
                  <a:lnTo>
                    <a:pt x="109220" y="446341"/>
                  </a:lnTo>
                  <a:lnTo>
                    <a:pt x="108623" y="446468"/>
                  </a:lnTo>
                  <a:lnTo>
                    <a:pt x="108038" y="446582"/>
                  </a:lnTo>
                  <a:lnTo>
                    <a:pt x="108267" y="447052"/>
                  </a:lnTo>
                  <a:lnTo>
                    <a:pt x="108750" y="447992"/>
                  </a:lnTo>
                  <a:lnTo>
                    <a:pt x="109804" y="447992"/>
                  </a:lnTo>
                  <a:lnTo>
                    <a:pt x="109918" y="447649"/>
                  </a:lnTo>
                  <a:lnTo>
                    <a:pt x="110045" y="447294"/>
                  </a:lnTo>
                  <a:lnTo>
                    <a:pt x="110159" y="446938"/>
                  </a:lnTo>
                  <a:close/>
                </a:path>
                <a:path w="744854" h="693419">
                  <a:moveTo>
                    <a:pt x="110947" y="380072"/>
                  </a:moveTo>
                  <a:lnTo>
                    <a:pt x="109093" y="379641"/>
                  </a:lnTo>
                  <a:lnTo>
                    <a:pt x="109778" y="380072"/>
                  </a:lnTo>
                  <a:lnTo>
                    <a:pt x="110947" y="380072"/>
                  </a:lnTo>
                  <a:close/>
                </a:path>
                <a:path w="744854" h="693419">
                  <a:moveTo>
                    <a:pt x="112534" y="380936"/>
                  </a:moveTo>
                  <a:lnTo>
                    <a:pt x="112153" y="380352"/>
                  </a:lnTo>
                  <a:lnTo>
                    <a:pt x="110947" y="380072"/>
                  </a:lnTo>
                  <a:lnTo>
                    <a:pt x="111569" y="380352"/>
                  </a:lnTo>
                  <a:lnTo>
                    <a:pt x="110236" y="380352"/>
                  </a:lnTo>
                  <a:lnTo>
                    <a:pt x="111937" y="381406"/>
                  </a:lnTo>
                  <a:lnTo>
                    <a:pt x="111975" y="380936"/>
                  </a:lnTo>
                  <a:lnTo>
                    <a:pt x="112534" y="380936"/>
                  </a:lnTo>
                  <a:close/>
                </a:path>
                <a:path w="744854" h="693419">
                  <a:moveTo>
                    <a:pt x="112636" y="408686"/>
                  </a:moveTo>
                  <a:lnTo>
                    <a:pt x="112280" y="407733"/>
                  </a:lnTo>
                  <a:lnTo>
                    <a:pt x="111937" y="406793"/>
                  </a:lnTo>
                  <a:lnTo>
                    <a:pt x="111569" y="405853"/>
                  </a:lnTo>
                  <a:lnTo>
                    <a:pt x="110985" y="405612"/>
                  </a:lnTo>
                  <a:lnTo>
                    <a:pt x="110401" y="405384"/>
                  </a:lnTo>
                  <a:lnTo>
                    <a:pt x="109804" y="405142"/>
                  </a:lnTo>
                  <a:lnTo>
                    <a:pt x="110350" y="406603"/>
                  </a:lnTo>
                  <a:lnTo>
                    <a:pt x="111467" y="407860"/>
                  </a:lnTo>
                  <a:lnTo>
                    <a:pt x="112636" y="408686"/>
                  </a:lnTo>
                  <a:close/>
                </a:path>
                <a:path w="744854" h="693419">
                  <a:moveTo>
                    <a:pt x="114414" y="378574"/>
                  </a:moveTo>
                  <a:lnTo>
                    <a:pt x="111810" y="378574"/>
                  </a:lnTo>
                  <a:lnTo>
                    <a:pt x="111950" y="379641"/>
                  </a:lnTo>
                  <a:lnTo>
                    <a:pt x="112014" y="380072"/>
                  </a:lnTo>
                  <a:lnTo>
                    <a:pt x="114414" y="378574"/>
                  </a:lnTo>
                  <a:close/>
                </a:path>
                <a:path w="744854" h="693419">
                  <a:moveTo>
                    <a:pt x="119011" y="406209"/>
                  </a:moveTo>
                  <a:lnTo>
                    <a:pt x="114414" y="406209"/>
                  </a:lnTo>
                  <a:lnTo>
                    <a:pt x="114287" y="406438"/>
                  </a:lnTo>
                  <a:lnTo>
                    <a:pt x="114058" y="406908"/>
                  </a:lnTo>
                  <a:lnTo>
                    <a:pt x="114909" y="407593"/>
                  </a:lnTo>
                  <a:lnTo>
                    <a:pt x="115849" y="407670"/>
                  </a:lnTo>
                  <a:lnTo>
                    <a:pt x="117602" y="407619"/>
                  </a:lnTo>
                  <a:lnTo>
                    <a:pt x="118071" y="407390"/>
                  </a:lnTo>
                  <a:lnTo>
                    <a:pt x="118300" y="407263"/>
                  </a:lnTo>
                  <a:lnTo>
                    <a:pt x="118783" y="406565"/>
                  </a:lnTo>
                  <a:lnTo>
                    <a:pt x="119011" y="406209"/>
                  </a:lnTo>
                  <a:close/>
                </a:path>
                <a:path w="744854" h="693419">
                  <a:moveTo>
                    <a:pt x="119367" y="411518"/>
                  </a:moveTo>
                  <a:lnTo>
                    <a:pt x="118783" y="411759"/>
                  </a:lnTo>
                  <a:lnTo>
                    <a:pt x="118186" y="411988"/>
                  </a:lnTo>
                  <a:lnTo>
                    <a:pt x="117602" y="412229"/>
                  </a:lnTo>
                  <a:lnTo>
                    <a:pt x="117475" y="412457"/>
                  </a:lnTo>
                  <a:lnTo>
                    <a:pt x="117246" y="412940"/>
                  </a:lnTo>
                  <a:lnTo>
                    <a:pt x="118300" y="412940"/>
                  </a:lnTo>
                  <a:lnTo>
                    <a:pt x="118656" y="412457"/>
                  </a:lnTo>
                  <a:lnTo>
                    <a:pt x="119367" y="411518"/>
                  </a:lnTo>
                  <a:close/>
                </a:path>
                <a:path w="744854" h="693419">
                  <a:moveTo>
                    <a:pt x="121132" y="385660"/>
                  </a:moveTo>
                  <a:lnTo>
                    <a:pt x="119862" y="382333"/>
                  </a:lnTo>
                  <a:lnTo>
                    <a:pt x="119722" y="383895"/>
                  </a:lnTo>
                  <a:lnTo>
                    <a:pt x="117602" y="382117"/>
                  </a:lnTo>
                  <a:lnTo>
                    <a:pt x="114985" y="383260"/>
                  </a:lnTo>
                  <a:lnTo>
                    <a:pt x="112598" y="385597"/>
                  </a:lnTo>
                  <a:lnTo>
                    <a:pt x="110515" y="387426"/>
                  </a:lnTo>
                  <a:lnTo>
                    <a:pt x="111226" y="387794"/>
                  </a:lnTo>
                  <a:lnTo>
                    <a:pt x="112903" y="386156"/>
                  </a:lnTo>
                  <a:lnTo>
                    <a:pt x="115100" y="385851"/>
                  </a:lnTo>
                  <a:lnTo>
                    <a:pt x="116179" y="383540"/>
                  </a:lnTo>
                  <a:lnTo>
                    <a:pt x="117246" y="382828"/>
                  </a:lnTo>
                  <a:lnTo>
                    <a:pt x="118732" y="384251"/>
                  </a:lnTo>
                  <a:lnTo>
                    <a:pt x="118618" y="385038"/>
                  </a:lnTo>
                  <a:lnTo>
                    <a:pt x="121132" y="385660"/>
                  </a:lnTo>
                  <a:close/>
                </a:path>
                <a:path w="744854" h="693419">
                  <a:moveTo>
                    <a:pt x="124320" y="410095"/>
                  </a:moveTo>
                  <a:lnTo>
                    <a:pt x="122555" y="410095"/>
                  </a:lnTo>
                  <a:lnTo>
                    <a:pt x="122555" y="410806"/>
                  </a:lnTo>
                  <a:lnTo>
                    <a:pt x="123266" y="410806"/>
                  </a:lnTo>
                  <a:lnTo>
                    <a:pt x="123977" y="410337"/>
                  </a:lnTo>
                  <a:lnTo>
                    <a:pt x="124320" y="410095"/>
                  </a:lnTo>
                  <a:close/>
                </a:path>
                <a:path w="744854" h="693419">
                  <a:moveTo>
                    <a:pt x="124320" y="406209"/>
                  </a:moveTo>
                  <a:lnTo>
                    <a:pt x="123024" y="406082"/>
                  </a:lnTo>
                  <a:lnTo>
                    <a:pt x="120434" y="405853"/>
                  </a:lnTo>
                  <a:lnTo>
                    <a:pt x="120675" y="406438"/>
                  </a:lnTo>
                  <a:lnTo>
                    <a:pt x="121132" y="407619"/>
                  </a:lnTo>
                  <a:lnTo>
                    <a:pt x="121843" y="407733"/>
                  </a:lnTo>
                  <a:lnTo>
                    <a:pt x="122555" y="407860"/>
                  </a:lnTo>
                  <a:lnTo>
                    <a:pt x="123266" y="407974"/>
                  </a:lnTo>
                  <a:lnTo>
                    <a:pt x="123609" y="407619"/>
                  </a:lnTo>
                  <a:lnTo>
                    <a:pt x="123977" y="407263"/>
                  </a:lnTo>
                  <a:lnTo>
                    <a:pt x="124320" y="406908"/>
                  </a:lnTo>
                  <a:lnTo>
                    <a:pt x="124320" y="406209"/>
                  </a:lnTo>
                  <a:close/>
                </a:path>
                <a:path w="744854" h="693419">
                  <a:moveTo>
                    <a:pt x="125031" y="391680"/>
                  </a:moveTo>
                  <a:lnTo>
                    <a:pt x="122847" y="390956"/>
                  </a:lnTo>
                  <a:lnTo>
                    <a:pt x="119494" y="392569"/>
                  </a:lnTo>
                  <a:lnTo>
                    <a:pt x="120434" y="394512"/>
                  </a:lnTo>
                  <a:lnTo>
                    <a:pt x="121920" y="392671"/>
                  </a:lnTo>
                  <a:lnTo>
                    <a:pt x="123393" y="393433"/>
                  </a:lnTo>
                  <a:lnTo>
                    <a:pt x="125031" y="392391"/>
                  </a:lnTo>
                  <a:lnTo>
                    <a:pt x="125031" y="391680"/>
                  </a:lnTo>
                  <a:close/>
                </a:path>
                <a:path w="744854" h="693419">
                  <a:moveTo>
                    <a:pt x="125742" y="382828"/>
                  </a:moveTo>
                  <a:lnTo>
                    <a:pt x="124688" y="383768"/>
                  </a:lnTo>
                  <a:lnTo>
                    <a:pt x="123609" y="384721"/>
                  </a:lnTo>
                  <a:lnTo>
                    <a:pt x="122555" y="385660"/>
                  </a:lnTo>
                  <a:lnTo>
                    <a:pt x="122555" y="386016"/>
                  </a:lnTo>
                  <a:lnTo>
                    <a:pt x="123609" y="386016"/>
                  </a:lnTo>
                  <a:lnTo>
                    <a:pt x="124320" y="384949"/>
                  </a:lnTo>
                  <a:lnTo>
                    <a:pt x="125031" y="383895"/>
                  </a:lnTo>
                  <a:lnTo>
                    <a:pt x="125742" y="382828"/>
                  </a:lnTo>
                  <a:close/>
                </a:path>
                <a:path w="744854" h="693419">
                  <a:moveTo>
                    <a:pt x="127508" y="409397"/>
                  </a:moveTo>
                  <a:lnTo>
                    <a:pt x="127279" y="408914"/>
                  </a:lnTo>
                  <a:lnTo>
                    <a:pt x="127165" y="408686"/>
                  </a:lnTo>
                  <a:lnTo>
                    <a:pt x="126923" y="408914"/>
                  </a:lnTo>
                  <a:lnTo>
                    <a:pt x="126695" y="409155"/>
                  </a:lnTo>
                  <a:lnTo>
                    <a:pt x="126453" y="409397"/>
                  </a:lnTo>
                  <a:lnTo>
                    <a:pt x="127508" y="409397"/>
                  </a:lnTo>
                  <a:close/>
                </a:path>
                <a:path w="744854" h="693419">
                  <a:moveTo>
                    <a:pt x="127508" y="377875"/>
                  </a:moveTo>
                  <a:lnTo>
                    <a:pt x="124828" y="379730"/>
                  </a:lnTo>
                  <a:lnTo>
                    <a:pt x="120154" y="379374"/>
                  </a:lnTo>
                  <a:lnTo>
                    <a:pt x="119976" y="381127"/>
                  </a:lnTo>
                  <a:lnTo>
                    <a:pt x="126517" y="379361"/>
                  </a:lnTo>
                  <a:lnTo>
                    <a:pt x="127508" y="379285"/>
                  </a:lnTo>
                  <a:lnTo>
                    <a:pt x="127508" y="377875"/>
                  </a:lnTo>
                  <a:close/>
                </a:path>
                <a:path w="744854" h="693419">
                  <a:moveTo>
                    <a:pt x="128219" y="381406"/>
                  </a:moveTo>
                  <a:lnTo>
                    <a:pt x="127508" y="381406"/>
                  </a:lnTo>
                  <a:lnTo>
                    <a:pt x="127635" y="381647"/>
                  </a:lnTo>
                  <a:lnTo>
                    <a:pt x="127749" y="381889"/>
                  </a:lnTo>
                  <a:lnTo>
                    <a:pt x="127876" y="382117"/>
                  </a:lnTo>
                  <a:lnTo>
                    <a:pt x="127990" y="381889"/>
                  </a:lnTo>
                  <a:lnTo>
                    <a:pt x="128219" y="381406"/>
                  </a:lnTo>
                  <a:close/>
                </a:path>
                <a:path w="744854" h="693419">
                  <a:moveTo>
                    <a:pt x="129641" y="388848"/>
                  </a:moveTo>
                  <a:lnTo>
                    <a:pt x="126453" y="389915"/>
                  </a:lnTo>
                  <a:lnTo>
                    <a:pt x="127000" y="391414"/>
                  </a:lnTo>
                  <a:lnTo>
                    <a:pt x="126923" y="391045"/>
                  </a:lnTo>
                  <a:lnTo>
                    <a:pt x="128219" y="391680"/>
                  </a:lnTo>
                  <a:lnTo>
                    <a:pt x="128701" y="390271"/>
                  </a:lnTo>
                  <a:lnTo>
                    <a:pt x="128930" y="389559"/>
                  </a:lnTo>
                  <a:lnTo>
                    <a:pt x="129171" y="389445"/>
                  </a:lnTo>
                  <a:lnTo>
                    <a:pt x="129641" y="389204"/>
                  </a:lnTo>
                  <a:lnTo>
                    <a:pt x="129641" y="388848"/>
                  </a:lnTo>
                  <a:close/>
                </a:path>
                <a:path w="744854" h="693419">
                  <a:moveTo>
                    <a:pt x="131051" y="391325"/>
                  </a:moveTo>
                  <a:lnTo>
                    <a:pt x="130632" y="391325"/>
                  </a:lnTo>
                  <a:lnTo>
                    <a:pt x="126555" y="392137"/>
                  </a:lnTo>
                  <a:lnTo>
                    <a:pt x="127508" y="393458"/>
                  </a:lnTo>
                  <a:lnTo>
                    <a:pt x="130708" y="392391"/>
                  </a:lnTo>
                  <a:lnTo>
                    <a:pt x="130810" y="392150"/>
                  </a:lnTo>
                  <a:lnTo>
                    <a:pt x="130937" y="391922"/>
                  </a:lnTo>
                  <a:lnTo>
                    <a:pt x="131051" y="391680"/>
                  </a:lnTo>
                  <a:lnTo>
                    <a:pt x="131051" y="391325"/>
                  </a:lnTo>
                  <a:close/>
                </a:path>
                <a:path w="744854" h="693419">
                  <a:moveTo>
                    <a:pt x="131419" y="405498"/>
                  </a:moveTo>
                  <a:lnTo>
                    <a:pt x="130962" y="403352"/>
                  </a:lnTo>
                  <a:lnTo>
                    <a:pt x="128930" y="403021"/>
                  </a:lnTo>
                  <a:lnTo>
                    <a:pt x="129501" y="404152"/>
                  </a:lnTo>
                  <a:lnTo>
                    <a:pt x="130530" y="404710"/>
                  </a:lnTo>
                  <a:lnTo>
                    <a:pt x="131419" y="405498"/>
                  </a:lnTo>
                  <a:close/>
                </a:path>
                <a:path w="744854" h="693419">
                  <a:moveTo>
                    <a:pt x="140970" y="423913"/>
                  </a:moveTo>
                  <a:lnTo>
                    <a:pt x="140627" y="423672"/>
                  </a:lnTo>
                  <a:lnTo>
                    <a:pt x="140258" y="423443"/>
                  </a:lnTo>
                  <a:lnTo>
                    <a:pt x="139915" y="423202"/>
                  </a:lnTo>
                  <a:lnTo>
                    <a:pt x="139547" y="423202"/>
                  </a:lnTo>
                  <a:lnTo>
                    <a:pt x="139547" y="424624"/>
                  </a:lnTo>
                  <a:lnTo>
                    <a:pt x="140627" y="424624"/>
                  </a:lnTo>
                  <a:lnTo>
                    <a:pt x="140741" y="424383"/>
                  </a:lnTo>
                  <a:lnTo>
                    <a:pt x="140855" y="424154"/>
                  </a:lnTo>
                  <a:lnTo>
                    <a:pt x="140970" y="423913"/>
                  </a:lnTo>
                  <a:close/>
                </a:path>
                <a:path w="744854" h="693419">
                  <a:moveTo>
                    <a:pt x="142036" y="373265"/>
                  </a:moveTo>
                  <a:lnTo>
                    <a:pt x="141630" y="372833"/>
                  </a:lnTo>
                  <a:lnTo>
                    <a:pt x="140970" y="372554"/>
                  </a:lnTo>
                  <a:lnTo>
                    <a:pt x="140970" y="372910"/>
                  </a:lnTo>
                  <a:lnTo>
                    <a:pt x="141325" y="373024"/>
                  </a:lnTo>
                  <a:lnTo>
                    <a:pt x="141681" y="373151"/>
                  </a:lnTo>
                  <a:lnTo>
                    <a:pt x="142036" y="373265"/>
                  </a:lnTo>
                  <a:close/>
                </a:path>
                <a:path w="744854" h="693419">
                  <a:moveTo>
                    <a:pt x="142392" y="414705"/>
                  </a:moveTo>
                  <a:lnTo>
                    <a:pt x="142163" y="414108"/>
                  </a:lnTo>
                  <a:lnTo>
                    <a:pt x="141681" y="412940"/>
                  </a:lnTo>
                  <a:lnTo>
                    <a:pt x="141325" y="412940"/>
                  </a:lnTo>
                  <a:lnTo>
                    <a:pt x="141084" y="413169"/>
                  </a:lnTo>
                  <a:lnTo>
                    <a:pt x="140855" y="413410"/>
                  </a:lnTo>
                  <a:lnTo>
                    <a:pt x="140627" y="413639"/>
                  </a:lnTo>
                  <a:lnTo>
                    <a:pt x="140627" y="414705"/>
                  </a:lnTo>
                  <a:lnTo>
                    <a:pt x="142392" y="414705"/>
                  </a:lnTo>
                  <a:close/>
                </a:path>
                <a:path w="744854" h="693419">
                  <a:moveTo>
                    <a:pt x="142748" y="435610"/>
                  </a:moveTo>
                  <a:lnTo>
                    <a:pt x="142036" y="435483"/>
                  </a:lnTo>
                  <a:lnTo>
                    <a:pt x="141325" y="435368"/>
                  </a:lnTo>
                  <a:lnTo>
                    <a:pt x="140627" y="435241"/>
                  </a:lnTo>
                  <a:lnTo>
                    <a:pt x="140779" y="436676"/>
                  </a:lnTo>
                  <a:lnTo>
                    <a:pt x="141325" y="437375"/>
                  </a:lnTo>
                  <a:lnTo>
                    <a:pt x="141795" y="436905"/>
                  </a:lnTo>
                  <a:lnTo>
                    <a:pt x="142265" y="436422"/>
                  </a:lnTo>
                  <a:lnTo>
                    <a:pt x="142748" y="435952"/>
                  </a:lnTo>
                  <a:lnTo>
                    <a:pt x="142748" y="435610"/>
                  </a:lnTo>
                  <a:close/>
                </a:path>
                <a:path w="744854" h="693419">
                  <a:moveTo>
                    <a:pt x="143103" y="405498"/>
                  </a:moveTo>
                  <a:lnTo>
                    <a:pt x="142976" y="404901"/>
                  </a:lnTo>
                  <a:lnTo>
                    <a:pt x="142748" y="403720"/>
                  </a:lnTo>
                  <a:lnTo>
                    <a:pt x="142392" y="403491"/>
                  </a:lnTo>
                  <a:lnTo>
                    <a:pt x="142036" y="403250"/>
                  </a:lnTo>
                  <a:lnTo>
                    <a:pt x="141681" y="403021"/>
                  </a:lnTo>
                  <a:lnTo>
                    <a:pt x="140970" y="403250"/>
                  </a:lnTo>
                  <a:lnTo>
                    <a:pt x="140627" y="403377"/>
                  </a:lnTo>
                  <a:lnTo>
                    <a:pt x="140627" y="403720"/>
                  </a:lnTo>
                  <a:lnTo>
                    <a:pt x="142265" y="404901"/>
                  </a:lnTo>
                  <a:lnTo>
                    <a:pt x="143103" y="405498"/>
                  </a:lnTo>
                  <a:close/>
                </a:path>
                <a:path w="744854" h="693419">
                  <a:moveTo>
                    <a:pt x="144868" y="421436"/>
                  </a:moveTo>
                  <a:lnTo>
                    <a:pt x="137045" y="420738"/>
                  </a:lnTo>
                  <a:lnTo>
                    <a:pt x="128422" y="422579"/>
                  </a:lnTo>
                  <a:lnTo>
                    <a:pt x="119773" y="425361"/>
                  </a:lnTo>
                  <a:lnTo>
                    <a:pt x="111937" y="427456"/>
                  </a:lnTo>
                  <a:lnTo>
                    <a:pt x="111937" y="427812"/>
                  </a:lnTo>
                  <a:lnTo>
                    <a:pt x="113347" y="427812"/>
                  </a:lnTo>
                  <a:lnTo>
                    <a:pt x="119570" y="425653"/>
                  </a:lnTo>
                  <a:lnTo>
                    <a:pt x="128612" y="423481"/>
                  </a:lnTo>
                  <a:lnTo>
                    <a:pt x="137896" y="421970"/>
                  </a:lnTo>
                  <a:lnTo>
                    <a:pt x="144868" y="421792"/>
                  </a:lnTo>
                  <a:lnTo>
                    <a:pt x="144868" y="421436"/>
                  </a:lnTo>
                  <a:close/>
                </a:path>
                <a:path w="744854" h="693419">
                  <a:moveTo>
                    <a:pt x="153720" y="369722"/>
                  </a:moveTo>
                  <a:lnTo>
                    <a:pt x="152781" y="369836"/>
                  </a:lnTo>
                  <a:lnTo>
                    <a:pt x="151841" y="369963"/>
                  </a:lnTo>
                  <a:lnTo>
                    <a:pt x="150888" y="370078"/>
                  </a:lnTo>
                  <a:lnTo>
                    <a:pt x="150888" y="370433"/>
                  </a:lnTo>
                  <a:lnTo>
                    <a:pt x="152069" y="370662"/>
                  </a:lnTo>
                  <a:lnTo>
                    <a:pt x="152666" y="370789"/>
                  </a:lnTo>
                  <a:lnTo>
                    <a:pt x="153009" y="370433"/>
                  </a:lnTo>
                  <a:lnTo>
                    <a:pt x="153377" y="370078"/>
                  </a:lnTo>
                  <a:lnTo>
                    <a:pt x="153720" y="369722"/>
                  </a:lnTo>
                  <a:close/>
                </a:path>
                <a:path w="744854" h="693419">
                  <a:moveTo>
                    <a:pt x="163995" y="414350"/>
                  </a:moveTo>
                  <a:lnTo>
                    <a:pt x="148767" y="418249"/>
                  </a:lnTo>
                  <a:lnTo>
                    <a:pt x="150533" y="418604"/>
                  </a:lnTo>
                  <a:lnTo>
                    <a:pt x="163283" y="415772"/>
                  </a:lnTo>
                  <a:lnTo>
                    <a:pt x="163995" y="414705"/>
                  </a:lnTo>
                  <a:lnTo>
                    <a:pt x="163995" y="414350"/>
                  </a:lnTo>
                  <a:close/>
                </a:path>
                <a:path w="744854" h="693419">
                  <a:moveTo>
                    <a:pt x="163995" y="406908"/>
                  </a:moveTo>
                  <a:lnTo>
                    <a:pt x="156210" y="409041"/>
                  </a:lnTo>
                  <a:lnTo>
                    <a:pt x="156210" y="409397"/>
                  </a:lnTo>
                  <a:lnTo>
                    <a:pt x="157619" y="409397"/>
                  </a:lnTo>
                  <a:lnTo>
                    <a:pt x="163995" y="406908"/>
                  </a:lnTo>
                  <a:close/>
                </a:path>
                <a:path w="744854" h="693419">
                  <a:moveTo>
                    <a:pt x="173558" y="387794"/>
                  </a:moveTo>
                  <a:lnTo>
                    <a:pt x="173050" y="388518"/>
                  </a:lnTo>
                  <a:lnTo>
                    <a:pt x="172745" y="388239"/>
                  </a:lnTo>
                  <a:lnTo>
                    <a:pt x="173202" y="389204"/>
                  </a:lnTo>
                  <a:lnTo>
                    <a:pt x="173329" y="388734"/>
                  </a:lnTo>
                  <a:lnTo>
                    <a:pt x="173558" y="387794"/>
                  </a:lnTo>
                  <a:close/>
                </a:path>
                <a:path w="744854" h="693419">
                  <a:moveTo>
                    <a:pt x="174967" y="383895"/>
                  </a:moveTo>
                  <a:lnTo>
                    <a:pt x="174739" y="383654"/>
                  </a:lnTo>
                  <a:lnTo>
                    <a:pt x="174269" y="383184"/>
                  </a:lnTo>
                  <a:lnTo>
                    <a:pt x="172148" y="383184"/>
                  </a:lnTo>
                  <a:lnTo>
                    <a:pt x="172148" y="383540"/>
                  </a:lnTo>
                  <a:lnTo>
                    <a:pt x="172847" y="383895"/>
                  </a:lnTo>
                  <a:lnTo>
                    <a:pt x="173558" y="384251"/>
                  </a:lnTo>
                  <a:lnTo>
                    <a:pt x="174269" y="384594"/>
                  </a:lnTo>
                  <a:lnTo>
                    <a:pt x="174967" y="384251"/>
                  </a:lnTo>
                  <a:lnTo>
                    <a:pt x="174967" y="383895"/>
                  </a:lnTo>
                  <a:close/>
                </a:path>
                <a:path w="744854" h="693419">
                  <a:moveTo>
                    <a:pt x="183832" y="409740"/>
                  </a:moveTo>
                  <a:lnTo>
                    <a:pt x="176136" y="410514"/>
                  </a:lnTo>
                  <a:lnTo>
                    <a:pt x="171208" y="412407"/>
                  </a:lnTo>
                  <a:lnTo>
                    <a:pt x="164706" y="413283"/>
                  </a:lnTo>
                  <a:lnTo>
                    <a:pt x="164350" y="414350"/>
                  </a:lnTo>
                  <a:lnTo>
                    <a:pt x="165417" y="414350"/>
                  </a:lnTo>
                  <a:lnTo>
                    <a:pt x="183832" y="410095"/>
                  </a:lnTo>
                  <a:lnTo>
                    <a:pt x="183832" y="409740"/>
                  </a:lnTo>
                  <a:close/>
                </a:path>
                <a:path w="744854" h="693419">
                  <a:moveTo>
                    <a:pt x="185953" y="378929"/>
                  </a:moveTo>
                  <a:lnTo>
                    <a:pt x="185445" y="377215"/>
                  </a:lnTo>
                  <a:lnTo>
                    <a:pt x="185305" y="377177"/>
                  </a:lnTo>
                  <a:lnTo>
                    <a:pt x="183476" y="376809"/>
                  </a:lnTo>
                  <a:lnTo>
                    <a:pt x="182994" y="377037"/>
                  </a:lnTo>
                  <a:lnTo>
                    <a:pt x="182054" y="377520"/>
                  </a:lnTo>
                  <a:lnTo>
                    <a:pt x="181698" y="378460"/>
                  </a:lnTo>
                  <a:lnTo>
                    <a:pt x="181356" y="379399"/>
                  </a:lnTo>
                  <a:lnTo>
                    <a:pt x="180987" y="380352"/>
                  </a:lnTo>
                  <a:lnTo>
                    <a:pt x="185953" y="378929"/>
                  </a:lnTo>
                  <a:close/>
                </a:path>
                <a:path w="744854" h="693419">
                  <a:moveTo>
                    <a:pt x="188709" y="423202"/>
                  </a:moveTo>
                  <a:lnTo>
                    <a:pt x="188087" y="423202"/>
                  </a:lnTo>
                  <a:lnTo>
                    <a:pt x="187706" y="424268"/>
                  </a:lnTo>
                  <a:lnTo>
                    <a:pt x="188087" y="424268"/>
                  </a:lnTo>
                  <a:lnTo>
                    <a:pt x="188607" y="423379"/>
                  </a:lnTo>
                  <a:lnTo>
                    <a:pt x="188709" y="423202"/>
                  </a:lnTo>
                  <a:close/>
                </a:path>
                <a:path w="744854" h="693419">
                  <a:moveTo>
                    <a:pt x="199415" y="413283"/>
                  </a:moveTo>
                  <a:lnTo>
                    <a:pt x="198056" y="412470"/>
                  </a:lnTo>
                  <a:lnTo>
                    <a:pt x="196608" y="412635"/>
                  </a:lnTo>
                  <a:lnTo>
                    <a:pt x="194818" y="412940"/>
                  </a:lnTo>
                  <a:lnTo>
                    <a:pt x="194818" y="413283"/>
                  </a:lnTo>
                  <a:lnTo>
                    <a:pt x="195872" y="413524"/>
                  </a:lnTo>
                  <a:lnTo>
                    <a:pt x="196938" y="413753"/>
                  </a:lnTo>
                  <a:lnTo>
                    <a:pt x="197993" y="413994"/>
                  </a:lnTo>
                  <a:lnTo>
                    <a:pt x="198462" y="413753"/>
                  </a:lnTo>
                  <a:lnTo>
                    <a:pt x="199415" y="413283"/>
                  </a:lnTo>
                  <a:close/>
                </a:path>
                <a:path w="744854" h="693419">
                  <a:moveTo>
                    <a:pt x="208622" y="423557"/>
                  </a:moveTo>
                  <a:lnTo>
                    <a:pt x="208153" y="423799"/>
                  </a:lnTo>
                  <a:lnTo>
                    <a:pt x="207670" y="424027"/>
                  </a:lnTo>
                  <a:lnTo>
                    <a:pt x="207200" y="424268"/>
                  </a:lnTo>
                  <a:lnTo>
                    <a:pt x="207568" y="424624"/>
                  </a:lnTo>
                  <a:lnTo>
                    <a:pt x="207911" y="424980"/>
                  </a:lnTo>
                  <a:lnTo>
                    <a:pt x="208267" y="425335"/>
                  </a:lnTo>
                  <a:lnTo>
                    <a:pt x="208381" y="424738"/>
                  </a:lnTo>
                  <a:lnTo>
                    <a:pt x="208508" y="424154"/>
                  </a:lnTo>
                  <a:lnTo>
                    <a:pt x="208622" y="423557"/>
                  </a:lnTo>
                  <a:close/>
                </a:path>
                <a:path w="744854" h="693419">
                  <a:moveTo>
                    <a:pt x="212521" y="423202"/>
                  </a:moveTo>
                  <a:lnTo>
                    <a:pt x="211810" y="422490"/>
                  </a:lnTo>
                  <a:lnTo>
                    <a:pt x="211455" y="422148"/>
                  </a:lnTo>
                  <a:lnTo>
                    <a:pt x="211213" y="422376"/>
                  </a:lnTo>
                  <a:lnTo>
                    <a:pt x="210985" y="422617"/>
                  </a:lnTo>
                  <a:lnTo>
                    <a:pt x="210743" y="422846"/>
                  </a:lnTo>
                  <a:lnTo>
                    <a:pt x="211340" y="422973"/>
                  </a:lnTo>
                  <a:lnTo>
                    <a:pt x="212521" y="423202"/>
                  </a:lnTo>
                  <a:close/>
                </a:path>
                <a:path w="744854" h="693419">
                  <a:moveTo>
                    <a:pt x="214642" y="423557"/>
                  </a:moveTo>
                  <a:lnTo>
                    <a:pt x="212877" y="422846"/>
                  </a:lnTo>
                  <a:lnTo>
                    <a:pt x="213398" y="423379"/>
                  </a:lnTo>
                  <a:lnTo>
                    <a:pt x="214642" y="423557"/>
                  </a:lnTo>
                  <a:close/>
                </a:path>
                <a:path w="744854" h="693419">
                  <a:moveTo>
                    <a:pt x="214998" y="424980"/>
                  </a:moveTo>
                  <a:lnTo>
                    <a:pt x="210134" y="425323"/>
                  </a:lnTo>
                  <a:lnTo>
                    <a:pt x="209245" y="427393"/>
                  </a:lnTo>
                  <a:lnTo>
                    <a:pt x="204368" y="427456"/>
                  </a:lnTo>
                  <a:lnTo>
                    <a:pt x="204368" y="427812"/>
                  </a:lnTo>
                  <a:lnTo>
                    <a:pt x="210045" y="428167"/>
                  </a:lnTo>
                  <a:lnTo>
                    <a:pt x="211353" y="427113"/>
                  </a:lnTo>
                  <a:lnTo>
                    <a:pt x="212191" y="426326"/>
                  </a:lnTo>
                  <a:lnTo>
                    <a:pt x="214299" y="426034"/>
                  </a:lnTo>
                  <a:lnTo>
                    <a:pt x="214998" y="424980"/>
                  </a:lnTo>
                  <a:close/>
                </a:path>
                <a:path w="744854" h="693419">
                  <a:moveTo>
                    <a:pt x="304609" y="330"/>
                  </a:moveTo>
                  <a:lnTo>
                    <a:pt x="303530" y="0"/>
                  </a:lnTo>
                  <a:lnTo>
                    <a:pt x="303542" y="2082"/>
                  </a:lnTo>
                  <a:lnTo>
                    <a:pt x="304609" y="2082"/>
                  </a:lnTo>
                  <a:lnTo>
                    <a:pt x="304609" y="330"/>
                  </a:lnTo>
                  <a:close/>
                </a:path>
                <a:path w="744854" h="693419">
                  <a:moveTo>
                    <a:pt x="313817" y="529107"/>
                  </a:moveTo>
                  <a:lnTo>
                    <a:pt x="313347" y="528396"/>
                  </a:lnTo>
                  <a:lnTo>
                    <a:pt x="312877" y="527697"/>
                  </a:lnTo>
                  <a:lnTo>
                    <a:pt x="312407" y="526986"/>
                  </a:lnTo>
                  <a:lnTo>
                    <a:pt x="311924" y="527215"/>
                  </a:lnTo>
                  <a:lnTo>
                    <a:pt x="310984" y="527697"/>
                  </a:lnTo>
                  <a:lnTo>
                    <a:pt x="313817" y="529107"/>
                  </a:lnTo>
                  <a:close/>
                </a:path>
                <a:path w="744854" h="693419">
                  <a:moveTo>
                    <a:pt x="371195" y="693102"/>
                  </a:moveTo>
                  <a:lnTo>
                    <a:pt x="370954" y="692861"/>
                  </a:lnTo>
                  <a:lnTo>
                    <a:pt x="370725" y="692619"/>
                  </a:lnTo>
                  <a:lnTo>
                    <a:pt x="370484" y="692404"/>
                  </a:lnTo>
                  <a:lnTo>
                    <a:pt x="369773" y="693102"/>
                  </a:lnTo>
                  <a:lnTo>
                    <a:pt x="371195" y="693102"/>
                  </a:lnTo>
                  <a:close/>
                </a:path>
                <a:path w="744854" h="693419">
                  <a:moveTo>
                    <a:pt x="442036" y="534771"/>
                  </a:moveTo>
                  <a:lnTo>
                    <a:pt x="441553" y="534060"/>
                  </a:lnTo>
                  <a:lnTo>
                    <a:pt x="441325" y="533704"/>
                  </a:lnTo>
                  <a:lnTo>
                    <a:pt x="440740" y="533831"/>
                  </a:lnTo>
                  <a:lnTo>
                    <a:pt x="439559" y="534060"/>
                  </a:lnTo>
                  <a:lnTo>
                    <a:pt x="439077" y="534657"/>
                  </a:lnTo>
                  <a:lnTo>
                    <a:pt x="438607" y="535254"/>
                  </a:lnTo>
                  <a:lnTo>
                    <a:pt x="438137" y="535838"/>
                  </a:lnTo>
                  <a:lnTo>
                    <a:pt x="438137" y="536194"/>
                  </a:lnTo>
                  <a:lnTo>
                    <a:pt x="440258" y="536194"/>
                  </a:lnTo>
                  <a:lnTo>
                    <a:pt x="440855" y="536067"/>
                  </a:lnTo>
                  <a:lnTo>
                    <a:pt x="442036" y="535838"/>
                  </a:lnTo>
                  <a:lnTo>
                    <a:pt x="442036" y="534771"/>
                  </a:lnTo>
                  <a:close/>
                </a:path>
                <a:path w="744854" h="693419">
                  <a:moveTo>
                    <a:pt x="447344" y="530529"/>
                  </a:moveTo>
                  <a:lnTo>
                    <a:pt x="444512" y="530872"/>
                  </a:lnTo>
                  <a:lnTo>
                    <a:pt x="443801" y="530872"/>
                  </a:lnTo>
                  <a:lnTo>
                    <a:pt x="443572" y="531228"/>
                  </a:lnTo>
                  <a:lnTo>
                    <a:pt x="443331" y="531583"/>
                  </a:lnTo>
                  <a:lnTo>
                    <a:pt x="443103" y="531939"/>
                  </a:lnTo>
                  <a:lnTo>
                    <a:pt x="443687" y="532180"/>
                  </a:lnTo>
                  <a:lnTo>
                    <a:pt x="444868" y="532650"/>
                  </a:lnTo>
                  <a:lnTo>
                    <a:pt x="446278" y="531710"/>
                  </a:lnTo>
                  <a:lnTo>
                    <a:pt x="446989" y="531228"/>
                  </a:lnTo>
                  <a:lnTo>
                    <a:pt x="447344" y="530529"/>
                  </a:lnTo>
                  <a:close/>
                </a:path>
                <a:path w="744854" h="693419">
                  <a:moveTo>
                    <a:pt x="457263" y="518121"/>
                  </a:moveTo>
                  <a:lnTo>
                    <a:pt x="454685" y="519125"/>
                  </a:lnTo>
                  <a:lnTo>
                    <a:pt x="453961" y="521995"/>
                  </a:lnTo>
                  <a:lnTo>
                    <a:pt x="451599" y="523443"/>
                  </a:lnTo>
                  <a:lnTo>
                    <a:pt x="451662" y="524421"/>
                  </a:lnTo>
                  <a:lnTo>
                    <a:pt x="451954" y="524852"/>
                  </a:lnTo>
                  <a:lnTo>
                    <a:pt x="456907" y="519188"/>
                  </a:lnTo>
                  <a:lnTo>
                    <a:pt x="457263" y="518121"/>
                  </a:lnTo>
                  <a:close/>
                </a:path>
                <a:path w="744854" h="693419">
                  <a:moveTo>
                    <a:pt x="460451" y="516712"/>
                  </a:moveTo>
                  <a:lnTo>
                    <a:pt x="459625" y="516470"/>
                  </a:lnTo>
                  <a:lnTo>
                    <a:pt x="458800" y="516242"/>
                  </a:lnTo>
                  <a:lnTo>
                    <a:pt x="457974" y="516001"/>
                  </a:lnTo>
                  <a:lnTo>
                    <a:pt x="458317" y="516966"/>
                  </a:lnTo>
                  <a:lnTo>
                    <a:pt x="459041" y="517423"/>
                  </a:lnTo>
                  <a:lnTo>
                    <a:pt x="459511" y="517182"/>
                  </a:lnTo>
                  <a:lnTo>
                    <a:pt x="459981" y="516953"/>
                  </a:lnTo>
                  <a:lnTo>
                    <a:pt x="460451" y="516712"/>
                  </a:lnTo>
                  <a:close/>
                </a:path>
                <a:path w="744854" h="693419">
                  <a:moveTo>
                    <a:pt x="464947" y="499656"/>
                  </a:moveTo>
                  <a:lnTo>
                    <a:pt x="461860" y="500773"/>
                  </a:lnTo>
                  <a:lnTo>
                    <a:pt x="461860" y="501129"/>
                  </a:lnTo>
                  <a:lnTo>
                    <a:pt x="462927" y="501129"/>
                  </a:lnTo>
                  <a:lnTo>
                    <a:pt x="464947" y="499656"/>
                  </a:lnTo>
                  <a:close/>
                </a:path>
                <a:path w="744854" h="693419">
                  <a:moveTo>
                    <a:pt x="465340" y="499389"/>
                  </a:moveTo>
                  <a:lnTo>
                    <a:pt x="464947" y="499656"/>
                  </a:lnTo>
                  <a:lnTo>
                    <a:pt x="465150" y="499656"/>
                  </a:lnTo>
                  <a:lnTo>
                    <a:pt x="465340" y="499389"/>
                  </a:lnTo>
                  <a:close/>
                </a:path>
                <a:path w="744854" h="693419">
                  <a:moveTo>
                    <a:pt x="467893" y="471373"/>
                  </a:moveTo>
                  <a:lnTo>
                    <a:pt x="467652" y="471144"/>
                  </a:lnTo>
                  <a:lnTo>
                    <a:pt x="467410" y="470903"/>
                  </a:lnTo>
                  <a:lnTo>
                    <a:pt x="467182" y="470662"/>
                  </a:lnTo>
                  <a:lnTo>
                    <a:pt x="466166" y="471576"/>
                  </a:lnTo>
                  <a:lnTo>
                    <a:pt x="464566" y="472503"/>
                  </a:lnTo>
                  <a:lnTo>
                    <a:pt x="465048" y="473849"/>
                  </a:lnTo>
                  <a:lnTo>
                    <a:pt x="466001" y="473024"/>
                  </a:lnTo>
                  <a:lnTo>
                    <a:pt x="466940" y="472198"/>
                  </a:lnTo>
                  <a:lnTo>
                    <a:pt x="467893" y="471373"/>
                  </a:lnTo>
                  <a:close/>
                </a:path>
                <a:path w="744854" h="693419">
                  <a:moveTo>
                    <a:pt x="468591" y="509270"/>
                  </a:moveTo>
                  <a:lnTo>
                    <a:pt x="468363" y="509155"/>
                  </a:lnTo>
                  <a:lnTo>
                    <a:pt x="468122" y="509041"/>
                  </a:lnTo>
                  <a:lnTo>
                    <a:pt x="467893" y="508914"/>
                  </a:lnTo>
                  <a:lnTo>
                    <a:pt x="467410" y="509625"/>
                  </a:lnTo>
                  <a:lnTo>
                    <a:pt x="467182" y="509981"/>
                  </a:lnTo>
                  <a:lnTo>
                    <a:pt x="467182" y="511390"/>
                  </a:lnTo>
                  <a:lnTo>
                    <a:pt x="468122" y="510222"/>
                  </a:lnTo>
                  <a:lnTo>
                    <a:pt x="468591" y="509625"/>
                  </a:lnTo>
                  <a:lnTo>
                    <a:pt x="468591" y="509270"/>
                  </a:lnTo>
                  <a:close/>
                </a:path>
                <a:path w="744854" h="693419">
                  <a:moveTo>
                    <a:pt x="468947" y="495109"/>
                  </a:moveTo>
                  <a:lnTo>
                    <a:pt x="465239" y="496138"/>
                  </a:lnTo>
                  <a:lnTo>
                    <a:pt x="465340" y="499389"/>
                  </a:lnTo>
                  <a:lnTo>
                    <a:pt x="466877" y="497205"/>
                  </a:lnTo>
                  <a:lnTo>
                    <a:pt x="468947" y="495109"/>
                  </a:lnTo>
                  <a:close/>
                </a:path>
                <a:path w="744854" h="693419">
                  <a:moveTo>
                    <a:pt x="469658" y="501840"/>
                  </a:moveTo>
                  <a:lnTo>
                    <a:pt x="468591" y="501129"/>
                  </a:lnTo>
                  <a:lnTo>
                    <a:pt x="464286" y="501243"/>
                  </a:lnTo>
                  <a:lnTo>
                    <a:pt x="459168" y="505472"/>
                  </a:lnTo>
                  <a:lnTo>
                    <a:pt x="460806" y="508558"/>
                  </a:lnTo>
                  <a:lnTo>
                    <a:pt x="464121" y="501586"/>
                  </a:lnTo>
                  <a:lnTo>
                    <a:pt x="464921" y="504405"/>
                  </a:lnTo>
                  <a:lnTo>
                    <a:pt x="469658" y="501840"/>
                  </a:lnTo>
                  <a:close/>
                </a:path>
                <a:path w="744854" h="693419">
                  <a:moveTo>
                    <a:pt x="475678" y="481647"/>
                  </a:moveTo>
                  <a:lnTo>
                    <a:pt x="474967" y="480936"/>
                  </a:lnTo>
                  <a:lnTo>
                    <a:pt x="474738" y="480695"/>
                  </a:lnTo>
                  <a:lnTo>
                    <a:pt x="474497" y="480466"/>
                  </a:lnTo>
                  <a:lnTo>
                    <a:pt x="474256" y="480225"/>
                  </a:lnTo>
                  <a:lnTo>
                    <a:pt x="474027" y="480466"/>
                  </a:lnTo>
                  <a:lnTo>
                    <a:pt x="473786" y="480695"/>
                  </a:lnTo>
                  <a:lnTo>
                    <a:pt x="473557" y="480936"/>
                  </a:lnTo>
                  <a:lnTo>
                    <a:pt x="473671" y="481177"/>
                  </a:lnTo>
                  <a:lnTo>
                    <a:pt x="473786" y="481406"/>
                  </a:lnTo>
                  <a:lnTo>
                    <a:pt x="473913" y="481647"/>
                  </a:lnTo>
                  <a:lnTo>
                    <a:pt x="475678" y="481647"/>
                  </a:lnTo>
                  <a:close/>
                </a:path>
                <a:path w="744854" h="693419">
                  <a:moveTo>
                    <a:pt x="504723" y="414350"/>
                  </a:moveTo>
                  <a:lnTo>
                    <a:pt x="504367" y="414350"/>
                  </a:lnTo>
                  <a:lnTo>
                    <a:pt x="502831" y="416204"/>
                  </a:lnTo>
                  <a:lnTo>
                    <a:pt x="496989" y="430796"/>
                  </a:lnTo>
                  <a:lnTo>
                    <a:pt x="497281" y="431355"/>
                  </a:lnTo>
                  <a:lnTo>
                    <a:pt x="499757" y="425742"/>
                  </a:lnTo>
                  <a:lnTo>
                    <a:pt x="503745" y="421817"/>
                  </a:lnTo>
                  <a:lnTo>
                    <a:pt x="504723" y="414350"/>
                  </a:lnTo>
                  <a:close/>
                </a:path>
                <a:path w="744854" h="693419">
                  <a:moveTo>
                    <a:pt x="506145" y="409740"/>
                  </a:moveTo>
                  <a:lnTo>
                    <a:pt x="505371" y="410603"/>
                  </a:lnTo>
                  <a:lnTo>
                    <a:pt x="504799" y="412026"/>
                  </a:lnTo>
                  <a:lnTo>
                    <a:pt x="505434" y="413283"/>
                  </a:lnTo>
                  <a:lnTo>
                    <a:pt x="505663" y="412102"/>
                  </a:lnTo>
                  <a:lnTo>
                    <a:pt x="506145" y="409740"/>
                  </a:lnTo>
                  <a:close/>
                </a:path>
                <a:path w="744854" h="693419">
                  <a:moveTo>
                    <a:pt x="524916" y="354139"/>
                  </a:moveTo>
                  <a:lnTo>
                    <a:pt x="524548" y="353961"/>
                  </a:lnTo>
                  <a:lnTo>
                    <a:pt x="524205" y="354139"/>
                  </a:lnTo>
                  <a:lnTo>
                    <a:pt x="524916" y="354139"/>
                  </a:lnTo>
                  <a:close/>
                </a:path>
                <a:path w="744854" h="693419">
                  <a:moveTo>
                    <a:pt x="525437" y="346570"/>
                  </a:moveTo>
                  <a:lnTo>
                    <a:pt x="524827" y="352183"/>
                  </a:lnTo>
                  <a:lnTo>
                    <a:pt x="524992" y="352183"/>
                  </a:lnTo>
                  <a:lnTo>
                    <a:pt x="525437" y="346570"/>
                  </a:lnTo>
                  <a:close/>
                </a:path>
                <a:path w="744854" h="693419">
                  <a:moveTo>
                    <a:pt x="527392" y="346341"/>
                  </a:moveTo>
                  <a:lnTo>
                    <a:pt x="525830" y="346011"/>
                  </a:lnTo>
                  <a:lnTo>
                    <a:pt x="525614" y="346341"/>
                  </a:lnTo>
                  <a:lnTo>
                    <a:pt x="527291" y="346570"/>
                  </a:lnTo>
                  <a:lnTo>
                    <a:pt x="527392" y="346341"/>
                  </a:lnTo>
                  <a:close/>
                </a:path>
                <a:path w="744854" h="693419">
                  <a:moveTo>
                    <a:pt x="530936" y="351663"/>
                  </a:moveTo>
                  <a:lnTo>
                    <a:pt x="530225" y="351663"/>
                  </a:lnTo>
                  <a:lnTo>
                    <a:pt x="530339" y="351891"/>
                  </a:lnTo>
                  <a:lnTo>
                    <a:pt x="530466" y="352132"/>
                  </a:lnTo>
                  <a:lnTo>
                    <a:pt x="530580" y="352374"/>
                  </a:lnTo>
                  <a:lnTo>
                    <a:pt x="530809" y="351891"/>
                  </a:lnTo>
                  <a:lnTo>
                    <a:pt x="530936" y="351663"/>
                  </a:lnTo>
                  <a:close/>
                </a:path>
                <a:path w="744854" h="693419">
                  <a:moveTo>
                    <a:pt x="744512" y="19786"/>
                  </a:moveTo>
                  <a:lnTo>
                    <a:pt x="742581" y="18186"/>
                  </a:lnTo>
                  <a:lnTo>
                    <a:pt x="741413" y="19253"/>
                  </a:lnTo>
                  <a:lnTo>
                    <a:pt x="739203" y="18376"/>
                  </a:lnTo>
                  <a:lnTo>
                    <a:pt x="739203" y="19431"/>
                  </a:lnTo>
                  <a:lnTo>
                    <a:pt x="740968" y="19558"/>
                  </a:lnTo>
                  <a:lnTo>
                    <a:pt x="744512" y="197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7279780" y="2743656"/>
              <a:ext cx="1023619" cy="449580"/>
            </a:xfrm>
            <a:custGeom>
              <a:avLst/>
              <a:gdLst/>
              <a:ahLst/>
              <a:cxnLst/>
              <a:rect l="l" t="t" r="r" b="b"/>
              <a:pathLst>
                <a:path w="1023620" h="449580">
                  <a:moveTo>
                    <a:pt x="9918" y="69773"/>
                  </a:moveTo>
                  <a:lnTo>
                    <a:pt x="7480" y="71361"/>
                  </a:lnTo>
                  <a:lnTo>
                    <a:pt x="3886" y="71183"/>
                  </a:lnTo>
                  <a:lnTo>
                    <a:pt x="3124" y="72644"/>
                  </a:lnTo>
                  <a:lnTo>
                    <a:pt x="444" y="76555"/>
                  </a:lnTo>
                  <a:lnTo>
                    <a:pt x="1409" y="77203"/>
                  </a:lnTo>
                  <a:lnTo>
                    <a:pt x="3543" y="72961"/>
                  </a:lnTo>
                  <a:lnTo>
                    <a:pt x="5867" y="71818"/>
                  </a:lnTo>
                  <a:lnTo>
                    <a:pt x="8699" y="72669"/>
                  </a:lnTo>
                  <a:lnTo>
                    <a:pt x="9918" y="69773"/>
                  </a:lnTo>
                  <a:close/>
                </a:path>
                <a:path w="1023620" h="449580">
                  <a:moveTo>
                    <a:pt x="10274" y="64452"/>
                  </a:moveTo>
                  <a:lnTo>
                    <a:pt x="9563" y="63042"/>
                  </a:lnTo>
                  <a:lnTo>
                    <a:pt x="6007" y="64706"/>
                  </a:lnTo>
                  <a:lnTo>
                    <a:pt x="2222" y="67843"/>
                  </a:lnTo>
                  <a:lnTo>
                    <a:pt x="0" y="71894"/>
                  </a:lnTo>
                  <a:lnTo>
                    <a:pt x="711" y="71894"/>
                  </a:lnTo>
                  <a:lnTo>
                    <a:pt x="3886" y="68707"/>
                  </a:lnTo>
                  <a:lnTo>
                    <a:pt x="6096" y="67246"/>
                  </a:lnTo>
                  <a:lnTo>
                    <a:pt x="5689" y="67602"/>
                  </a:lnTo>
                  <a:lnTo>
                    <a:pt x="8140" y="68707"/>
                  </a:lnTo>
                  <a:lnTo>
                    <a:pt x="8851" y="67995"/>
                  </a:lnTo>
                  <a:lnTo>
                    <a:pt x="7950" y="66484"/>
                  </a:lnTo>
                  <a:lnTo>
                    <a:pt x="7226" y="66916"/>
                  </a:lnTo>
                  <a:lnTo>
                    <a:pt x="6731" y="64808"/>
                  </a:lnTo>
                  <a:lnTo>
                    <a:pt x="8636" y="64223"/>
                  </a:lnTo>
                  <a:lnTo>
                    <a:pt x="8813" y="63804"/>
                  </a:lnTo>
                  <a:lnTo>
                    <a:pt x="10274" y="64452"/>
                  </a:lnTo>
                  <a:close/>
                </a:path>
                <a:path w="1023620" h="449580">
                  <a:moveTo>
                    <a:pt x="11696" y="59855"/>
                  </a:moveTo>
                  <a:lnTo>
                    <a:pt x="10985" y="59855"/>
                  </a:lnTo>
                  <a:lnTo>
                    <a:pt x="11087" y="60439"/>
                  </a:lnTo>
                  <a:lnTo>
                    <a:pt x="11214" y="61036"/>
                  </a:lnTo>
                  <a:lnTo>
                    <a:pt x="11328" y="61620"/>
                  </a:lnTo>
                  <a:lnTo>
                    <a:pt x="11455" y="61036"/>
                  </a:lnTo>
                  <a:lnTo>
                    <a:pt x="11569" y="60439"/>
                  </a:lnTo>
                  <a:lnTo>
                    <a:pt x="11696" y="59855"/>
                  </a:lnTo>
                  <a:close/>
                </a:path>
                <a:path w="1023620" h="449580">
                  <a:moveTo>
                    <a:pt x="67957" y="126174"/>
                  </a:moveTo>
                  <a:lnTo>
                    <a:pt x="67360" y="126428"/>
                  </a:lnTo>
                  <a:lnTo>
                    <a:pt x="66840" y="126733"/>
                  </a:lnTo>
                  <a:lnTo>
                    <a:pt x="66230" y="127508"/>
                  </a:lnTo>
                  <a:lnTo>
                    <a:pt x="65989" y="127622"/>
                  </a:lnTo>
                  <a:lnTo>
                    <a:pt x="65760" y="127736"/>
                  </a:lnTo>
                  <a:lnTo>
                    <a:pt x="65519" y="127850"/>
                  </a:lnTo>
                  <a:lnTo>
                    <a:pt x="65519" y="128206"/>
                  </a:lnTo>
                  <a:lnTo>
                    <a:pt x="67195" y="127787"/>
                  </a:lnTo>
                  <a:lnTo>
                    <a:pt x="67398" y="127609"/>
                  </a:lnTo>
                  <a:lnTo>
                    <a:pt x="67957" y="126174"/>
                  </a:lnTo>
                  <a:close/>
                </a:path>
                <a:path w="1023620" h="449580">
                  <a:moveTo>
                    <a:pt x="68084" y="126136"/>
                  </a:moveTo>
                  <a:lnTo>
                    <a:pt x="67957" y="126174"/>
                  </a:lnTo>
                  <a:lnTo>
                    <a:pt x="68084" y="126136"/>
                  </a:lnTo>
                  <a:close/>
                </a:path>
                <a:path w="1023620" h="449580">
                  <a:moveTo>
                    <a:pt x="73787" y="171704"/>
                  </a:moveTo>
                  <a:lnTo>
                    <a:pt x="73431" y="171704"/>
                  </a:lnTo>
                  <a:lnTo>
                    <a:pt x="62687" y="174256"/>
                  </a:lnTo>
                  <a:lnTo>
                    <a:pt x="61976" y="175323"/>
                  </a:lnTo>
                  <a:lnTo>
                    <a:pt x="66941" y="177609"/>
                  </a:lnTo>
                  <a:lnTo>
                    <a:pt x="73787" y="171704"/>
                  </a:lnTo>
                  <a:close/>
                </a:path>
                <a:path w="1023620" h="449580">
                  <a:moveTo>
                    <a:pt x="74891" y="197650"/>
                  </a:moveTo>
                  <a:lnTo>
                    <a:pt x="74726" y="197993"/>
                  </a:lnTo>
                  <a:lnTo>
                    <a:pt x="74853" y="197751"/>
                  </a:lnTo>
                  <a:close/>
                </a:path>
                <a:path w="1023620" h="449580">
                  <a:moveTo>
                    <a:pt x="75095" y="197281"/>
                  </a:moveTo>
                  <a:lnTo>
                    <a:pt x="74447" y="197751"/>
                  </a:lnTo>
                  <a:lnTo>
                    <a:pt x="74891" y="197650"/>
                  </a:lnTo>
                  <a:lnTo>
                    <a:pt x="74968" y="197510"/>
                  </a:lnTo>
                  <a:lnTo>
                    <a:pt x="75095" y="197281"/>
                  </a:lnTo>
                  <a:close/>
                </a:path>
                <a:path w="1023620" h="449580">
                  <a:moveTo>
                    <a:pt x="80302" y="170078"/>
                  </a:moveTo>
                  <a:lnTo>
                    <a:pt x="76733" y="169291"/>
                  </a:lnTo>
                  <a:lnTo>
                    <a:pt x="76581" y="169291"/>
                  </a:lnTo>
                  <a:lnTo>
                    <a:pt x="73914" y="171589"/>
                  </a:lnTo>
                  <a:lnTo>
                    <a:pt x="80302" y="170078"/>
                  </a:lnTo>
                  <a:close/>
                </a:path>
                <a:path w="1023620" h="449580">
                  <a:moveTo>
                    <a:pt x="81114" y="200113"/>
                  </a:moveTo>
                  <a:lnTo>
                    <a:pt x="78816" y="198475"/>
                  </a:lnTo>
                  <a:lnTo>
                    <a:pt x="74358" y="198145"/>
                  </a:lnTo>
                  <a:lnTo>
                    <a:pt x="70840" y="199758"/>
                  </a:lnTo>
                  <a:lnTo>
                    <a:pt x="70129" y="200469"/>
                  </a:lnTo>
                  <a:lnTo>
                    <a:pt x="71742" y="199745"/>
                  </a:lnTo>
                  <a:lnTo>
                    <a:pt x="73456" y="199961"/>
                  </a:lnTo>
                  <a:lnTo>
                    <a:pt x="76149" y="200825"/>
                  </a:lnTo>
                  <a:lnTo>
                    <a:pt x="77165" y="199263"/>
                  </a:lnTo>
                  <a:lnTo>
                    <a:pt x="79146" y="199745"/>
                  </a:lnTo>
                  <a:lnTo>
                    <a:pt x="81114" y="200113"/>
                  </a:lnTo>
                  <a:close/>
                </a:path>
                <a:path w="1023620" h="449580">
                  <a:moveTo>
                    <a:pt x="83934" y="177444"/>
                  </a:moveTo>
                  <a:lnTo>
                    <a:pt x="83629" y="178320"/>
                  </a:lnTo>
                  <a:lnTo>
                    <a:pt x="83007" y="178003"/>
                  </a:lnTo>
                  <a:lnTo>
                    <a:pt x="83934" y="178498"/>
                  </a:lnTo>
                  <a:lnTo>
                    <a:pt x="83934" y="177444"/>
                  </a:lnTo>
                  <a:close/>
                </a:path>
                <a:path w="1023620" h="449580">
                  <a:moveTo>
                    <a:pt x="84048" y="171310"/>
                  </a:moveTo>
                  <a:lnTo>
                    <a:pt x="81622" y="171754"/>
                  </a:lnTo>
                  <a:lnTo>
                    <a:pt x="80403" y="171780"/>
                  </a:lnTo>
                  <a:lnTo>
                    <a:pt x="80518" y="172554"/>
                  </a:lnTo>
                  <a:lnTo>
                    <a:pt x="80746" y="172834"/>
                  </a:lnTo>
                  <a:lnTo>
                    <a:pt x="82410" y="172605"/>
                  </a:lnTo>
                  <a:lnTo>
                    <a:pt x="83223" y="172478"/>
                  </a:lnTo>
                  <a:lnTo>
                    <a:pt x="84048" y="171310"/>
                  </a:lnTo>
                  <a:close/>
                </a:path>
                <a:path w="1023620" h="449580">
                  <a:moveTo>
                    <a:pt x="87134" y="134937"/>
                  </a:moveTo>
                  <a:lnTo>
                    <a:pt x="85712" y="134226"/>
                  </a:lnTo>
                  <a:lnTo>
                    <a:pt x="85001" y="133883"/>
                  </a:lnTo>
                  <a:lnTo>
                    <a:pt x="85801" y="134721"/>
                  </a:lnTo>
                  <a:lnTo>
                    <a:pt x="87134" y="134937"/>
                  </a:lnTo>
                  <a:close/>
                </a:path>
                <a:path w="1023620" h="449580">
                  <a:moveTo>
                    <a:pt x="88900" y="175323"/>
                  </a:moveTo>
                  <a:lnTo>
                    <a:pt x="87604" y="174320"/>
                  </a:lnTo>
                  <a:lnTo>
                    <a:pt x="85610" y="174815"/>
                  </a:lnTo>
                  <a:lnTo>
                    <a:pt x="84645" y="174612"/>
                  </a:lnTo>
                  <a:lnTo>
                    <a:pt x="83769" y="175602"/>
                  </a:lnTo>
                  <a:lnTo>
                    <a:pt x="84061" y="175374"/>
                  </a:lnTo>
                  <a:lnTo>
                    <a:pt x="83591" y="176377"/>
                  </a:lnTo>
                  <a:lnTo>
                    <a:pt x="86779" y="176377"/>
                  </a:lnTo>
                  <a:lnTo>
                    <a:pt x="88188" y="175666"/>
                  </a:lnTo>
                  <a:lnTo>
                    <a:pt x="88900" y="175323"/>
                  </a:lnTo>
                  <a:close/>
                </a:path>
                <a:path w="1023620" h="449580">
                  <a:moveTo>
                    <a:pt x="94068" y="178968"/>
                  </a:moveTo>
                  <a:lnTo>
                    <a:pt x="91579" y="178625"/>
                  </a:lnTo>
                  <a:lnTo>
                    <a:pt x="86372" y="180124"/>
                  </a:lnTo>
                  <a:lnTo>
                    <a:pt x="83477" y="178968"/>
                  </a:lnTo>
                  <a:lnTo>
                    <a:pt x="83324" y="178968"/>
                  </a:lnTo>
                  <a:lnTo>
                    <a:pt x="84302" y="179920"/>
                  </a:lnTo>
                  <a:lnTo>
                    <a:pt x="88900" y="181483"/>
                  </a:lnTo>
                  <a:lnTo>
                    <a:pt x="91668" y="180124"/>
                  </a:lnTo>
                  <a:lnTo>
                    <a:pt x="94068" y="178968"/>
                  </a:lnTo>
                  <a:close/>
                </a:path>
                <a:path w="1023620" h="449580">
                  <a:moveTo>
                    <a:pt x="142379" y="210019"/>
                  </a:moveTo>
                  <a:lnTo>
                    <a:pt x="134632" y="201066"/>
                  </a:lnTo>
                  <a:lnTo>
                    <a:pt x="123482" y="192582"/>
                  </a:lnTo>
                  <a:lnTo>
                    <a:pt x="111328" y="184937"/>
                  </a:lnTo>
                  <a:lnTo>
                    <a:pt x="100787" y="178625"/>
                  </a:lnTo>
                  <a:lnTo>
                    <a:pt x="95694" y="175488"/>
                  </a:lnTo>
                  <a:lnTo>
                    <a:pt x="89827" y="170522"/>
                  </a:lnTo>
                  <a:lnTo>
                    <a:pt x="83591" y="169291"/>
                  </a:lnTo>
                  <a:lnTo>
                    <a:pt x="80302" y="170078"/>
                  </a:lnTo>
                  <a:lnTo>
                    <a:pt x="87769" y="171704"/>
                  </a:lnTo>
                  <a:lnTo>
                    <a:pt x="93370" y="176009"/>
                  </a:lnTo>
                  <a:lnTo>
                    <a:pt x="95580" y="178752"/>
                  </a:lnTo>
                  <a:lnTo>
                    <a:pt x="95351" y="178625"/>
                  </a:lnTo>
                  <a:lnTo>
                    <a:pt x="94742" y="178625"/>
                  </a:lnTo>
                  <a:lnTo>
                    <a:pt x="94068" y="178968"/>
                  </a:lnTo>
                  <a:lnTo>
                    <a:pt x="95973" y="179209"/>
                  </a:lnTo>
                  <a:lnTo>
                    <a:pt x="95758" y="178968"/>
                  </a:lnTo>
                  <a:lnTo>
                    <a:pt x="95986" y="178968"/>
                  </a:lnTo>
                  <a:lnTo>
                    <a:pt x="100584" y="181343"/>
                  </a:lnTo>
                  <a:lnTo>
                    <a:pt x="106616" y="187718"/>
                  </a:lnTo>
                  <a:lnTo>
                    <a:pt x="129286" y="199758"/>
                  </a:lnTo>
                  <a:lnTo>
                    <a:pt x="142379" y="210019"/>
                  </a:lnTo>
                  <a:close/>
                </a:path>
                <a:path w="1023620" h="449580">
                  <a:moveTo>
                    <a:pt x="171069" y="314871"/>
                  </a:moveTo>
                  <a:lnTo>
                    <a:pt x="151955" y="281927"/>
                  </a:lnTo>
                  <a:lnTo>
                    <a:pt x="151587" y="281927"/>
                  </a:lnTo>
                  <a:lnTo>
                    <a:pt x="152654" y="289369"/>
                  </a:lnTo>
                  <a:lnTo>
                    <a:pt x="155130" y="298170"/>
                  </a:lnTo>
                  <a:lnTo>
                    <a:pt x="158661" y="305435"/>
                  </a:lnTo>
                  <a:lnTo>
                    <a:pt x="163804" y="311048"/>
                  </a:lnTo>
                  <a:lnTo>
                    <a:pt x="171069" y="314871"/>
                  </a:lnTo>
                  <a:close/>
                </a:path>
                <a:path w="1023620" h="449580">
                  <a:moveTo>
                    <a:pt x="173913" y="205422"/>
                  </a:moveTo>
                  <a:lnTo>
                    <a:pt x="172834" y="206133"/>
                  </a:lnTo>
                  <a:lnTo>
                    <a:pt x="173507" y="209677"/>
                  </a:lnTo>
                  <a:lnTo>
                    <a:pt x="173596" y="208267"/>
                  </a:lnTo>
                  <a:lnTo>
                    <a:pt x="173824" y="206133"/>
                  </a:lnTo>
                  <a:lnTo>
                    <a:pt x="173913" y="205422"/>
                  </a:lnTo>
                  <a:close/>
                </a:path>
                <a:path w="1023620" h="449580">
                  <a:moveTo>
                    <a:pt x="179222" y="231635"/>
                  </a:moveTo>
                  <a:lnTo>
                    <a:pt x="167170" y="230924"/>
                  </a:lnTo>
                  <a:lnTo>
                    <a:pt x="165862" y="230162"/>
                  </a:lnTo>
                  <a:lnTo>
                    <a:pt x="165379" y="229082"/>
                  </a:lnTo>
                  <a:lnTo>
                    <a:pt x="165049" y="227380"/>
                  </a:lnTo>
                  <a:lnTo>
                    <a:pt x="167982" y="226860"/>
                  </a:lnTo>
                  <a:lnTo>
                    <a:pt x="171602" y="226377"/>
                  </a:lnTo>
                  <a:lnTo>
                    <a:pt x="174599" y="226682"/>
                  </a:lnTo>
                  <a:lnTo>
                    <a:pt x="174904" y="226377"/>
                  </a:lnTo>
                  <a:lnTo>
                    <a:pt x="175323" y="225971"/>
                  </a:lnTo>
                  <a:lnTo>
                    <a:pt x="174104" y="225056"/>
                  </a:lnTo>
                  <a:lnTo>
                    <a:pt x="166331" y="224396"/>
                  </a:lnTo>
                  <a:lnTo>
                    <a:pt x="164338" y="224193"/>
                  </a:lnTo>
                  <a:lnTo>
                    <a:pt x="164147" y="223837"/>
                  </a:lnTo>
                  <a:lnTo>
                    <a:pt x="163995" y="222783"/>
                  </a:lnTo>
                  <a:lnTo>
                    <a:pt x="171615" y="222783"/>
                  </a:lnTo>
                  <a:lnTo>
                    <a:pt x="172643" y="222072"/>
                  </a:lnTo>
                  <a:lnTo>
                    <a:pt x="172758" y="221716"/>
                  </a:lnTo>
                  <a:lnTo>
                    <a:pt x="172770" y="221310"/>
                  </a:lnTo>
                  <a:lnTo>
                    <a:pt x="172821" y="220179"/>
                  </a:lnTo>
                  <a:lnTo>
                    <a:pt x="173443" y="219671"/>
                  </a:lnTo>
                  <a:lnTo>
                    <a:pt x="173431" y="219240"/>
                  </a:lnTo>
                  <a:lnTo>
                    <a:pt x="173316" y="218884"/>
                  </a:lnTo>
                  <a:lnTo>
                    <a:pt x="173202" y="218528"/>
                  </a:lnTo>
                  <a:lnTo>
                    <a:pt x="170154" y="219671"/>
                  </a:lnTo>
                  <a:lnTo>
                    <a:pt x="170434" y="219671"/>
                  </a:lnTo>
                  <a:lnTo>
                    <a:pt x="171488" y="220713"/>
                  </a:lnTo>
                  <a:lnTo>
                    <a:pt x="171323" y="220713"/>
                  </a:lnTo>
                  <a:lnTo>
                    <a:pt x="170395" y="221310"/>
                  </a:lnTo>
                  <a:lnTo>
                    <a:pt x="166420" y="220713"/>
                  </a:lnTo>
                  <a:lnTo>
                    <a:pt x="164338" y="221716"/>
                  </a:lnTo>
                  <a:lnTo>
                    <a:pt x="163436" y="222313"/>
                  </a:lnTo>
                  <a:lnTo>
                    <a:pt x="163474" y="222072"/>
                  </a:lnTo>
                  <a:lnTo>
                    <a:pt x="163207" y="222465"/>
                  </a:lnTo>
                  <a:lnTo>
                    <a:pt x="162725" y="222783"/>
                  </a:lnTo>
                  <a:lnTo>
                    <a:pt x="162991" y="222783"/>
                  </a:lnTo>
                  <a:lnTo>
                    <a:pt x="163385" y="222783"/>
                  </a:lnTo>
                  <a:lnTo>
                    <a:pt x="163283" y="223837"/>
                  </a:lnTo>
                  <a:lnTo>
                    <a:pt x="162153" y="222783"/>
                  </a:lnTo>
                  <a:lnTo>
                    <a:pt x="161798" y="222072"/>
                  </a:lnTo>
                  <a:lnTo>
                    <a:pt x="160896" y="219671"/>
                  </a:lnTo>
                  <a:lnTo>
                    <a:pt x="160083" y="218173"/>
                  </a:lnTo>
                  <a:lnTo>
                    <a:pt x="160083" y="217932"/>
                  </a:lnTo>
                  <a:lnTo>
                    <a:pt x="161950" y="217208"/>
                  </a:lnTo>
                  <a:lnTo>
                    <a:pt x="161429" y="217208"/>
                  </a:lnTo>
                  <a:lnTo>
                    <a:pt x="163957" y="216877"/>
                  </a:lnTo>
                  <a:lnTo>
                    <a:pt x="165481" y="216877"/>
                  </a:lnTo>
                  <a:lnTo>
                    <a:pt x="167906" y="217208"/>
                  </a:lnTo>
                  <a:lnTo>
                    <a:pt x="167030" y="217208"/>
                  </a:lnTo>
                  <a:lnTo>
                    <a:pt x="166128" y="217932"/>
                  </a:lnTo>
                  <a:lnTo>
                    <a:pt x="162928" y="217932"/>
                  </a:lnTo>
                  <a:lnTo>
                    <a:pt x="163042" y="218173"/>
                  </a:lnTo>
                  <a:lnTo>
                    <a:pt x="163398" y="218528"/>
                  </a:lnTo>
                  <a:lnTo>
                    <a:pt x="164338" y="219240"/>
                  </a:lnTo>
                  <a:lnTo>
                    <a:pt x="167957" y="220599"/>
                  </a:lnTo>
                  <a:lnTo>
                    <a:pt x="170942" y="217208"/>
                  </a:lnTo>
                  <a:lnTo>
                    <a:pt x="174548" y="217208"/>
                  </a:lnTo>
                  <a:lnTo>
                    <a:pt x="174739" y="216877"/>
                  </a:lnTo>
                  <a:lnTo>
                    <a:pt x="174853" y="216636"/>
                  </a:lnTo>
                  <a:lnTo>
                    <a:pt x="174967" y="216408"/>
                  </a:lnTo>
                  <a:lnTo>
                    <a:pt x="174879" y="216052"/>
                  </a:lnTo>
                  <a:lnTo>
                    <a:pt x="174790" y="215696"/>
                  </a:lnTo>
                  <a:lnTo>
                    <a:pt x="174675" y="215226"/>
                  </a:lnTo>
                  <a:lnTo>
                    <a:pt x="174561" y="214744"/>
                  </a:lnTo>
                  <a:lnTo>
                    <a:pt x="174459" y="214274"/>
                  </a:lnTo>
                  <a:lnTo>
                    <a:pt x="174371" y="213918"/>
                  </a:lnTo>
                  <a:lnTo>
                    <a:pt x="174294" y="213575"/>
                  </a:lnTo>
                  <a:lnTo>
                    <a:pt x="174244" y="213360"/>
                  </a:lnTo>
                  <a:lnTo>
                    <a:pt x="174091" y="212509"/>
                  </a:lnTo>
                  <a:lnTo>
                    <a:pt x="173977" y="211797"/>
                  </a:lnTo>
                  <a:lnTo>
                    <a:pt x="173913" y="216408"/>
                  </a:lnTo>
                  <a:lnTo>
                    <a:pt x="171246" y="216052"/>
                  </a:lnTo>
                  <a:lnTo>
                    <a:pt x="168592" y="215696"/>
                  </a:lnTo>
                  <a:lnTo>
                    <a:pt x="168478" y="215226"/>
                  </a:lnTo>
                  <a:lnTo>
                    <a:pt x="168351" y="214744"/>
                  </a:lnTo>
                  <a:lnTo>
                    <a:pt x="168236" y="214274"/>
                  </a:lnTo>
                  <a:lnTo>
                    <a:pt x="169151" y="213918"/>
                  </a:lnTo>
                  <a:lnTo>
                    <a:pt x="170586" y="213360"/>
                  </a:lnTo>
                  <a:lnTo>
                    <a:pt x="171056" y="213360"/>
                  </a:lnTo>
                  <a:lnTo>
                    <a:pt x="173202" y="213575"/>
                  </a:lnTo>
                  <a:lnTo>
                    <a:pt x="173583" y="214744"/>
                  </a:lnTo>
                  <a:lnTo>
                    <a:pt x="173672" y="214998"/>
                  </a:lnTo>
                  <a:lnTo>
                    <a:pt x="173888" y="215226"/>
                  </a:lnTo>
                  <a:lnTo>
                    <a:pt x="173913" y="216408"/>
                  </a:lnTo>
                  <a:lnTo>
                    <a:pt x="173913" y="211797"/>
                  </a:lnTo>
                  <a:lnTo>
                    <a:pt x="168592" y="211797"/>
                  </a:lnTo>
                  <a:lnTo>
                    <a:pt x="167944" y="210502"/>
                  </a:lnTo>
                  <a:lnTo>
                    <a:pt x="167767" y="210502"/>
                  </a:lnTo>
                  <a:lnTo>
                    <a:pt x="168173" y="210019"/>
                  </a:lnTo>
                  <a:lnTo>
                    <a:pt x="169316" y="208661"/>
                  </a:lnTo>
                  <a:lnTo>
                    <a:pt x="170942" y="208267"/>
                  </a:lnTo>
                  <a:lnTo>
                    <a:pt x="170738" y="206133"/>
                  </a:lnTo>
                  <a:lnTo>
                    <a:pt x="170713" y="205778"/>
                  </a:lnTo>
                  <a:lnTo>
                    <a:pt x="171627" y="205066"/>
                  </a:lnTo>
                  <a:lnTo>
                    <a:pt x="176034" y="205066"/>
                  </a:lnTo>
                  <a:lnTo>
                    <a:pt x="171145" y="202298"/>
                  </a:lnTo>
                  <a:lnTo>
                    <a:pt x="165404" y="200533"/>
                  </a:lnTo>
                  <a:lnTo>
                    <a:pt x="165404" y="210019"/>
                  </a:lnTo>
                  <a:lnTo>
                    <a:pt x="165023" y="211086"/>
                  </a:lnTo>
                  <a:lnTo>
                    <a:pt x="164934" y="211340"/>
                  </a:lnTo>
                  <a:lnTo>
                    <a:pt x="164846" y="211620"/>
                  </a:lnTo>
                  <a:lnTo>
                    <a:pt x="164261" y="211620"/>
                  </a:lnTo>
                  <a:lnTo>
                    <a:pt x="163283" y="212509"/>
                  </a:lnTo>
                  <a:lnTo>
                    <a:pt x="161505" y="212369"/>
                  </a:lnTo>
                  <a:lnTo>
                    <a:pt x="161505" y="216052"/>
                  </a:lnTo>
                  <a:lnTo>
                    <a:pt x="160794" y="216052"/>
                  </a:lnTo>
                  <a:lnTo>
                    <a:pt x="160083" y="214998"/>
                  </a:lnTo>
                  <a:lnTo>
                    <a:pt x="161163" y="213918"/>
                  </a:lnTo>
                  <a:lnTo>
                    <a:pt x="161391" y="213918"/>
                  </a:lnTo>
                  <a:lnTo>
                    <a:pt x="161505" y="216052"/>
                  </a:lnTo>
                  <a:lnTo>
                    <a:pt x="161505" y="212369"/>
                  </a:lnTo>
                  <a:lnTo>
                    <a:pt x="161277" y="212344"/>
                  </a:lnTo>
                  <a:lnTo>
                    <a:pt x="160820" y="212039"/>
                  </a:lnTo>
                  <a:lnTo>
                    <a:pt x="159740" y="211086"/>
                  </a:lnTo>
                  <a:lnTo>
                    <a:pt x="161988" y="211340"/>
                  </a:lnTo>
                  <a:lnTo>
                    <a:pt x="162306" y="211086"/>
                  </a:lnTo>
                  <a:lnTo>
                    <a:pt x="163055" y="210502"/>
                  </a:lnTo>
                  <a:lnTo>
                    <a:pt x="165404" y="210019"/>
                  </a:lnTo>
                  <a:lnTo>
                    <a:pt x="165404" y="200533"/>
                  </a:lnTo>
                  <a:lnTo>
                    <a:pt x="161036" y="199174"/>
                  </a:lnTo>
                  <a:lnTo>
                    <a:pt x="150190" y="196265"/>
                  </a:lnTo>
                  <a:lnTo>
                    <a:pt x="143090" y="194094"/>
                  </a:lnTo>
                  <a:lnTo>
                    <a:pt x="142849" y="194094"/>
                  </a:lnTo>
                  <a:lnTo>
                    <a:pt x="144411" y="199923"/>
                  </a:lnTo>
                  <a:lnTo>
                    <a:pt x="146748" y="202298"/>
                  </a:lnTo>
                  <a:lnTo>
                    <a:pt x="149428" y="205066"/>
                  </a:lnTo>
                  <a:lnTo>
                    <a:pt x="152298" y="209677"/>
                  </a:lnTo>
                  <a:lnTo>
                    <a:pt x="157137" y="218173"/>
                  </a:lnTo>
                  <a:lnTo>
                    <a:pt x="161836" y="226707"/>
                  </a:lnTo>
                  <a:lnTo>
                    <a:pt x="167132" y="234784"/>
                  </a:lnTo>
                  <a:lnTo>
                    <a:pt x="173863" y="241896"/>
                  </a:lnTo>
                  <a:lnTo>
                    <a:pt x="175679" y="241896"/>
                  </a:lnTo>
                  <a:lnTo>
                    <a:pt x="177088" y="241198"/>
                  </a:lnTo>
                  <a:lnTo>
                    <a:pt x="172135" y="238721"/>
                  </a:lnTo>
                  <a:lnTo>
                    <a:pt x="172135" y="238010"/>
                  </a:lnTo>
                  <a:lnTo>
                    <a:pt x="176136" y="235254"/>
                  </a:lnTo>
                  <a:lnTo>
                    <a:pt x="177800" y="234111"/>
                  </a:lnTo>
                  <a:lnTo>
                    <a:pt x="177800" y="233870"/>
                  </a:lnTo>
                  <a:lnTo>
                    <a:pt x="175285" y="234518"/>
                  </a:lnTo>
                  <a:lnTo>
                    <a:pt x="173710" y="235254"/>
                  </a:lnTo>
                  <a:lnTo>
                    <a:pt x="169837" y="235254"/>
                  </a:lnTo>
                  <a:lnTo>
                    <a:pt x="169367" y="234784"/>
                  </a:lnTo>
                  <a:lnTo>
                    <a:pt x="168668" y="233870"/>
                  </a:lnTo>
                  <a:lnTo>
                    <a:pt x="168008" y="233870"/>
                  </a:lnTo>
                  <a:lnTo>
                    <a:pt x="179222" y="231635"/>
                  </a:lnTo>
                  <a:close/>
                </a:path>
                <a:path w="1023620" h="449580">
                  <a:moveTo>
                    <a:pt x="179933" y="248272"/>
                  </a:moveTo>
                  <a:lnTo>
                    <a:pt x="178739" y="247103"/>
                  </a:lnTo>
                  <a:lnTo>
                    <a:pt x="178155" y="246507"/>
                  </a:lnTo>
                  <a:lnTo>
                    <a:pt x="178574" y="247865"/>
                  </a:lnTo>
                  <a:lnTo>
                    <a:pt x="179933" y="248272"/>
                  </a:lnTo>
                  <a:close/>
                </a:path>
                <a:path w="1023620" h="449580">
                  <a:moveTo>
                    <a:pt x="182410" y="242608"/>
                  </a:moveTo>
                  <a:lnTo>
                    <a:pt x="179400" y="243471"/>
                  </a:lnTo>
                  <a:lnTo>
                    <a:pt x="177520" y="244170"/>
                  </a:lnTo>
                  <a:lnTo>
                    <a:pt x="174967" y="242963"/>
                  </a:lnTo>
                  <a:lnTo>
                    <a:pt x="176034" y="244741"/>
                  </a:lnTo>
                  <a:lnTo>
                    <a:pt x="178511" y="244741"/>
                  </a:lnTo>
                  <a:lnTo>
                    <a:pt x="182410" y="242608"/>
                  </a:lnTo>
                  <a:close/>
                </a:path>
                <a:path w="1023620" h="449580">
                  <a:moveTo>
                    <a:pt x="186296" y="172478"/>
                  </a:moveTo>
                  <a:lnTo>
                    <a:pt x="185953" y="172478"/>
                  </a:lnTo>
                  <a:lnTo>
                    <a:pt x="186296" y="173545"/>
                  </a:lnTo>
                  <a:lnTo>
                    <a:pt x="186296" y="172478"/>
                  </a:lnTo>
                  <a:close/>
                </a:path>
                <a:path w="1023620" h="449580">
                  <a:moveTo>
                    <a:pt x="190906" y="193738"/>
                  </a:moveTo>
                  <a:lnTo>
                    <a:pt x="190360" y="194348"/>
                  </a:lnTo>
                  <a:lnTo>
                    <a:pt x="190550" y="194792"/>
                  </a:lnTo>
                  <a:lnTo>
                    <a:pt x="190677" y="194449"/>
                  </a:lnTo>
                  <a:lnTo>
                    <a:pt x="190906" y="193738"/>
                  </a:lnTo>
                  <a:close/>
                </a:path>
                <a:path w="1023620" h="449580">
                  <a:moveTo>
                    <a:pt x="191973" y="165747"/>
                  </a:moveTo>
                  <a:lnTo>
                    <a:pt x="189915" y="165023"/>
                  </a:lnTo>
                  <a:lnTo>
                    <a:pt x="188836" y="163842"/>
                  </a:lnTo>
                  <a:lnTo>
                    <a:pt x="187007" y="163271"/>
                  </a:lnTo>
                  <a:lnTo>
                    <a:pt x="187871" y="164172"/>
                  </a:lnTo>
                  <a:lnTo>
                    <a:pt x="188074" y="164553"/>
                  </a:lnTo>
                  <a:lnTo>
                    <a:pt x="188429" y="166103"/>
                  </a:lnTo>
                  <a:lnTo>
                    <a:pt x="186296" y="169646"/>
                  </a:lnTo>
                  <a:lnTo>
                    <a:pt x="185026" y="169227"/>
                  </a:lnTo>
                  <a:lnTo>
                    <a:pt x="185331" y="169252"/>
                  </a:lnTo>
                  <a:lnTo>
                    <a:pt x="184531" y="168592"/>
                  </a:lnTo>
                  <a:lnTo>
                    <a:pt x="183464" y="170357"/>
                  </a:lnTo>
                  <a:lnTo>
                    <a:pt x="183819" y="171424"/>
                  </a:lnTo>
                  <a:lnTo>
                    <a:pt x="185585" y="171424"/>
                  </a:lnTo>
                  <a:lnTo>
                    <a:pt x="189484" y="169646"/>
                  </a:lnTo>
                  <a:lnTo>
                    <a:pt x="188074" y="168948"/>
                  </a:lnTo>
                  <a:lnTo>
                    <a:pt x="188937" y="167817"/>
                  </a:lnTo>
                  <a:lnTo>
                    <a:pt x="190385" y="167208"/>
                  </a:lnTo>
                  <a:lnTo>
                    <a:pt x="191973" y="166814"/>
                  </a:lnTo>
                  <a:lnTo>
                    <a:pt x="191973" y="165747"/>
                  </a:lnTo>
                  <a:close/>
                </a:path>
                <a:path w="1023620" h="449580">
                  <a:moveTo>
                    <a:pt x="203301" y="305663"/>
                  </a:moveTo>
                  <a:lnTo>
                    <a:pt x="202717" y="305422"/>
                  </a:lnTo>
                  <a:lnTo>
                    <a:pt x="202120" y="305181"/>
                  </a:lnTo>
                  <a:lnTo>
                    <a:pt x="201523" y="304952"/>
                  </a:lnTo>
                  <a:lnTo>
                    <a:pt x="201523" y="305308"/>
                  </a:lnTo>
                  <a:lnTo>
                    <a:pt x="202717" y="305536"/>
                  </a:lnTo>
                  <a:lnTo>
                    <a:pt x="203301" y="305663"/>
                  </a:lnTo>
                  <a:close/>
                </a:path>
                <a:path w="1023620" h="449580">
                  <a:moveTo>
                    <a:pt x="224193" y="342138"/>
                  </a:moveTo>
                  <a:lnTo>
                    <a:pt x="223964" y="340842"/>
                  </a:lnTo>
                  <a:lnTo>
                    <a:pt x="223723" y="339547"/>
                  </a:lnTo>
                  <a:lnTo>
                    <a:pt x="223494" y="338239"/>
                  </a:lnTo>
                  <a:lnTo>
                    <a:pt x="223139" y="338239"/>
                  </a:lnTo>
                  <a:lnTo>
                    <a:pt x="222313" y="338836"/>
                  </a:lnTo>
                  <a:lnTo>
                    <a:pt x="221475" y="339420"/>
                  </a:lnTo>
                  <a:lnTo>
                    <a:pt x="220662" y="340017"/>
                  </a:lnTo>
                  <a:lnTo>
                    <a:pt x="221361" y="341934"/>
                  </a:lnTo>
                  <a:lnTo>
                    <a:pt x="221513" y="342519"/>
                  </a:lnTo>
                  <a:lnTo>
                    <a:pt x="223494" y="343204"/>
                  </a:lnTo>
                  <a:lnTo>
                    <a:pt x="223723" y="342849"/>
                  </a:lnTo>
                  <a:lnTo>
                    <a:pt x="223964" y="342493"/>
                  </a:lnTo>
                  <a:lnTo>
                    <a:pt x="224193" y="342138"/>
                  </a:lnTo>
                  <a:close/>
                </a:path>
                <a:path w="1023620" h="449580">
                  <a:moveTo>
                    <a:pt x="258203" y="157962"/>
                  </a:moveTo>
                  <a:lnTo>
                    <a:pt x="253593" y="157302"/>
                  </a:lnTo>
                  <a:lnTo>
                    <a:pt x="253593" y="163271"/>
                  </a:lnTo>
                  <a:lnTo>
                    <a:pt x="252158" y="164363"/>
                  </a:lnTo>
                  <a:lnTo>
                    <a:pt x="249999" y="163766"/>
                  </a:lnTo>
                  <a:lnTo>
                    <a:pt x="250761" y="163766"/>
                  </a:lnTo>
                  <a:lnTo>
                    <a:pt x="250761" y="162687"/>
                  </a:lnTo>
                  <a:lnTo>
                    <a:pt x="251244" y="162090"/>
                  </a:lnTo>
                  <a:lnTo>
                    <a:pt x="251828" y="161505"/>
                  </a:lnTo>
                  <a:lnTo>
                    <a:pt x="253238" y="161505"/>
                  </a:lnTo>
                  <a:lnTo>
                    <a:pt x="253365" y="162090"/>
                  </a:lnTo>
                  <a:lnTo>
                    <a:pt x="253479" y="162687"/>
                  </a:lnTo>
                  <a:lnTo>
                    <a:pt x="253593" y="163271"/>
                  </a:lnTo>
                  <a:lnTo>
                    <a:pt x="253593" y="157302"/>
                  </a:lnTo>
                  <a:lnTo>
                    <a:pt x="250380" y="156832"/>
                  </a:lnTo>
                  <a:lnTo>
                    <a:pt x="248285" y="156781"/>
                  </a:lnTo>
                  <a:lnTo>
                    <a:pt x="248285" y="161505"/>
                  </a:lnTo>
                  <a:lnTo>
                    <a:pt x="245452" y="161505"/>
                  </a:lnTo>
                  <a:lnTo>
                    <a:pt x="247218" y="159727"/>
                  </a:lnTo>
                  <a:lnTo>
                    <a:pt x="247764" y="160401"/>
                  </a:lnTo>
                  <a:lnTo>
                    <a:pt x="247840" y="160159"/>
                  </a:lnTo>
                  <a:lnTo>
                    <a:pt x="248285" y="161505"/>
                  </a:lnTo>
                  <a:lnTo>
                    <a:pt x="248285" y="156781"/>
                  </a:lnTo>
                  <a:lnTo>
                    <a:pt x="242443" y="156603"/>
                  </a:lnTo>
                  <a:lnTo>
                    <a:pt x="235038" y="157048"/>
                  </a:lnTo>
                  <a:lnTo>
                    <a:pt x="228803" y="157962"/>
                  </a:lnTo>
                  <a:lnTo>
                    <a:pt x="229514" y="158318"/>
                  </a:lnTo>
                  <a:lnTo>
                    <a:pt x="227863" y="159639"/>
                  </a:lnTo>
                  <a:lnTo>
                    <a:pt x="227863" y="166344"/>
                  </a:lnTo>
                  <a:lnTo>
                    <a:pt x="227342" y="167640"/>
                  </a:lnTo>
                  <a:lnTo>
                    <a:pt x="226441" y="167640"/>
                  </a:lnTo>
                  <a:lnTo>
                    <a:pt x="225971" y="167170"/>
                  </a:lnTo>
                  <a:lnTo>
                    <a:pt x="225615" y="166814"/>
                  </a:lnTo>
                  <a:lnTo>
                    <a:pt x="225780" y="166344"/>
                  </a:lnTo>
                  <a:lnTo>
                    <a:pt x="225882" y="166090"/>
                  </a:lnTo>
                  <a:lnTo>
                    <a:pt x="225971" y="165836"/>
                  </a:lnTo>
                  <a:lnTo>
                    <a:pt x="226072" y="165582"/>
                  </a:lnTo>
                  <a:lnTo>
                    <a:pt x="225806" y="165582"/>
                  </a:lnTo>
                  <a:lnTo>
                    <a:pt x="226009" y="165404"/>
                  </a:lnTo>
                  <a:lnTo>
                    <a:pt x="226136" y="165404"/>
                  </a:lnTo>
                  <a:lnTo>
                    <a:pt x="225806" y="165582"/>
                  </a:lnTo>
                  <a:lnTo>
                    <a:pt x="226072" y="165557"/>
                  </a:lnTo>
                  <a:lnTo>
                    <a:pt x="227736" y="165404"/>
                  </a:lnTo>
                  <a:lnTo>
                    <a:pt x="227863" y="166344"/>
                  </a:lnTo>
                  <a:lnTo>
                    <a:pt x="227863" y="159639"/>
                  </a:lnTo>
                  <a:lnTo>
                    <a:pt x="226898" y="160401"/>
                  </a:lnTo>
                  <a:lnTo>
                    <a:pt x="222465" y="157784"/>
                  </a:lnTo>
                  <a:lnTo>
                    <a:pt x="219049" y="159473"/>
                  </a:lnTo>
                  <a:lnTo>
                    <a:pt x="220599" y="159473"/>
                  </a:lnTo>
                  <a:lnTo>
                    <a:pt x="219964" y="160401"/>
                  </a:lnTo>
                  <a:lnTo>
                    <a:pt x="219684" y="160401"/>
                  </a:lnTo>
                  <a:lnTo>
                    <a:pt x="208445" y="162915"/>
                  </a:lnTo>
                  <a:lnTo>
                    <a:pt x="206489" y="162915"/>
                  </a:lnTo>
                  <a:lnTo>
                    <a:pt x="206171" y="164452"/>
                  </a:lnTo>
                  <a:lnTo>
                    <a:pt x="206133" y="164693"/>
                  </a:lnTo>
                  <a:lnTo>
                    <a:pt x="204584" y="167106"/>
                  </a:lnTo>
                  <a:lnTo>
                    <a:pt x="203657" y="166865"/>
                  </a:lnTo>
                  <a:lnTo>
                    <a:pt x="203657" y="176974"/>
                  </a:lnTo>
                  <a:lnTo>
                    <a:pt x="201523" y="177914"/>
                  </a:lnTo>
                  <a:lnTo>
                    <a:pt x="200977" y="178130"/>
                  </a:lnTo>
                  <a:lnTo>
                    <a:pt x="200977" y="183667"/>
                  </a:lnTo>
                  <a:lnTo>
                    <a:pt x="200456" y="183832"/>
                  </a:lnTo>
                  <a:lnTo>
                    <a:pt x="200139" y="183667"/>
                  </a:lnTo>
                  <a:lnTo>
                    <a:pt x="200977" y="183667"/>
                  </a:lnTo>
                  <a:lnTo>
                    <a:pt x="200977" y="178130"/>
                  </a:lnTo>
                  <a:lnTo>
                    <a:pt x="197281" y="179565"/>
                  </a:lnTo>
                  <a:lnTo>
                    <a:pt x="197408" y="180517"/>
                  </a:lnTo>
                  <a:lnTo>
                    <a:pt x="197510" y="181470"/>
                  </a:lnTo>
                  <a:lnTo>
                    <a:pt x="197637" y="182397"/>
                  </a:lnTo>
                  <a:lnTo>
                    <a:pt x="197485" y="182397"/>
                  </a:lnTo>
                  <a:lnTo>
                    <a:pt x="194513" y="181876"/>
                  </a:lnTo>
                  <a:lnTo>
                    <a:pt x="194691" y="182397"/>
                  </a:lnTo>
                  <a:lnTo>
                    <a:pt x="194805" y="182753"/>
                  </a:lnTo>
                  <a:lnTo>
                    <a:pt x="191452" y="185356"/>
                  </a:lnTo>
                  <a:lnTo>
                    <a:pt x="190652" y="185356"/>
                  </a:lnTo>
                  <a:lnTo>
                    <a:pt x="189293" y="183667"/>
                  </a:lnTo>
                  <a:lnTo>
                    <a:pt x="189369" y="182753"/>
                  </a:lnTo>
                  <a:lnTo>
                    <a:pt x="189484" y="182397"/>
                  </a:lnTo>
                  <a:lnTo>
                    <a:pt x="193738" y="180987"/>
                  </a:lnTo>
                  <a:lnTo>
                    <a:pt x="194398" y="181787"/>
                  </a:lnTo>
                  <a:lnTo>
                    <a:pt x="194398" y="181470"/>
                  </a:lnTo>
                  <a:lnTo>
                    <a:pt x="194487" y="181787"/>
                  </a:lnTo>
                  <a:lnTo>
                    <a:pt x="195897" y="181787"/>
                  </a:lnTo>
                  <a:lnTo>
                    <a:pt x="196062" y="181470"/>
                  </a:lnTo>
                  <a:lnTo>
                    <a:pt x="198132" y="177444"/>
                  </a:lnTo>
                  <a:lnTo>
                    <a:pt x="198221" y="177279"/>
                  </a:lnTo>
                  <a:lnTo>
                    <a:pt x="199415" y="175666"/>
                  </a:lnTo>
                  <a:lnTo>
                    <a:pt x="203657" y="176974"/>
                  </a:lnTo>
                  <a:lnTo>
                    <a:pt x="203657" y="166865"/>
                  </a:lnTo>
                  <a:lnTo>
                    <a:pt x="201739" y="166344"/>
                  </a:lnTo>
                  <a:lnTo>
                    <a:pt x="201282" y="166090"/>
                  </a:lnTo>
                  <a:lnTo>
                    <a:pt x="200279" y="165404"/>
                  </a:lnTo>
                  <a:lnTo>
                    <a:pt x="199745" y="165049"/>
                  </a:lnTo>
                  <a:lnTo>
                    <a:pt x="199263" y="165404"/>
                  </a:lnTo>
                  <a:lnTo>
                    <a:pt x="198335" y="166090"/>
                  </a:lnTo>
                  <a:lnTo>
                    <a:pt x="197599" y="166344"/>
                  </a:lnTo>
                  <a:lnTo>
                    <a:pt x="197129" y="167640"/>
                  </a:lnTo>
                  <a:lnTo>
                    <a:pt x="197040" y="167881"/>
                  </a:lnTo>
                  <a:lnTo>
                    <a:pt x="196989" y="168033"/>
                  </a:lnTo>
                  <a:lnTo>
                    <a:pt x="198386" y="168033"/>
                  </a:lnTo>
                  <a:lnTo>
                    <a:pt x="197624" y="168148"/>
                  </a:lnTo>
                  <a:lnTo>
                    <a:pt x="197624" y="174955"/>
                  </a:lnTo>
                  <a:lnTo>
                    <a:pt x="196481" y="174307"/>
                  </a:lnTo>
                  <a:lnTo>
                    <a:pt x="194373" y="174015"/>
                  </a:lnTo>
                  <a:lnTo>
                    <a:pt x="193802" y="173545"/>
                  </a:lnTo>
                  <a:lnTo>
                    <a:pt x="196926" y="173545"/>
                  </a:lnTo>
                  <a:lnTo>
                    <a:pt x="197624" y="174955"/>
                  </a:lnTo>
                  <a:lnTo>
                    <a:pt x="197624" y="168148"/>
                  </a:lnTo>
                  <a:lnTo>
                    <a:pt x="197281" y="168198"/>
                  </a:lnTo>
                  <a:lnTo>
                    <a:pt x="197281" y="169291"/>
                  </a:lnTo>
                  <a:lnTo>
                    <a:pt x="197167" y="169532"/>
                  </a:lnTo>
                  <a:lnTo>
                    <a:pt x="197040" y="169760"/>
                  </a:lnTo>
                  <a:lnTo>
                    <a:pt x="196926" y="170002"/>
                  </a:lnTo>
                  <a:lnTo>
                    <a:pt x="196799" y="169760"/>
                  </a:lnTo>
                  <a:lnTo>
                    <a:pt x="196697" y="169532"/>
                  </a:lnTo>
                  <a:lnTo>
                    <a:pt x="196570" y="169291"/>
                  </a:lnTo>
                  <a:lnTo>
                    <a:pt x="197281" y="169291"/>
                  </a:lnTo>
                  <a:lnTo>
                    <a:pt x="197281" y="168198"/>
                  </a:lnTo>
                  <a:lnTo>
                    <a:pt x="194449" y="168579"/>
                  </a:lnTo>
                  <a:lnTo>
                    <a:pt x="194589" y="168033"/>
                  </a:lnTo>
                  <a:lnTo>
                    <a:pt x="194691" y="167640"/>
                  </a:lnTo>
                  <a:lnTo>
                    <a:pt x="194805" y="167170"/>
                  </a:lnTo>
                  <a:lnTo>
                    <a:pt x="195668" y="165836"/>
                  </a:lnTo>
                  <a:lnTo>
                    <a:pt x="196519" y="165404"/>
                  </a:lnTo>
                  <a:lnTo>
                    <a:pt x="196126" y="165404"/>
                  </a:lnTo>
                  <a:lnTo>
                    <a:pt x="198704" y="164693"/>
                  </a:lnTo>
                  <a:lnTo>
                    <a:pt x="199148" y="163766"/>
                  </a:lnTo>
                  <a:lnTo>
                    <a:pt x="197294" y="163766"/>
                  </a:lnTo>
                  <a:lnTo>
                    <a:pt x="195961" y="165290"/>
                  </a:lnTo>
                  <a:lnTo>
                    <a:pt x="195859" y="163626"/>
                  </a:lnTo>
                  <a:lnTo>
                    <a:pt x="194589" y="164452"/>
                  </a:lnTo>
                  <a:lnTo>
                    <a:pt x="193802" y="166090"/>
                  </a:lnTo>
                  <a:lnTo>
                    <a:pt x="193027" y="167170"/>
                  </a:lnTo>
                  <a:lnTo>
                    <a:pt x="190550" y="167881"/>
                  </a:lnTo>
                  <a:lnTo>
                    <a:pt x="190309" y="168592"/>
                  </a:lnTo>
                  <a:lnTo>
                    <a:pt x="190195" y="168948"/>
                  </a:lnTo>
                  <a:lnTo>
                    <a:pt x="192176" y="168592"/>
                  </a:lnTo>
                  <a:lnTo>
                    <a:pt x="192951" y="168592"/>
                  </a:lnTo>
                  <a:lnTo>
                    <a:pt x="193929" y="168033"/>
                  </a:lnTo>
                  <a:lnTo>
                    <a:pt x="193027" y="168592"/>
                  </a:lnTo>
                  <a:lnTo>
                    <a:pt x="193205" y="168592"/>
                  </a:lnTo>
                  <a:lnTo>
                    <a:pt x="194449" y="168948"/>
                  </a:lnTo>
                  <a:lnTo>
                    <a:pt x="193370" y="171729"/>
                  </a:lnTo>
                  <a:lnTo>
                    <a:pt x="193370" y="173189"/>
                  </a:lnTo>
                  <a:lnTo>
                    <a:pt x="191935" y="173050"/>
                  </a:lnTo>
                  <a:lnTo>
                    <a:pt x="193205" y="173050"/>
                  </a:lnTo>
                  <a:lnTo>
                    <a:pt x="193370" y="173189"/>
                  </a:lnTo>
                  <a:lnTo>
                    <a:pt x="193370" y="171729"/>
                  </a:lnTo>
                  <a:lnTo>
                    <a:pt x="193078" y="172478"/>
                  </a:lnTo>
                  <a:lnTo>
                    <a:pt x="192595" y="172478"/>
                  </a:lnTo>
                  <a:lnTo>
                    <a:pt x="189331" y="173050"/>
                  </a:lnTo>
                  <a:lnTo>
                    <a:pt x="187363" y="176022"/>
                  </a:lnTo>
                  <a:lnTo>
                    <a:pt x="187985" y="177279"/>
                  </a:lnTo>
                  <a:lnTo>
                    <a:pt x="188074" y="177444"/>
                  </a:lnTo>
                  <a:lnTo>
                    <a:pt x="189484" y="178854"/>
                  </a:lnTo>
                  <a:lnTo>
                    <a:pt x="189369" y="177914"/>
                  </a:lnTo>
                  <a:lnTo>
                    <a:pt x="189280" y="176974"/>
                  </a:lnTo>
                  <a:lnTo>
                    <a:pt x="189179" y="176022"/>
                  </a:lnTo>
                  <a:lnTo>
                    <a:pt x="189141" y="175666"/>
                  </a:lnTo>
                  <a:lnTo>
                    <a:pt x="189814" y="175323"/>
                  </a:lnTo>
                  <a:lnTo>
                    <a:pt x="196570" y="175323"/>
                  </a:lnTo>
                  <a:lnTo>
                    <a:pt x="196913" y="175666"/>
                  </a:lnTo>
                  <a:lnTo>
                    <a:pt x="196761" y="175666"/>
                  </a:lnTo>
                  <a:lnTo>
                    <a:pt x="196392" y="176974"/>
                  </a:lnTo>
                  <a:lnTo>
                    <a:pt x="195503" y="179209"/>
                  </a:lnTo>
                  <a:lnTo>
                    <a:pt x="192976" y="180784"/>
                  </a:lnTo>
                  <a:lnTo>
                    <a:pt x="190754" y="180949"/>
                  </a:lnTo>
                  <a:lnTo>
                    <a:pt x="188785" y="179565"/>
                  </a:lnTo>
                  <a:lnTo>
                    <a:pt x="188544" y="180213"/>
                  </a:lnTo>
                  <a:lnTo>
                    <a:pt x="188569" y="183667"/>
                  </a:lnTo>
                  <a:lnTo>
                    <a:pt x="188887" y="184759"/>
                  </a:lnTo>
                  <a:lnTo>
                    <a:pt x="188950" y="184962"/>
                  </a:lnTo>
                  <a:lnTo>
                    <a:pt x="189064" y="185356"/>
                  </a:lnTo>
                  <a:lnTo>
                    <a:pt x="189141" y="185585"/>
                  </a:lnTo>
                  <a:lnTo>
                    <a:pt x="192316" y="186296"/>
                  </a:lnTo>
                  <a:lnTo>
                    <a:pt x="193357" y="185356"/>
                  </a:lnTo>
                  <a:lnTo>
                    <a:pt x="195237" y="183667"/>
                  </a:lnTo>
                  <a:lnTo>
                    <a:pt x="196646" y="184962"/>
                  </a:lnTo>
                  <a:lnTo>
                    <a:pt x="199275" y="184175"/>
                  </a:lnTo>
                  <a:lnTo>
                    <a:pt x="201180" y="184175"/>
                  </a:lnTo>
                  <a:lnTo>
                    <a:pt x="201295" y="184759"/>
                  </a:lnTo>
                  <a:lnTo>
                    <a:pt x="201333" y="184962"/>
                  </a:lnTo>
                  <a:lnTo>
                    <a:pt x="201447" y="185978"/>
                  </a:lnTo>
                  <a:lnTo>
                    <a:pt x="198704" y="187363"/>
                  </a:lnTo>
                  <a:lnTo>
                    <a:pt x="198577" y="187591"/>
                  </a:lnTo>
                  <a:lnTo>
                    <a:pt x="198462" y="187833"/>
                  </a:lnTo>
                  <a:lnTo>
                    <a:pt x="198335" y="188074"/>
                  </a:lnTo>
                  <a:lnTo>
                    <a:pt x="202590" y="189484"/>
                  </a:lnTo>
                  <a:lnTo>
                    <a:pt x="209003" y="185978"/>
                  </a:lnTo>
                  <a:lnTo>
                    <a:pt x="214160" y="183667"/>
                  </a:lnTo>
                  <a:lnTo>
                    <a:pt x="221894" y="180213"/>
                  </a:lnTo>
                  <a:lnTo>
                    <a:pt x="233845" y="175323"/>
                  </a:lnTo>
                  <a:lnTo>
                    <a:pt x="233540" y="175323"/>
                  </a:lnTo>
                  <a:lnTo>
                    <a:pt x="242265" y="172478"/>
                  </a:lnTo>
                  <a:lnTo>
                    <a:pt x="244030" y="171069"/>
                  </a:lnTo>
                  <a:lnTo>
                    <a:pt x="230212" y="173545"/>
                  </a:lnTo>
                  <a:lnTo>
                    <a:pt x="229616" y="173545"/>
                  </a:lnTo>
                  <a:lnTo>
                    <a:pt x="230822" y="173050"/>
                  </a:lnTo>
                  <a:lnTo>
                    <a:pt x="235648" y="171069"/>
                  </a:lnTo>
                  <a:lnTo>
                    <a:pt x="238366" y="170002"/>
                  </a:lnTo>
                  <a:lnTo>
                    <a:pt x="240182" y="169291"/>
                  </a:lnTo>
                  <a:lnTo>
                    <a:pt x="244398" y="167640"/>
                  </a:lnTo>
                  <a:lnTo>
                    <a:pt x="246507" y="166814"/>
                  </a:lnTo>
                  <a:lnTo>
                    <a:pt x="253949" y="165404"/>
                  </a:lnTo>
                  <a:lnTo>
                    <a:pt x="255384" y="164452"/>
                  </a:lnTo>
                  <a:lnTo>
                    <a:pt x="255549" y="164452"/>
                  </a:lnTo>
                  <a:lnTo>
                    <a:pt x="255676" y="162090"/>
                  </a:lnTo>
                  <a:lnTo>
                    <a:pt x="255701" y="161505"/>
                  </a:lnTo>
                  <a:lnTo>
                    <a:pt x="256641" y="160540"/>
                  </a:lnTo>
                  <a:lnTo>
                    <a:pt x="257136" y="160083"/>
                  </a:lnTo>
                  <a:lnTo>
                    <a:pt x="256692" y="159727"/>
                  </a:lnTo>
                  <a:lnTo>
                    <a:pt x="256374" y="159473"/>
                  </a:lnTo>
                  <a:lnTo>
                    <a:pt x="254660" y="159473"/>
                  </a:lnTo>
                  <a:lnTo>
                    <a:pt x="254660" y="158318"/>
                  </a:lnTo>
                  <a:lnTo>
                    <a:pt x="257492" y="159029"/>
                  </a:lnTo>
                  <a:lnTo>
                    <a:pt x="257962" y="158318"/>
                  </a:lnTo>
                  <a:lnTo>
                    <a:pt x="258203" y="157962"/>
                  </a:lnTo>
                  <a:close/>
                </a:path>
                <a:path w="1023620" h="449580">
                  <a:moveTo>
                    <a:pt x="484174" y="243674"/>
                  </a:moveTo>
                  <a:lnTo>
                    <a:pt x="483946" y="243205"/>
                  </a:lnTo>
                  <a:lnTo>
                    <a:pt x="483463" y="242265"/>
                  </a:lnTo>
                  <a:lnTo>
                    <a:pt x="482752" y="242138"/>
                  </a:lnTo>
                  <a:lnTo>
                    <a:pt x="482041" y="242023"/>
                  </a:lnTo>
                  <a:lnTo>
                    <a:pt x="481330" y="241896"/>
                  </a:lnTo>
                  <a:lnTo>
                    <a:pt x="481330" y="242265"/>
                  </a:lnTo>
                  <a:lnTo>
                    <a:pt x="483235" y="243205"/>
                  </a:lnTo>
                  <a:lnTo>
                    <a:pt x="484174" y="243674"/>
                  </a:lnTo>
                  <a:close/>
                </a:path>
                <a:path w="1023620" h="449580">
                  <a:moveTo>
                    <a:pt x="511797" y="240131"/>
                  </a:moveTo>
                  <a:lnTo>
                    <a:pt x="510438" y="239610"/>
                  </a:lnTo>
                  <a:lnTo>
                    <a:pt x="510628" y="240169"/>
                  </a:lnTo>
                  <a:lnTo>
                    <a:pt x="510387" y="240487"/>
                  </a:lnTo>
                  <a:lnTo>
                    <a:pt x="510844" y="240372"/>
                  </a:lnTo>
                  <a:lnTo>
                    <a:pt x="511327" y="240245"/>
                  </a:lnTo>
                  <a:lnTo>
                    <a:pt x="511797" y="240131"/>
                  </a:lnTo>
                  <a:close/>
                </a:path>
                <a:path w="1023620" h="449580">
                  <a:moveTo>
                    <a:pt x="512864" y="225983"/>
                  </a:moveTo>
                  <a:lnTo>
                    <a:pt x="511441" y="225259"/>
                  </a:lnTo>
                  <a:lnTo>
                    <a:pt x="510933" y="225729"/>
                  </a:lnTo>
                  <a:lnTo>
                    <a:pt x="510755" y="225729"/>
                  </a:lnTo>
                  <a:lnTo>
                    <a:pt x="510679" y="225971"/>
                  </a:lnTo>
                  <a:lnTo>
                    <a:pt x="510476" y="226669"/>
                  </a:lnTo>
                  <a:lnTo>
                    <a:pt x="510552" y="226441"/>
                  </a:lnTo>
                  <a:lnTo>
                    <a:pt x="510794" y="225983"/>
                  </a:lnTo>
                  <a:lnTo>
                    <a:pt x="512864" y="225983"/>
                  </a:lnTo>
                  <a:close/>
                </a:path>
                <a:path w="1023620" h="449580">
                  <a:moveTo>
                    <a:pt x="513219" y="236943"/>
                  </a:moveTo>
                  <a:lnTo>
                    <a:pt x="509320" y="236943"/>
                  </a:lnTo>
                  <a:lnTo>
                    <a:pt x="509320" y="238010"/>
                  </a:lnTo>
                  <a:lnTo>
                    <a:pt x="511797" y="238010"/>
                  </a:lnTo>
                  <a:lnTo>
                    <a:pt x="513219" y="236943"/>
                  </a:lnTo>
                  <a:close/>
                </a:path>
                <a:path w="1023620" h="449580">
                  <a:moveTo>
                    <a:pt x="514642" y="232689"/>
                  </a:moveTo>
                  <a:lnTo>
                    <a:pt x="513448" y="235585"/>
                  </a:lnTo>
                  <a:lnTo>
                    <a:pt x="513410" y="235889"/>
                  </a:lnTo>
                  <a:lnTo>
                    <a:pt x="513308" y="236943"/>
                  </a:lnTo>
                  <a:lnTo>
                    <a:pt x="514642" y="235889"/>
                  </a:lnTo>
                  <a:lnTo>
                    <a:pt x="514642" y="232689"/>
                  </a:lnTo>
                  <a:close/>
                </a:path>
                <a:path w="1023620" h="449580">
                  <a:moveTo>
                    <a:pt x="514985" y="226669"/>
                  </a:moveTo>
                  <a:lnTo>
                    <a:pt x="510476" y="226669"/>
                  </a:lnTo>
                  <a:lnTo>
                    <a:pt x="510362" y="227088"/>
                  </a:lnTo>
                  <a:lnTo>
                    <a:pt x="512419" y="227088"/>
                  </a:lnTo>
                  <a:lnTo>
                    <a:pt x="513219" y="227736"/>
                  </a:lnTo>
                  <a:lnTo>
                    <a:pt x="512305" y="229336"/>
                  </a:lnTo>
                  <a:lnTo>
                    <a:pt x="511860" y="229844"/>
                  </a:lnTo>
                  <a:lnTo>
                    <a:pt x="509676" y="230212"/>
                  </a:lnTo>
                  <a:lnTo>
                    <a:pt x="511454" y="230454"/>
                  </a:lnTo>
                  <a:lnTo>
                    <a:pt x="512813" y="229565"/>
                  </a:lnTo>
                  <a:lnTo>
                    <a:pt x="513803" y="228942"/>
                  </a:lnTo>
                  <a:lnTo>
                    <a:pt x="514985" y="226669"/>
                  </a:lnTo>
                  <a:close/>
                </a:path>
                <a:path w="1023620" h="449580">
                  <a:moveTo>
                    <a:pt x="518883" y="228803"/>
                  </a:moveTo>
                  <a:lnTo>
                    <a:pt x="518655" y="228447"/>
                  </a:lnTo>
                  <a:lnTo>
                    <a:pt x="518172" y="227736"/>
                  </a:lnTo>
                  <a:lnTo>
                    <a:pt x="517118" y="227736"/>
                  </a:lnTo>
                  <a:lnTo>
                    <a:pt x="516877" y="228092"/>
                  </a:lnTo>
                  <a:lnTo>
                    <a:pt x="516648" y="228447"/>
                  </a:lnTo>
                  <a:lnTo>
                    <a:pt x="516407" y="228803"/>
                  </a:lnTo>
                  <a:lnTo>
                    <a:pt x="518883" y="228803"/>
                  </a:lnTo>
                  <a:close/>
                </a:path>
                <a:path w="1023620" h="449580">
                  <a:moveTo>
                    <a:pt x="519239" y="235178"/>
                  </a:moveTo>
                  <a:lnTo>
                    <a:pt x="519125" y="234823"/>
                  </a:lnTo>
                  <a:lnTo>
                    <a:pt x="518998" y="234467"/>
                  </a:lnTo>
                  <a:lnTo>
                    <a:pt x="518883" y="234111"/>
                  </a:lnTo>
                  <a:lnTo>
                    <a:pt x="518528" y="233997"/>
                  </a:lnTo>
                  <a:lnTo>
                    <a:pt x="518172" y="233870"/>
                  </a:lnTo>
                  <a:lnTo>
                    <a:pt x="517829" y="233756"/>
                  </a:lnTo>
                  <a:lnTo>
                    <a:pt x="518287" y="234226"/>
                  </a:lnTo>
                  <a:lnTo>
                    <a:pt x="519239" y="235178"/>
                  </a:lnTo>
                  <a:close/>
                </a:path>
                <a:path w="1023620" h="449580">
                  <a:moveTo>
                    <a:pt x="521004" y="226314"/>
                  </a:moveTo>
                  <a:lnTo>
                    <a:pt x="519569" y="226745"/>
                  </a:lnTo>
                  <a:lnTo>
                    <a:pt x="520217" y="226669"/>
                  </a:lnTo>
                  <a:lnTo>
                    <a:pt x="519950" y="227380"/>
                  </a:lnTo>
                  <a:lnTo>
                    <a:pt x="520293" y="227025"/>
                  </a:lnTo>
                  <a:lnTo>
                    <a:pt x="520661" y="226669"/>
                  </a:lnTo>
                  <a:lnTo>
                    <a:pt x="521004" y="226314"/>
                  </a:lnTo>
                  <a:close/>
                </a:path>
                <a:path w="1023620" h="449580">
                  <a:moveTo>
                    <a:pt x="522071" y="231990"/>
                  </a:moveTo>
                  <a:lnTo>
                    <a:pt x="521373" y="231990"/>
                  </a:lnTo>
                  <a:lnTo>
                    <a:pt x="521665" y="232702"/>
                  </a:lnTo>
                  <a:lnTo>
                    <a:pt x="522071" y="233045"/>
                  </a:lnTo>
                  <a:lnTo>
                    <a:pt x="522071" y="231990"/>
                  </a:lnTo>
                  <a:close/>
                </a:path>
                <a:path w="1023620" h="449580">
                  <a:moveTo>
                    <a:pt x="522071" y="222783"/>
                  </a:moveTo>
                  <a:lnTo>
                    <a:pt x="518287" y="223951"/>
                  </a:lnTo>
                  <a:lnTo>
                    <a:pt x="516407" y="224548"/>
                  </a:lnTo>
                  <a:lnTo>
                    <a:pt x="515696" y="224548"/>
                  </a:lnTo>
                  <a:lnTo>
                    <a:pt x="518172" y="224904"/>
                  </a:lnTo>
                  <a:lnTo>
                    <a:pt x="519379" y="224078"/>
                  </a:lnTo>
                  <a:lnTo>
                    <a:pt x="521144" y="223926"/>
                  </a:lnTo>
                  <a:lnTo>
                    <a:pt x="522071" y="222783"/>
                  </a:lnTo>
                  <a:close/>
                </a:path>
                <a:path w="1023620" h="449580">
                  <a:moveTo>
                    <a:pt x="525259" y="226314"/>
                  </a:moveTo>
                  <a:lnTo>
                    <a:pt x="523443" y="227012"/>
                  </a:lnTo>
                  <a:lnTo>
                    <a:pt x="522033" y="228384"/>
                  </a:lnTo>
                  <a:lnTo>
                    <a:pt x="521716" y="229514"/>
                  </a:lnTo>
                  <a:lnTo>
                    <a:pt x="522541" y="229146"/>
                  </a:lnTo>
                  <a:lnTo>
                    <a:pt x="523379" y="228803"/>
                  </a:lnTo>
                  <a:lnTo>
                    <a:pt x="524192" y="228447"/>
                  </a:lnTo>
                  <a:lnTo>
                    <a:pt x="524916" y="227799"/>
                  </a:lnTo>
                  <a:lnTo>
                    <a:pt x="524967" y="227444"/>
                  </a:lnTo>
                  <a:lnTo>
                    <a:pt x="525259" y="226314"/>
                  </a:lnTo>
                  <a:close/>
                </a:path>
                <a:path w="1023620" h="449580">
                  <a:moveTo>
                    <a:pt x="532701" y="228803"/>
                  </a:moveTo>
                  <a:lnTo>
                    <a:pt x="532269" y="227203"/>
                  </a:lnTo>
                  <a:lnTo>
                    <a:pt x="532180" y="227063"/>
                  </a:lnTo>
                  <a:lnTo>
                    <a:pt x="532345" y="225259"/>
                  </a:lnTo>
                  <a:lnTo>
                    <a:pt x="532117" y="225132"/>
                  </a:lnTo>
                  <a:lnTo>
                    <a:pt x="531634" y="224904"/>
                  </a:lnTo>
                  <a:lnTo>
                    <a:pt x="531406" y="225259"/>
                  </a:lnTo>
                  <a:lnTo>
                    <a:pt x="530923" y="225971"/>
                  </a:lnTo>
                  <a:lnTo>
                    <a:pt x="531456" y="227126"/>
                  </a:lnTo>
                  <a:lnTo>
                    <a:pt x="531710" y="228066"/>
                  </a:lnTo>
                  <a:lnTo>
                    <a:pt x="532701" y="228803"/>
                  </a:lnTo>
                  <a:close/>
                </a:path>
                <a:path w="1023620" h="449580">
                  <a:moveTo>
                    <a:pt x="536943" y="227380"/>
                  </a:moveTo>
                  <a:lnTo>
                    <a:pt x="536879" y="225679"/>
                  </a:lnTo>
                  <a:lnTo>
                    <a:pt x="536790" y="225005"/>
                  </a:lnTo>
                  <a:lnTo>
                    <a:pt x="535889" y="224193"/>
                  </a:lnTo>
                  <a:lnTo>
                    <a:pt x="536232" y="225259"/>
                  </a:lnTo>
                  <a:lnTo>
                    <a:pt x="536943" y="227380"/>
                  </a:lnTo>
                  <a:close/>
                </a:path>
                <a:path w="1023620" h="449580">
                  <a:moveTo>
                    <a:pt x="538137" y="219976"/>
                  </a:moveTo>
                  <a:lnTo>
                    <a:pt x="538010" y="219938"/>
                  </a:lnTo>
                  <a:lnTo>
                    <a:pt x="537933" y="220319"/>
                  </a:lnTo>
                  <a:lnTo>
                    <a:pt x="538073" y="220091"/>
                  </a:lnTo>
                  <a:close/>
                </a:path>
                <a:path w="1023620" h="449580">
                  <a:moveTo>
                    <a:pt x="541909" y="215696"/>
                  </a:moveTo>
                  <a:lnTo>
                    <a:pt x="541667" y="215582"/>
                  </a:lnTo>
                  <a:lnTo>
                    <a:pt x="541439" y="215455"/>
                  </a:lnTo>
                  <a:lnTo>
                    <a:pt x="541197" y="215341"/>
                  </a:lnTo>
                  <a:lnTo>
                    <a:pt x="541083" y="215582"/>
                  </a:lnTo>
                  <a:lnTo>
                    <a:pt x="540956" y="215811"/>
                  </a:lnTo>
                  <a:lnTo>
                    <a:pt x="540842" y="216052"/>
                  </a:lnTo>
                  <a:lnTo>
                    <a:pt x="541553" y="216763"/>
                  </a:lnTo>
                  <a:lnTo>
                    <a:pt x="541909" y="217106"/>
                  </a:lnTo>
                  <a:lnTo>
                    <a:pt x="541909" y="215696"/>
                  </a:lnTo>
                  <a:close/>
                </a:path>
                <a:path w="1023620" h="449580">
                  <a:moveTo>
                    <a:pt x="622261" y="142913"/>
                  </a:moveTo>
                  <a:lnTo>
                    <a:pt x="620572" y="142913"/>
                  </a:lnTo>
                  <a:lnTo>
                    <a:pt x="620433" y="142913"/>
                  </a:lnTo>
                  <a:lnTo>
                    <a:pt x="619569" y="143560"/>
                  </a:lnTo>
                  <a:lnTo>
                    <a:pt x="619709" y="143560"/>
                  </a:lnTo>
                  <a:lnTo>
                    <a:pt x="619836" y="144792"/>
                  </a:lnTo>
                  <a:lnTo>
                    <a:pt x="620039" y="144500"/>
                  </a:lnTo>
                  <a:lnTo>
                    <a:pt x="620306" y="143700"/>
                  </a:lnTo>
                  <a:lnTo>
                    <a:pt x="620356" y="143560"/>
                  </a:lnTo>
                  <a:lnTo>
                    <a:pt x="620445" y="143281"/>
                  </a:lnTo>
                  <a:lnTo>
                    <a:pt x="620509" y="143090"/>
                  </a:lnTo>
                  <a:lnTo>
                    <a:pt x="620953" y="143090"/>
                  </a:lnTo>
                  <a:lnTo>
                    <a:pt x="621487" y="143281"/>
                  </a:lnTo>
                  <a:lnTo>
                    <a:pt x="622261" y="142913"/>
                  </a:lnTo>
                  <a:close/>
                </a:path>
                <a:path w="1023620" h="449580">
                  <a:moveTo>
                    <a:pt x="623366" y="142379"/>
                  </a:moveTo>
                  <a:lnTo>
                    <a:pt x="621131" y="142379"/>
                  </a:lnTo>
                  <a:lnTo>
                    <a:pt x="620610" y="142773"/>
                  </a:lnTo>
                  <a:lnTo>
                    <a:pt x="622554" y="142773"/>
                  </a:lnTo>
                  <a:lnTo>
                    <a:pt x="623366" y="142379"/>
                  </a:lnTo>
                  <a:close/>
                </a:path>
                <a:path w="1023620" h="449580">
                  <a:moveTo>
                    <a:pt x="627976" y="157962"/>
                  </a:moveTo>
                  <a:lnTo>
                    <a:pt x="627621" y="157721"/>
                  </a:lnTo>
                  <a:lnTo>
                    <a:pt x="627265" y="157492"/>
                  </a:lnTo>
                  <a:lnTo>
                    <a:pt x="626910" y="157251"/>
                  </a:lnTo>
                  <a:lnTo>
                    <a:pt x="627278" y="157683"/>
                  </a:lnTo>
                  <a:lnTo>
                    <a:pt x="627976" y="157962"/>
                  </a:lnTo>
                  <a:close/>
                </a:path>
                <a:path w="1023620" h="449580">
                  <a:moveTo>
                    <a:pt x="629386" y="143090"/>
                  </a:moveTo>
                  <a:lnTo>
                    <a:pt x="628103" y="143700"/>
                  </a:lnTo>
                  <a:lnTo>
                    <a:pt x="627138" y="144119"/>
                  </a:lnTo>
                  <a:lnTo>
                    <a:pt x="626198" y="144424"/>
                  </a:lnTo>
                  <a:lnTo>
                    <a:pt x="626198" y="144145"/>
                  </a:lnTo>
                  <a:lnTo>
                    <a:pt x="626173" y="144437"/>
                  </a:lnTo>
                  <a:lnTo>
                    <a:pt x="626173" y="144246"/>
                  </a:lnTo>
                  <a:lnTo>
                    <a:pt x="626110" y="144386"/>
                  </a:lnTo>
                  <a:lnTo>
                    <a:pt x="625957" y="144500"/>
                  </a:lnTo>
                  <a:lnTo>
                    <a:pt x="626198" y="144500"/>
                  </a:lnTo>
                  <a:lnTo>
                    <a:pt x="626198" y="145211"/>
                  </a:lnTo>
                  <a:lnTo>
                    <a:pt x="625932" y="145072"/>
                  </a:lnTo>
                  <a:lnTo>
                    <a:pt x="625652" y="145072"/>
                  </a:lnTo>
                  <a:lnTo>
                    <a:pt x="625411" y="144792"/>
                  </a:lnTo>
                  <a:lnTo>
                    <a:pt x="625729" y="144945"/>
                  </a:lnTo>
                  <a:lnTo>
                    <a:pt x="625830" y="144792"/>
                  </a:lnTo>
                  <a:lnTo>
                    <a:pt x="626021" y="144500"/>
                  </a:lnTo>
                  <a:lnTo>
                    <a:pt x="624039" y="145072"/>
                  </a:lnTo>
                  <a:lnTo>
                    <a:pt x="622871" y="145072"/>
                  </a:lnTo>
                  <a:lnTo>
                    <a:pt x="619887" y="145211"/>
                  </a:lnTo>
                  <a:lnTo>
                    <a:pt x="619925" y="145567"/>
                  </a:lnTo>
                  <a:lnTo>
                    <a:pt x="619620" y="145567"/>
                  </a:lnTo>
                  <a:lnTo>
                    <a:pt x="618058" y="146278"/>
                  </a:lnTo>
                  <a:lnTo>
                    <a:pt x="618058" y="147332"/>
                  </a:lnTo>
                  <a:lnTo>
                    <a:pt x="620534" y="145567"/>
                  </a:lnTo>
                  <a:lnTo>
                    <a:pt x="621957" y="145567"/>
                  </a:lnTo>
                  <a:lnTo>
                    <a:pt x="622655" y="147332"/>
                  </a:lnTo>
                  <a:lnTo>
                    <a:pt x="620534" y="148399"/>
                  </a:lnTo>
                  <a:lnTo>
                    <a:pt x="621855" y="150253"/>
                  </a:lnTo>
                  <a:lnTo>
                    <a:pt x="621957" y="148399"/>
                  </a:lnTo>
                  <a:lnTo>
                    <a:pt x="622655" y="147688"/>
                  </a:lnTo>
                  <a:lnTo>
                    <a:pt x="623722" y="147688"/>
                  </a:lnTo>
                  <a:lnTo>
                    <a:pt x="624433" y="148755"/>
                  </a:lnTo>
                  <a:lnTo>
                    <a:pt x="624433" y="150520"/>
                  </a:lnTo>
                  <a:lnTo>
                    <a:pt x="622046" y="150520"/>
                  </a:lnTo>
                  <a:lnTo>
                    <a:pt x="622566" y="151231"/>
                  </a:lnTo>
                  <a:lnTo>
                    <a:pt x="624789" y="151231"/>
                  </a:lnTo>
                  <a:lnTo>
                    <a:pt x="625132" y="150520"/>
                  </a:lnTo>
                  <a:lnTo>
                    <a:pt x="625995" y="148755"/>
                  </a:lnTo>
                  <a:lnTo>
                    <a:pt x="626859" y="147688"/>
                  </a:lnTo>
                  <a:lnTo>
                    <a:pt x="628294" y="145961"/>
                  </a:lnTo>
                  <a:lnTo>
                    <a:pt x="628662" y="145211"/>
                  </a:lnTo>
                  <a:lnTo>
                    <a:pt x="629031" y="144500"/>
                  </a:lnTo>
                  <a:lnTo>
                    <a:pt x="629132" y="144119"/>
                  </a:lnTo>
                  <a:lnTo>
                    <a:pt x="629234" y="143700"/>
                  </a:lnTo>
                  <a:lnTo>
                    <a:pt x="629335" y="143281"/>
                  </a:lnTo>
                  <a:lnTo>
                    <a:pt x="629386" y="143090"/>
                  </a:lnTo>
                  <a:close/>
                </a:path>
                <a:path w="1023620" h="449580">
                  <a:moveTo>
                    <a:pt x="635444" y="139877"/>
                  </a:moveTo>
                  <a:lnTo>
                    <a:pt x="635114" y="139192"/>
                  </a:lnTo>
                  <a:lnTo>
                    <a:pt x="634860" y="138633"/>
                  </a:lnTo>
                  <a:lnTo>
                    <a:pt x="634453" y="138455"/>
                  </a:lnTo>
                  <a:lnTo>
                    <a:pt x="634453" y="141795"/>
                  </a:lnTo>
                  <a:lnTo>
                    <a:pt x="634098" y="142379"/>
                  </a:lnTo>
                  <a:lnTo>
                    <a:pt x="633641" y="143433"/>
                  </a:lnTo>
                  <a:lnTo>
                    <a:pt x="631901" y="143433"/>
                  </a:lnTo>
                  <a:lnTo>
                    <a:pt x="631774" y="142379"/>
                  </a:lnTo>
                  <a:lnTo>
                    <a:pt x="631698" y="141795"/>
                  </a:lnTo>
                  <a:lnTo>
                    <a:pt x="631634" y="141198"/>
                  </a:lnTo>
                  <a:lnTo>
                    <a:pt x="631520" y="140258"/>
                  </a:lnTo>
                  <a:lnTo>
                    <a:pt x="631952" y="139585"/>
                  </a:lnTo>
                  <a:lnTo>
                    <a:pt x="631532" y="139585"/>
                  </a:lnTo>
                  <a:lnTo>
                    <a:pt x="631215" y="139585"/>
                  </a:lnTo>
                  <a:lnTo>
                    <a:pt x="631672" y="139509"/>
                  </a:lnTo>
                  <a:lnTo>
                    <a:pt x="632167" y="139192"/>
                  </a:lnTo>
                  <a:lnTo>
                    <a:pt x="631685" y="139496"/>
                  </a:lnTo>
                  <a:lnTo>
                    <a:pt x="632053" y="139433"/>
                  </a:lnTo>
                  <a:lnTo>
                    <a:pt x="633285" y="139192"/>
                  </a:lnTo>
                  <a:lnTo>
                    <a:pt x="633996" y="140601"/>
                  </a:lnTo>
                  <a:lnTo>
                    <a:pt x="634453" y="141795"/>
                  </a:lnTo>
                  <a:lnTo>
                    <a:pt x="634453" y="138455"/>
                  </a:lnTo>
                  <a:lnTo>
                    <a:pt x="632942" y="137769"/>
                  </a:lnTo>
                  <a:lnTo>
                    <a:pt x="631393" y="137769"/>
                  </a:lnTo>
                  <a:lnTo>
                    <a:pt x="630288" y="138442"/>
                  </a:lnTo>
                  <a:lnTo>
                    <a:pt x="629246" y="139585"/>
                  </a:lnTo>
                  <a:lnTo>
                    <a:pt x="630453" y="142735"/>
                  </a:lnTo>
                  <a:lnTo>
                    <a:pt x="631520" y="144500"/>
                  </a:lnTo>
                  <a:lnTo>
                    <a:pt x="633996" y="144500"/>
                  </a:lnTo>
                  <a:lnTo>
                    <a:pt x="634847" y="143433"/>
                  </a:lnTo>
                  <a:lnTo>
                    <a:pt x="635419" y="142735"/>
                  </a:lnTo>
                  <a:lnTo>
                    <a:pt x="635444" y="139877"/>
                  </a:lnTo>
                  <a:close/>
                </a:path>
                <a:path w="1023620" h="449580">
                  <a:moveTo>
                    <a:pt x="641438" y="160794"/>
                  </a:moveTo>
                  <a:lnTo>
                    <a:pt x="640969" y="160439"/>
                  </a:lnTo>
                  <a:lnTo>
                    <a:pt x="640486" y="160083"/>
                  </a:lnTo>
                  <a:lnTo>
                    <a:pt x="640016" y="159727"/>
                  </a:lnTo>
                  <a:lnTo>
                    <a:pt x="640511" y="160413"/>
                  </a:lnTo>
                  <a:lnTo>
                    <a:pt x="641438" y="160794"/>
                  </a:lnTo>
                  <a:close/>
                </a:path>
                <a:path w="1023620" h="449580">
                  <a:moveTo>
                    <a:pt x="644982" y="136359"/>
                  </a:moveTo>
                  <a:lnTo>
                    <a:pt x="644702" y="135356"/>
                  </a:lnTo>
                  <a:lnTo>
                    <a:pt x="644271" y="134937"/>
                  </a:lnTo>
                  <a:lnTo>
                    <a:pt x="644499" y="135407"/>
                  </a:lnTo>
                  <a:lnTo>
                    <a:pt x="644740" y="135877"/>
                  </a:lnTo>
                  <a:lnTo>
                    <a:pt x="644982" y="136359"/>
                  </a:lnTo>
                  <a:close/>
                </a:path>
                <a:path w="1023620" h="449580">
                  <a:moveTo>
                    <a:pt x="649579" y="191249"/>
                  </a:moveTo>
                  <a:lnTo>
                    <a:pt x="649097" y="191376"/>
                  </a:lnTo>
                  <a:lnTo>
                    <a:pt x="648639" y="191490"/>
                  </a:lnTo>
                  <a:lnTo>
                    <a:pt x="648169" y="191617"/>
                  </a:lnTo>
                  <a:lnTo>
                    <a:pt x="648169" y="192316"/>
                  </a:lnTo>
                  <a:lnTo>
                    <a:pt x="649224" y="192316"/>
                  </a:lnTo>
                  <a:lnTo>
                    <a:pt x="649338" y="191960"/>
                  </a:lnTo>
                  <a:lnTo>
                    <a:pt x="649465" y="191617"/>
                  </a:lnTo>
                  <a:lnTo>
                    <a:pt x="649579" y="191249"/>
                  </a:lnTo>
                  <a:close/>
                </a:path>
                <a:path w="1023620" h="449580">
                  <a:moveTo>
                    <a:pt x="650646" y="166103"/>
                  </a:moveTo>
                  <a:lnTo>
                    <a:pt x="650290" y="165404"/>
                  </a:lnTo>
                  <a:lnTo>
                    <a:pt x="646036" y="167525"/>
                  </a:lnTo>
                  <a:lnTo>
                    <a:pt x="644067" y="167347"/>
                  </a:lnTo>
                  <a:lnTo>
                    <a:pt x="641451" y="164782"/>
                  </a:lnTo>
                  <a:lnTo>
                    <a:pt x="637095" y="166268"/>
                  </a:lnTo>
                  <a:lnTo>
                    <a:pt x="631113" y="167779"/>
                  </a:lnTo>
                  <a:lnTo>
                    <a:pt x="628319" y="169418"/>
                  </a:lnTo>
                  <a:lnTo>
                    <a:pt x="628777" y="170726"/>
                  </a:lnTo>
                  <a:lnTo>
                    <a:pt x="626910" y="171424"/>
                  </a:lnTo>
                  <a:lnTo>
                    <a:pt x="626910" y="171780"/>
                  </a:lnTo>
                  <a:lnTo>
                    <a:pt x="628332" y="172123"/>
                  </a:lnTo>
                  <a:lnTo>
                    <a:pt x="630453" y="169646"/>
                  </a:lnTo>
                  <a:lnTo>
                    <a:pt x="632574" y="170713"/>
                  </a:lnTo>
                  <a:lnTo>
                    <a:pt x="633869" y="169037"/>
                  </a:lnTo>
                  <a:lnTo>
                    <a:pt x="636727" y="168160"/>
                  </a:lnTo>
                  <a:lnTo>
                    <a:pt x="638962" y="166458"/>
                  </a:lnTo>
                  <a:lnTo>
                    <a:pt x="643547" y="167081"/>
                  </a:lnTo>
                  <a:lnTo>
                    <a:pt x="644639" y="168440"/>
                  </a:lnTo>
                  <a:lnTo>
                    <a:pt x="649935" y="167170"/>
                  </a:lnTo>
                  <a:lnTo>
                    <a:pt x="650646" y="166103"/>
                  </a:lnTo>
                  <a:close/>
                </a:path>
                <a:path w="1023620" h="449580">
                  <a:moveTo>
                    <a:pt x="652056" y="184873"/>
                  </a:moveTo>
                  <a:lnTo>
                    <a:pt x="650646" y="184873"/>
                  </a:lnTo>
                  <a:lnTo>
                    <a:pt x="650290" y="185229"/>
                  </a:lnTo>
                  <a:lnTo>
                    <a:pt x="650290" y="185940"/>
                  </a:lnTo>
                  <a:lnTo>
                    <a:pt x="650760" y="186182"/>
                  </a:lnTo>
                  <a:lnTo>
                    <a:pt x="651230" y="186410"/>
                  </a:lnTo>
                  <a:lnTo>
                    <a:pt x="651700" y="186651"/>
                  </a:lnTo>
                  <a:lnTo>
                    <a:pt x="651814" y="186055"/>
                  </a:lnTo>
                  <a:lnTo>
                    <a:pt x="651941" y="185470"/>
                  </a:lnTo>
                  <a:lnTo>
                    <a:pt x="652056" y="184873"/>
                  </a:lnTo>
                  <a:close/>
                </a:path>
                <a:path w="1023620" h="449580">
                  <a:moveTo>
                    <a:pt x="654189" y="195503"/>
                  </a:moveTo>
                  <a:lnTo>
                    <a:pt x="653478" y="195503"/>
                  </a:lnTo>
                  <a:lnTo>
                    <a:pt x="653592" y="195745"/>
                  </a:lnTo>
                  <a:lnTo>
                    <a:pt x="653707" y="195973"/>
                  </a:lnTo>
                  <a:lnTo>
                    <a:pt x="653834" y="196215"/>
                  </a:lnTo>
                  <a:lnTo>
                    <a:pt x="653948" y="195973"/>
                  </a:lnTo>
                  <a:lnTo>
                    <a:pt x="654062" y="195745"/>
                  </a:lnTo>
                  <a:lnTo>
                    <a:pt x="654189" y="195503"/>
                  </a:lnTo>
                  <a:close/>
                </a:path>
                <a:path w="1023620" h="449580">
                  <a:moveTo>
                    <a:pt x="666940" y="185229"/>
                  </a:moveTo>
                  <a:lnTo>
                    <a:pt x="664908" y="183934"/>
                  </a:lnTo>
                  <a:lnTo>
                    <a:pt x="661276" y="184975"/>
                  </a:lnTo>
                  <a:lnTo>
                    <a:pt x="660209" y="182041"/>
                  </a:lnTo>
                  <a:lnTo>
                    <a:pt x="659841" y="182041"/>
                  </a:lnTo>
                  <a:lnTo>
                    <a:pt x="660209" y="185470"/>
                  </a:lnTo>
                  <a:lnTo>
                    <a:pt x="662495" y="185039"/>
                  </a:lnTo>
                  <a:lnTo>
                    <a:pt x="664806" y="186296"/>
                  </a:lnTo>
                  <a:lnTo>
                    <a:pt x="666229" y="187718"/>
                  </a:lnTo>
                  <a:lnTo>
                    <a:pt x="666940" y="185229"/>
                  </a:lnTo>
                  <a:close/>
                </a:path>
                <a:path w="1023620" h="449580">
                  <a:moveTo>
                    <a:pt x="667651" y="193382"/>
                  </a:moveTo>
                  <a:lnTo>
                    <a:pt x="666229" y="191617"/>
                  </a:lnTo>
                  <a:lnTo>
                    <a:pt x="665873" y="191617"/>
                  </a:lnTo>
                  <a:lnTo>
                    <a:pt x="665873" y="191960"/>
                  </a:lnTo>
                  <a:lnTo>
                    <a:pt x="666597" y="193027"/>
                  </a:lnTo>
                  <a:lnTo>
                    <a:pt x="666203" y="192900"/>
                  </a:lnTo>
                  <a:lnTo>
                    <a:pt x="667651" y="193382"/>
                  </a:lnTo>
                  <a:close/>
                </a:path>
                <a:path w="1023620" h="449580">
                  <a:moveTo>
                    <a:pt x="670826" y="137414"/>
                  </a:moveTo>
                  <a:lnTo>
                    <a:pt x="668286" y="138315"/>
                  </a:lnTo>
                  <a:lnTo>
                    <a:pt x="660692" y="141986"/>
                  </a:lnTo>
                  <a:lnTo>
                    <a:pt x="661263" y="144500"/>
                  </a:lnTo>
                  <a:lnTo>
                    <a:pt x="663867" y="141490"/>
                  </a:lnTo>
                  <a:lnTo>
                    <a:pt x="668312" y="140677"/>
                  </a:lnTo>
                  <a:lnTo>
                    <a:pt x="670826" y="137414"/>
                  </a:lnTo>
                  <a:close/>
                </a:path>
                <a:path w="1023620" h="449580">
                  <a:moveTo>
                    <a:pt x="672604" y="161150"/>
                  </a:moveTo>
                  <a:lnTo>
                    <a:pt x="671766" y="161505"/>
                  </a:lnTo>
                  <a:lnTo>
                    <a:pt x="670953" y="161861"/>
                  </a:lnTo>
                  <a:lnTo>
                    <a:pt x="670115" y="162217"/>
                  </a:lnTo>
                  <a:lnTo>
                    <a:pt x="671296" y="162445"/>
                  </a:lnTo>
                  <a:lnTo>
                    <a:pt x="671893" y="162572"/>
                  </a:lnTo>
                  <a:lnTo>
                    <a:pt x="672134" y="162217"/>
                  </a:lnTo>
                  <a:lnTo>
                    <a:pt x="672363" y="161861"/>
                  </a:lnTo>
                  <a:lnTo>
                    <a:pt x="672604" y="161505"/>
                  </a:lnTo>
                  <a:lnTo>
                    <a:pt x="672604" y="161150"/>
                  </a:lnTo>
                  <a:close/>
                </a:path>
                <a:path w="1023620" h="449580">
                  <a:moveTo>
                    <a:pt x="675081" y="185940"/>
                  </a:moveTo>
                  <a:lnTo>
                    <a:pt x="673735" y="188531"/>
                  </a:lnTo>
                  <a:lnTo>
                    <a:pt x="672744" y="188976"/>
                  </a:lnTo>
                  <a:lnTo>
                    <a:pt x="670471" y="190550"/>
                  </a:lnTo>
                  <a:lnTo>
                    <a:pt x="668616" y="189814"/>
                  </a:lnTo>
                  <a:lnTo>
                    <a:pt x="667435" y="189496"/>
                  </a:lnTo>
                  <a:lnTo>
                    <a:pt x="666584" y="187718"/>
                  </a:lnTo>
                  <a:lnTo>
                    <a:pt x="666229" y="189128"/>
                  </a:lnTo>
                  <a:lnTo>
                    <a:pt x="667905" y="191122"/>
                  </a:lnTo>
                  <a:lnTo>
                    <a:pt x="669417" y="191617"/>
                  </a:lnTo>
                  <a:lnTo>
                    <a:pt x="674382" y="189128"/>
                  </a:lnTo>
                  <a:lnTo>
                    <a:pt x="675081" y="185940"/>
                  </a:lnTo>
                  <a:close/>
                </a:path>
                <a:path w="1023620" h="449580">
                  <a:moveTo>
                    <a:pt x="678980" y="194792"/>
                  </a:moveTo>
                  <a:lnTo>
                    <a:pt x="676490" y="195859"/>
                  </a:lnTo>
                  <a:lnTo>
                    <a:pt x="676148" y="193382"/>
                  </a:lnTo>
                  <a:lnTo>
                    <a:pt x="673011" y="193941"/>
                  </a:lnTo>
                  <a:lnTo>
                    <a:pt x="672769" y="194119"/>
                  </a:lnTo>
                  <a:lnTo>
                    <a:pt x="669759" y="193382"/>
                  </a:lnTo>
                  <a:lnTo>
                    <a:pt x="669759" y="193738"/>
                  </a:lnTo>
                  <a:lnTo>
                    <a:pt x="672045" y="196253"/>
                  </a:lnTo>
                  <a:lnTo>
                    <a:pt x="674268" y="194703"/>
                  </a:lnTo>
                  <a:lnTo>
                    <a:pt x="677202" y="197281"/>
                  </a:lnTo>
                  <a:lnTo>
                    <a:pt x="678268" y="197281"/>
                  </a:lnTo>
                  <a:lnTo>
                    <a:pt x="678980" y="195859"/>
                  </a:lnTo>
                  <a:lnTo>
                    <a:pt x="678980" y="194792"/>
                  </a:lnTo>
                  <a:close/>
                </a:path>
                <a:path w="1023620" h="449580">
                  <a:moveTo>
                    <a:pt x="681456" y="193027"/>
                  </a:moveTo>
                  <a:lnTo>
                    <a:pt x="680872" y="191490"/>
                  </a:lnTo>
                  <a:lnTo>
                    <a:pt x="680275" y="189953"/>
                  </a:lnTo>
                  <a:lnTo>
                    <a:pt x="679691" y="188417"/>
                  </a:lnTo>
                  <a:lnTo>
                    <a:pt x="679335" y="188417"/>
                  </a:lnTo>
                  <a:lnTo>
                    <a:pt x="678853" y="188887"/>
                  </a:lnTo>
                  <a:lnTo>
                    <a:pt x="678624" y="189128"/>
                  </a:lnTo>
                  <a:lnTo>
                    <a:pt x="680504" y="191731"/>
                  </a:lnTo>
                  <a:lnTo>
                    <a:pt x="681456" y="193027"/>
                  </a:lnTo>
                  <a:close/>
                </a:path>
                <a:path w="1023620" h="449580">
                  <a:moveTo>
                    <a:pt x="724319" y="123253"/>
                  </a:moveTo>
                  <a:lnTo>
                    <a:pt x="723607" y="122542"/>
                  </a:lnTo>
                  <a:lnTo>
                    <a:pt x="723366" y="122897"/>
                  </a:lnTo>
                  <a:lnTo>
                    <a:pt x="723138" y="123253"/>
                  </a:lnTo>
                  <a:lnTo>
                    <a:pt x="722896" y="123609"/>
                  </a:lnTo>
                  <a:lnTo>
                    <a:pt x="723607" y="123837"/>
                  </a:lnTo>
                  <a:lnTo>
                    <a:pt x="723950" y="123964"/>
                  </a:lnTo>
                  <a:lnTo>
                    <a:pt x="724077" y="123723"/>
                  </a:lnTo>
                  <a:lnTo>
                    <a:pt x="724192" y="123494"/>
                  </a:lnTo>
                  <a:lnTo>
                    <a:pt x="724319" y="123253"/>
                  </a:lnTo>
                  <a:close/>
                </a:path>
                <a:path w="1023620" h="449580">
                  <a:moveTo>
                    <a:pt x="724941" y="179209"/>
                  </a:moveTo>
                  <a:lnTo>
                    <a:pt x="724319" y="179209"/>
                  </a:lnTo>
                  <a:lnTo>
                    <a:pt x="723938" y="180276"/>
                  </a:lnTo>
                  <a:lnTo>
                    <a:pt x="724319" y="180276"/>
                  </a:lnTo>
                  <a:lnTo>
                    <a:pt x="724839" y="179387"/>
                  </a:lnTo>
                  <a:lnTo>
                    <a:pt x="724941" y="179209"/>
                  </a:lnTo>
                  <a:close/>
                </a:path>
                <a:path w="1023620" h="449580">
                  <a:moveTo>
                    <a:pt x="726440" y="128917"/>
                  </a:moveTo>
                  <a:lnTo>
                    <a:pt x="725182" y="129578"/>
                  </a:lnTo>
                  <a:lnTo>
                    <a:pt x="724890" y="129654"/>
                  </a:lnTo>
                  <a:lnTo>
                    <a:pt x="725373" y="131051"/>
                  </a:lnTo>
                  <a:lnTo>
                    <a:pt x="726440" y="128917"/>
                  </a:lnTo>
                  <a:close/>
                </a:path>
                <a:path w="1023620" h="449580">
                  <a:moveTo>
                    <a:pt x="730338" y="132105"/>
                  </a:moveTo>
                  <a:lnTo>
                    <a:pt x="729970" y="131635"/>
                  </a:lnTo>
                  <a:lnTo>
                    <a:pt x="729272" y="130683"/>
                  </a:lnTo>
                  <a:lnTo>
                    <a:pt x="727494" y="130683"/>
                  </a:lnTo>
                  <a:lnTo>
                    <a:pt x="727265" y="131165"/>
                  </a:lnTo>
                  <a:lnTo>
                    <a:pt x="726782" y="132105"/>
                  </a:lnTo>
                  <a:lnTo>
                    <a:pt x="729627" y="133883"/>
                  </a:lnTo>
                  <a:lnTo>
                    <a:pt x="729856" y="133286"/>
                  </a:lnTo>
                  <a:lnTo>
                    <a:pt x="730338" y="132105"/>
                  </a:lnTo>
                  <a:close/>
                </a:path>
                <a:path w="1023620" h="449580">
                  <a:moveTo>
                    <a:pt x="828802" y="71894"/>
                  </a:moveTo>
                  <a:lnTo>
                    <a:pt x="828090" y="71894"/>
                  </a:lnTo>
                  <a:lnTo>
                    <a:pt x="828205" y="72136"/>
                  </a:lnTo>
                  <a:lnTo>
                    <a:pt x="828319" y="72364"/>
                  </a:lnTo>
                  <a:lnTo>
                    <a:pt x="828446" y="72605"/>
                  </a:lnTo>
                  <a:lnTo>
                    <a:pt x="828560" y="72364"/>
                  </a:lnTo>
                  <a:lnTo>
                    <a:pt x="828687" y="72136"/>
                  </a:lnTo>
                  <a:lnTo>
                    <a:pt x="828802" y="71894"/>
                  </a:lnTo>
                  <a:close/>
                </a:path>
                <a:path w="1023620" h="449580">
                  <a:moveTo>
                    <a:pt x="851115" y="56667"/>
                  </a:moveTo>
                  <a:lnTo>
                    <a:pt x="850646" y="56540"/>
                  </a:lnTo>
                  <a:lnTo>
                    <a:pt x="850163" y="56426"/>
                  </a:lnTo>
                  <a:lnTo>
                    <a:pt x="849693" y="56311"/>
                  </a:lnTo>
                  <a:lnTo>
                    <a:pt x="849693" y="56667"/>
                  </a:lnTo>
                  <a:lnTo>
                    <a:pt x="851115" y="56667"/>
                  </a:lnTo>
                  <a:close/>
                </a:path>
                <a:path w="1023620" h="449580">
                  <a:moveTo>
                    <a:pt x="859967" y="54533"/>
                  </a:moveTo>
                  <a:lnTo>
                    <a:pt x="858037" y="53721"/>
                  </a:lnTo>
                  <a:lnTo>
                    <a:pt x="853935" y="54927"/>
                  </a:lnTo>
                  <a:lnTo>
                    <a:pt x="852525" y="55956"/>
                  </a:lnTo>
                  <a:lnTo>
                    <a:pt x="855370" y="55956"/>
                  </a:lnTo>
                  <a:lnTo>
                    <a:pt x="854532" y="56896"/>
                  </a:lnTo>
                  <a:lnTo>
                    <a:pt x="852881" y="58788"/>
                  </a:lnTo>
                  <a:lnTo>
                    <a:pt x="853948" y="58788"/>
                  </a:lnTo>
                  <a:lnTo>
                    <a:pt x="855294" y="57010"/>
                  </a:lnTo>
                  <a:lnTo>
                    <a:pt x="857618" y="55270"/>
                  </a:lnTo>
                  <a:lnTo>
                    <a:pt x="859967" y="54533"/>
                  </a:lnTo>
                  <a:close/>
                </a:path>
                <a:path w="1023620" h="449580">
                  <a:moveTo>
                    <a:pt x="904951" y="141668"/>
                  </a:moveTo>
                  <a:lnTo>
                    <a:pt x="904468" y="140728"/>
                  </a:lnTo>
                  <a:lnTo>
                    <a:pt x="904240" y="140258"/>
                  </a:lnTo>
                  <a:lnTo>
                    <a:pt x="903884" y="140258"/>
                  </a:lnTo>
                  <a:lnTo>
                    <a:pt x="903770" y="140487"/>
                  </a:lnTo>
                  <a:lnTo>
                    <a:pt x="903655" y="140728"/>
                  </a:lnTo>
                  <a:lnTo>
                    <a:pt x="903528" y="140957"/>
                  </a:lnTo>
                  <a:lnTo>
                    <a:pt x="904468" y="141439"/>
                  </a:lnTo>
                  <a:lnTo>
                    <a:pt x="904951" y="141668"/>
                  </a:lnTo>
                  <a:close/>
                </a:path>
                <a:path w="1023620" h="449580">
                  <a:moveTo>
                    <a:pt x="923366" y="391020"/>
                  </a:moveTo>
                  <a:lnTo>
                    <a:pt x="922782" y="390423"/>
                  </a:lnTo>
                  <a:lnTo>
                    <a:pt x="922185" y="389839"/>
                  </a:lnTo>
                  <a:lnTo>
                    <a:pt x="921600" y="389242"/>
                  </a:lnTo>
                  <a:lnTo>
                    <a:pt x="921600" y="388543"/>
                  </a:lnTo>
                  <a:lnTo>
                    <a:pt x="921245" y="388543"/>
                  </a:lnTo>
                  <a:lnTo>
                    <a:pt x="921245" y="389953"/>
                  </a:lnTo>
                  <a:lnTo>
                    <a:pt x="921943" y="390309"/>
                  </a:lnTo>
                  <a:lnTo>
                    <a:pt x="923366" y="391020"/>
                  </a:lnTo>
                  <a:close/>
                </a:path>
                <a:path w="1023620" h="449580">
                  <a:moveTo>
                    <a:pt x="925842" y="132829"/>
                  </a:moveTo>
                  <a:lnTo>
                    <a:pt x="924090" y="132588"/>
                  </a:lnTo>
                  <a:lnTo>
                    <a:pt x="923721" y="133883"/>
                  </a:lnTo>
                  <a:lnTo>
                    <a:pt x="925842" y="133883"/>
                  </a:lnTo>
                  <a:lnTo>
                    <a:pt x="925842" y="132829"/>
                  </a:lnTo>
                  <a:close/>
                </a:path>
                <a:path w="1023620" h="449580">
                  <a:moveTo>
                    <a:pt x="926553" y="448754"/>
                  </a:moveTo>
                  <a:lnTo>
                    <a:pt x="925944" y="447141"/>
                  </a:lnTo>
                  <a:lnTo>
                    <a:pt x="925639" y="447471"/>
                  </a:lnTo>
                  <a:lnTo>
                    <a:pt x="924077" y="446976"/>
                  </a:lnTo>
                  <a:lnTo>
                    <a:pt x="923721" y="446976"/>
                  </a:lnTo>
                  <a:lnTo>
                    <a:pt x="923594" y="447573"/>
                  </a:lnTo>
                  <a:lnTo>
                    <a:pt x="923366" y="448754"/>
                  </a:lnTo>
                  <a:lnTo>
                    <a:pt x="924306" y="448995"/>
                  </a:lnTo>
                  <a:lnTo>
                    <a:pt x="924775" y="449110"/>
                  </a:lnTo>
                  <a:lnTo>
                    <a:pt x="925372" y="448995"/>
                  </a:lnTo>
                  <a:lnTo>
                    <a:pt x="926553" y="448754"/>
                  </a:lnTo>
                  <a:close/>
                </a:path>
                <a:path w="1023620" h="449580">
                  <a:moveTo>
                    <a:pt x="966216" y="112979"/>
                  </a:moveTo>
                  <a:lnTo>
                    <a:pt x="963866" y="111798"/>
                  </a:lnTo>
                  <a:lnTo>
                    <a:pt x="962672" y="111213"/>
                  </a:lnTo>
                  <a:lnTo>
                    <a:pt x="963866" y="112864"/>
                  </a:lnTo>
                  <a:lnTo>
                    <a:pt x="964450" y="113690"/>
                  </a:lnTo>
                  <a:lnTo>
                    <a:pt x="965047" y="113576"/>
                  </a:lnTo>
                  <a:lnTo>
                    <a:pt x="965631" y="113449"/>
                  </a:lnTo>
                  <a:lnTo>
                    <a:pt x="966216" y="113334"/>
                  </a:lnTo>
                  <a:lnTo>
                    <a:pt x="966216" y="112979"/>
                  </a:lnTo>
                  <a:close/>
                </a:path>
                <a:path w="1023620" h="449580">
                  <a:moveTo>
                    <a:pt x="976350" y="103771"/>
                  </a:moveTo>
                  <a:lnTo>
                    <a:pt x="974369" y="103771"/>
                  </a:lnTo>
                  <a:lnTo>
                    <a:pt x="974077" y="104571"/>
                  </a:lnTo>
                  <a:lnTo>
                    <a:pt x="973874" y="104076"/>
                  </a:lnTo>
                  <a:lnTo>
                    <a:pt x="973886" y="105105"/>
                  </a:lnTo>
                  <a:lnTo>
                    <a:pt x="974369" y="105194"/>
                  </a:lnTo>
                  <a:lnTo>
                    <a:pt x="976350" y="103771"/>
                  </a:lnTo>
                  <a:close/>
                </a:path>
                <a:path w="1023620" h="449580">
                  <a:moveTo>
                    <a:pt x="1016165" y="30454"/>
                  </a:moveTo>
                  <a:lnTo>
                    <a:pt x="1015098" y="33642"/>
                  </a:lnTo>
                  <a:lnTo>
                    <a:pt x="1015809" y="33642"/>
                  </a:lnTo>
                  <a:lnTo>
                    <a:pt x="1015923" y="32575"/>
                  </a:lnTo>
                  <a:lnTo>
                    <a:pt x="1016050" y="31521"/>
                  </a:lnTo>
                  <a:lnTo>
                    <a:pt x="1016165" y="30454"/>
                  </a:lnTo>
                  <a:close/>
                </a:path>
                <a:path w="1023620" h="449580">
                  <a:moveTo>
                    <a:pt x="1017231" y="28676"/>
                  </a:moveTo>
                  <a:lnTo>
                    <a:pt x="1016431" y="29527"/>
                  </a:lnTo>
                  <a:lnTo>
                    <a:pt x="1016520" y="30454"/>
                  </a:lnTo>
                  <a:lnTo>
                    <a:pt x="1016762" y="29857"/>
                  </a:lnTo>
                  <a:lnTo>
                    <a:pt x="1016990" y="29273"/>
                  </a:lnTo>
                  <a:lnTo>
                    <a:pt x="1017231" y="28676"/>
                  </a:lnTo>
                  <a:close/>
                </a:path>
                <a:path w="1023620" h="449580">
                  <a:moveTo>
                    <a:pt x="1020775" y="8140"/>
                  </a:moveTo>
                  <a:lnTo>
                    <a:pt x="1019987" y="9017"/>
                  </a:lnTo>
                  <a:lnTo>
                    <a:pt x="1019759" y="9918"/>
                  </a:lnTo>
                  <a:lnTo>
                    <a:pt x="1020064" y="10972"/>
                  </a:lnTo>
                  <a:lnTo>
                    <a:pt x="1020292" y="10033"/>
                  </a:lnTo>
                  <a:lnTo>
                    <a:pt x="1020775" y="8140"/>
                  </a:lnTo>
                  <a:close/>
                </a:path>
                <a:path w="1023620" h="449580">
                  <a:moveTo>
                    <a:pt x="1021118" y="6718"/>
                  </a:moveTo>
                  <a:lnTo>
                    <a:pt x="1020775" y="6718"/>
                  </a:lnTo>
                  <a:lnTo>
                    <a:pt x="1021118" y="7785"/>
                  </a:lnTo>
                  <a:lnTo>
                    <a:pt x="1021118" y="6718"/>
                  </a:lnTo>
                  <a:close/>
                </a:path>
                <a:path w="1023620" h="449580">
                  <a:moveTo>
                    <a:pt x="1023607" y="698"/>
                  </a:moveTo>
                  <a:lnTo>
                    <a:pt x="1023366" y="469"/>
                  </a:lnTo>
                  <a:lnTo>
                    <a:pt x="1022896" y="0"/>
                  </a:lnTo>
                  <a:lnTo>
                    <a:pt x="1023239" y="1409"/>
                  </a:lnTo>
                  <a:lnTo>
                    <a:pt x="1023366" y="1181"/>
                  </a:lnTo>
                  <a:lnTo>
                    <a:pt x="1023480" y="939"/>
                  </a:lnTo>
                  <a:lnTo>
                    <a:pt x="1023607" y="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7755445" y="2394063"/>
              <a:ext cx="1303655" cy="624205"/>
            </a:xfrm>
            <a:custGeom>
              <a:avLst/>
              <a:gdLst/>
              <a:ahLst/>
              <a:cxnLst/>
              <a:rect l="l" t="t" r="r" b="b"/>
              <a:pathLst>
                <a:path w="1303654" h="624205">
                  <a:moveTo>
                    <a:pt x="711" y="600354"/>
                  </a:moveTo>
                  <a:lnTo>
                    <a:pt x="342" y="600176"/>
                  </a:lnTo>
                  <a:lnTo>
                    <a:pt x="0" y="600354"/>
                  </a:lnTo>
                  <a:lnTo>
                    <a:pt x="711" y="600354"/>
                  </a:lnTo>
                  <a:close/>
                </a:path>
                <a:path w="1303654" h="624205">
                  <a:moveTo>
                    <a:pt x="8864" y="599643"/>
                  </a:moveTo>
                  <a:lnTo>
                    <a:pt x="7797" y="598233"/>
                  </a:lnTo>
                  <a:lnTo>
                    <a:pt x="7683" y="598462"/>
                  </a:lnTo>
                  <a:lnTo>
                    <a:pt x="7569" y="598703"/>
                  </a:lnTo>
                  <a:lnTo>
                    <a:pt x="7442" y="598932"/>
                  </a:lnTo>
                  <a:lnTo>
                    <a:pt x="8382" y="599414"/>
                  </a:lnTo>
                  <a:lnTo>
                    <a:pt x="8864" y="599643"/>
                  </a:lnTo>
                  <a:close/>
                </a:path>
                <a:path w="1303654" h="624205">
                  <a:moveTo>
                    <a:pt x="9918" y="580517"/>
                  </a:moveTo>
                  <a:lnTo>
                    <a:pt x="9220" y="580517"/>
                  </a:lnTo>
                  <a:lnTo>
                    <a:pt x="9334" y="580758"/>
                  </a:lnTo>
                  <a:lnTo>
                    <a:pt x="9448" y="580986"/>
                  </a:lnTo>
                  <a:lnTo>
                    <a:pt x="9575" y="581228"/>
                  </a:lnTo>
                  <a:lnTo>
                    <a:pt x="9690" y="580986"/>
                  </a:lnTo>
                  <a:lnTo>
                    <a:pt x="9804" y="580758"/>
                  </a:lnTo>
                  <a:lnTo>
                    <a:pt x="9918" y="580517"/>
                  </a:lnTo>
                  <a:close/>
                </a:path>
                <a:path w="1303654" h="624205">
                  <a:moveTo>
                    <a:pt x="13843" y="581482"/>
                  </a:moveTo>
                  <a:lnTo>
                    <a:pt x="10287" y="583704"/>
                  </a:lnTo>
                  <a:lnTo>
                    <a:pt x="10147" y="584352"/>
                  </a:lnTo>
                  <a:lnTo>
                    <a:pt x="10058" y="584771"/>
                  </a:lnTo>
                  <a:lnTo>
                    <a:pt x="10287" y="584771"/>
                  </a:lnTo>
                  <a:lnTo>
                    <a:pt x="12979" y="582612"/>
                  </a:lnTo>
                  <a:lnTo>
                    <a:pt x="13843" y="581482"/>
                  </a:lnTo>
                  <a:close/>
                </a:path>
                <a:path w="1303654" h="624205">
                  <a:moveTo>
                    <a:pt x="14236" y="581228"/>
                  </a:moveTo>
                  <a:lnTo>
                    <a:pt x="14020" y="581228"/>
                  </a:lnTo>
                  <a:lnTo>
                    <a:pt x="13843" y="581482"/>
                  </a:lnTo>
                  <a:lnTo>
                    <a:pt x="14236" y="581228"/>
                  </a:lnTo>
                  <a:close/>
                </a:path>
                <a:path w="1303654" h="624205">
                  <a:moveTo>
                    <a:pt x="17703" y="588657"/>
                  </a:moveTo>
                  <a:lnTo>
                    <a:pt x="12979" y="589622"/>
                  </a:lnTo>
                  <a:lnTo>
                    <a:pt x="11252" y="592543"/>
                  </a:lnTo>
                  <a:lnTo>
                    <a:pt x="8509" y="595388"/>
                  </a:lnTo>
                  <a:lnTo>
                    <a:pt x="9918" y="596455"/>
                  </a:lnTo>
                  <a:lnTo>
                    <a:pt x="12369" y="592975"/>
                  </a:lnTo>
                  <a:lnTo>
                    <a:pt x="14732" y="591451"/>
                  </a:lnTo>
                  <a:lnTo>
                    <a:pt x="17703" y="588657"/>
                  </a:lnTo>
                  <a:close/>
                </a:path>
                <a:path w="1303654" h="624205">
                  <a:moveTo>
                    <a:pt x="18072" y="581228"/>
                  </a:moveTo>
                  <a:lnTo>
                    <a:pt x="15938" y="580161"/>
                  </a:lnTo>
                  <a:lnTo>
                    <a:pt x="14236" y="581228"/>
                  </a:lnTo>
                  <a:lnTo>
                    <a:pt x="14592" y="581228"/>
                  </a:lnTo>
                  <a:lnTo>
                    <a:pt x="18072" y="581939"/>
                  </a:lnTo>
                  <a:lnTo>
                    <a:pt x="18072" y="581228"/>
                  </a:lnTo>
                  <a:close/>
                </a:path>
                <a:path w="1303654" h="624205">
                  <a:moveTo>
                    <a:pt x="22326" y="575906"/>
                  </a:moveTo>
                  <a:lnTo>
                    <a:pt x="18072" y="577684"/>
                  </a:lnTo>
                  <a:lnTo>
                    <a:pt x="18072" y="578040"/>
                  </a:lnTo>
                  <a:lnTo>
                    <a:pt x="20904" y="578040"/>
                  </a:lnTo>
                  <a:lnTo>
                    <a:pt x="21844" y="577329"/>
                  </a:lnTo>
                  <a:lnTo>
                    <a:pt x="22326" y="576973"/>
                  </a:lnTo>
                  <a:lnTo>
                    <a:pt x="22326" y="575906"/>
                  </a:lnTo>
                  <a:close/>
                </a:path>
                <a:path w="1303654" h="624205">
                  <a:moveTo>
                    <a:pt x="23736" y="580517"/>
                  </a:moveTo>
                  <a:lnTo>
                    <a:pt x="23037" y="579450"/>
                  </a:lnTo>
                  <a:lnTo>
                    <a:pt x="23329" y="580174"/>
                  </a:lnTo>
                  <a:lnTo>
                    <a:pt x="23736" y="580517"/>
                  </a:lnTo>
                  <a:close/>
                </a:path>
                <a:path w="1303654" h="624205">
                  <a:moveTo>
                    <a:pt x="25146" y="584060"/>
                  </a:moveTo>
                  <a:lnTo>
                    <a:pt x="22796" y="585000"/>
                  </a:lnTo>
                  <a:lnTo>
                    <a:pt x="21615" y="585482"/>
                  </a:lnTo>
                  <a:lnTo>
                    <a:pt x="20421" y="586359"/>
                  </a:lnTo>
                  <a:lnTo>
                    <a:pt x="21107" y="585889"/>
                  </a:lnTo>
                  <a:lnTo>
                    <a:pt x="20904" y="586892"/>
                  </a:lnTo>
                  <a:lnTo>
                    <a:pt x="22326" y="585952"/>
                  </a:lnTo>
                  <a:lnTo>
                    <a:pt x="23736" y="585000"/>
                  </a:lnTo>
                  <a:lnTo>
                    <a:pt x="25146" y="584060"/>
                  </a:lnTo>
                  <a:close/>
                </a:path>
                <a:path w="1303654" h="624205">
                  <a:moveTo>
                    <a:pt x="25857" y="593979"/>
                  </a:moveTo>
                  <a:lnTo>
                    <a:pt x="25171" y="592594"/>
                  </a:lnTo>
                  <a:lnTo>
                    <a:pt x="24371" y="592175"/>
                  </a:lnTo>
                  <a:lnTo>
                    <a:pt x="23037" y="591489"/>
                  </a:lnTo>
                  <a:lnTo>
                    <a:pt x="22669" y="591489"/>
                  </a:lnTo>
                  <a:lnTo>
                    <a:pt x="22669" y="592201"/>
                  </a:lnTo>
                  <a:lnTo>
                    <a:pt x="23736" y="592797"/>
                  </a:lnTo>
                  <a:lnTo>
                    <a:pt x="24803" y="593382"/>
                  </a:lnTo>
                  <a:lnTo>
                    <a:pt x="25857" y="593979"/>
                  </a:lnTo>
                  <a:close/>
                </a:path>
                <a:path w="1303654" h="624205">
                  <a:moveTo>
                    <a:pt x="27990" y="576973"/>
                  </a:moveTo>
                  <a:lnTo>
                    <a:pt x="27749" y="575678"/>
                  </a:lnTo>
                  <a:lnTo>
                    <a:pt x="27520" y="574382"/>
                  </a:lnTo>
                  <a:lnTo>
                    <a:pt x="27279" y="573074"/>
                  </a:lnTo>
                  <a:lnTo>
                    <a:pt x="26568" y="573671"/>
                  </a:lnTo>
                  <a:lnTo>
                    <a:pt x="25857" y="574255"/>
                  </a:lnTo>
                  <a:lnTo>
                    <a:pt x="25146" y="574852"/>
                  </a:lnTo>
                  <a:lnTo>
                    <a:pt x="26098" y="575564"/>
                  </a:lnTo>
                  <a:lnTo>
                    <a:pt x="27051" y="576262"/>
                  </a:lnTo>
                  <a:lnTo>
                    <a:pt x="27990" y="576973"/>
                  </a:lnTo>
                  <a:close/>
                </a:path>
                <a:path w="1303654" h="624205">
                  <a:moveTo>
                    <a:pt x="30467" y="590791"/>
                  </a:moveTo>
                  <a:lnTo>
                    <a:pt x="26479" y="589305"/>
                  </a:lnTo>
                  <a:lnTo>
                    <a:pt x="23380" y="589724"/>
                  </a:lnTo>
                  <a:lnTo>
                    <a:pt x="25514" y="590537"/>
                  </a:lnTo>
                  <a:lnTo>
                    <a:pt x="27774" y="591324"/>
                  </a:lnTo>
                  <a:lnTo>
                    <a:pt x="30111" y="591858"/>
                  </a:lnTo>
                  <a:lnTo>
                    <a:pt x="30467" y="590791"/>
                  </a:lnTo>
                  <a:close/>
                </a:path>
                <a:path w="1303654" h="624205">
                  <a:moveTo>
                    <a:pt x="31165" y="579450"/>
                  </a:moveTo>
                  <a:lnTo>
                    <a:pt x="30238" y="579221"/>
                  </a:lnTo>
                  <a:lnTo>
                    <a:pt x="29756" y="579107"/>
                  </a:lnTo>
                  <a:lnTo>
                    <a:pt x="28702" y="579450"/>
                  </a:lnTo>
                  <a:lnTo>
                    <a:pt x="28702" y="580517"/>
                  </a:lnTo>
                  <a:lnTo>
                    <a:pt x="29400" y="580517"/>
                  </a:lnTo>
                  <a:lnTo>
                    <a:pt x="30353" y="580288"/>
                  </a:lnTo>
                  <a:lnTo>
                    <a:pt x="30822" y="580161"/>
                  </a:lnTo>
                  <a:lnTo>
                    <a:pt x="30937" y="579932"/>
                  </a:lnTo>
                  <a:lnTo>
                    <a:pt x="31064" y="579691"/>
                  </a:lnTo>
                  <a:lnTo>
                    <a:pt x="31165" y="579450"/>
                  </a:lnTo>
                  <a:close/>
                </a:path>
                <a:path w="1303654" h="624205">
                  <a:moveTo>
                    <a:pt x="32245" y="589368"/>
                  </a:moveTo>
                  <a:lnTo>
                    <a:pt x="31762" y="588899"/>
                  </a:lnTo>
                  <a:lnTo>
                    <a:pt x="30822" y="587959"/>
                  </a:lnTo>
                  <a:lnTo>
                    <a:pt x="30467" y="587959"/>
                  </a:lnTo>
                  <a:lnTo>
                    <a:pt x="30467" y="588314"/>
                  </a:lnTo>
                  <a:lnTo>
                    <a:pt x="31064" y="588657"/>
                  </a:lnTo>
                  <a:lnTo>
                    <a:pt x="31648" y="589013"/>
                  </a:lnTo>
                  <a:lnTo>
                    <a:pt x="32245" y="589368"/>
                  </a:lnTo>
                  <a:close/>
                </a:path>
                <a:path w="1303654" h="624205">
                  <a:moveTo>
                    <a:pt x="38608" y="573430"/>
                  </a:moveTo>
                  <a:lnTo>
                    <a:pt x="38493" y="573074"/>
                  </a:lnTo>
                  <a:lnTo>
                    <a:pt x="38379" y="572731"/>
                  </a:lnTo>
                  <a:lnTo>
                    <a:pt x="38265" y="572376"/>
                  </a:lnTo>
                  <a:lnTo>
                    <a:pt x="38265" y="571665"/>
                  </a:lnTo>
                  <a:lnTo>
                    <a:pt x="37896" y="571665"/>
                  </a:lnTo>
                  <a:lnTo>
                    <a:pt x="38138" y="572249"/>
                  </a:lnTo>
                  <a:lnTo>
                    <a:pt x="38379" y="572846"/>
                  </a:lnTo>
                  <a:lnTo>
                    <a:pt x="38608" y="573430"/>
                  </a:lnTo>
                  <a:close/>
                </a:path>
                <a:path w="1303654" h="624205">
                  <a:moveTo>
                    <a:pt x="39687" y="574141"/>
                  </a:moveTo>
                  <a:lnTo>
                    <a:pt x="39446" y="574382"/>
                  </a:lnTo>
                  <a:lnTo>
                    <a:pt x="39204" y="574611"/>
                  </a:lnTo>
                  <a:lnTo>
                    <a:pt x="38976" y="574852"/>
                  </a:lnTo>
                  <a:lnTo>
                    <a:pt x="39687" y="574852"/>
                  </a:lnTo>
                  <a:lnTo>
                    <a:pt x="39687" y="574141"/>
                  </a:lnTo>
                  <a:close/>
                </a:path>
                <a:path w="1303654" h="624205">
                  <a:moveTo>
                    <a:pt x="47815" y="617347"/>
                  </a:moveTo>
                  <a:lnTo>
                    <a:pt x="46050" y="617347"/>
                  </a:lnTo>
                  <a:lnTo>
                    <a:pt x="46050" y="617702"/>
                  </a:lnTo>
                  <a:lnTo>
                    <a:pt x="47104" y="617702"/>
                  </a:lnTo>
                  <a:lnTo>
                    <a:pt x="47586" y="617474"/>
                  </a:lnTo>
                  <a:lnTo>
                    <a:pt x="47815" y="617347"/>
                  </a:lnTo>
                  <a:close/>
                </a:path>
                <a:path w="1303654" h="624205">
                  <a:moveTo>
                    <a:pt x="48526" y="616991"/>
                  </a:moveTo>
                  <a:lnTo>
                    <a:pt x="48158" y="616813"/>
                  </a:lnTo>
                  <a:lnTo>
                    <a:pt x="47815" y="616991"/>
                  </a:lnTo>
                  <a:lnTo>
                    <a:pt x="48526" y="616991"/>
                  </a:lnTo>
                  <a:close/>
                </a:path>
                <a:path w="1303654" h="624205">
                  <a:moveTo>
                    <a:pt x="50304" y="620191"/>
                  </a:moveTo>
                  <a:lnTo>
                    <a:pt x="43218" y="621601"/>
                  </a:lnTo>
                  <a:lnTo>
                    <a:pt x="42989" y="623252"/>
                  </a:lnTo>
                  <a:lnTo>
                    <a:pt x="42862" y="624078"/>
                  </a:lnTo>
                  <a:lnTo>
                    <a:pt x="44259" y="622388"/>
                  </a:lnTo>
                  <a:lnTo>
                    <a:pt x="47536" y="621449"/>
                  </a:lnTo>
                  <a:lnTo>
                    <a:pt x="49949" y="620890"/>
                  </a:lnTo>
                  <a:lnTo>
                    <a:pt x="50304" y="620191"/>
                  </a:lnTo>
                  <a:close/>
                </a:path>
                <a:path w="1303654" h="624205">
                  <a:moveTo>
                    <a:pt x="51015" y="615937"/>
                  </a:moveTo>
                  <a:lnTo>
                    <a:pt x="50520" y="615581"/>
                  </a:lnTo>
                  <a:lnTo>
                    <a:pt x="49949" y="615581"/>
                  </a:lnTo>
                  <a:lnTo>
                    <a:pt x="49949" y="615937"/>
                  </a:lnTo>
                  <a:lnTo>
                    <a:pt x="51015" y="615937"/>
                  </a:lnTo>
                  <a:close/>
                </a:path>
                <a:path w="1303654" h="624205">
                  <a:moveTo>
                    <a:pt x="55968" y="572020"/>
                  </a:moveTo>
                  <a:lnTo>
                    <a:pt x="52438" y="573913"/>
                  </a:lnTo>
                  <a:lnTo>
                    <a:pt x="50647" y="574852"/>
                  </a:lnTo>
                  <a:lnTo>
                    <a:pt x="52070" y="578396"/>
                  </a:lnTo>
                  <a:lnTo>
                    <a:pt x="52616" y="575195"/>
                  </a:lnTo>
                  <a:lnTo>
                    <a:pt x="54076" y="573798"/>
                  </a:lnTo>
                  <a:lnTo>
                    <a:pt x="55968" y="572020"/>
                  </a:lnTo>
                  <a:close/>
                </a:path>
                <a:path w="1303654" h="624205">
                  <a:moveTo>
                    <a:pt x="59867" y="573074"/>
                  </a:moveTo>
                  <a:lnTo>
                    <a:pt x="59042" y="572731"/>
                  </a:lnTo>
                  <a:lnTo>
                    <a:pt x="57391" y="572020"/>
                  </a:lnTo>
                  <a:lnTo>
                    <a:pt x="58153" y="572706"/>
                  </a:lnTo>
                  <a:lnTo>
                    <a:pt x="58521" y="572846"/>
                  </a:lnTo>
                  <a:lnTo>
                    <a:pt x="59867" y="573074"/>
                  </a:lnTo>
                  <a:close/>
                </a:path>
                <a:path w="1303654" h="624205">
                  <a:moveTo>
                    <a:pt x="61277" y="576973"/>
                  </a:moveTo>
                  <a:lnTo>
                    <a:pt x="61214" y="575271"/>
                  </a:lnTo>
                  <a:lnTo>
                    <a:pt x="61125" y="574598"/>
                  </a:lnTo>
                  <a:lnTo>
                    <a:pt x="60223" y="573786"/>
                  </a:lnTo>
                  <a:lnTo>
                    <a:pt x="60566" y="574852"/>
                  </a:lnTo>
                  <a:lnTo>
                    <a:pt x="61277" y="576973"/>
                  </a:lnTo>
                  <a:close/>
                </a:path>
                <a:path w="1303654" h="624205">
                  <a:moveTo>
                    <a:pt x="63398" y="574141"/>
                  </a:moveTo>
                  <a:lnTo>
                    <a:pt x="63055" y="574141"/>
                  </a:lnTo>
                  <a:lnTo>
                    <a:pt x="63398" y="575208"/>
                  </a:lnTo>
                  <a:lnTo>
                    <a:pt x="63398" y="574141"/>
                  </a:lnTo>
                  <a:close/>
                </a:path>
                <a:path w="1303654" h="624205">
                  <a:moveTo>
                    <a:pt x="65887" y="571309"/>
                  </a:moveTo>
                  <a:lnTo>
                    <a:pt x="64477" y="568833"/>
                  </a:lnTo>
                  <a:lnTo>
                    <a:pt x="63284" y="569061"/>
                  </a:lnTo>
                  <a:lnTo>
                    <a:pt x="62699" y="569188"/>
                  </a:lnTo>
                  <a:lnTo>
                    <a:pt x="62471" y="569569"/>
                  </a:lnTo>
                  <a:lnTo>
                    <a:pt x="64541" y="570039"/>
                  </a:lnTo>
                  <a:lnTo>
                    <a:pt x="64008" y="570649"/>
                  </a:lnTo>
                  <a:lnTo>
                    <a:pt x="65887" y="571309"/>
                  </a:lnTo>
                  <a:close/>
                </a:path>
                <a:path w="1303654" h="624205">
                  <a:moveTo>
                    <a:pt x="76860" y="575208"/>
                  </a:moveTo>
                  <a:lnTo>
                    <a:pt x="76403" y="574967"/>
                  </a:lnTo>
                  <a:lnTo>
                    <a:pt x="75920" y="574725"/>
                  </a:lnTo>
                  <a:lnTo>
                    <a:pt x="75450" y="574497"/>
                  </a:lnTo>
                  <a:lnTo>
                    <a:pt x="75450" y="575208"/>
                  </a:lnTo>
                  <a:lnTo>
                    <a:pt x="76860" y="575208"/>
                  </a:lnTo>
                  <a:close/>
                </a:path>
                <a:path w="1303654" h="624205">
                  <a:moveTo>
                    <a:pt x="111226" y="530580"/>
                  </a:moveTo>
                  <a:lnTo>
                    <a:pt x="110871" y="530809"/>
                  </a:lnTo>
                  <a:lnTo>
                    <a:pt x="110159" y="531291"/>
                  </a:lnTo>
                  <a:lnTo>
                    <a:pt x="111226" y="531634"/>
                  </a:lnTo>
                  <a:lnTo>
                    <a:pt x="111226" y="530580"/>
                  </a:lnTo>
                  <a:close/>
                </a:path>
                <a:path w="1303654" h="624205">
                  <a:moveTo>
                    <a:pt x="245808" y="531990"/>
                  </a:moveTo>
                  <a:lnTo>
                    <a:pt x="244983" y="531329"/>
                  </a:lnTo>
                  <a:lnTo>
                    <a:pt x="244297" y="531266"/>
                  </a:lnTo>
                  <a:lnTo>
                    <a:pt x="242620" y="531291"/>
                  </a:lnTo>
                  <a:lnTo>
                    <a:pt x="245465" y="532701"/>
                  </a:lnTo>
                  <a:lnTo>
                    <a:pt x="245567" y="532472"/>
                  </a:lnTo>
                  <a:lnTo>
                    <a:pt x="245694" y="532231"/>
                  </a:lnTo>
                  <a:lnTo>
                    <a:pt x="245808" y="531990"/>
                  </a:lnTo>
                  <a:close/>
                </a:path>
                <a:path w="1303654" h="624205">
                  <a:moveTo>
                    <a:pt x="1093736" y="3543"/>
                  </a:moveTo>
                  <a:lnTo>
                    <a:pt x="1091958" y="3543"/>
                  </a:lnTo>
                  <a:lnTo>
                    <a:pt x="1091260" y="3898"/>
                  </a:lnTo>
                  <a:lnTo>
                    <a:pt x="1091514" y="4635"/>
                  </a:lnTo>
                  <a:lnTo>
                    <a:pt x="1091247" y="4635"/>
                  </a:lnTo>
                  <a:lnTo>
                    <a:pt x="1091590" y="4864"/>
                  </a:lnTo>
                  <a:lnTo>
                    <a:pt x="1091806" y="4991"/>
                  </a:lnTo>
                  <a:lnTo>
                    <a:pt x="1092327" y="5321"/>
                  </a:lnTo>
                  <a:lnTo>
                    <a:pt x="1092695" y="4991"/>
                  </a:lnTo>
                  <a:lnTo>
                    <a:pt x="1093216" y="4991"/>
                  </a:lnTo>
                  <a:lnTo>
                    <a:pt x="1093343" y="4635"/>
                  </a:lnTo>
                  <a:lnTo>
                    <a:pt x="1093393" y="4495"/>
                  </a:lnTo>
                  <a:lnTo>
                    <a:pt x="1093736" y="3543"/>
                  </a:lnTo>
                  <a:close/>
                </a:path>
                <a:path w="1303654" h="624205">
                  <a:moveTo>
                    <a:pt x="1094447" y="112280"/>
                  </a:moveTo>
                  <a:lnTo>
                    <a:pt x="1094105" y="111150"/>
                  </a:lnTo>
                  <a:lnTo>
                    <a:pt x="1092060" y="110032"/>
                  </a:lnTo>
                  <a:lnTo>
                    <a:pt x="1090549" y="109093"/>
                  </a:lnTo>
                  <a:lnTo>
                    <a:pt x="1090790" y="109804"/>
                  </a:lnTo>
                  <a:lnTo>
                    <a:pt x="1091018" y="110515"/>
                  </a:lnTo>
                  <a:lnTo>
                    <a:pt x="1091260" y="111226"/>
                  </a:lnTo>
                  <a:lnTo>
                    <a:pt x="1092327" y="111569"/>
                  </a:lnTo>
                  <a:lnTo>
                    <a:pt x="1094447" y="112280"/>
                  </a:lnTo>
                  <a:close/>
                </a:path>
                <a:path w="1303654" h="624205">
                  <a:moveTo>
                    <a:pt x="1098702" y="111569"/>
                  </a:moveTo>
                  <a:lnTo>
                    <a:pt x="1097927" y="108800"/>
                  </a:lnTo>
                  <a:lnTo>
                    <a:pt x="1094460" y="104825"/>
                  </a:lnTo>
                  <a:lnTo>
                    <a:pt x="1091615" y="104140"/>
                  </a:lnTo>
                  <a:lnTo>
                    <a:pt x="1094803" y="108381"/>
                  </a:lnTo>
                  <a:lnTo>
                    <a:pt x="1096479" y="109626"/>
                  </a:lnTo>
                  <a:lnTo>
                    <a:pt x="1096733" y="110363"/>
                  </a:lnTo>
                  <a:lnTo>
                    <a:pt x="1095514" y="112280"/>
                  </a:lnTo>
                  <a:lnTo>
                    <a:pt x="1097280" y="112636"/>
                  </a:lnTo>
                  <a:lnTo>
                    <a:pt x="1096568" y="111569"/>
                  </a:lnTo>
                  <a:lnTo>
                    <a:pt x="1098702" y="111569"/>
                  </a:lnTo>
                  <a:close/>
                </a:path>
                <a:path w="1303654" h="624205">
                  <a:moveTo>
                    <a:pt x="1100823" y="4254"/>
                  </a:moveTo>
                  <a:lnTo>
                    <a:pt x="1099400" y="3073"/>
                  </a:lnTo>
                  <a:lnTo>
                    <a:pt x="1098702" y="2476"/>
                  </a:lnTo>
                  <a:lnTo>
                    <a:pt x="1096810" y="2959"/>
                  </a:lnTo>
                  <a:lnTo>
                    <a:pt x="1095857" y="3187"/>
                  </a:lnTo>
                  <a:lnTo>
                    <a:pt x="1095857" y="5321"/>
                  </a:lnTo>
                  <a:lnTo>
                    <a:pt x="1096340" y="4140"/>
                  </a:lnTo>
                  <a:lnTo>
                    <a:pt x="1096568" y="3543"/>
                  </a:lnTo>
                  <a:lnTo>
                    <a:pt x="1098677" y="3213"/>
                  </a:lnTo>
                  <a:lnTo>
                    <a:pt x="1099007" y="3594"/>
                  </a:lnTo>
                  <a:lnTo>
                    <a:pt x="1100467" y="4610"/>
                  </a:lnTo>
                  <a:lnTo>
                    <a:pt x="1100823" y="4254"/>
                  </a:lnTo>
                  <a:close/>
                </a:path>
                <a:path w="1303654" h="624205">
                  <a:moveTo>
                    <a:pt x="1104176" y="12992"/>
                  </a:moveTo>
                  <a:lnTo>
                    <a:pt x="1103744" y="12014"/>
                  </a:lnTo>
                  <a:lnTo>
                    <a:pt x="1103820" y="13576"/>
                  </a:lnTo>
                  <a:lnTo>
                    <a:pt x="1104176" y="12992"/>
                  </a:lnTo>
                  <a:close/>
                </a:path>
                <a:path w="1303654" h="624205">
                  <a:moveTo>
                    <a:pt x="1104366" y="26924"/>
                  </a:moveTo>
                  <a:lnTo>
                    <a:pt x="1103655" y="24993"/>
                  </a:lnTo>
                  <a:lnTo>
                    <a:pt x="1101115" y="23241"/>
                  </a:lnTo>
                  <a:lnTo>
                    <a:pt x="1099400" y="22313"/>
                  </a:lnTo>
                  <a:lnTo>
                    <a:pt x="1100302" y="24422"/>
                  </a:lnTo>
                  <a:lnTo>
                    <a:pt x="1101852" y="26365"/>
                  </a:lnTo>
                  <a:lnTo>
                    <a:pt x="1104366" y="26924"/>
                  </a:lnTo>
                  <a:close/>
                </a:path>
                <a:path w="1303654" h="624205">
                  <a:moveTo>
                    <a:pt x="1104722" y="113703"/>
                  </a:moveTo>
                  <a:lnTo>
                    <a:pt x="1102652" y="111048"/>
                  </a:lnTo>
                  <a:lnTo>
                    <a:pt x="1100582" y="112407"/>
                  </a:lnTo>
                  <a:lnTo>
                    <a:pt x="1098346" y="111925"/>
                  </a:lnTo>
                  <a:lnTo>
                    <a:pt x="1097864" y="112395"/>
                  </a:lnTo>
                  <a:lnTo>
                    <a:pt x="1097635" y="112636"/>
                  </a:lnTo>
                  <a:lnTo>
                    <a:pt x="1101648" y="113576"/>
                  </a:lnTo>
                  <a:lnTo>
                    <a:pt x="1103655" y="114058"/>
                  </a:lnTo>
                  <a:lnTo>
                    <a:pt x="1104722" y="113703"/>
                  </a:lnTo>
                  <a:close/>
                </a:path>
                <a:path w="1303654" h="624205">
                  <a:moveTo>
                    <a:pt x="1107554" y="111226"/>
                  </a:moveTo>
                  <a:lnTo>
                    <a:pt x="1105750" y="109486"/>
                  </a:lnTo>
                  <a:lnTo>
                    <a:pt x="1104519" y="110286"/>
                  </a:lnTo>
                  <a:lnTo>
                    <a:pt x="1104366" y="106616"/>
                  </a:lnTo>
                  <a:lnTo>
                    <a:pt x="1104125" y="106502"/>
                  </a:lnTo>
                  <a:lnTo>
                    <a:pt x="1103896" y="106375"/>
                  </a:lnTo>
                  <a:lnTo>
                    <a:pt x="1103655" y="106260"/>
                  </a:lnTo>
                  <a:lnTo>
                    <a:pt x="1104023" y="108623"/>
                  </a:lnTo>
                  <a:lnTo>
                    <a:pt x="1103655" y="109537"/>
                  </a:lnTo>
                  <a:lnTo>
                    <a:pt x="1105077" y="110858"/>
                  </a:lnTo>
                  <a:lnTo>
                    <a:pt x="1105903" y="110985"/>
                  </a:lnTo>
                  <a:lnTo>
                    <a:pt x="1106728" y="111099"/>
                  </a:lnTo>
                  <a:lnTo>
                    <a:pt x="1107554" y="111226"/>
                  </a:lnTo>
                  <a:close/>
                </a:path>
                <a:path w="1303654" h="624205">
                  <a:moveTo>
                    <a:pt x="1108265" y="115112"/>
                  </a:moveTo>
                  <a:lnTo>
                    <a:pt x="1107528" y="114071"/>
                  </a:lnTo>
                  <a:lnTo>
                    <a:pt x="1107313" y="113995"/>
                  </a:lnTo>
                  <a:lnTo>
                    <a:pt x="1105776" y="113703"/>
                  </a:lnTo>
                  <a:lnTo>
                    <a:pt x="1105776" y="114401"/>
                  </a:lnTo>
                  <a:lnTo>
                    <a:pt x="1107427" y="114884"/>
                  </a:lnTo>
                  <a:lnTo>
                    <a:pt x="1108265" y="115112"/>
                  </a:lnTo>
                  <a:close/>
                </a:path>
                <a:path w="1303654" h="624205">
                  <a:moveTo>
                    <a:pt x="1110742" y="112636"/>
                  </a:moveTo>
                  <a:lnTo>
                    <a:pt x="1110030" y="111925"/>
                  </a:lnTo>
                  <a:lnTo>
                    <a:pt x="1109319" y="111226"/>
                  </a:lnTo>
                  <a:lnTo>
                    <a:pt x="1108608" y="110515"/>
                  </a:lnTo>
                  <a:lnTo>
                    <a:pt x="1109103" y="112153"/>
                  </a:lnTo>
                  <a:lnTo>
                    <a:pt x="1110742" y="112636"/>
                  </a:lnTo>
                  <a:close/>
                </a:path>
                <a:path w="1303654" h="624205">
                  <a:moveTo>
                    <a:pt x="1111084" y="24091"/>
                  </a:moveTo>
                  <a:lnTo>
                    <a:pt x="1106843" y="21958"/>
                  </a:lnTo>
                  <a:lnTo>
                    <a:pt x="1107909" y="23317"/>
                  </a:lnTo>
                  <a:lnTo>
                    <a:pt x="1108811" y="23888"/>
                  </a:lnTo>
                  <a:lnTo>
                    <a:pt x="1111084" y="24091"/>
                  </a:lnTo>
                  <a:close/>
                </a:path>
                <a:path w="1303654" h="624205">
                  <a:moveTo>
                    <a:pt x="1113218" y="355"/>
                  </a:moveTo>
                  <a:lnTo>
                    <a:pt x="1112748" y="127"/>
                  </a:lnTo>
                  <a:lnTo>
                    <a:pt x="1112507" y="0"/>
                  </a:lnTo>
                  <a:lnTo>
                    <a:pt x="1111237" y="495"/>
                  </a:lnTo>
                  <a:lnTo>
                    <a:pt x="1110386" y="711"/>
                  </a:lnTo>
                  <a:lnTo>
                    <a:pt x="1108964" y="355"/>
                  </a:lnTo>
                  <a:lnTo>
                    <a:pt x="1109853" y="1790"/>
                  </a:lnTo>
                  <a:lnTo>
                    <a:pt x="1110703" y="2286"/>
                  </a:lnTo>
                  <a:lnTo>
                    <a:pt x="1112862" y="2476"/>
                  </a:lnTo>
                  <a:lnTo>
                    <a:pt x="1112977" y="1778"/>
                  </a:lnTo>
                  <a:lnTo>
                    <a:pt x="1113104" y="1066"/>
                  </a:lnTo>
                  <a:lnTo>
                    <a:pt x="1113218" y="355"/>
                  </a:lnTo>
                  <a:close/>
                </a:path>
                <a:path w="1303654" h="624205">
                  <a:moveTo>
                    <a:pt x="1114463" y="6896"/>
                  </a:moveTo>
                  <a:lnTo>
                    <a:pt x="1111084" y="3187"/>
                  </a:lnTo>
                  <a:lnTo>
                    <a:pt x="1110665" y="3403"/>
                  </a:lnTo>
                  <a:lnTo>
                    <a:pt x="1110665" y="7861"/>
                  </a:lnTo>
                  <a:lnTo>
                    <a:pt x="1110615" y="8267"/>
                  </a:lnTo>
                  <a:lnTo>
                    <a:pt x="1110500" y="9093"/>
                  </a:lnTo>
                  <a:lnTo>
                    <a:pt x="1110386" y="9918"/>
                  </a:lnTo>
                  <a:lnTo>
                    <a:pt x="1109954" y="9563"/>
                  </a:lnTo>
                  <a:lnTo>
                    <a:pt x="1109738" y="9398"/>
                  </a:lnTo>
                  <a:lnTo>
                    <a:pt x="1109853" y="8763"/>
                  </a:lnTo>
                  <a:lnTo>
                    <a:pt x="1109941" y="8267"/>
                  </a:lnTo>
                  <a:lnTo>
                    <a:pt x="1110018" y="7861"/>
                  </a:lnTo>
                  <a:lnTo>
                    <a:pt x="1110665" y="7861"/>
                  </a:lnTo>
                  <a:lnTo>
                    <a:pt x="1110665" y="3403"/>
                  </a:lnTo>
                  <a:lnTo>
                    <a:pt x="1109548" y="3962"/>
                  </a:lnTo>
                  <a:lnTo>
                    <a:pt x="1109548" y="9398"/>
                  </a:lnTo>
                  <a:lnTo>
                    <a:pt x="1108989" y="8763"/>
                  </a:lnTo>
                  <a:lnTo>
                    <a:pt x="1109383" y="9105"/>
                  </a:lnTo>
                  <a:lnTo>
                    <a:pt x="1109548" y="9398"/>
                  </a:lnTo>
                  <a:lnTo>
                    <a:pt x="1109548" y="3962"/>
                  </a:lnTo>
                  <a:lnTo>
                    <a:pt x="1106843" y="5321"/>
                  </a:lnTo>
                  <a:lnTo>
                    <a:pt x="1105979" y="6896"/>
                  </a:lnTo>
                  <a:lnTo>
                    <a:pt x="1105865" y="9093"/>
                  </a:lnTo>
                  <a:lnTo>
                    <a:pt x="1105776" y="9563"/>
                  </a:lnTo>
                  <a:lnTo>
                    <a:pt x="1104087" y="9563"/>
                  </a:lnTo>
                  <a:lnTo>
                    <a:pt x="1104112" y="9093"/>
                  </a:lnTo>
                  <a:lnTo>
                    <a:pt x="1104455" y="9093"/>
                  </a:lnTo>
                  <a:lnTo>
                    <a:pt x="1102233" y="8509"/>
                  </a:lnTo>
                  <a:lnTo>
                    <a:pt x="1103744" y="12014"/>
                  </a:lnTo>
                  <a:lnTo>
                    <a:pt x="1105420" y="12750"/>
                  </a:lnTo>
                  <a:lnTo>
                    <a:pt x="1105446" y="12992"/>
                  </a:lnTo>
                  <a:lnTo>
                    <a:pt x="1105560" y="13741"/>
                  </a:lnTo>
                  <a:lnTo>
                    <a:pt x="1105674" y="14528"/>
                  </a:lnTo>
                  <a:lnTo>
                    <a:pt x="1105776" y="15227"/>
                  </a:lnTo>
                  <a:lnTo>
                    <a:pt x="1104773" y="15227"/>
                  </a:lnTo>
                  <a:lnTo>
                    <a:pt x="1104328" y="14668"/>
                  </a:lnTo>
                  <a:lnTo>
                    <a:pt x="1104112" y="14528"/>
                  </a:lnTo>
                  <a:lnTo>
                    <a:pt x="1103884" y="14528"/>
                  </a:lnTo>
                  <a:lnTo>
                    <a:pt x="1103845" y="13741"/>
                  </a:lnTo>
                  <a:lnTo>
                    <a:pt x="1101750" y="18529"/>
                  </a:lnTo>
                  <a:lnTo>
                    <a:pt x="1107198" y="20548"/>
                  </a:lnTo>
                  <a:lnTo>
                    <a:pt x="1106195" y="16548"/>
                  </a:lnTo>
                  <a:lnTo>
                    <a:pt x="1106131" y="16294"/>
                  </a:lnTo>
                  <a:lnTo>
                    <a:pt x="1108608" y="19481"/>
                  </a:lnTo>
                  <a:lnTo>
                    <a:pt x="1109675" y="19481"/>
                  </a:lnTo>
                  <a:lnTo>
                    <a:pt x="1111123" y="17360"/>
                  </a:lnTo>
                  <a:lnTo>
                    <a:pt x="1111669" y="16548"/>
                  </a:lnTo>
                  <a:lnTo>
                    <a:pt x="1109649" y="16548"/>
                  </a:lnTo>
                  <a:lnTo>
                    <a:pt x="1109370" y="16548"/>
                  </a:lnTo>
                  <a:lnTo>
                    <a:pt x="1109319" y="17360"/>
                  </a:lnTo>
                  <a:lnTo>
                    <a:pt x="1107681" y="17360"/>
                  </a:lnTo>
                  <a:lnTo>
                    <a:pt x="1107376" y="16548"/>
                  </a:lnTo>
                  <a:lnTo>
                    <a:pt x="1107274" y="16294"/>
                  </a:lnTo>
                  <a:lnTo>
                    <a:pt x="1107020" y="15595"/>
                  </a:lnTo>
                  <a:lnTo>
                    <a:pt x="1106665" y="14668"/>
                  </a:lnTo>
                  <a:lnTo>
                    <a:pt x="1106614" y="14528"/>
                  </a:lnTo>
                  <a:lnTo>
                    <a:pt x="1107909" y="14528"/>
                  </a:lnTo>
                  <a:lnTo>
                    <a:pt x="1108964" y="15595"/>
                  </a:lnTo>
                  <a:lnTo>
                    <a:pt x="1109459" y="16294"/>
                  </a:lnTo>
                  <a:lnTo>
                    <a:pt x="1111846" y="16294"/>
                  </a:lnTo>
                  <a:lnTo>
                    <a:pt x="1112113" y="15595"/>
                  </a:lnTo>
                  <a:lnTo>
                    <a:pt x="1112354" y="14668"/>
                  </a:lnTo>
                  <a:lnTo>
                    <a:pt x="1112393" y="14528"/>
                  </a:lnTo>
                  <a:lnTo>
                    <a:pt x="1113637" y="9918"/>
                  </a:lnTo>
                  <a:lnTo>
                    <a:pt x="1113739" y="9563"/>
                  </a:lnTo>
                  <a:lnTo>
                    <a:pt x="1113866" y="9093"/>
                  </a:lnTo>
                  <a:lnTo>
                    <a:pt x="1113955" y="8763"/>
                  </a:lnTo>
                  <a:lnTo>
                    <a:pt x="1114018" y="8509"/>
                  </a:lnTo>
                  <a:lnTo>
                    <a:pt x="1114082" y="8267"/>
                  </a:lnTo>
                  <a:lnTo>
                    <a:pt x="1114196" y="7861"/>
                  </a:lnTo>
                  <a:lnTo>
                    <a:pt x="1114463" y="6896"/>
                  </a:lnTo>
                  <a:close/>
                </a:path>
                <a:path w="1303654" h="624205">
                  <a:moveTo>
                    <a:pt x="1116050" y="115468"/>
                  </a:moveTo>
                  <a:lnTo>
                    <a:pt x="1110742" y="108381"/>
                  </a:lnTo>
                  <a:lnTo>
                    <a:pt x="1109675" y="108381"/>
                  </a:lnTo>
                  <a:lnTo>
                    <a:pt x="1111199" y="111188"/>
                  </a:lnTo>
                  <a:lnTo>
                    <a:pt x="1113612" y="113588"/>
                  </a:lnTo>
                  <a:lnTo>
                    <a:pt x="1116050" y="115468"/>
                  </a:lnTo>
                  <a:close/>
                </a:path>
                <a:path w="1303654" h="624205">
                  <a:moveTo>
                    <a:pt x="1121562" y="3644"/>
                  </a:moveTo>
                  <a:lnTo>
                    <a:pt x="1121486" y="3314"/>
                  </a:lnTo>
                  <a:lnTo>
                    <a:pt x="1121359" y="2844"/>
                  </a:lnTo>
                  <a:lnTo>
                    <a:pt x="1119479" y="2844"/>
                  </a:lnTo>
                  <a:lnTo>
                    <a:pt x="1118476" y="3644"/>
                  </a:lnTo>
                  <a:lnTo>
                    <a:pt x="1121562" y="3644"/>
                  </a:lnTo>
                  <a:close/>
                </a:path>
                <a:path w="1303654" h="624205">
                  <a:moveTo>
                    <a:pt x="1125969" y="41084"/>
                  </a:moveTo>
                  <a:lnTo>
                    <a:pt x="1125093" y="40259"/>
                  </a:lnTo>
                  <a:lnTo>
                    <a:pt x="1122641" y="40182"/>
                  </a:lnTo>
                  <a:lnTo>
                    <a:pt x="1120660" y="40030"/>
                  </a:lnTo>
                  <a:lnTo>
                    <a:pt x="1121829" y="41084"/>
                  </a:lnTo>
                  <a:lnTo>
                    <a:pt x="1123543" y="41211"/>
                  </a:lnTo>
                  <a:lnTo>
                    <a:pt x="1125969" y="41084"/>
                  </a:lnTo>
                  <a:close/>
                </a:path>
                <a:path w="1303654" h="624205">
                  <a:moveTo>
                    <a:pt x="1126324" y="112636"/>
                  </a:moveTo>
                  <a:lnTo>
                    <a:pt x="1125804" y="111683"/>
                  </a:lnTo>
                  <a:lnTo>
                    <a:pt x="1124737" y="111683"/>
                  </a:lnTo>
                  <a:lnTo>
                    <a:pt x="1126324" y="112636"/>
                  </a:lnTo>
                  <a:close/>
                </a:path>
                <a:path w="1303654" h="624205">
                  <a:moveTo>
                    <a:pt x="1127379" y="114757"/>
                  </a:moveTo>
                  <a:lnTo>
                    <a:pt x="1127036" y="114757"/>
                  </a:lnTo>
                  <a:lnTo>
                    <a:pt x="1127150" y="114973"/>
                  </a:lnTo>
                  <a:lnTo>
                    <a:pt x="1127379" y="115379"/>
                  </a:lnTo>
                  <a:lnTo>
                    <a:pt x="1127379" y="114757"/>
                  </a:lnTo>
                  <a:close/>
                </a:path>
                <a:path w="1303654" h="624205">
                  <a:moveTo>
                    <a:pt x="1128090" y="116624"/>
                  </a:moveTo>
                  <a:lnTo>
                    <a:pt x="1127747" y="116001"/>
                  </a:lnTo>
                  <a:lnTo>
                    <a:pt x="1127379" y="115379"/>
                  </a:lnTo>
                  <a:lnTo>
                    <a:pt x="1127747" y="116052"/>
                  </a:lnTo>
                  <a:lnTo>
                    <a:pt x="1128090" y="116649"/>
                  </a:lnTo>
                  <a:close/>
                </a:path>
                <a:path w="1303654" h="624205">
                  <a:moveTo>
                    <a:pt x="1131316" y="38315"/>
                  </a:moveTo>
                  <a:lnTo>
                    <a:pt x="1129322" y="37185"/>
                  </a:lnTo>
                  <a:lnTo>
                    <a:pt x="1128306" y="38315"/>
                  </a:lnTo>
                  <a:lnTo>
                    <a:pt x="1123835" y="37185"/>
                  </a:lnTo>
                  <a:lnTo>
                    <a:pt x="1123518" y="37185"/>
                  </a:lnTo>
                  <a:lnTo>
                    <a:pt x="1121956" y="32956"/>
                  </a:lnTo>
                  <a:lnTo>
                    <a:pt x="1119949" y="30822"/>
                  </a:lnTo>
                  <a:lnTo>
                    <a:pt x="1120889" y="27635"/>
                  </a:lnTo>
                  <a:lnTo>
                    <a:pt x="1123962" y="27635"/>
                  </a:lnTo>
                  <a:lnTo>
                    <a:pt x="1124445" y="27635"/>
                  </a:lnTo>
                  <a:lnTo>
                    <a:pt x="1121765" y="26568"/>
                  </a:lnTo>
                  <a:lnTo>
                    <a:pt x="1121105" y="26936"/>
                  </a:lnTo>
                  <a:lnTo>
                    <a:pt x="1120990" y="27279"/>
                  </a:lnTo>
                  <a:lnTo>
                    <a:pt x="1118146" y="26936"/>
                  </a:lnTo>
                  <a:lnTo>
                    <a:pt x="1121029" y="26936"/>
                  </a:lnTo>
                  <a:lnTo>
                    <a:pt x="1118882" y="26568"/>
                  </a:lnTo>
                  <a:lnTo>
                    <a:pt x="1118768" y="26098"/>
                  </a:lnTo>
                  <a:lnTo>
                    <a:pt x="1118641" y="25628"/>
                  </a:lnTo>
                  <a:lnTo>
                    <a:pt x="1118539" y="25146"/>
                  </a:lnTo>
                  <a:lnTo>
                    <a:pt x="1120051" y="23266"/>
                  </a:lnTo>
                  <a:lnTo>
                    <a:pt x="1121943" y="23266"/>
                  </a:lnTo>
                  <a:lnTo>
                    <a:pt x="1123848" y="24447"/>
                  </a:lnTo>
                  <a:lnTo>
                    <a:pt x="1124077" y="24206"/>
                  </a:lnTo>
                  <a:lnTo>
                    <a:pt x="1123594" y="23266"/>
                  </a:lnTo>
                  <a:lnTo>
                    <a:pt x="1123734" y="23266"/>
                  </a:lnTo>
                  <a:lnTo>
                    <a:pt x="1119949" y="20205"/>
                  </a:lnTo>
                  <a:lnTo>
                    <a:pt x="1119225" y="18694"/>
                  </a:lnTo>
                  <a:lnTo>
                    <a:pt x="1119835" y="17767"/>
                  </a:lnTo>
                  <a:lnTo>
                    <a:pt x="1118882" y="16294"/>
                  </a:lnTo>
                  <a:lnTo>
                    <a:pt x="1119466" y="14478"/>
                  </a:lnTo>
                  <a:lnTo>
                    <a:pt x="1119632" y="14884"/>
                  </a:lnTo>
                  <a:lnTo>
                    <a:pt x="1119759" y="15163"/>
                  </a:lnTo>
                  <a:lnTo>
                    <a:pt x="1121714" y="14884"/>
                  </a:lnTo>
                  <a:lnTo>
                    <a:pt x="1121968" y="14478"/>
                  </a:lnTo>
                  <a:lnTo>
                    <a:pt x="1122400" y="13817"/>
                  </a:lnTo>
                  <a:lnTo>
                    <a:pt x="1122908" y="13817"/>
                  </a:lnTo>
                  <a:lnTo>
                    <a:pt x="1122426" y="13779"/>
                  </a:lnTo>
                  <a:lnTo>
                    <a:pt x="1123022" y="13271"/>
                  </a:lnTo>
                  <a:lnTo>
                    <a:pt x="1122426" y="11696"/>
                  </a:lnTo>
                  <a:lnTo>
                    <a:pt x="1122426" y="10985"/>
                  </a:lnTo>
                  <a:lnTo>
                    <a:pt x="1122184" y="10985"/>
                  </a:lnTo>
                  <a:lnTo>
                    <a:pt x="1122070" y="13106"/>
                  </a:lnTo>
                  <a:lnTo>
                    <a:pt x="1121498" y="13677"/>
                  </a:lnTo>
                  <a:lnTo>
                    <a:pt x="1117803" y="13271"/>
                  </a:lnTo>
                  <a:lnTo>
                    <a:pt x="1119644" y="13271"/>
                  </a:lnTo>
                  <a:lnTo>
                    <a:pt x="1119695" y="13106"/>
                  </a:lnTo>
                  <a:lnTo>
                    <a:pt x="1120559" y="10312"/>
                  </a:lnTo>
                  <a:lnTo>
                    <a:pt x="1120990" y="9042"/>
                  </a:lnTo>
                  <a:lnTo>
                    <a:pt x="1120711" y="8509"/>
                  </a:lnTo>
                  <a:lnTo>
                    <a:pt x="1119911" y="6972"/>
                  </a:lnTo>
                  <a:lnTo>
                    <a:pt x="1119784" y="6731"/>
                  </a:lnTo>
                  <a:lnTo>
                    <a:pt x="1119238" y="5676"/>
                  </a:lnTo>
                  <a:lnTo>
                    <a:pt x="1121714" y="4254"/>
                  </a:lnTo>
                  <a:lnTo>
                    <a:pt x="1121625" y="3898"/>
                  </a:lnTo>
                  <a:lnTo>
                    <a:pt x="1118882" y="3898"/>
                  </a:lnTo>
                  <a:lnTo>
                    <a:pt x="1118882" y="6731"/>
                  </a:lnTo>
                  <a:lnTo>
                    <a:pt x="1118882" y="6972"/>
                  </a:lnTo>
                  <a:lnTo>
                    <a:pt x="1118539" y="7404"/>
                  </a:lnTo>
                  <a:lnTo>
                    <a:pt x="1118539" y="13106"/>
                  </a:lnTo>
                  <a:lnTo>
                    <a:pt x="1116838" y="12573"/>
                  </a:lnTo>
                  <a:lnTo>
                    <a:pt x="1116672" y="12280"/>
                  </a:lnTo>
                  <a:lnTo>
                    <a:pt x="1116571" y="11696"/>
                  </a:lnTo>
                  <a:lnTo>
                    <a:pt x="1116469" y="10833"/>
                  </a:lnTo>
                  <a:lnTo>
                    <a:pt x="1116406" y="10312"/>
                  </a:lnTo>
                  <a:lnTo>
                    <a:pt x="1117511" y="10312"/>
                  </a:lnTo>
                  <a:lnTo>
                    <a:pt x="1118044" y="10833"/>
                  </a:lnTo>
                  <a:lnTo>
                    <a:pt x="1118336" y="11353"/>
                  </a:lnTo>
                  <a:lnTo>
                    <a:pt x="1118438" y="12280"/>
                  </a:lnTo>
                  <a:lnTo>
                    <a:pt x="1118539" y="13106"/>
                  </a:lnTo>
                  <a:lnTo>
                    <a:pt x="1118539" y="7404"/>
                  </a:lnTo>
                  <a:lnTo>
                    <a:pt x="1118412" y="7556"/>
                  </a:lnTo>
                  <a:lnTo>
                    <a:pt x="1117473" y="8509"/>
                  </a:lnTo>
                  <a:lnTo>
                    <a:pt x="1117346" y="7912"/>
                  </a:lnTo>
                  <a:lnTo>
                    <a:pt x="1117231" y="7327"/>
                  </a:lnTo>
                  <a:lnTo>
                    <a:pt x="1117117" y="6731"/>
                  </a:lnTo>
                  <a:lnTo>
                    <a:pt x="1118882" y="6731"/>
                  </a:lnTo>
                  <a:lnTo>
                    <a:pt x="1118882" y="3898"/>
                  </a:lnTo>
                  <a:lnTo>
                    <a:pt x="1118273" y="3810"/>
                  </a:lnTo>
                  <a:lnTo>
                    <a:pt x="1114983" y="3898"/>
                  </a:lnTo>
                  <a:lnTo>
                    <a:pt x="1115034" y="21615"/>
                  </a:lnTo>
                  <a:lnTo>
                    <a:pt x="1116584" y="30822"/>
                  </a:lnTo>
                  <a:lnTo>
                    <a:pt x="1118793" y="38315"/>
                  </a:lnTo>
                  <a:lnTo>
                    <a:pt x="1118882" y="38608"/>
                  </a:lnTo>
                  <a:lnTo>
                    <a:pt x="1126324" y="39319"/>
                  </a:lnTo>
                  <a:lnTo>
                    <a:pt x="1129652" y="38315"/>
                  </a:lnTo>
                  <a:lnTo>
                    <a:pt x="1131316" y="38315"/>
                  </a:lnTo>
                  <a:close/>
                </a:path>
                <a:path w="1303654" h="624205">
                  <a:moveTo>
                    <a:pt x="1134186" y="6896"/>
                  </a:moveTo>
                  <a:lnTo>
                    <a:pt x="1133284" y="6743"/>
                  </a:lnTo>
                  <a:lnTo>
                    <a:pt x="1131989" y="6019"/>
                  </a:lnTo>
                  <a:lnTo>
                    <a:pt x="1131633" y="6019"/>
                  </a:lnTo>
                  <a:lnTo>
                    <a:pt x="1132293" y="7162"/>
                  </a:lnTo>
                  <a:lnTo>
                    <a:pt x="1133030" y="7505"/>
                  </a:lnTo>
                  <a:lnTo>
                    <a:pt x="1134122" y="8153"/>
                  </a:lnTo>
                  <a:lnTo>
                    <a:pt x="1134186" y="6896"/>
                  </a:lnTo>
                  <a:close/>
                </a:path>
                <a:path w="1303654" h="624205">
                  <a:moveTo>
                    <a:pt x="1136573" y="23418"/>
                  </a:moveTo>
                  <a:lnTo>
                    <a:pt x="1136523" y="23177"/>
                  </a:lnTo>
                  <a:lnTo>
                    <a:pt x="1136446" y="22758"/>
                  </a:lnTo>
                  <a:lnTo>
                    <a:pt x="1135735" y="23139"/>
                  </a:lnTo>
                  <a:lnTo>
                    <a:pt x="1132344" y="21958"/>
                  </a:lnTo>
                  <a:lnTo>
                    <a:pt x="1131544" y="22758"/>
                  </a:lnTo>
                  <a:lnTo>
                    <a:pt x="1131760" y="22758"/>
                  </a:lnTo>
                  <a:lnTo>
                    <a:pt x="1133665" y="23876"/>
                  </a:lnTo>
                  <a:lnTo>
                    <a:pt x="1134338" y="23876"/>
                  </a:lnTo>
                  <a:lnTo>
                    <a:pt x="1135646" y="23177"/>
                  </a:lnTo>
                  <a:lnTo>
                    <a:pt x="1135888" y="23177"/>
                  </a:lnTo>
                  <a:lnTo>
                    <a:pt x="1136573" y="23418"/>
                  </a:lnTo>
                  <a:close/>
                </a:path>
                <a:path w="1303654" h="624205">
                  <a:moveTo>
                    <a:pt x="1143685" y="27635"/>
                  </a:moveTo>
                  <a:lnTo>
                    <a:pt x="1143558" y="27152"/>
                  </a:lnTo>
                  <a:lnTo>
                    <a:pt x="1143444" y="26682"/>
                  </a:lnTo>
                  <a:lnTo>
                    <a:pt x="1143330" y="26212"/>
                  </a:lnTo>
                  <a:lnTo>
                    <a:pt x="1141577" y="23177"/>
                  </a:lnTo>
                  <a:lnTo>
                    <a:pt x="1142009" y="21958"/>
                  </a:lnTo>
                  <a:lnTo>
                    <a:pt x="1142034" y="20193"/>
                  </a:lnTo>
                  <a:lnTo>
                    <a:pt x="1140841" y="20193"/>
                  </a:lnTo>
                  <a:lnTo>
                    <a:pt x="1135875" y="20193"/>
                  </a:lnTo>
                  <a:lnTo>
                    <a:pt x="1136446" y="22758"/>
                  </a:lnTo>
                  <a:lnTo>
                    <a:pt x="1136738" y="22758"/>
                  </a:lnTo>
                  <a:lnTo>
                    <a:pt x="1138351" y="23647"/>
                  </a:lnTo>
                  <a:lnTo>
                    <a:pt x="1137742" y="25146"/>
                  </a:lnTo>
                  <a:lnTo>
                    <a:pt x="1137577" y="25704"/>
                  </a:lnTo>
                  <a:lnTo>
                    <a:pt x="1137335" y="25692"/>
                  </a:lnTo>
                  <a:lnTo>
                    <a:pt x="1137335" y="26123"/>
                  </a:lnTo>
                  <a:lnTo>
                    <a:pt x="1137335" y="25692"/>
                  </a:lnTo>
                  <a:lnTo>
                    <a:pt x="1133411" y="25146"/>
                  </a:lnTo>
                  <a:lnTo>
                    <a:pt x="1133284" y="25704"/>
                  </a:lnTo>
                  <a:lnTo>
                    <a:pt x="1133259" y="25857"/>
                  </a:lnTo>
                  <a:lnTo>
                    <a:pt x="1132814" y="26682"/>
                  </a:lnTo>
                  <a:lnTo>
                    <a:pt x="1132814" y="27152"/>
                  </a:lnTo>
                  <a:lnTo>
                    <a:pt x="1134554" y="30568"/>
                  </a:lnTo>
                  <a:lnTo>
                    <a:pt x="1137437" y="28790"/>
                  </a:lnTo>
                  <a:lnTo>
                    <a:pt x="1140485" y="27990"/>
                  </a:lnTo>
                  <a:lnTo>
                    <a:pt x="1140726" y="27990"/>
                  </a:lnTo>
                  <a:lnTo>
                    <a:pt x="1141539" y="29210"/>
                  </a:lnTo>
                  <a:lnTo>
                    <a:pt x="1140739" y="29210"/>
                  </a:lnTo>
                  <a:lnTo>
                    <a:pt x="1141552" y="29756"/>
                  </a:lnTo>
                  <a:lnTo>
                    <a:pt x="1143317" y="27990"/>
                  </a:lnTo>
                  <a:lnTo>
                    <a:pt x="1143685" y="27635"/>
                  </a:lnTo>
                  <a:close/>
                </a:path>
                <a:path w="1303654" h="624205">
                  <a:moveTo>
                    <a:pt x="1144028" y="17360"/>
                  </a:moveTo>
                  <a:lnTo>
                    <a:pt x="1141488" y="16065"/>
                  </a:lnTo>
                  <a:lnTo>
                    <a:pt x="1139812" y="15595"/>
                  </a:lnTo>
                  <a:lnTo>
                    <a:pt x="1140104" y="15595"/>
                  </a:lnTo>
                  <a:lnTo>
                    <a:pt x="1135532" y="14884"/>
                  </a:lnTo>
                  <a:lnTo>
                    <a:pt x="1135418" y="14643"/>
                  </a:lnTo>
                  <a:lnTo>
                    <a:pt x="1135303" y="14414"/>
                  </a:lnTo>
                  <a:lnTo>
                    <a:pt x="1135176" y="14173"/>
                  </a:lnTo>
                  <a:lnTo>
                    <a:pt x="1137589" y="13792"/>
                  </a:lnTo>
                  <a:lnTo>
                    <a:pt x="1137462" y="13589"/>
                  </a:lnTo>
                  <a:lnTo>
                    <a:pt x="1137386" y="13106"/>
                  </a:lnTo>
                  <a:lnTo>
                    <a:pt x="1137297" y="12395"/>
                  </a:lnTo>
                  <a:lnTo>
                    <a:pt x="1139837" y="12395"/>
                  </a:lnTo>
                  <a:lnTo>
                    <a:pt x="1140155" y="13106"/>
                  </a:lnTo>
                  <a:lnTo>
                    <a:pt x="1140269" y="13347"/>
                  </a:lnTo>
                  <a:lnTo>
                    <a:pt x="1142619" y="14173"/>
                  </a:lnTo>
                  <a:lnTo>
                    <a:pt x="1142847" y="14173"/>
                  </a:lnTo>
                  <a:lnTo>
                    <a:pt x="1142949" y="12395"/>
                  </a:lnTo>
                  <a:lnTo>
                    <a:pt x="1142974" y="12052"/>
                  </a:lnTo>
                  <a:lnTo>
                    <a:pt x="1141971" y="10655"/>
                  </a:lnTo>
                  <a:lnTo>
                    <a:pt x="1139304" y="11125"/>
                  </a:lnTo>
                  <a:lnTo>
                    <a:pt x="1137653" y="12052"/>
                  </a:lnTo>
                  <a:lnTo>
                    <a:pt x="1136611" y="10655"/>
                  </a:lnTo>
                  <a:lnTo>
                    <a:pt x="1136599" y="10401"/>
                  </a:lnTo>
                  <a:lnTo>
                    <a:pt x="1138364" y="9029"/>
                  </a:lnTo>
                  <a:lnTo>
                    <a:pt x="1139507" y="9029"/>
                  </a:lnTo>
                  <a:lnTo>
                    <a:pt x="1141552" y="9232"/>
                  </a:lnTo>
                  <a:lnTo>
                    <a:pt x="1141552" y="9029"/>
                  </a:lnTo>
                  <a:lnTo>
                    <a:pt x="1140599" y="6019"/>
                  </a:lnTo>
                  <a:lnTo>
                    <a:pt x="1140485" y="5676"/>
                  </a:lnTo>
                  <a:lnTo>
                    <a:pt x="1134465" y="3543"/>
                  </a:lnTo>
                  <a:lnTo>
                    <a:pt x="1135202" y="5143"/>
                  </a:lnTo>
                  <a:lnTo>
                    <a:pt x="1135811" y="5537"/>
                  </a:lnTo>
                  <a:lnTo>
                    <a:pt x="1137653" y="6019"/>
                  </a:lnTo>
                  <a:lnTo>
                    <a:pt x="1136840" y="7429"/>
                  </a:lnTo>
                  <a:lnTo>
                    <a:pt x="1134960" y="8255"/>
                  </a:lnTo>
                  <a:lnTo>
                    <a:pt x="1134198" y="10401"/>
                  </a:lnTo>
                  <a:lnTo>
                    <a:pt x="1134110" y="10655"/>
                  </a:lnTo>
                  <a:lnTo>
                    <a:pt x="1131989" y="10655"/>
                  </a:lnTo>
                  <a:lnTo>
                    <a:pt x="1131303" y="8255"/>
                  </a:lnTo>
                  <a:lnTo>
                    <a:pt x="1131493" y="8255"/>
                  </a:lnTo>
                  <a:lnTo>
                    <a:pt x="1130566" y="7797"/>
                  </a:lnTo>
                  <a:lnTo>
                    <a:pt x="1130477" y="8255"/>
                  </a:lnTo>
                  <a:lnTo>
                    <a:pt x="1130312" y="9029"/>
                  </a:lnTo>
                  <a:lnTo>
                    <a:pt x="1130300" y="9283"/>
                  </a:lnTo>
                  <a:lnTo>
                    <a:pt x="1130846" y="11125"/>
                  </a:lnTo>
                  <a:lnTo>
                    <a:pt x="1128229" y="11125"/>
                  </a:lnTo>
                  <a:lnTo>
                    <a:pt x="1135176" y="11696"/>
                  </a:lnTo>
                  <a:lnTo>
                    <a:pt x="1135176" y="13106"/>
                  </a:lnTo>
                  <a:lnTo>
                    <a:pt x="1131989" y="14173"/>
                  </a:lnTo>
                  <a:lnTo>
                    <a:pt x="1132065" y="16065"/>
                  </a:lnTo>
                  <a:lnTo>
                    <a:pt x="1132611" y="16878"/>
                  </a:lnTo>
                  <a:lnTo>
                    <a:pt x="1132814" y="16294"/>
                  </a:lnTo>
                  <a:lnTo>
                    <a:pt x="1132941" y="15595"/>
                  </a:lnTo>
                  <a:lnTo>
                    <a:pt x="1133055" y="14884"/>
                  </a:lnTo>
                  <a:lnTo>
                    <a:pt x="1134465" y="14884"/>
                  </a:lnTo>
                  <a:lnTo>
                    <a:pt x="1135646" y="16878"/>
                  </a:lnTo>
                  <a:lnTo>
                    <a:pt x="1138961" y="17589"/>
                  </a:lnTo>
                  <a:lnTo>
                    <a:pt x="1140841" y="18770"/>
                  </a:lnTo>
                  <a:lnTo>
                    <a:pt x="1140841" y="19672"/>
                  </a:lnTo>
                  <a:lnTo>
                    <a:pt x="1141996" y="19672"/>
                  </a:lnTo>
                  <a:lnTo>
                    <a:pt x="1141920" y="18427"/>
                  </a:lnTo>
                  <a:lnTo>
                    <a:pt x="1143330" y="18427"/>
                  </a:lnTo>
                  <a:lnTo>
                    <a:pt x="1144028" y="17360"/>
                  </a:lnTo>
                  <a:close/>
                </a:path>
                <a:path w="1303654" h="624205">
                  <a:moveTo>
                    <a:pt x="1145451" y="93510"/>
                  </a:moveTo>
                  <a:lnTo>
                    <a:pt x="1144739" y="93268"/>
                  </a:lnTo>
                  <a:lnTo>
                    <a:pt x="1144028" y="93040"/>
                  </a:lnTo>
                  <a:lnTo>
                    <a:pt x="1143330" y="92798"/>
                  </a:lnTo>
                  <a:lnTo>
                    <a:pt x="1143330" y="93154"/>
                  </a:lnTo>
                  <a:lnTo>
                    <a:pt x="1144028" y="93268"/>
                  </a:lnTo>
                  <a:lnTo>
                    <a:pt x="1144739" y="93395"/>
                  </a:lnTo>
                  <a:lnTo>
                    <a:pt x="1145451" y="93510"/>
                  </a:lnTo>
                  <a:close/>
                </a:path>
                <a:path w="1303654" h="624205">
                  <a:moveTo>
                    <a:pt x="1150048" y="120777"/>
                  </a:moveTo>
                  <a:lnTo>
                    <a:pt x="1148829" y="119329"/>
                  </a:lnTo>
                  <a:lnTo>
                    <a:pt x="1147635" y="117767"/>
                  </a:lnTo>
                  <a:lnTo>
                    <a:pt x="1145451" y="117233"/>
                  </a:lnTo>
                  <a:lnTo>
                    <a:pt x="1145451" y="117602"/>
                  </a:lnTo>
                  <a:lnTo>
                    <a:pt x="1146987" y="118656"/>
                  </a:lnTo>
                  <a:lnTo>
                    <a:pt x="1150048" y="120777"/>
                  </a:lnTo>
                  <a:close/>
                </a:path>
                <a:path w="1303654" h="624205">
                  <a:moveTo>
                    <a:pt x="1152537" y="122910"/>
                  </a:moveTo>
                  <a:lnTo>
                    <a:pt x="1147089" y="120916"/>
                  </a:lnTo>
                  <a:lnTo>
                    <a:pt x="1137183" y="118872"/>
                  </a:lnTo>
                  <a:lnTo>
                    <a:pt x="1126794" y="117170"/>
                  </a:lnTo>
                  <a:lnTo>
                    <a:pt x="1119949" y="116179"/>
                  </a:lnTo>
                  <a:lnTo>
                    <a:pt x="1117828" y="112991"/>
                  </a:lnTo>
                  <a:lnTo>
                    <a:pt x="1118171" y="112280"/>
                  </a:lnTo>
                  <a:lnTo>
                    <a:pt x="1121714" y="115112"/>
                  </a:lnTo>
                  <a:lnTo>
                    <a:pt x="1119949" y="111569"/>
                  </a:lnTo>
                  <a:lnTo>
                    <a:pt x="1117447" y="111036"/>
                  </a:lnTo>
                  <a:lnTo>
                    <a:pt x="1116838" y="110502"/>
                  </a:lnTo>
                  <a:lnTo>
                    <a:pt x="1114628" y="109448"/>
                  </a:lnTo>
                  <a:lnTo>
                    <a:pt x="1118539" y="116535"/>
                  </a:lnTo>
                  <a:lnTo>
                    <a:pt x="1124419" y="118706"/>
                  </a:lnTo>
                  <a:lnTo>
                    <a:pt x="1134465" y="120700"/>
                  </a:lnTo>
                  <a:lnTo>
                    <a:pt x="1145057" y="122212"/>
                  </a:lnTo>
                  <a:lnTo>
                    <a:pt x="1152537" y="122910"/>
                  </a:lnTo>
                  <a:close/>
                </a:path>
                <a:path w="1303654" h="624205">
                  <a:moveTo>
                    <a:pt x="1160322" y="107683"/>
                  </a:moveTo>
                  <a:lnTo>
                    <a:pt x="1160094" y="107556"/>
                  </a:lnTo>
                  <a:lnTo>
                    <a:pt x="1159611" y="107327"/>
                  </a:lnTo>
                  <a:lnTo>
                    <a:pt x="1159738" y="107683"/>
                  </a:lnTo>
                  <a:lnTo>
                    <a:pt x="1159852" y="108026"/>
                  </a:lnTo>
                  <a:lnTo>
                    <a:pt x="1159967" y="108381"/>
                  </a:lnTo>
                  <a:lnTo>
                    <a:pt x="1160094" y="108153"/>
                  </a:lnTo>
                  <a:lnTo>
                    <a:pt x="1160208" y="107911"/>
                  </a:lnTo>
                  <a:lnTo>
                    <a:pt x="1160322" y="107683"/>
                  </a:lnTo>
                  <a:close/>
                </a:path>
                <a:path w="1303654" h="624205">
                  <a:moveTo>
                    <a:pt x="1162443" y="114757"/>
                  </a:moveTo>
                  <a:lnTo>
                    <a:pt x="1162151" y="113538"/>
                  </a:lnTo>
                  <a:lnTo>
                    <a:pt x="1162100" y="112636"/>
                  </a:lnTo>
                  <a:lnTo>
                    <a:pt x="1160678" y="112636"/>
                  </a:lnTo>
                  <a:lnTo>
                    <a:pt x="1161186" y="114096"/>
                  </a:lnTo>
                  <a:lnTo>
                    <a:pt x="1161351" y="114020"/>
                  </a:lnTo>
                  <a:lnTo>
                    <a:pt x="1162443" y="114757"/>
                  </a:lnTo>
                  <a:close/>
                </a:path>
                <a:path w="1303654" h="624205">
                  <a:moveTo>
                    <a:pt x="1164932" y="119722"/>
                  </a:moveTo>
                  <a:lnTo>
                    <a:pt x="1163739" y="118084"/>
                  </a:lnTo>
                  <a:lnTo>
                    <a:pt x="1162380" y="116979"/>
                  </a:lnTo>
                  <a:lnTo>
                    <a:pt x="1159967" y="116535"/>
                  </a:lnTo>
                  <a:lnTo>
                    <a:pt x="1159967" y="116890"/>
                  </a:lnTo>
                  <a:lnTo>
                    <a:pt x="1163281" y="118770"/>
                  </a:lnTo>
                  <a:lnTo>
                    <a:pt x="1164932" y="119722"/>
                  </a:lnTo>
                  <a:close/>
                </a:path>
                <a:path w="1303654" h="624205">
                  <a:moveTo>
                    <a:pt x="1165987" y="121488"/>
                  </a:moveTo>
                  <a:lnTo>
                    <a:pt x="1164577" y="121488"/>
                  </a:lnTo>
                  <a:lnTo>
                    <a:pt x="1164463" y="121729"/>
                  </a:lnTo>
                  <a:lnTo>
                    <a:pt x="1164336" y="121958"/>
                  </a:lnTo>
                  <a:lnTo>
                    <a:pt x="1164221" y="122199"/>
                  </a:lnTo>
                  <a:lnTo>
                    <a:pt x="1164463" y="122428"/>
                  </a:lnTo>
                  <a:lnTo>
                    <a:pt x="1164691" y="122669"/>
                  </a:lnTo>
                  <a:lnTo>
                    <a:pt x="1164932" y="122910"/>
                  </a:lnTo>
                  <a:lnTo>
                    <a:pt x="1165275" y="122555"/>
                  </a:lnTo>
                  <a:lnTo>
                    <a:pt x="1165644" y="122199"/>
                  </a:lnTo>
                  <a:lnTo>
                    <a:pt x="1165987" y="121843"/>
                  </a:lnTo>
                  <a:lnTo>
                    <a:pt x="1165987" y="121488"/>
                  </a:lnTo>
                  <a:close/>
                </a:path>
                <a:path w="1303654" h="624205">
                  <a:moveTo>
                    <a:pt x="1170241" y="95631"/>
                  </a:moveTo>
                  <a:lnTo>
                    <a:pt x="1168831" y="95402"/>
                  </a:lnTo>
                  <a:lnTo>
                    <a:pt x="1167409" y="95161"/>
                  </a:lnTo>
                  <a:lnTo>
                    <a:pt x="1165987" y="94932"/>
                  </a:lnTo>
                  <a:lnTo>
                    <a:pt x="1165275" y="95275"/>
                  </a:lnTo>
                  <a:lnTo>
                    <a:pt x="1165275" y="95631"/>
                  </a:lnTo>
                  <a:lnTo>
                    <a:pt x="1165987" y="95745"/>
                  </a:lnTo>
                  <a:lnTo>
                    <a:pt x="1166698" y="95872"/>
                  </a:lnTo>
                  <a:lnTo>
                    <a:pt x="1167409" y="95986"/>
                  </a:lnTo>
                  <a:lnTo>
                    <a:pt x="1168349" y="95872"/>
                  </a:lnTo>
                  <a:lnTo>
                    <a:pt x="1169301" y="95745"/>
                  </a:lnTo>
                  <a:lnTo>
                    <a:pt x="1170241" y="95631"/>
                  </a:lnTo>
                  <a:close/>
                </a:path>
                <a:path w="1303654" h="624205">
                  <a:moveTo>
                    <a:pt x="1172362" y="122910"/>
                  </a:moveTo>
                  <a:lnTo>
                    <a:pt x="1169441" y="120434"/>
                  </a:lnTo>
                  <a:lnTo>
                    <a:pt x="1167472" y="119900"/>
                  </a:lnTo>
                  <a:lnTo>
                    <a:pt x="1166342" y="115468"/>
                  </a:lnTo>
                  <a:lnTo>
                    <a:pt x="1164221" y="114757"/>
                  </a:lnTo>
                  <a:lnTo>
                    <a:pt x="1163866" y="114757"/>
                  </a:lnTo>
                  <a:lnTo>
                    <a:pt x="1165377" y="116941"/>
                  </a:lnTo>
                  <a:lnTo>
                    <a:pt x="1166939" y="119087"/>
                  </a:lnTo>
                  <a:lnTo>
                    <a:pt x="1168120" y="121843"/>
                  </a:lnTo>
                  <a:lnTo>
                    <a:pt x="1172362" y="122910"/>
                  </a:lnTo>
                  <a:close/>
                </a:path>
                <a:path w="1303654" h="624205">
                  <a:moveTo>
                    <a:pt x="1172781" y="114592"/>
                  </a:moveTo>
                  <a:lnTo>
                    <a:pt x="1171854" y="114058"/>
                  </a:lnTo>
                  <a:lnTo>
                    <a:pt x="1170165" y="113106"/>
                  </a:lnTo>
                  <a:lnTo>
                    <a:pt x="1170482" y="113106"/>
                  </a:lnTo>
                  <a:lnTo>
                    <a:pt x="1170355" y="112877"/>
                  </a:lnTo>
                  <a:lnTo>
                    <a:pt x="1170241" y="112636"/>
                  </a:lnTo>
                  <a:lnTo>
                    <a:pt x="1170736" y="111874"/>
                  </a:lnTo>
                  <a:lnTo>
                    <a:pt x="1170406" y="111874"/>
                  </a:lnTo>
                  <a:lnTo>
                    <a:pt x="1170901" y="111569"/>
                  </a:lnTo>
                  <a:lnTo>
                    <a:pt x="1170406" y="111874"/>
                  </a:lnTo>
                  <a:lnTo>
                    <a:pt x="1170774" y="111810"/>
                  </a:lnTo>
                  <a:lnTo>
                    <a:pt x="1172019" y="111569"/>
                  </a:lnTo>
                  <a:lnTo>
                    <a:pt x="1170952" y="109093"/>
                  </a:lnTo>
                  <a:lnTo>
                    <a:pt x="1162812" y="106616"/>
                  </a:lnTo>
                  <a:lnTo>
                    <a:pt x="1164513" y="108673"/>
                  </a:lnTo>
                  <a:lnTo>
                    <a:pt x="1167765" y="109613"/>
                  </a:lnTo>
                  <a:lnTo>
                    <a:pt x="1170952" y="110159"/>
                  </a:lnTo>
                  <a:lnTo>
                    <a:pt x="1169301" y="113106"/>
                  </a:lnTo>
                  <a:lnTo>
                    <a:pt x="1169898" y="113106"/>
                  </a:lnTo>
                  <a:lnTo>
                    <a:pt x="1168107" y="113703"/>
                  </a:lnTo>
                  <a:lnTo>
                    <a:pt x="1167434" y="112255"/>
                  </a:lnTo>
                  <a:lnTo>
                    <a:pt x="1167688" y="112102"/>
                  </a:lnTo>
                  <a:lnTo>
                    <a:pt x="1165987" y="111569"/>
                  </a:lnTo>
                  <a:lnTo>
                    <a:pt x="1164932" y="110515"/>
                  </a:lnTo>
                  <a:lnTo>
                    <a:pt x="1163866" y="112636"/>
                  </a:lnTo>
                  <a:lnTo>
                    <a:pt x="1166317" y="114211"/>
                  </a:lnTo>
                  <a:lnTo>
                    <a:pt x="1167371" y="113766"/>
                  </a:lnTo>
                  <a:lnTo>
                    <a:pt x="1167866" y="116090"/>
                  </a:lnTo>
                  <a:lnTo>
                    <a:pt x="1167917" y="116293"/>
                  </a:lnTo>
                  <a:lnTo>
                    <a:pt x="1168019" y="116814"/>
                  </a:lnTo>
                  <a:lnTo>
                    <a:pt x="1168120" y="117233"/>
                  </a:lnTo>
                  <a:lnTo>
                    <a:pt x="1169428" y="116573"/>
                  </a:lnTo>
                  <a:lnTo>
                    <a:pt x="1169885" y="116573"/>
                  </a:lnTo>
                  <a:lnTo>
                    <a:pt x="1169162" y="116293"/>
                  </a:lnTo>
                  <a:lnTo>
                    <a:pt x="1169022" y="116293"/>
                  </a:lnTo>
                  <a:lnTo>
                    <a:pt x="1168527" y="114922"/>
                  </a:lnTo>
                  <a:lnTo>
                    <a:pt x="1168476" y="114757"/>
                  </a:lnTo>
                  <a:lnTo>
                    <a:pt x="1169174" y="114058"/>
                  </a:lnTo>
                  <a:lnTo>
                    <a:pt x="1172781" y="114592"/>
                  </a:lnTo>
                  <a:close/>
                </a:path>
                <a:path w="1303654" h="624205">
                  <a:moveTo>
                    <a:pt x="1174140" y="105905"/>
                  </a:moveTo>
                  <a:lnTo>
                    <a:pt x="1174013" y="104965"/>
                  </a:lnTo>
                  <a:lnTo>
                    <a:pt x="1173784" y="103073"/>
                  </a:lnTo>
                  <a:lnTo>
                    <a:pt x="1173784" y="102362"/>
                  </a:lnTo>
                  <a:lnTo>
                    <a:pt x="1173314" y="103378"/>
                  </a:lnTo>
                  <a:lnTo>
                    <a:pt x="1173289" y="104863"/>
                  </a:lnTo>
                  <a:lnTo>
                    <a:pt x="1174140" y="105905"/>
                  </a:lnTo>
                  <a:close/>
                </a:path>
                <a:path w="1303654" h="624205">
                  <a:moveTo>
                    <a:pt x="1174813" y="109956"/>
                  </a:moveTo>
                  <a:lnTo>
                    <a:pt x="1174242" y="109664"/>
                  </a:lnTo>
                  <a:lnTo>
                    <a:pt x="1174216" y="109956"/>
                  </a:lnTo>
                  <a:lnTo>
                    <a:pt x="1174140" y="110858"/>
                  </a:lnTo>
                  <a:lnTo>
                    <a:pt x="1174813" y="109956"/>
                  </a:lnTo>
                  <a:close/>
                </a:path>
                <a:path w="1303654" h="624205">
                  <a:moveTo>
                    <a:pt x="1175448" y="116090"/>
                  </a:moveTo>
                  <a:lnTo>
                    <a:pt x="1175131" y="114922"/>
                  </a:lnTo>
                  <a:lnTo>
                    <a:pt x="1172781" y="114592"/>
                  </a:lnTo>
                  <a:lnTo>
                    <a:pt x="1175448" y="116090"/>
                  </a:lnTo>
                  <a:close/>
                </a:path>
                <a:path w="1303654" h="624205">
                  <a:moveTo>
                    <a:pt x="1180160" y="124675"/>
                  </a:moveTo>
                  <a:lnTo>
                    <a:pt x="1179334" y="123444"/>
                  </a:lnTo>
                  <a:lnTo>
                    <a:pt x="1178534" y="123685"/>
                  </a:lnTo>
                  <a:lnTo>
                    <a:pt x="1178039" y="122910"/>
                  </a:lnTo>
                  <a:lnTo>
                    <a:pt x="1176972" y="122910"/>
                  </a:lnTo>
                  <a:lnTo>
                    <a:pt x="1176972" y="123266"/>
                  </a:lnTo>
                  <a:lnTo>
                    <a:pt x="1180160" y="124675"/>
                  </a:lnTo>
                  <a:close/>
                </a:path>
                <a:path w="1303654" h="624205">
                  <a:moveTo>
                    <a:pt x="1181938" y="116293"/>
                  </a:moveTo>
                  <a:lnTo>
                    <a:pt x="1180668" y="116090"/>
                  </a:lnTo>
                  <a:lnTo>
                    <a:pt x="1179664" y="116090"/>
                  </a:lnTo>
                  <a:lnTo>
                    <a:pt x="1178547" y="116573"/>
                  </a:lnTo>
                  <a:lnTo>
                    <a:pt x="1181938" y="116573"/>
                  </a:lnTo>
                  <a:lnTo>
                    <a:pt x="1181938" y="116293"/>
                  </a:lnTo>
                  <a:close/>
                </a:path>
                <a:path w="1303654" h="624205">
                  <a:moveTo>
                    <a:pt x="1181938" y="103073"/>
                  </a:moveTo>
                  <a:lnTo>
                    <a:pt x="1181569" y="103073"/>
                  </a:lnTo>
                  <a:lnTo>
                    <a:pt x="1181696" y="103428"/>
                  </a:lnTo>
                  <a:lnTo>
                    <a:pt x="1181811" y="103784"/>
                  </a:lnTo>
                  <a:lnTo>
                    <a:pt x="1181938" y="104140"/>
                  </a:lnTo>
                  <a:lnTo>
                    <a:pt x="1181938" y="103073"/>
                  </a:lnTo>
                  <a:close/>
                </a:path>
                <a:path w="1303654" h="624205">
                  <a:moveTo>
                    <a:pt x="1182281" y="112280"/>
                  </a:moveTo>
                  <a:lnTo>
                    <a:pt x="1180871" y="110515"/>
                  </a:lnTo>
                  <a:lnTo>
                    <a:pt x="1176616" y="110515"/>
                  </a:lnTo>
                  <a:lnTo>
                    <a:pt x="1176616" y="111925"/>
                  </a:lnTo>
                  <a:lnTo>
                    <a:pt x="1179220" y="111455"/>
                  </a:lnTo>
                  <a:lnTo>
                    <a:pt x="1179957" y="111455"/>
                  </a:lnTo>
                  <a:lnTo>
                    <a:pt x="1182281" y="112280"/>
                  </a:lnTo>
                  <a:close/>
                </a:path>
                <a:path w="1303654" h="624205">
                  <a:moveTo>
                    <a:pt x="1183347" y="43573"/>
                  </a:moveTo>
                  <a:lnTo>
                    <a:pt x="1181938" y="40030"/>
                  </a:lnTo>
                  <a:lnTo>
                    <a:pt x="1181569" y="40030"/>
                  </a:lnTo>
                  <a:lnTo>
                    <a:pt x="1181569" y="42151"/>
                  </a:lnTo>
                  <a:lnTo>
                    <a:pt x="1182255" y="43091"/>
                  </a:lnTo>
                  <a:lnTo>
                    <a:pt x="1183347" y="43573"/>
                  </a:lnTo>
                  <a:close/>
                </a:path>
                <a:path w="1303654" h="624205">
                  <a:moveTo>
                    <a:pt x="1192911" y="49949"/>
                  </a:moveTo>
                  <a:lnTo>
                    <a:pt x="1192796" y="49593"/>
                  </a:lnTo>
                  <a:lnTo>
                    <a:pt x="1192669" y="49237"/>
                  </a:lnTo>
                  <a:lnTo>
                    <a:pt x="1192555" y="48882"/>
                  </a:lnTo>
                  <a:lnTo>
                    <a:pt x="1192441" y="49237"/>
                  </a:lnTo>
                  <a:lnTo>
                    <a:pt x="1192314" y="49593"/>
                  </a:lnTo>
                  <a:lnTo>
                    <a:pt x="1192199" y="49949"/>
                  </a:lnTo>
                  <a:lnTo>
                    <a:pt x="1192911" y="49949"/>
                  </a:lnTo>
                  <a:close/>
                </a:path>
                <a:path w="1303654" h="624205">
                  <a:moveTo>
                    <a:pt x="1195730" y="125387"/>
                  </a:moveTo>
                  <a:lnTo>
                    <a:pt x="1195489" y="125222"/>
                  </a:lnTo>
                  <a:lnTo>
                    <a:pt x="1194663" y="124675"/>
                  </a:lnTo>
                  <a:lnTo>
                    <a:pt x="1192568" y="123278"/>
                  </a:lnTo>
                  <a:lnTo>
                    <a:pt x="1191285" y="123977"/>
                  </a:lnTo>
                  <a:lnTo>
                    <a:pt x="1189380" y="124231"/>
                  </a:lnTo>
                  <a:lnTo>
                    <a:pt x="1187602" y="124675"/>
                  </a:lnTo>
                  <a:lnTo>
                    <a:pt x="1185316" y="122555"/>
                  </a:lnTo>
                  <a:lnTo>
                    <a:pt x="1184783" y="122047"/>
                  </a:lnTo>
                  <a:lnTo>
                    <a:pt x="1180579" y="120510"/>
                  </a:lnTo>
                  <a:lnTo>
                    <a:pt x="1177328" y="118300"/>
                  </a:lnTo>
                  <a:lnTo>
                    <a:pt x="1177213" y="118071"/>
                  </a:lnTo>
                  <a:lnTo>
                    <a:pt x="1177086" y="117830"/>
                  </a:lnTo>
                  <a:lnTo>
                    <a:pt x="1176972" y="117602"/>
                  </a:lnTo>
                  <a:lnTo>
                    <a:pt x="1177836" y="116814"/>
                  </a:lnTo>
                  <a:lnTo>
                    <a:pt x="1177988" y="116814"/>
                  </a:lnTo>
                  <a:lnTo>
                    <a:pt x="1178547" y="116573"/>
                  </a:lnTo>
                  <a:lnTo>
                    <a:pt x="1178102" y="116573"/>
                  </a:lnTo>
                  <a:lnTo>
                    <a:pt x="1177848" y="116801"/>
                  </a:lnTo>
                  <a:lnTo>
                    <a:pt x="1176489" y="116573"/>
                  </a:lnTo>
                  <a:lnTo>
                    <a:pt x="1176324" y="116573"/>
                  </a:lnTo>
                  <a:lnTo>
                    <a:pt x="1175448" y="116090"/>
                  </a:lnTo>
                  <a:lnTo>
                    <a:pt x="1176528" y="119849"/>
                  </a:lnTo>
                  <a:lnTo>
                    <a:pt x="1181938" y="121488"/>
                  </a:lnTo>
                  <a:lnTo>
                    <a:pt x="1181938" y="125031"/>
                  </a:lnTo>
                  <a:lnTo>
                    <a:pt x="1182636" y="125031"/>
                  </a:lnTo>
                  <a:lnTo>
                    <a:pt x="1182585" y="123596"/>
                  </a:lnTo>
                  <a:lnTo>
                    <a:pt x="1183347" y="122555"/>
                  </a:lnTo>
                  <a:lnTo>
                    <a:pt x="1185011" y="123278"/>
                  </a:lnTo>
                  <a:lnTo>
                    <a:pt x="1185138" y="124371"/>
                  </a:lnTo>
                  <a:lnTo>
                    <a:pt x="1186903" y="125488"/>
                  </a:lnTo>
                  <a:lnTo>
                    <a:pt x="1194828" y="125222"/>
                  </a:lnTo>
                  <a:lnTo>
                    <a:pt x="1195730" y="125387"/>
                  </a:lnTo>
                  <a:close/>
                </a:path>
                <a:path w="1303654" h="624205">
                  <a:moveTo>
                    <a:pt x="1198219" y="125031"/>
                  </a:moveTo>
                  <a:lnTo>
                    <a:pt x="1197584" y="125501"/>
                  </a:lnTo>
                  <a:lnTo>
                    <a:pt x="1198016" y="125412"/>
                  </a:lnTo>
                  <a:lnTo>
                    <a:pt x="1197864" y="125742"/>
                  </a:lnTo>
                  <a:lnTo>
                    <a:pt x="1197991" y="125501"/>
                  </a:lnTo>
                  <a:lnTo>
                    <a:pt x="1198105" y="125272"/>
                  </a:lnTo>
                  <a:lnTo>
                    <a:pt x="1198219" y="125031"/>
                  </a:lnTo>
                  <a:close/>
                </a:path>
                <a:path w="1303654" h="624205">
                  <a:moveTo>
                    <a:pt x="1201051" y="82880"/>
                  </a:moveTo>
                  <a:lnTo>
                    <a:pt x="1200708" y="81356"/>
                  </a:lnTo>
                  <a:lnTo>
                    <a:pt x="1199997" y="78282"/>
                  </a:lnTo>
                  <a:lnTo>
                    <a:pt x="1199997" y="82181"/>
                  </a:lnTo>
                  <a:lnTo>
                    <a:pt x="1200353" y="82410"/>
                  </a:lnTo>
                  <a:lnTo>
                    <a:pt x="1201051" y="82880"/>
                  </a:lnTo>
                  <a:close/>
                </a:path>
                <a:path w="1303654" h="624205">
                  <a:moveTo>
                    <a:pt x="1222311" y="112991"/>
                  </a:moveTo>
                  <a:lnTo>
                    <a:pt x="1221828" y="112750"/>
                  </a:lnTo>
                  <a:lnTo>
                    <a:pt x="1221359" y="112522"/>
                  </a:lnTo>
                  <a:lnTo>
                    <a:pt x="1220889" y="112280"/>
                  </a:lnTo>
                  <a:lnTo>
                    <a:pt x="1220889" y="112636"/>
                  </a:lnTo>
                  <a:lnTo>
                    <a:pt x="1221359" y="112750"/>
                  </a:lnTo>
                  <a:lnTo>
                    <a:pt x="1221828" y="112877"/>
                  </a:lnTo>
                  <a:lnTo>
                    <a:pt x="1222311" y="112991"/>
                  </a:lnTo>
                  <a:close/>
                </a:path>
                <a:path w="1303654" h="624205">
                  <a:moveTo>
                    <a:pt x="1229690" y="121310"/>
                  </a:moveTo>
                  <a:lnTo>
                    <a:pt x="1227975" y="120434"/>
                  </a:lnTo>
                  <a:lnTo>
                    <a:pt x="1228509" y="121310"/>
                  </a:lnTo>
                  <a:lnTo>
                    <a:pt x="1229690" y="121310"/>
                  </a:lnTo>
                  <a:close/>
                </a:path>
                <a:path w="1303654" h="624205">
                  <a:moveTo>
                    <a:pt x="1230020" y="121488"/>
                  </a:moveTo>
                  <a:lnTo>
                    <a:pt x="1228623" y="121488"/>
                  </a:lnTo>
                  <a:lnTo>
                    <a:pt x="1228991" y="122072"/>
                  </a:lnTo>
                  <a:lnTo>
                    <a:pt x="1230020" y="121488"/>
                  </a:lnTo>
                  <a:close/>
                </a:path>
                <a:path w="1303654" h="624205">
                  <a:moveTo>
                    <a:pt x="1230922" y="121945"/>
                  </a:moveTo>
                  <a:lnTo>
                    <a:pt x="1230325" y="121310"/>
                  </a:lnTo>
                  <a:lnTo>
                    <a:pt x="1229690" y="121310"/>
                  </a:lnTo>
                  <a:lnTo>
                    <a:pt x="1230020" y="121488"/>
                  </a:lnTo>
                  <a:lnTo>
                    <a:pt x="1230922" y="121945"/>
                  </a:lnTo>
                  <a:close/>
                </a:path>
                <a:path w="1303654" h="624205">
                  <a:moveTo>
                    <a:pt x="1236357" y="125387"/>
                  </a:moveTo>
                  <a:lnTo>
                    <a:pt x="1233043" y="123418"/>
                  </a:lnTo>
                  <a:lnTo>
                    <a:pt x="1231150" y="122072"/>
                  </a:lnTo>
                  <a:lnTo>
                    <a:pt x="1231519" y="122555"/>
                  </a:lnTo>
                  <a:lnTo>
                    <a:pt x="1233297" y="126453"/>
                  </a:lnTo>
                  <a:lnTo>
                    <a:pt x="1233995" y="126453"/>
                  </a:lnTo>
                  <a:lnTo>
                    <a:pt x="1235062" y="125387"/>
                  </a:lnTo>
                  <a:lnTo>
                    <a:pt x="1236357" y="125387"/>
                  </a:lnTo>
                  <a:close/>
                </a:path>
                <a:path w="1303654" h="624205">
                  <a:moveTo>
                    <a:pt x="1236827" y="127508"/>
                  </a:moveTo>
                  <a:lnTo>
                    <a:pt x="1236192" y="127977"/>
                  </a:lnTo>
                  <a:lnTo>
                    <a:pt x="1236624" y="127889"/>
                  </a:lnTo>
                  <a:lnTo>
                    <a:pt x="1236472" y="128219"/>
                  </a:lnTo>
                  <a:lnTo>
                    <a:pt x="1236599" y="127990"/>
                  </a:lnTo>
                  <a:lnTo>
                    <a:pt x="1236827" y="127508"/>
                  </a:lnTo>
                  <a:close/>
                </a:path>
                <a:path w="1303654" h="624205">
                  <a:moveTo>
                    <a:pt x="1243203" y="129984"/>
                  </a:moveTo>
                  <a:lnTo>
                    <a:pt x="1241437" y="129984"/>
                  </a:lnTo>
                  <a:lnTo>
                    <a:pt x="1241907" y="130352"/>
                  </a:lnTo>
                  <a:lnTo>
                    <a:pt x="1242377" y="130695"/>
                  </a:lnTo>
                  <a:lnTo>
                    <a:pt x="1242847" y="131051"/>
                  </a:lnTo>
                  <a:lnTo>
                    <a:pt x="1242974" y="130695"/>
                  </a:lnTo>
                  <a:lnTo>
                    <a:pt x="1243088" y="130352"/>
                  </a:lnTo>
                  <a:lnTo>
                    <a:pt x="1243203" y="129984"/>
                  </a:lnTo>
                  <a:close/>
                </a:path>
                <a:path w="1303654" h="624205">
                  <a:moveTo>
                    <a:pt x="1303147" y="134175"/>
                  </a:moveTo>
                  <a:lnTo>
                    <a:pt x="1301394" y="134607"/>
                  </a:lnTo>
                  <a:lnTo>
                    <a:pt x="1300226" y="134594"/>
                  </a:lnTo>
                  <a:lnTo>
                    <a:pt x="1300226" y="134950"/>
                  </a:lnTo>
                  <a:lnTo>
                    <a:pt x="1300937" y="135064"/>
                  </a:lnTo>
                  <a:lnTo>
                    <a:pt x="1301648" y="135191"/>
                  </a:lnTo>
                  <a:lnTo>
                    <a:pt x="1302359" y="135305"/>
                  </a:lnTo>
                  <a:lnTo>
                    <a:pt x="1303147" y="1341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8010462" y="2384856"/>
              <a:ext cx="904875" cy="723265"/>
            </a:xfrm>
            <a:custGeom>
              <a:avLst/>
              <a:gdLst/>
              <a:ahLst/>
              <a:cxnLst/>
              <a:rect l="l" t="t" r="r" b="b"/>
              <a:pathLst>
                <a:path w="904875" h="723264">
                  <a:moveTo>
                    <a:pt x="4610" y="537654"/>
                  </a:moveTo>
                  <a:lnTo>
                    <a:pt x="0" y="536244"/>
                  </a:lnTo>
                  <a:lnTo>
                    <a:pt x="2844" y="538721"/>
                  </a:lnTo>
                  <a:lnTo>
                    <a:pt x="4610" y="537654"/>
                  </a:lnTo>
                  <a:close/>
                </a:path>
                <a:path w="904875" h="723264">
                  <a:moveTo>
                    <a:pt x="6019" y="538010"/>
                  </a:moveTo>
                  <a:lnTo>
                    <a:pt x="5829" y="537806"/>
                  </a:lnTo>
                  <a:lnTo>
                    <a:pt x="4965" y="537654"/>
                  </a:lnTo>
                  <a:lnTo>
                    <a:pt x="4965" y="538010"/>
                  </a:lnTo>
                  <a:lnTo>
                    <a:pt x="6019" y="538010"/>
                  </a:lnTo>
                  <a:close/>
                </a:path>
                <a:path w="904875" h="723264">
                  <a:moveTo>
                    <a:pt x="6731" y="530225"/>
                  </a:moveTo>
                  <a:lnTo>
                    <a:pt x="4699" y="530631"/>
                  </a:lnTo>
                  <a:lnTo>
                    <a:pt x="4343" y="530885"/>
                  </a:lnTo>
                  <a:lnTo>
                    <a:pt x="2489" y="530225"/>
                  </a:lnTo>
                  <a:lnTo>
                    <a:pt x="1892" y="530453"/>
                  </a:lnTo>
                  <a:lnTo>
                    <a:pt x="1308" y="530694"/>
                  </a:lnTo>
                  <a:lnTo>
                    <a:pt x="711" y="530923"/>
                  </a:lnTo>
                  <a:lnTo>
                    <a:pt x="6019" y="531279"/>
                  </a:lnTo>
                  <a:lnTo>
                    <a:pt x="6019" y="530580"/>
                  </a:lnTo>
                  <a:lnTo>
                    <a:pt x="6731" y="530225"/>
                  </a:lnTo>
                  <a:close/>
                </a:path>
                <a:path w="904875" h="723264">
                  <a:moveTo>
                    <a:pt x="8864" y="529513"/>
                  </a:moveTo>
                  <a:lnTo>
                    <a:pt x="8394" y="529869"/>
                  </a:lnTo>
                  <a:lnTo>
                    <a:pt x="7912" y="530225"/>
                  </a:lnTo>
                  <a:lnTo>
                    <a:pt x="7442" y="530580"/>
                  </a:lnTo>
                  <a:lnTo>
                    <a:pt x="8153" y="530580"/>
                  </a:lnTo>
                  <a:lnTo>
                    <a:pt x="8394" y="530225"/>
                  </a:lnTo>
                  <a:lnTo>
                    <a:pt x="8623" y="529869"/>
                  </a:lnTo>
                  <a:lnTo>
                    <a:pt x="8864" y="529513"/>
                  </a:lnTo>
                  <a:close/>
                </a:path>
                <a:path w="904875" h="723264">
                  <a:moveTo>
                    <a:pt x="15595" y="524548"/>
                  </a:moveTo>
                  <a:lnTo>
                    <a:pt x="12750" y="524979"/>
                  </a:lnTo>
                  <a:lnTo>
                    <a:pt x="7721" y="526783"/>
                  </a:lnTo>
                  <a:lnTo>
                    <a:pt x="6731" y="528802"/>
                  </a:lnTo>
                  <a:lnTo>
                    <a:pt x="6019" y="529158"/>
                  </a:lnTo>
                  <a:lnTo>
                    <a:pt x="7099" y="529158"/>
                  </a:lnTo>
                  <a:lnTo>
                    <a:pt x="8623" y="526681"/>
                  </a:lnTo>
                  <a:lnTo>
                    <a:pt x="13373" y="526376"/>
                  </a:lnTo>
                  <a:lnTo>
                    <a:pt x="15595" y="524548"/>
                  </a:lnTo>
                  <a:close/>
                </a:path>
                <a:path w="904875" h="723264">
                  <a:moveTo>
                    <a:pt x="48171" y="518883"/>
                  </a:moveTo>
                  <a:lnTo>
                    <a:pt x="47459" y="518883"/>
                  </a:lnTo>
                  <a:lnTo>
                    <a:pt x="47586" y="519125"/>
                  </a:lnTo>
                  <a:lnTo>
                    <a:pt x="47701" y="519353"/>
                  </a:lnTo>
                  <a:lnTo>
                    <a:pt x="47828" y="519595"/>
                  </a:lnTo>
                  <a:lnTo>
                    <a:pt x="47942" y="519353"/>
                  </a:lnTo>
                  <a:lnTo>
                    <a:pt x="48056" y="519125"/>
                  </a:lnTo>
                  <a:lnTo>
                    <a:pt x="48171" y="518883"/>
                  </a:lnTo>
                  <a:close/>
                </a:path>
                <a:path w="904875" h="723264">
                  <a:moveTo>
                    <a:pt x="57035" y="520306"/>
                  </a:moveTo>
                  <a:lnTo>
                    <a:pt x="56324" y="519595"/>
                  </a:lnTo>
                  <a:lnTo>
                    <a:pt x="55257" y="520661"/>
                  </a:lnTo>
                  <a:lnTo>
                    <a:pt x="56324" y="520661"/>
                  </a:lnTo>
                  <a:lnTo>
                    <a:pt x="56565" y="520534"/>
                  </a:lnTo>
                  <a:lnTo>
                    <a:pt x="56794" y="520420"/>
                  </a:lnTo>
                  <a:lnTo>
                    <a:pt x="57035" y="520306"/>
                  </a:lnTo>
                  <a:close/>
                </a:path>
                <a:path w="904875" h="723264">
                  <a:moveTo>
                    <a:pt x="64465" y="515340"/>
                  </a:moveTo>
                  <a:lnTo>
                    <a:pt x="64223" y="515112"/>
                  </a:lnTo>
                  <a:lnTo>
                    <a:pt x="63995" y="514870"/>
                  </a:lnTo>
                  <a:lnTo>
                    <a:pt x="63766" y="514642"/>
                  </a:lnTo>
                  <a:lnTo>
                    <a:pt x="63296" y="514997"/>
                  </a:lnTo>
                  <a:lnTo>
                    <a:pt x="62814" y="515340"/>
                  </a:lnTo>
                  <a:lnTo>
                    <a:pt x="62344" y="515696"/>
                  </a:lnTo>
                  <a:lnTo>
                    <a:pt x="62687" y="515937"/>
                  </a:lnTo>
                  <a:lnTo>
                    <a:pt x="63055" y="516166"/>
                  </a:lnTo>
                  <a:lnTo>
                    <a:pt x="63398" y="516407"/>
                  </a:lnTo>
                  <a:lnTo>
                    <a:pt x="63639" y="516293"/>
                  </a:lnTo>
                  <a:lnTo>
                    <a:pt x="63881" y="516166"/>
                  </a:lnTo>
                  <a:lnTo>
                    <a:pt x="64109" y="516051"/>
                  </a:lnTo>
                  <a:lnTo>
                    <a:pt x="64223" y="515823"/>
                  </a:lnTo>
                  <a:lnTo>
                    <a:pt x="64350" y="515581"/>
                  </a:lnTo>
                  <a:lnTo>
                    <a:pt x="64465" y="515340"/>
                  </a:lnTo>
                  <a:close/>
                </a:path>
                <a:path w="904875" h="723264">
                  <a:moveTo>
                    <a:pt x="68364" y="516407"/>
                  </a:moveTo>
                  <a:lnTo>
                    <a:pt x="68008" y="516293"/>
                  </a:lnTo>
                  <a:lnTo>
                    <a:pt x="67652" y="516166"/>
                  </a:lnTo>
                  <a:lnTo>
                    <a:pt x="67297" y="516051"/>
                  </a:lnTo>
                  <a:lnTo>
                    <a:pt x="66598" y="516293"/>
                  </a:lnTo>
                  <a:lnTo>
                    <a:pt x="65887" y="516521"/>
                  </a:lnTo>
                  <a:lnTo>
                    <a:pt x="65176" y="516763"/>
                  </a:lnTo>
                  <a:lnTo>
                    <a:pt x="65062" y="517118"/>
                  </a:lnTo>
                  <a:lnTo>
                    <a:pt x="64935" y="517474"/>
                  </a:lnTo>
                  <a:lnTo>
                    <a:pt x="64820" y="517829"/>
                  </a:lnTo>
                  <a:lnTo>
                    <a:pt x="65887" y="517829"/>
                  </a:lnTo>
                  <a:lnTo>
                    <a:pt x="66598" y="517702"/>
                  </a:lnTo>
                  <a:lnTo>
                    <a:pt x="68008" y="517474"/>
                  </a:lnTo>
                  <a:lnTo>
                    <a:pt x="68122" y="517118"/>
                  </a:lnTo>
                  <a:lnTo>
                    <a:pt x="68249" y="516763"/>
                  </a:lnTo>
                  <a:lnTo>
                    <a:pt x="68364" y="516407"/>
                  </a:lnTo>
                  <a:close/>
                </a:path>
                <a:path w="904875" h="723264">
                  <a:moveTo>
                    <a:pt x="69786" y="521373"/>
                  </a:moveTo>
                  <a:lnTo>
                    <a:pt x="69494" y="520026"/>
                  </a:lnTo>
                  <a:lnTo>
                    <a:pt x="68364" y="519595"/>
                  </a:lnTo>
                  <a:lnTo>
                    <a:pt x="68249" y="519836"/>
                  </a:lnTo>
                  <a:lnTo>
                    <a:pt x="68122" y="520065"/>
                  </a:lnTo>
                  <a:lnTo>
                    <a:pt x="68008" y="520306"/>
                  </a:lnTo>
                  <a:lnTo>
                    <a:pt x="68008" y="520661"/>
                  </a:lnTo>
                  <a:lnTo>
                    <a:pt x="68605" y="520890"/>
                  </a:lnTo>
                  <a:lnTo>
                    <a:pt x="69189" y="521131"/>
                  </a:lnTo>
                  <a:lnTo>
                    <a:pt x="69786" y="521373"/>
                  </a:lnTo>
                  <a:close/>
                </a:path>
                <a:path w="904875" h="723264">
                  <a:moveTo>
                    <a:pt x="69786" y="513575"/>
                  </a:moveTo>
                  <a:lnTo>
                    <a:pt x="69316" y="513461"/>
                  </a:lnTo>
                  <a:lnTo>
                    <a:pt x="68834" y="513334"/>
                  </a:lnTo>
                  <a:lnTo>
                    <a:pt x="68364" y="513219"/>
                  </a:lnTo>
                  <a:lnTo>
                    <a:pt x="68008" y="513461"/>
                  </a:lnTo>
                  <a:lnTo>
                    <a:pt x="67652" y="513689"/>
                  </a:lnTo>
                  <a:lnTo>
                    <a:pt x="67297" y="513930"/>
                  </a:lnTo>
                  <a:lnTo>
                    <a:pt x="67068" y="514642"/>
                  </a:lnTo>
                  <a:lnTo>
                    <a:pt x="66941" y="514997"/>
                  </a:lnTo>
                  <a:lnTo>
                    <a:pt x="68364" y="514997"/>
                  </a:lnTo>
                  <a:lnTo>
                    <a:pt x="68834" y="514756"/>
                  </a:lnTo>
                  <a:lnTo>
                    <a:pt x="69075" y="514642"/>
                  </a:lnTo>
                  <a:lnTo>
                    <a:pt x="69316" y="514286"/>
                  </a:lnTo>
                  <a:lnTo>
                    <a:pt x="69545" y="513930"/>
                  </a:lnTo>
                  <a:lnTo>
                    <a:pt x="69786" y="513575"/>
                  </a:lnTo>
                  <a:close/>
                </a:path>
                <a:path w="904875" h="723264">
                  <a:moveTo>
                    <a:pt x="72466" y="518858"/>
                  </a:moveTo>
                  <a:lnTo>
                    <a:pt x="72415" y="518693"/>
                  </a:lnTo>
                  <a:lnTo>
                    <a:pt x="72288" y="518363"/>
                  </a:lnTo>
                  <a:lnTo>
                    <a:pt x="72237" y="518210"/>
                  </a:lnTo>
                  <a:lnTo>
                    <a:pt x="71323" y="518210"/>
                  </a:lnTo>
                  <a:lnTo>
                    <a:pt x="71386" y="518363"/>
                  </a:lnTo>
                  <a:lnTo>
                    <a:pt x="71513" y="518693"/>
                  </a:lnTo>
                  <a:lnTo>
                    <a:pt x="71564" y="518858"/>
                  </a:lnTo>
                  <a:lnTo>
                    <a:pt x="72466" y="518858"/>
                  </a:lnTo>
                  <a:close/>
                </a:path>
                <a:path w="904875" h="723264">
                  <a:moveTo>
                    <a:pt x="73672" y="514286"/>
                  </a:moveTo>
                  <a:lnTo>
                    <a:pt x="71424" y="515099"/>
                  </a:lnTo>
                  <a:lnTo>
                    <a:pt x="69786" y="515696"/>
                  </a:lnTo>
                  <a:lnTo>
                    <a:pt x="70129" y="516674"/>
                  </a:lnTo>
                  <a:lnTo>
                    <a:pt x="69773" y="516432"/>
                  </a:lnTo>
                  <a:lnTo>
                    <a:pt x="70269" y="517067"/>
                  </a:lnTo>
                  <a:lnTo>
                    <a:pt x="70840" y="517118"/>
                  </a:lnTo>
                  <a:lnTo>
                    <a:pt x="71247" y="515696"/>
                  </a:lnTo>
                  <a:lnTo>
                    <a:pt x="71374" y="515302"/>
                  </a:lnTo>
                  <a:lnTo>
                    <a:pt x="72301" y="515302"/>
                  </a:lnTo>
                  <a:lnTo>
                    <a:pt x="73672" y="514286"/>
                  </a:lnTo>
                  <a:close/>
                </a:path>
                <a:path w="904875" h="723264">
                  <a:moveTo>
                    <a:pt x="75095" y="517829"/>
                  </a:moveTo>
                  <a:lnTo>
                    <a:pt x="74383" y="517829"/>
                  </a:lnTo>
                  <a:lnTo>
                    <a:pt x="74498" y="518058"/>
                  </a:lnTo>
                  <a:lnTo>
                    <a:pt x="74625" y="518299"/>
                  </a:lnTo>
                  <a:lnTo>
                    <a:pt x="74739" y="518528"/>
                  </a:lnTo>
                  <a:lnTo>
                    <a:pt x="74853" y="518299"/>
                  </a:lnTo>
                  <a:lnTo>
                    <a:pt x="74980" y="518058"/>
                  </a:lnTo>
                  <a:lnTo>
                    <a:pt x="75095" y="517829"/>
                  </a:lnTo>
                  <a:close/>
                </a:path>
                <a:path w="904875" h="723264">
                  <a:moveTo>
                    <a:pt x="78638" y="516407"/>
                  </a:moveTo>
                  <a:lnTo>
                    <a:pt x="77927" y="516166"/>
                  </a:lnTo>
                  <a:lnTo>
                    <a:pt x="77216" y="515937"/>
                  </a:lnTo>
                  <a:lnTo>
                    <a:pt x="76517" y="515696"/>
                  </a:lnTo>
                  <a:lnTo>
                    <a:pt x="75349" y="516559"/>
                  </a:lnTo>
                  <a:lnTo>
                    <a:pt x="75628" y="516547"/>
                  </a:lnTo>
                  <a:lnTo>
                    <a:pt x="75438" y="517474"/>
                  </a:lnTo>
                  <a:lnTo>
                    <a:pt x="75806" y="516991"/>
                  </a:lnTo>
                  <a:lnTo>
                    <a:pt x="76149" y="516521"/>
                  </a:lnTo>
                  <a:lnTo>
                    <a:pt x="76517" y="516051"/>
                  </a:lnTo>
                  <a:lnTo>
                    <a:pt x="78638" y="517118"/>
                  </a:lnTo>
                  <a:lnTo>
                    <a:pt x="78638" y="516407"/>
                  </a:lnTo>
                  <a:close/>
                </a:path>
                <a:path w="904875" h="723264">
                  <a:moveTo>
                    <a:pt x="79705" y="514642"/>
                  </a:moveTo>
                  <a:lnTo>
                    <a:pt x="79108" y="513461"/>
                  </a:lnTo>
                  <a:lnTo>
                    <a:pt x="78524" y="512279"/>
                  </a:lnTo>
                  <a:lnTo>
                    <a:pt x="77927" y="511098"/>
                  </a:lnTo>
                  <a:lnTo>
                    <a:pt x="76860" y="511098"/>
                  </a:lnTo>
                  <a:lnTo>
                    <a:pt x="77812" y="512279"/>
                  </a:lnTo>
                  <a:lnTo>
                    <a:pt x="78752" y="513461"/>
                  </a:lnTo>
                  <a:lnTo>
                    <a:pt x="79705" y="514642"/>
                  </a:lnTo>
                  <a:close/>
                </a:path>
                <a:path w="904875" h="723264">
                  <a:moveTo>
                    <a:pt x="81470" y="518883"/>
                  </a:moveTo>
                  <a:lnTo>
                    <a:pt x="80759" y="518299"/>
                  </a:lnTo>
                  <a:lnTo>
                    <a:pt x="80048" y="517702"/>
                  </a:lnTo>
                  <a:lnTo>
                    <a:pt x="79336" y="517118"/>
                  </a:lnTo>
                  <a:lnTo>
                    <a:pt x="80098" y="518210"/>
                  </a:lnTo>
                  <a:lnTo>
                    <a:pt x="79997" y="518401"/>
                  </a:lnTo>
                  <a:lnTo>
                    <a:pt x="81470" y="518883"/>
                  </a:lnTo>
                  <a:close/>
                </a:path>
                <a:path w="904875" h="723264">
                  <a:moveTo>
                    <a:pt x="83947" y="511810"/>
                  </a:moveTo>
                  <a:lnTo>
                    <a:pt x="82181" y="512152"/>
                  </a:lnTo>
                  <a:lnTo>
                    <a:pt x="83121" y="512635"/>
                  </a:lnTo>
                  <a:lnTo>
                    <a:pt x="83591" y="512864"/>
                  </a:lnTo>
                  <a:lnTo>
                    <a:pt x="83718" y="512508"/>
                  </a:lnTo>
                  <a:lnTo>
                    <a:pt x="83832" y="512152"/>
                  </a:lnTo>
                  <a:lnTo>
                    <a:pt x="83947" y="511810"/>
                  </a:lnTo>
                  <a:close/>
                </a:path>
                <a:path w="904875" h="723264">
                  <a:moveTo>
                    <a:pt x="88747" y="517829"/>
                  </a:moveTo>
                  <a:lnTo>
                    <a:pt x="88671" y="517690"/>
                  </a:lnTo>
                  <a:lnTo>
                    <a:pt x="88341" y="517690"/>
                  </a:lnTo>
                  <a:lnTo>
                    <a:pt x="87134" y="517118"/>
                  </a:lnTo>
                  <a:lnTo>
                    <a:pt x="86423" y="517829"/>
                  </a:lnTo>
                  <a:lnTo>
                    <a:pt x="88747" y="517829"/>
                  </a:lnTo>
                  <a:close/>
                </a:path>
                <a:path w="904875" h="723264">
                  <a:moveTo>
                    <a:pt x="89268" y="518883"/>
                  </a:moveTo>
                  <a:lnTo>
                    <a:pt x="88925" y="518185"/>
                  </a:lnTo>
                  <a:lnTo>
                    <a:pt x="87134" y="518185"/>
                  </a:lnTo>
                  <a:lnTo>
                    <a:pt x="88011" y="518883"/>
                  </a:lnTo>
                  <a:lnTo>
                    <a:pt x="89268" y="518883"/>
                  </a:lnTo>
                  <a:close/>
                </a:path>
                <a:path w="904875" h="723264">
                  <a:moveTo>
                    <a:pt x="89268" y="515340"/>
                  </a:moveTo>
                  <a:lnTo>
                    <a:pt x="87261" y="514438"/>
                  </a:lnTo>
                  <a:lnTo>
                    <a:pt x="84785" y="514794"/>
                  </a:lnTo>
                  <a:lnTo>
                    <a:pt x="82537" y="514997"/>
                  </a:lnTo>
                  <a:lnTo>
                    <a:pt x="82410" y="515226"/>
                  </a:lnTo>
                  <a:lnTo>
                    <a:pt x="82181" y="515696"/>
                  </a:lnTo>
                  <a:lnTo>
                    <a:pt x="83591" y="516407"/>
                  </a:lnTo>
                  <a:lnTo>
                    <a:pt x="84645" y="515594"/>
                  </a:lnTo>
                  <a:lnTo>
                    <a:pt x="87630" y="515480"/>
                  </a:lnTo>
                  <a:lnTo>
                    <a:pt x="89268" y="515340"/>
                  </a:lnTo>
                  <a:close/>
                </a:path>
                <a:path w="904875" h="723264">
                  <a:moveTo>
                    <a:pt x="95643" y="516407"/>
                  </a:moveTo>
                  <a:lnTo>
                    <a:pt x="91033" y="516407"/>
                  </a:lnTo>
                  <a:lnTo>
                    <a:pt x="90322" y="517118"/>
                  </a:lnTo>
                  <a:lnTo>
                    <a:pt x="91008" y="517474"/>
                  </a:lnTo>
                  <a:lnTo>
                    <a:pt x="92252" y="517842"/>
                  </a:lnTo>
                  <a:lnTo>
                    <a:pt x="92798" y="518185"/>
                  </a:lnTo>
                  <a:lnTo>
                    <a:pt x="94691" y="517232"/>
                  </a:lnTo>
                  <a:lnTo>
                    <a:pt x="95643" y="516763"/>
                  </a:lnTo>
                  <a:lnTo>
                    <a:pt x="95643" y="516407"/>
                  </a:lnTo>
                  <a:close/>
                </a:path>
                <a:path w="904875" h="723264">
                  <a:moveTo>
                    <a:pt x="103784" y="516407"/>
                  </a:moveTo>
                  <a:lnTo>
                    <a:pt x="98120" y="515696"/>
                  </a:lnTo>
                  <a:lnTo>
                    <a:pt x="96342" y="516763"/>
                  </a:lnTo>
                  <a:lnTo>
                    <a:pt x="96913" y="517906"/>
                  </a:lnTo>
                  <a:lnTo>
                    <a:pt x="96050" y="517817"/>
                  </a:lnTo>
                  <a:lnTo>
                    <a:pt x="97764" y="518528"/>
                  </a:lnTo>
                  <a:lnTo>
                    <a:pt x="98412" y="517423"/>
                  </a:lnTo>
                  <a:lnTo>
                    <a:pt x="98742" y="517334"/>
                  </a:lnTo>
                  <a:lnTo>
                    <a:pt x="99885" y="516763"/>
                  </a:lnTo>
                  <a:lnTo>
                    <a:pt x="101066" y="517372"/>
                  </a:lnTo>
                  <a:lnTo>
                    <a:pt x="101409" y="517829"/>
                  </a:lnTo>
                  <a:lnTo>
                    <a:pt x="102717" y="517474"/>
                  </a:lnTo>
                  <a:lnTo>
                    <a:pt x="103784" y="516763"/>
                  </a:lnTo>
                  <a:lnTo>
                    <a:pt x="103784" y="516407"/>
                  </a:lnTo>
                  <a:close/>
                </a:path>
                <a:path w="904875" h="723264">
                  <a:moveTo>
                    <a:pt x="105549" y="513930"/>
                  </a:moveTo>
                  <a:lnTo>
                    <a:pt x="101650" y="513930"/>
                  </a:lnTo>
                  <a:lnTo>
                    <a:pt x="101307" y="514642"/>
                  </a:lnTo>
                  <a:lnTo>
                    <a:pt x="103428" y="514642"/>
                  </a:lnTo>
                  <a:lnTo>
                    <a:pt x="104127" y="514515"/>
                  </a:lnTo>
                  <a:lnTo>
                    <a:pt x="105549" y="514286"/>
                  </a:lnTo>
                  <a:lnTo>
                    <a:pt x="105549" y="513930"/>
                  </a:lnTo>
                  <a:close/>
                </a:path>
                <a:path w="904875" h="723264">
                  <a:moveTo>
                    <a:pt x="114401" y="518528"/>
                  </a:moveTo>
                  <a:lnTo>
                    <a:pt x="113601" y="516674"/>
                  </a:lnTo>
                  <a:lnTo>
                    <a:pt x="108915" y="516674"/>
                  </a:lnTo>
                  <a:lnTo>
                    <a:pt x="106616" y="515340"/>
                  </a:lnTo>
                  <a:lnTo>
                    <a:pt x="106260" y="515340"/>
                  </a:lnTo>
                  <a:lnTo>
                    <a:pt x="105918" y="516763"/>
                  </a:lnTo>
                  <a:lnTo>
                    <a:pt x="105918" y="517118"/>
                  </a:lnTo>
                  <a:lnTo>
                    <a:pt x="109118" y="517804"/>
                  </a:lnTo>
                  <a:lnTo>
                    <a:pt x="111925" y="517461"/>
                  </a:lnTo>
                  <a:lnTo>
                    <a:pt x="114401" y="518528"/>
                  </a:lnTo>
                  <a:close/>
                </a:path>
                <a:path w="904875" h="723264">
                  <a:moveTo>
                    <a:pt x="120777" y="514997"/>
                  </a:moveTo>
                  <a:lnTo>
                    <a:pt x="120002" y="514388"/>
                  </a:lnTo>
                  <a:lnTo>
                    <a:pt x="119037" y="514540"/>
                  </a:lnTo>
                  <a:lnTo>
                    <a:pt x="117589" y="514997"/>
                  </a:lnTo>
                  <a:lnTo>
                    <a:pt x="114757" y="514997"/>
                  </a:lnTo>
                  <a:lnTo>
                    <a:pt x="114757" y="516051"/>
                  </a:lnTo>
                  <a:lnTo>
                    <a:pt x="116179" y="516051"/>
                  </a:lnTo>
                  <a:lnTo>
                    <a:pt x="117475" y="515340"/>
                  </a:lnTo>
                  <a:lnTo>
                    <a:pt x="119189" y="515112"/>
                  </a:lnTo>
                  <a:lnTo>
                    <a:pt x="120434" y="515340"/>
                  </a:lnTo>
                  <a:lnTo>
                    <a:pt x="120777" y="514997"/>
                  </a:lnTo>
                  <a:close/>
                </a:path>
                <a:path w="904875" h="723264">
                  <a:moveTo>
                    <a:pt x="122910" y="515340"/>
                  </a:moveTo>
                  <a:lnTo>
                    <a:pt x="122555" y="515112"/>
                  </a:lnTo>
                  <a:lnTo>
                    <a:pt x="122199" y="514870"/>
                  </a:lnTo>
                  <a:lnTo>
                    <a:pt x="121843" y="514642"/>
                  </a:lnTo>
                  <a:lnTo>
                    <a:pt x="122199" y="515061"/>
                  </a:lnTo>
                  <a:lnTo>
                    <a:pt x="122910" y="515340"/>
                  </a:lnTo>
                  <a:close/>
                </a:path>
                <a:path w="904875" h="723264">
                  <a:moveTo>
                    <a:pt x="132118" y="513219"/>
                  </a:moveTo>
                  <a:lnTo>
                    <a:pt x="131762" y="511797"/>
                  </a:lnTo>
                  <a:lnTo>
                    <a:pt x="130695" y="511098"/>
                  </a:lnTo>
                  <a:lnTo>
                    <a:pt x="119367" y="510743"/>
                  </a:lnTo>
                  <a:lnTo>
                    <a:pt x="115824" y="510921"/>
                  </a:lnTo>
                  <a:lnTo>
                    <a:pt x="111645" y="509638"/>
                  </a:lnTo>
                  <a:lnTo>
                    <a:pt x="107099" y="509079"/>
                  </a:lnTo>
                  <a:lnTo>
                    <a:pt x="106667" y="510844"/>
                  </a:lnTo>
                  <a:lnTo>
                    <a:pt x="104051" y="511708"/>
                  </a:lnTo>
                  <a:lnTo>
                    <a:pt x="104635" y="509676"/>
                  </a:lnTo>
                  <a:lnTo>
                    <a:pt x="101307" y="508304"/>
                  </a:lnTo>
                  <a:lnTo>
                    <a:pt x="99606" y="511111"/>
                  </a:lnTo>
                  <a:lnTo>
                    <a:pt x="94576" y="508977"/>
                  </a:lnTo>
                  <a:lnTo>
                    <a:pt x="94221" y="508977"/>
                  </a:lnTo>
                  <a:lnTo>
                    <a:pt x="95643" y="511098"/>
                  </a:lnTo>
                  <a:lnTo>
                    <a:pt x="97053" y="511810"/>
                  </a:lnTo>
                  <a:lnTo>
                    <a:pt x="90728" y="512902"/>
                  </a:lnTo>
                  <a:lnTo>
                    <a:pt x="87490" y="511098"/>
                  </a:lnTo>
                  <a:lnTo>
                    <a:pt x="88150" y="512343"/>
                  </a:lnTo>
                  <a:lnTo>
                    <a:pt x="88988" y="513016"/>
                  </a:lnTo>
                  <a:lnTo>
                    <a:pt x="90322" y="513575"/>
                  </a:lnTo>
                  <a:lnTo>
                    <a:pt x="92456" y="513930"/>
                  </a:lnTo>
                  <a:lnTo>
                    <a:pt x="100266" y="511949"/>
                  </a:lnTo>
                  <a:lnTo>
                    <a:pt x="111810" y="511352"/>
                  </a:lnTo>
                  <a:lnTo>
                    <a:pt x="123583" y="511860"/>
                  </a:lnTo>
                  <a:lnTo>
                    <a:pt x="132118" y="513219"/>
                  </a:lnTo>
                  <a:close/>
                </a:path>
                <a:path w="904875" h="723264">
                  <a:moveTo>
                    <a:pt x="143446" y="513219"/>
                  </a:moveTo>
                  <a:lnTo>
                    <a:pt x="143103" y="511810"/>
                  </a:lnTo>
                  <a:lnTo>
                    <a:pt x="142036" y="512152"/>
                  </a:lnTo>
                  <a:lnTo>
                    <a:pt x="139903" y="512864"/>
                  </a:lnTo>
                  <a:lnTo>
                    <a:pt x="139674" y="513461"/>
                  </a:lnTo>
                  <a:lnTo>
                    <a:pt x="139433" y="514045"/>
                  </a:lnTo>
                  <a:lnTo>
                    <a:pt x="139204" y="514642"/>
                  </a:lnTo>
                  <a:lnTo>
                    <a:pt x="139903" y="514642"/>
                  </a:lnTo>
                  <a:lnTo>
                    <a:pt x="140830" y="513740"/>
                  </a:lnTo>
                  <a:lnTo>
                    <a:pt x="141782" y="513422"/>
                  </a:lnTo>
                  <a:lnTo>
                    <a:pt x="143446" y="513219"/>
                  </a:lnTo>
                  <a:close/>
                </a:path>
                <a:path w="904875" h="723264">
                  <a:moveTo>
                    <a:pt x="149123" y="507199"/>
                  </a:moveTo>
                  <a:lnTo>
                    <a:pt x="145935" y="508266"/>
                  </a:lnTo>
                  <a:lnTo>
                    <a:pt x="145224" y="508609"/>
                  </a:lnTo>
                  <a:lnTo>
                    <a:pt x="146050" y="508736"/>
                  </a:lnTo>
                  <a:lnTo>
                    <a:pt x="146875" y="508850"/>
                  </a:lnTo>
                  <a:lnTo>
                    <a:pt x="147701" y="508977"/>
                  </a:lnTo>
                  <a:lnTo>
                    <a:pt x="148653" y="508152"/>
                  </a:lnTo>
                  <a:lnTo>
                    <a:pt x="148602" y="508647"/>
                  </a:lnTo>
                  <a:lnTo>
                    <a:pt x="149123" y="507199"/>
                  </a:lnTo>
                  <a:close/>
                </a:path>
                <a:path w="904875" h="723264">
                  <a:moveTo>
                    <a:pt x="154432" y="507199"/>
                  </a:moveTo>
                  <a:lnTo>
                    <a:pt x="150533" y="507199"/>
                  </a:lnTo>
                  <a:lnTo>
                    <a:pt x="151307" y="507974"/>
                  </a:lnTo>
                  <a:lnTo>
                    <a:pt x="152311" y="508266"/>
                  </a:lnTo>
                  <a:lnTo>
                    <a:pt x="154432" y="507199"/>
                  </a:lnTo>
                  <a:close/>
                </a:path>
                <a:path w="904875" h="723264">
                  <a:moveTo>
                    <a:pt x="155854" y="506488"/>
                  </a:moveTo>
                  <a:lnTo>
                    <a:pt x="153987" y="505764"/>
                  </a:lnTo>
                  <a:lnTo>
                    <a:pt x="152654" y="506615"/>
                  </a:lnTo>
                  <a:lnTo>
                    <a:pt x="155600" y="506615"/>
                  </a:lnTo>
                  <a:lnTo>
                    <a:pt x="155854" y="506488"/>
                  </a:lnTo>
                  <a:close/>
                </a:path>
                <a:path w="904875" h="723264">
                  <a:moveTo>
                    <a:pt x="160451" y="507199"/>
                  </a:moveTo>
                  <a:lnTo>
                    <a:pt x="159981" y="507441"/>
                  </a:lnTo>
                  <a:lnTo>
                    <a:pt x="159512" y="507669"/>
                  </a:lnTo>
                  <a:lnTo>
                    <a:pt x="159042" y="507911"/>
                  </a:lnTo>
                  <a:lnTo>
                    <a:pt x="160451" y="507911"/>
                  </a:lnTo>
                  <a:lnTo>
                    <a:pt x="160451" y="507199"/>
                  </a:lnTo>
                  <a:close/>
                </a:path>
                <a:path w="904875" h="723264">
                  <a:moveTo>
                    <a:pt x="161366" y="500075"/>
                  </a:moveTo>
                  <a:lnTo>
                    <a:pt x="156197" y="501535"/>
                  </a:lnTo>
                  <a:lnTo>
                    <a:pt x="156083" y="501764"/>
                  </a:lnTo>
                  <a:lnTo>
                    <a:pt x="155968" y="502005"/>
                  </a:lnTo>
                  <a:lnTo>
                    <a:pt x="155854" y="502234"/>
                  </a:lnTo>
                  <a:lnTo>
                    <a:pt x="157695" y="502234"/>
                  </a:lnTo>
                  <a:lnTo>
                    <a:pt x="159740" y="502945"/>
                  </a:lnTo>
                  <a:lnTo>
                    <a:pt x="161366" y="500075"/>
                  </a:lnTo>
                  <a:close/>
                </a:path>
                <a:path w="904875" h="723264">
                  <a:moveTo>
                    <a:pt x="165201" y="498995"/>
                  </a:moveTo>
                  <a:lnTo>
                    <a:pt x="161505" y="499833"/>
                  </a:lnTo>
                  <a:lnTo>
                    <a:pt x="161366" y="500075"/>
                  </a:lnTo>
                  <a:lnTo>
                    <a:pt x="165201" y="498995"/>
                  </a:lnTo>
                  <a:close/>
                </a:path>
                <a:path w="904875" h="723264">
                  <a:moveTo>
                    <a:pt x="166471" y="504723"/>
                  </a:moveTo>
                  <a:lnTo>
                    <a:pt x="163639" y="503301"/>
                  </a:lnTo>
                  <a:lnTo>
                    <a:pt x="162217" y="502602"/>
                  </a:lnTo>
                  <a:lnTo>
                    <a:pt x="161544" y="503529"/>
                  </a:lnTo>
                  <a:lnTo>
                    <a:pt x="161391" y="503453"/>
                  </a:lnTo>
                  <a:lnTo>
                    <a:pt x="161163" y="505079"/>
                  </a:lnTo>
                  <a:lnTo>
                    <a:pt x="162344" y="505307"/>
                  </a:lnTo>
                  <a:lnTo>
                    <a:pt x="162928" y="505434"/>
                  </a:lnTo>
                  <a:lnTo>
                    <a:pt x="163893" y="504113"/>
                  </a:lnTo>
                  <a:lnTo>
                    <a:pt x="164249" y="504545"/>
                  </a:lnTo>
                  <a:lnTo>
                    <a:pt x="166471" y="504723"/>
                  </a:lnTo>
                  <a:close/>
                </a:path>
                <a:path w="904875" h="723264">
                  <a:moveTo>
                    <a:pt x="167894" y="500824"/>
                  </a:moveTo>
                  <a:lnTo>
                    <a:pt x="167538" y="500710"/>
                  </a:lnTo>
                  <a:lnTo>
                    <a:pt x="167182" y="500583"/>
                  </a:lnTo>
                  <a:lnTo>
                    <a:pt x="166827" y="500468"/>
                  </a:lnTo>
                  <a:lnTo>
                    <a:pt x="166471" y="500583"/>
                  </a:lnTo>
                  <a:lnTo>
                    <a:pt x="166116" y="500710"/>
                  </a:lnTo>
                  <a:lnTo>
                    <a:pt x="165760" y="500824"/>
                  </a:lnTo>
                  <a:lnTo>
                    <a:pt x="165760" y="501180"/>
                  </a:lnTo>
                  <a:lnTo>
                    <a:pt x="165887" y="501535"/>
                  </a:lnTo>
                  <a:lnTo>
                    <a:pt x="166116" y="502234"/>
                  </a:lnTo>
                  <a:lnTo>
                    <a:pt x="167538" y="502234"/>
                  </a:lnTo>
                  <a:lnTo>
                    <a:pt x="167767" y="501294"/>
                  </a:lnTo>
                  <a:lnTo>
                    <a:pt x="167894" y="500824"/>
                  </a:lnTo>
                  <a:close/>
                </a:path>
                <a:path w="904875" h="723264">
                  <a:moveTo>
                    <a:pt x="171437" y="502602"/>
                  </a:moveTo>
                  <a:lnTo>
                    <a:pt x="170726" y="501891"/>
                  </a:lnTo>
                  <a:lnTo>
                    <a:pt x="170484" y="502005"/>
                  </a:lnTo>
                  <a:lnTo>
                    <a:pt x="170256" y="502119"/>
                  </a:lnTo>
                  <a:lnTo>
                    <a:pt x="170014" y="502234"/>
                  </a:lnTo>
                  <a:lnTo>
                    <a:pt x="170014" y="503301"/>
                  </a:lnTo>
                  <a:lnTo>
                    <a:pt x="171081" y="503301"/>
                  </a:lnTo>
                  <a:lnTo>
                    <a:pt x="171196" y="503072"/>
                  </a:lnTo>
                  <a:lnTo>
                    <a:pt x="171323" y="502831"/>
                  </a:lnTo>
                  <a:lnTo>
                    <a:pt x="171437" y="502602"/>
                  </a:lnTo>
                  <a:close/>
                </a:path>
                <a:path w="904875" h="723264">
                  <a:moveTo>
                    <a:pt x="172491" y="496925"/>
                  </a:moveTo>
                  <a:lnTo>
                    <a:pt x="167284" y="498398"/>
                  </a:lnTo>
                  <a:lnTo>
                    <a:pt x="171792" y="498703"/>
                  </a:lnTo>
                  <a:lnTo>
                    <a:pt x="172491" y="496925"/>
                  </a:lnTo>
                  <a:close/>
                </a:path>
                <a:path w="904875" h="723264">
                  <a:moveTo>
                    <a:pt x="208978" y="484530"/>
                  </a:moveTo>
                  <a:lnTo>
                    <a:pt x="208864" y="484174"/>
                  </a:lnTo>
                  <a:lnTo>
                    <a:pt x="208737" y="483819"/>
                  </a:lnTo>
                  <a:lnTo>
                    <a:pt x="208622" y="483463"/>
                  </a:lnTo>
                  <a:lnTo>
                    <a:pt x="206844" y="483463"/>
                  </a:lnTo>
                  <a:lnTo>
                    <a:pt x="206616" y="483946"/>
                  </a:lnTo>
                  <a:lnTo>
                    <a:pt x="206502" y="484174"/>
                  </a:lnTo>
                  <a:lnTo>
                    <a:pt x="207200" y="484530"/>
                  </a:lnTo>
                  <a:lnTo>
                    <a:pt x="208622" y="485241"/>
                  </a:lnTo>
                  <a:lnTo>
                    <a:pt x="208737" y="485000"/>
                  </a:lnTo>
                  <a:lnTo>
                    <a:pt x="208864" y="484771"/>
                  </a:lnTo>
                  <a:lnTo>
                    <a:pt x="208978" y="484530"/>
                  </a:lnTo>
                  <a:close/>
                </a:path>
                <a:path w="904875" h="723264">
                  <a:moveTo>
                    <a:pt x="209334" y="476034"/>
                  </a:moveTo>
                  <a:lnTo>
                    <a:pt x="203314" y="479221"/>
                  </a:lnTo>
                  <a:lnTo>
                    <a:pt x="203123" y="480174"/>
                  </a:lnTo>
                  <a:lnTo>
                    <a:pt x="202336" y="479869"/>
                  </a:lnTo>
                  <a:lnTo>
                    <a:pt x="203314" y="480275"/>
                  </a:lnTo>
                  <a:lnTo>
                    <a:pt x="209334" y="476034"/>
                  </a:lnTo>
                  <a:close/>
                </a:path>
                <a:path w="904875" h="723264">
                  <a:moveTo>
                    <a:pt x="219240" y="447700"/>
                  </a:moveTo>
                  <a:lnTo>
                    <a:pt x="218897" y="447700"/>
                  </a:lnTo>
                  <a:lnTo>
                    <a:pt x="217474" y="448043"/>
                  </a:lnTo>
                  <a:lnTo>
                    <a:pt x="217716" y="448525"/>
                  </a:lnTo>
                  <a:lnTo>
                    <a:pt x="217944" y="448995"/>
                  </a:lnTo>
                  <a:lnTo>
                    <a:pt x="218186" y="449465"/>
                  </a:lnTo>
                  <a:lnTo>
                    <a:pt x="218897" y="448525"/>
                  </a:lnTo>
                  <a:lnTo>
                    <a:pt x="219240" y="448043"/>
                  </a:lnTo>
                  <a:lnTo>
                    <a:pt x="219240" y="447700"/>
                  </a:lnTo>
                  <a:close/>
                </a:path>
                <a:path w="904875" h="723264">
                  <a:moveTo>
                    <a:pt x="228815" y="467880"/>
                  </a:moveTo>
                  <a:lnTo>
                    <a:pt x="221335" y="469087"/>
                  </a:lnTo>
                  <a:lnTo>
                    <a:pt x="214744" y="474573"/>
                  </a:lnTo>
                  <a:lnTo>
                    <a:pt x="208953" y="478536"/>
                  </a:lnTo>
                  <a:lnTo>
                    <a:pt x="215150" y="474560"/>
                  </a:lnTo>
                  <a:lnTo>
                    <a:pt x="222885" y="471868"/>
                  </a:lnTo>
                  <a:lnTo>
                    <a:pt x="228815" y="467880"/>
                  </a:lnTo>
                  <a:close/>
                </a:path>
                <a:path w="904875" h="723264">
                  <a:moveTo>
                    <a:pt x="229870" y="472490"/>
                  </a:moveTo>
                  <a:lnTo>
                    <a:pt x="229285" y="472376"/>
                  </a:lnTo>
                  <a:lnTo>
                    <a:pt x="228688" y="472249"/>
                  </a:lnTo>
                  <a:lnTo>
                    <a:pt x="228104" y="472135"/>
                  </a:lnTo>
                  <a:lnTo>
                    <a:pt x="226644" y="472884"/>
                  </a:lnTo>
                  <a:lnTo>
                    <a:pt x="226085" y="473227"/>
                  </a:lnTo>
                  <a:lnTo>
                    <a:pt x="225272" y="474611"/>
                  </a:lnTo>
                  <a:lnTo>
                    <a:pt x="225615" y="474853"/>
                  </a:lnTo>
                  <a:lnTo>
                    <a:pt x="225983" y="475081"/>
                  </a:lnTo>
                  <a:lnTo>
                    <a:pt x="226326" y="475322"/>
                  </a:lnTo>
                  <a:lnTo>
                    <a:pt x="227507" y="474370"/>
                  </a:lnTo>
                  <a:lnTo>
                    <a:pt x="229870" y="472490"/>
                  </a:lnTo>
                  <a:close/>
                </a:path>
                <a:path w="904875" h="723264">
                  <a:moveTo>
                    <a:pt x="611327" y="716165"/>
                  </a:moveTo>
                  <a:lnTo>
                    <a:pt x="603897" y="716521"/>
                  </a:lnTo>
                  <a:lnTo>
                    <a:pt x="603529" y="718794"/>
                  </a:lnTo>
                  <a:lnTo>
                    <a:pt x="601941" y="721385"/>
                  </a:lnTo>
                  <a:lnTo>
                    <a:pt x="603542" y="723252"/>
                  </a:lnTo>
                  <a:lnTo>
                    <a:pt x="605307" y="717943"/>
                  </a:lnTo>
                  <a:lnTo>
                    <a:pt x="606882" y="717169"/>
                  </a:lnTo>
                  <a:lnTo>
                    <a:pt x="608977" y="717372"/>
                  </a:lnTo>
                  <a:lnTo>
                    <a:pt x="610273" y="717588"/>
                  </a:lnTo>
                  <a:lnTo>
                    <a:pt x="611327" y="716521"/>
                  </a:lnTo>
                  <a:lnTo>
                    <a:pt x="611327" y="716165"/>
                  </a:lnTo>
                  <a:close/>
                </a:path>
                <a:path w="904875" h="723264">
                  <a:moveTo>
                    <a:pt x="864933" y="7442"/>
                  </a:moveTo>
                  <a:lnTo>
                    <a:pt x="864463" y="7670"/>
                  </a:lnTo>
                  <a:lnTo>
                    <a:pt x="863523" y="8153"/>
                  </a:lnTo>
                  <a:lnTo>
                    <a:pt x="864933" y="8153"/>
                  </a:lnTo>
                  <a:lnTo>
                    <a:pt x="864933" y="7442"/>
                  </a:lnTo>
                  <a:close/>
                </a:path>
                <a:path w="904875" h="723264">
                  <a:moveTo>
                    <a:pt x="868121" y="17005"/>
                  </a:moveTo>
                  <a:lnTo>
                    <a:pt x="866698" y="17005"/>
                  </a:lnTo>
                  <a:lnTo>
                    <a:pt x="867410" y="18427"/>
                  </a:lnTo>
                  <a:lnTo>
                    <a:pt x="867765" y="19126"/>
                  </a:lnTo>
                  <a:lnTo>
                    <a:pt x="867879" y="18427"/>
                  </a:lnTo>
                  <a:lnTo>
                    <a:pt x="868006" y="17716"/>
                  </a:lnTo>
                  <a:lnTo>
                    <a:pt x="868121" y="17005"/>
                  </a:lnTo>
                  <a:close/>
                </a:path>
                <a:path w="904875" h="723264">
                  <a:moveTo>
                    <a:pt x="869530" y="26924"/>
                  </a:moveTo>
                  <a:lnTo>
                    <a:pt x="869061" y="27393"/>
                  </a:lnTo>
                  <a:lnTo>
                    <a:pt x="868832" y="27635"/>
                  </a:lnTo>
                  <a:lnTo>
                    <a:pt x="869530" y="27635"/>
                  </a:lnTo>
                  <a:lnTo>
                    <a:pt x="869530" y="26924"/>
                  </a:lnTo>
                  <a:close/>
                </a:path>
                <a:path w="904875" h="723264">
                  <a:moveTo>
                    <a:pt x="874318" y="10896"/>
                  </a:moveTo>
                  <a:lnTo>
                    <a:pt x="874077" y="11036"/>
                  </a:lnTo>
                  <a:lnTo>
                    <a:pt x="874229" y="11036"/>
                  </a:lnTo>
                  <a:lnTo>
                    <a:pt x="874318" y="10896"/>
                  </a:lnTo>
                  <a:close/>
                </a:path>
                <a:path w="904875" h="723264">
                  <a:moveTo>
                    <a:pt x="875563" y="120777"/>
                  </a:moveTo>
                  <a:lnTo>
                    <a:pt x="875436" y="120434"/>
                  </a:lnTo>
                  <a:lnTo>
                    <a:pt x="875322" y="120065"/>
                  </a:lnTo>
                  <a:lnTo>
                    <a:pt x="875207" y="119722"/>
                  </a:lnTo>
                  <a:lnTo>
                    <a:pt x="874471" y="118668"/>
                  </a:lnTo>
                  <a:lnTo>
                    <a:pt x="873760" y="118351"/>
                  </a:lnTo>
                  <a:lnTo>
                    <a:pt x="872363" y="117944"/>
                  </a:lnTo>
                  <a:lnTo>
                    <a:pt x="873429" y="118884"/>
                  </a:lnTo>
                  <a:lnTo>
                    <a:pt x="874496" y="119837"/>
                  </a:lnTo>
                  <a:lnTo>
                    <a:pt x="875563" y="120777"/>
                  </a:lnTo>
                  <a:close/>
                </a:path>
                <a:path w="904875" h="723264">
                  <a:moveTo>
                    <a:pt x="876261" y="49237"/>
                  </a:moveTo>
                  <a:lnTo>
                    <a:pt x="876147" y="48996"/>
                  </a:lnTo>
                  <a:lnTo>
                    <a:pt x="876033" y="48768"/>
                  </a:lnTo>
                  <a:lnTo>
                    <a:pt x="875906" y="48526"/>
                  </a:lnTo>
                  <a:lnTo>
                    <a:pt x="875563" y="48526"/>
                  </a:lnTo>
                  <a:lnTo>
                    <a:pt x="874788" y="49250"/>
                  </a:lnTo>
                  <a:lnTo>
                    <a:pt x="874496" y="50292"/>
                  </a:lnTo>
                  <a:lnTo>
                    <a:pt x="875906" y="50292"/>
                  </a:lnTo>
                  <a:lnTo>
                    <a:pt x="876033" y="49949"/>
                  </a:lnTo>
                  <a:lnTo>
                    <a:pt x="876261" y="49237"/>
                  </a:lnTo>
                  <a:close/>
                </a:path>
                <a:path w="904875" h="723264">
                  <a:moveTo>
                    <a:pt x="876617" y="124320"/>
                  </a:moveTo>
                  <a:lnTo>
                    <a:pt x="875499" y="123063"/>
                  </a:lnTo>
                  <a:lnTo>
                    <a:pt x="874776" y="123063"/>
                  </a:lnTo>
                  <a:lnTo>
                    <a:pt x="874141" y="121132"/>
                  </a:lnTo>
                  <a:lnTo>
                    <a:pt x="873074" y="120434"/>
                  </a:lnTo>
                  <a:lnTo>
                    <a:pt x="872731" y="120434"/>
                  </a:lnTo>
                  <a:lnTo>
                    <a:pt x="872731" y="120777"/>
                  </a:lnTo>
                  <a:lnTo>
                    <a:pt x="873988" y="123418"/>
                  </a:lnTo>
                  <a:lnTo>
                    <a:pt x="874852" y="124117"/>
                  </a:lnTo>
                  <a:lnTo>
                    <a:pt x="876617" y="126098"/>
                  </a:lnTo>
                  <a:lnTo>
                    <a:pt x="876617" y="124320"/>
                  </a:lnTo>
                  <a:close/>
                </a:path>
                <a:path w="904875" h="723264">
                  <a:moveTo>
                    <a:pt x="876617" y="4965"/>
                  </a:moveTo>
                  <a:lnTo>
                    <a:pt x="875906" y="4254"/>
                  </a:lnTo>
                  <a:lnTo>
                    <a:pt x="867410" y="6375"/>
                  </a:lnTo>
                  <a:lnTo>
                    <a:pt x="867803" y="7937"/>
                  </a:lnTo>
                  <a:lnTo>
                    <a:pt x="869035" y="9232"/>
                  </a:lnTo>
                  <a:lnTo>
                    <a:pt x="869886" y="9563"/>
                  </a:lnTo>
                  <a:lnTo>
                    <a:pt x="869530" y="7442"/>
                  </a:lnTo>
                  <a:lnTo>
                    <a:pt x="873429" y="6375"/>
                  </a:lnTo>
                  <a:lnTo>
                    <a:pt x="875563" y="7086"/>
                  </a:lnTo>
                  <a:lnTo>
                    <a:pt x="876617" y="4965"/>
                  </a:lnTo>
                  <a:close/>
                </a:path>
                <a:path w="904875" h="723264">
                  <a:moveTo>
                    <a:pt x="876655" y="11684"/>
                  </a:moveTo>
                  <a:lnTo>
                    <a:pt x="876376" y="11036"/>
                  </a:lnTo>
                  <a:lnTo>
                    <a:pt x="874229" y="11036"/>
                  </a:lnTo>
                  <a:lnTo>
                    <a:pt x="873785" y="11684"/>
                  </a:lnTo>
                  <a:lnTo>
                    <a:pt x="876655" y="11684"/>
                  </a:lnTo>
                  <a:close/>
                </a:path>
                <a:path w="904875" h="723264">
                  <a:moveTo>
                    <a:pt x="876896" y="9563"/>
                  </a:moveTo>
                  <a:lnTo>
                    <a:pt x="876604" y="9169"/>
                  </a:lnTo>
                  <a:lnTo>
                    <a:pt x="875245" y="8966"/>
                  </a:lnTo>
                  <a:lnTo>
                    <a:pt x="874407" y="8966"/>
                  </a:lnTo>
                  <a:lnTo>
                    <a:pt x="874255" y="9169"/>
                  </a:lnTo>
                  <a:lnTo>
                    <a:pt x="874026" y="9563"/>
                  </a:lnTo>
                  <a:lnTo>
                    <a:pt x="876896" y="9563"/>
                  </a:lnTo>
                  <a:close/>
                </a:path>
                <a:path w="904875" h="723264">
                  <a:moveTo>
                    <a:pt x="877328" y="38252"/>
                  </a:moveTo>
                  <a:lnTo>
                    <a:pt x="875982" y="38506"/>
                  </a:lnTo>
                  <a:lnTo>
                    <a:pt x="875626" y="38620"/>
                  </a:lnTo>
                  <a:lnTo>
                    <a:pt x="874852" y="39319"/>
                  </a:lnTo>
                  <a:lnTo>
                    <a:pt x="875322" y="39903"/>
                  </a:lnTo>
                  <a:lnTo>
                    <a:pt x="875792" y="40500"/>
                  </a:lnTo>
                  <a:lnTo>
                    <a:pt x="876261" y="41084"/>
                  </a:lnTo>
                  <a:lnTo>
                    <a:pt x="877252" y="39916"/>
                  </a:lnTo>
                  <a:lnTo>
                    <a:pt x="876300" y="40106"/>
                  </a:lnTo>
                  <a:lnTo>
                    <a:pt x="877328" y="38252"/>
                  </a:lnTo>
                  <a:close/>
                </a:path>
                <a:path w="904875" h="723264">
                  <a:moveTo>
                    <a:pt x="877328" y="35064"/>
                  </a:moveTo>
                  <a:lnTo>
                    <a:pt x="876820" y="35775"/>
                  </a:lnTo>
                  <a:lnTo>
                    <a:pt x="877049" y="35610"/>
                  </a:lnTo>
                  <a:lnTo>
                    <a:pt x="876973" y="36131"/>
                  </a:lnTo>
                  <a:lnTo>
                    <a:pt x="877087" y="35775"/>
                  </a:lnTo>
                  <a:lnTo>
                    <a:pt x="877214" y="35420"/>
                  </a:lnTo>
                  <a:lnTo>
                    <a:pt x="877328" y="35064"/>
                  </a:lnTo>
                  <a:close/>
                </a:path>
                <a:path w="904875" h="723264">
                  <a:moveTo>
                    <a:pt x="877684" y="119367"/>
                  </a:moveTo>
                  <a:lnTo>
                    <a:pt x="877443" y="119240"/>
                  </a:lnTo>
                  <a:lnTo>
                    <a:pt x="877214" y="119126"/>
                  </a:lnTo>
                  <a:lnTo>
                    <a:pt x="876973" y="119011"/>
                  </a:lnTo>
                  <a:lnTo>
                    <a:pt x="877214" y="119481"/>
                  </a:lnTo>
                  <a:lnTo>
                    <a:pt x="877443" y="119951"/>
                  </a:lnTo>
                  <a:lnTo>
                    <a:pt x="877684" y="120434"/>
                  </a:lnTo>
                  <a:lnTo>
                    <a:pt x="877684" y="119367"/>
                  </a:lnTo>
                  <a:close/>
                </a:path>
                <a:path w="904875" h="723264">
                  <a:moveTo>
                    <a:pt x="878827" y="11684"/>
                  </a:moveTo>
                  <a:lnTo>
                    <a:pt x="876655" y="11684"/>
                  </a:lnTo>
                  <a:lnTo>
                    <a:pt x="876973" y="12395"/>
                  </a:lnTo>
                  <a:lnTo>
                    <a:pt x="878827" y="11684"/>
                  </a:lnTo>
                  <a:close/>
                </a:path>
                <a:path w="904875" h="723264">
                  <a:moveTo>
                    <a:pt x="881557" y="32626"/>
                  </a:moveTo>
                  <a:lnTo>
                    <a:pt x="881507" y="32385"/>
                  </a:lnTo>
                  <a:lnTo>
                    <a:pt x="881430" y="31965"/>
                  </a:lnTo>
                  <a:lnTo>
                    <a:pt x="880719" y="32346"/>
                  </a:lnTo>
                  <a:lnTo>
                    <a:pt x="877328" y="31165"/>
                  </a:lnTo>
                  <a:lnTo>
                    <a:pt x="876528" y="31965"/>
                  </a:lnTo>
                  <a:lnTo>
                    <a:pt x="876744" y="31965"/>
                  </a:lnTo>
                  <a:lnTo>
                    <a:pt x="878649" y="33083"/>
                  </a:lnTo>
                  <a:lnTo>
                    <a:pt x="879322" y="33083"/>
                  </a:lnTo>
                  <a:lnTo>
                    <a:pt x="880630" y="32385"/>
                  </a:lnTo>
                  <a:lnTo>
                    <a:pt x="880872" y="32385"/>
                  </a:lnTo>
                  <a:lnTo>
                    <a:pt x="881557" y="32626"/>
                  </a:lnTo>
                  <a:close/>
                </a:path>
                <a:path w="904875" h="723264">
                  <a:moveTo>
                    <a:pt x="881583" y="123609"/>
                  </a:moveTo>
                  <a:lnTo>
                    <a:pt x="878979" y="121729"/>
                  </a:lnTo>
                  <a:lnTo>
                    <a:pt x="877684" y="120777"/>
                  </a:lnTo>
                  <a:lnTo>
                    <a:pt x="877443" y="121132"/>
                  </a:lnTo>
                  <a:lnTo>
                    <a:pt x="877214" y="121488"/>
                  </a:lnTo>
                  <a:lnTo>
                    <a:pt x="876973" y="121843"/>
                  </a:lnTo>
                  <a:lnTo>
                    <a:pt x="878433" y="123012"/>
                  </a:lnTo>
                  <a:lnTo>
                    <a:pt x="879919" y="123456"/>
                  </a:lnTo>
                  <a:lnTo>
                    <a:pt x="881583" y="123609"/>
                  </a:lnTo>
                  <a:close/>
                </a:path>
                <a:path w="904875" h="723264">
                  <a:moveTo>
                    <a:pt x="882370" y="11684"/>
                  </a:moveTo>
                  <a:lnTo>
                    <a:pt x="881875" y="11036"/>
                  </a:lnTo>
                  <a:lnTo>
                    <a:pt x="880516" y="11036"/>
                  </a:lnTo>
                  <a:lnTo>
                    <a:pt x="878827" y="11684"/>
                  </a:lnTo>
                  <a:lnTo>
                    <a:pt x="882370" y="11684"/>
                  </a:lnTo>
                  <a:close/>
                </a:path>
                <a:path w="904875" h="723264">
                  <a:moveTo>
                    <a:pt x="883348" y="27635"/>
                  </a:moveTo>
                  <a:lnTo>
                    <a:pt x="882637" y="27508"/>
                  </a:lnTo>
                  <a:lnTo>
                    <a:pt x="881938" y="27393"/>
                  </a:lnTo>
                  <a:lnTo>
                    <a:pt x="881227" y="27266"/>
                  </a:lnTo>
                  <a:lnTo>
                    <a:pt x="881227" y="27635"/>
                  </a:lnTo>
                  <a:lnTo>
                    <a:pt x="881938" y="27863"/>
                  </a:lnTo>
                  <a:lnTo>
                    <a:pt x="882637" y="28105"/>
                  </a:lnTo>
                  <a:lnTo>
                    <a:pt x="883348" y="28333"/>
                  </a:lnTo>
                  <a:lnTo>
                    <a:pt x="883348" y="27635"/>
                  </a:lnTo>
                  <a:close/>
                </a:path>
                <a:path w="904875" h="723264">
                  <a:moveTo>
                    <a:pt x="884059" y="2476"/>
                  </a:moveTo>
                  <a:lnTo>
                    <a:pt x="879106" y="3543"/>
                  </a:lnTo>
                  <a:lnTo>
                    <a:pt x="878979" y="3657"/>
                  </a:lnTo>
                  <a:lnTo>
                    <a:pt x="878865" y="3784"/>
                  </a:lnTo>
                  <a:lnTo>
                    <a:pt x="878738" y="3898"/>
                  </a:lnTo>
                  <a:lnTo>
                    <a:pt x="878738" y="4965"/>
                  </a:lnTo>
                  <a:lnTo>
                    <a:pt x="879106" y="5308"/>
                  </a:lnTo>
                  <a:lnTo>
                    <a:pt x="879449" y="5676"/>
                  </a:lnTo>
                  <a:lnTo>
                    <a:pt x="879805" y="6019"/>
                  </a:lnTo>
                  <a:lnTo>
                    <a:pt x="881938" y="6019"/>
                  </a:lnTo>
                  <a:lnTo>
                    <a:pt x="882637" y="4838"/>
                  </a:lnTo>
                  <a:lnTo>
                    <a:pt x="884059" y="2476"/>
                  </a:lnTo>
                  <a:close/>
                </a:path>
                <a:path w="904875" h="723264">
                  <a:moveTo>
                    <a:pt x="884415" y="41440"/>
                  </a:moveTo>
                  <a:lnTo>
                    <a:pt x="878395" y="40030"/>
                  </a:lnTo>
                  <a:lnTo>
                    <a:pt x="878039" y="40728"/>
                  </a:lnTo>
                  <a:lnTo>
                    <a:pt x="880872" y="41795"/>
                  </a:lnTo>
                  <a:lnTo>
                    <a:pt x="880872" y="43573"/>
                  </a:lnTo>
                  <a:lnTo>
                    <a:pt x="879805" y="44272"/>
                  </a:lnTo>
                  <a:lnTo>
                    <a:pt x="878560" y="43484"/>
                  </a:lnTo>
                  <a:lnTo>
                    <a:pt x="878433" y="43535"/>
                  </a:lnTo>
                  <a:lnTo>
                    <a:pt x="878039" y="41795"/>
                  </a:lnTo>
                  <a:lnTo>
                    <a:pt x="875487" y="43929"/>
                  </a:lnTo>
                  <a:lnTo>
                    <a:pt x="874966" y="45250"/>
                  </a:lnTo>
                  <a:lnTo>
                    <a:pt x="870597" y="44983"/>
                  </a:lnTo>
                  <a:lnTo>
                    <a:pt x="870597" y="45339"/>
                  </a:lnTo>
                  <a:lnTo>
                    <a:pt x="875207" y="45694"/>
                  </a:lnTo>
                  <a:lnTo>
                    <a:pt x="877684" y="44272"/>
                  </a:lnTo>
                  <a:lnTo>
                    <a:pt x="878268" y="43738"/>
                  </a:lnTo>
                  <a:lnTo>
                    <a:pt x="880021" y="45948"/>
                  </a:lnTo>
                  <a:lnTo>
                    <a:pt x="879208" y="46062"/>
                  </a:lnTo>
                  <a:lnTo>
                    <a:pt x="876617" y="46050"/>
                  </a:lnTo>
                  <a:lnTo>
                    <a:pt x="876388" y="46520"/>
                  </a:lnTo>
                  <a:lnTo>
                    <a:pt x="876261" y="46761"/>
                  </a:lnTo>
                  <a:lnTo>
                    <a:pt x="878154" y="47104"/>
                  </a:lnTo>
                  <a:lnTo>
                    <a:pt x="881938" y="47815"/>
                  </a:lnTo>
                  <a:lnTo>
                    <a:pt x="881240" y="45770"/>
                  </a:lnTo>
                  <a:lnTo>
                    <a:pt x="880376" y="45897"/>
                  </a:lnTo>
                  <a:lnTo>
                    <a:pt x="881938" y="43573"/>
                  </a:lnTo>
                  <a:lnTo>
                    <a:pt x="884415" y="43573"/>
                  </a:lnTo>
                  <a:lnTo>
                    <a:pt x="884415" y="41440"/>
                  </a:lnTo>
                  <a:close/>
                </a:path>
                <a:path w="904875" h="723264">
                  <a:moveTo>
                    <a:pt x="885278" y="11036"/>
                  </a:moveTo>
                  <a:lnTo>
                    <a:pt x="884707" y="10121"/>
                  </a:lnTo>
                  <a:lnTo>
                    <a:pt x="884580" y="9918"/>
                  </a:lnTo>
                  <a:lnTo>
                    <a:pt x="884555" y="8966"/>
                  </a:lnTo>
                  <a:lnTo>
                    <a:pt x="882992" y="8153"/>
                  </a:lnTo>
                  <a:lnTo>
                    <a:pt x="881938" y="7442"/>
                  </a:lnTo>
                  <a:lnTo>
                    <a:pt x="879106" y="9563"/>
                  </a:lnTo>
                  <a:lnTo>
                    <a:pt x="877341" y="10121"/>
                  </a:lnTo>
                  <a:lnTo>
                    <a:pt x="877176" y="9918"/>
                  </a:lnTo>
                  <a:lnTo>
                    <a:pt x="877011" y="9702"/>
                  </a:lnTo>
                  <a:lnTo>
                    <a:pt x="873874" y="9702"/>
                  </a:lnTo>
                  <a:lnTo>
                    <a:pt x="873569" y="9702"/>
                  </a:lnTo>
                  <a:lnTo>
                    <a:pt x="873074" y="9918"/>
                  </a:lnTo>
                  <a:lnTo>
                    <a:pt x="872794" y="10629"/>
                  </a:lnTo>
                  <a:lnTo>
                    <a:pt x="872756" y="11036"/>
                  </a:lnTo>
                  <a:lnTo>
                    <a:pt x="874077" y="11036"/>
                  </a:lnTo>
                  <a:lnTo>
                    <a:pt x="874420" y="10121"/>
                  </a:lnTo>
                  <a:lnTo>
                    <a:pt x="874496" y="9918"/>
                  </a:lnTo>
                  <a:lnTo>
                    <a:pt x="876884" y="10629"/>
                  </a:lnTo>
                  <a:lnTo>
                    <a:pt x="876287" y="10629"/>
                  </a:lnTo>
                  <a:lnTo>
                    <a:pt x="876376" y="11036"/>
                  </a:lnTo>
                  <a:lnTo>
                    <a:pt x="880516" y="11036"/>
                  </a:lnTo>
                  <a:lnTo>
                    <a:pt x="881583" y="10629"/>
                  </a:lnTo>
                  <a:lnTo>
                    <a:pt x="881773" y="10896"/>
                  </a:lnTo>
                  <a:lnTo>
                    <a:pt x="881875" y="11036"/>
                  </a:lnTo>
                  <a:lnTo>
                    <a:pt x="885278" y="11036"/>
                  </a:lnTo>
                  <a:close/>
                </a:path>
                <a:path w="904875" h="723264">
                  <a:moveTo>
                    <a:pt x="885583" y="11036"/>
                  </a:moveTo>
                  <a:lnTo>
                    <a:pt x="885317" y="11684"/>
                  </a:lnTo>
                  <a:lnTo>
                    <a:pt x="882370" y="11684"/>
                  </a:lnTo>
                  <a:lnTo>
                    <a:pt x="882599" y="11988"/>
                  </a:lnTo>
                  <a:lnTo>
                    <a:pt x="882777" y="12395"/>
                  </a:lnTo>
                  <a:lnTo>
                    <a:pt x="882840" y="12534"/>
                  </a:lnTo>
                  <a:lnTo>
                    <a:pt x="884770" y="13106"/>
                  </a:lnTo>
                  <a:lnTo>
                    <a:pt x="885202" y="11988"/>
                  </a:lnTo>
                  <a:lnTo>
                    <a:pt x="885329" y="11684"/>
                  </a:lnTo>
                  <a:lnTo>
                    <a:pt x="885583" y="11036"/>
                  </a:lnTo>
                  <a:close/>
                </a:path>
                <a:path w="904875" h="723264">
                  <a:moveTo>
                    <a:pt x="886180" y="109804"/>
                  </a:moveTo>
                  <a:lnTo>
                    <a:pt x="881583" y="106616"/>
                  </a:lnTo>
                  <a:lnTo>
                    <a:pt x="882421" y="108534"/>
                  </a:lnTo>
                  <a:lnTo>
                    <a:pt x="883666" y="109524"/>
                  </a:lnTo>
                  <a:lnTo>
                    <a:pt x="886180" y="109804"/>
                  </a:lnTo>
                  <a:close/>
                </a:path>
                <a:path w="904875" h="723264">
                  <a:moveTo>
                    <a:pt x="886180" y="98463"/>
                  </a:moveTo>
                  <a:lnTo>
                    <a:pt x="884529" y="98234"/>
                  </a:lnTo>
                  <a:lnTo>
                    <a:pt x="883704" y="98107"/>
                  </a:lnTo>
                  <a:lnTo>
                    <a:pt x="883818" y="98348"/>
                  </a:lnTo>
                  <a:lnTo>
                    <a:pt x="883945" y="98590"/>
                  </a:lnTo>
                  <a:lnTo>
                    <a:pt x="884059" y="98818"/>
                  </a:lnTo>
                  <a:lnTo>
                    <a:pt x="884770" y="98945"/>
                  </a:lnTo>
                  <a:lnTo>
                    <a:pt x="886180" y="99174"/>
                  </a:lnTo>
                  <a:lnTo>
                    <a:pt x="886180" y="98463"/>
                  </a:lnTo>
                  <a:close/>
                </a:path>
                <a:path w="904875" h="723264">
                  <a:moveTo>
                    <a:pt x="888314" y="125387"/>
                  </a:moveTo>
                  <a:lnTo>
                    <a:pt x="886917" y="123266"/>
                  </a:lnTo>
                  <a:lnTo>
                    <a:pt x="884161" y="120129"/>
                  </a:lnTo>
                  <a:lnTo>
                    <a:pt x="881583" y="119367"/>
                  </a:lnTo>
                  <a:lnTo>
                    <a:pt x="883297" y="121793"/>
                  </a:lnTo>
                  <a:lnTo>
                    <a:pt x="884821" y="124663"/>
                  </a:lnTo>
                  <a:lnTo>
                    <a:pt x="888314" y="125387"/>
                  </a:lnTo>
                  <a:close/>
                </a:path>
                <a:path w="904875" h="723264">
                  <a:moveTo>
                    <a:pt x="888669" y="36842"/>
                  </a:moveTo>
                  <a:lnTo>
                    <a:pt x="888542" y="36360"/>
                  </a:lnTo>
                  <a:lnTo>
                    <a:pt x="888428" y="35890"/>
                  </a:lnTo>
                  <a:lnTo>
                    <a:pt x="888314" y="35420"/>
                  </a:lnTo>
                  <a:lnTo>
                    <a:pt x="886561" y="32385"/>
                  </a:lnTo>
                  <a:lnTo>
                    <a:pt x="886993" y="31165"/>
                  </a:lnTo>
                  <a:lnTo>
                    <a:pt x="887018" y="29400"/>
                  </a:lnTo>
                  <a:lnTo>
                    <a:pt x="885825" y="29400"/>
                  </a:lnTo>
                  <a:lnTo>
                    <a:pt x="881341" y="29400"/>
                  </a:lnTo>
                  <a:lnTo>
                    <a:pt x="880770" y="28536"/>
                  </a:lnTo>
                  <a:lnTo>
                    <a:pt x="880630" y="28333"/>
                  </a:lnTo>
                  <a:lnTo>
                    <a:pt x="880389" y="27978"/>
                  </a:lnTo>
                  <a:lnTo>
                    <a:pt x="880059" y="27978"/>
                  </a:lnTo>
                  <a:lnTo>
                    <a:pt x="878954" y="28333"/>
                  </a:lnTo>
                  <a:lnTo>
                    <a:pt x="878039" y="26568"/>
                  </a:lnTo>
                  <a:lnTo>
                    <a:pt x="876617" y="27266"/>
                  </a:lnTo>
                  <a:lnTo>
                    <a:pt x="876503" y="27635"/>
                  </a:lnTo>
                  <a:lnTo>
                    <a:pt x="876388" y="27978"/>
                  </a:lnTo>
                  <a:lnTo>
                    <a:pt x="876261" y="28333"/>
                  </a:lnTo>
                  <a:lnTo>
                    <a:pt x="876681" y="28752"/>
                  </a:lnTo>
                  <a:lnTo>
                    <a:pt x="877468" y="28752"/>
                  </a:lnTo>
                  <a:lnTo>
                    <a:pt x="878738" y="29044"/>
                  </a:lnTo>
                  <a:lnTo>
                    <a:pt x="878852" y="28536"/>
                  </a:lnTo>
                  <a:lnTo>
                    <a:pt x="879576" y="29756"/>
                  </a:lnTo>
                  <a:lnTo>
                    <a:pt x="880935" y="29756"/>
                  </a:lnTo>
                  <a:lnTo>
                    <a:pt x="881430" y="31965"/>
                  </a:lnTo>
                  <a:lnTo>
                    <a:pt x="881722" y="31965"/>
                  </a:lnTo>
                  <a:lnTo>
                    <a:pt x="883335" y="32854"/>
                  </a:lnTo>
                  <a:lnTo>
                    <a:pt x="882726" y="34353"/>
                  </a:lnTo>
                  <a:lnTo>
                    <a:pt x="882561" y="34912"/>
                  </a:lnTo>
                  <a:lnTo>
                    <a:pt x="882319" y="34899"/>
                  </a:lnTo>
                  <a:lnTo>
                    <a:pt x="882319" y="35331"/>
                  </a:lnTo>
                  <a:lnTo>
                    <a:pt x="882319" y="34899"/>
                  </a:lnTo>
                  <a:lnTo>
                    <a:pt x="878395" y="34353"/>
                  </a:lnTo>
                  <a:lnTo>
                    <a:pt x="878268" y="34912"/>
                  </a:lnTo>
                  <a:lnTo>
                    <a:pt x="878243" y="35064"/>
                  </a:lnTo>
                  <a:lnTo>
                    <a:pt x="877798" y="35890"/>
                  </a:lnTo>
                  <a:lnTo>
                    <a:pt x="877798" y="36360"/>
                  </a:lnTo>
                  <a:lnTo>
                    <a:pt x="879538" y="39776"/>
                  </a:lnTo>
                  <a:lnTo>
                    <a:pt x="882421" y="37998"/>
                  </a:lnTo>
                  <a:lnTo>
                    <a:pt x="885469" y="37198"/>
                  </a:lnTo>
                  <a:lnTo>
                    <a:pt x="885710" y="37198"/>
                  </a:lnTo>
                  <a:lnTo>
                    <a:pt x="886523" y="38417"/>
                  </a:lnTo>
                  <a:lnTo>
                    <a:pt x="885723" y="38417"/>
                  </a:lnTo>
                  <a:lnTo>
                    <a:pt x="886536" y="38963"/>
                  </a:lnTo>
                  <a:lnTo>
                    <a:pt x="888301" y="37198"/>
                  </a:lnTo>
                  <a:lnTo>
                    <a:pt x="888669" y="36842"/>
                  </a:lnTo>
                  <a:close/>
                </a:path>
                <a:path w="904875" h="723264">
                  <a:moveTo>
                    <a:pt x="889012" y="26568"/>
                  </a:moveTo>
                  <a:lnTo>
                    <a:pt x="886472" y="25273"/>
                  </a:lnTo>
                  <a:lnTo>
                    <a:pt x="884796" y="24803"/>
                  </a:lnTo>
                  <a:lnTo>
                    <a:pt x="885088" y="24803"/>
                  </a:lnTo>
                  <a:lnTo>
                    <a:pt x="880516" y="24091"/>
                  </a:lnTo>
                  <a:lnTo>
                    <a:pt x="880402" y="23850"/>
                  </a:lnTo>
                  <a:lnTo>
                    <a:pt x="880287" y="23622"/>
                  </a:lnTo>
                  <a:lnTo>
                    <a:pt x="880160" y="23380"/>
                  </a:lnTo>
                  <a:lnTo>
                    <a:pt x="882573" y="22999"/>
                  </a:lnTo>
                  <a:lnTo>
                    <a:pt x="882446" y="22796"/>
                  </a:lnTo>
                  <a:lnTo>
                    <a:pt x="882370" y="22313"/>
                  </a:lnTo>
                  <a:lnTo>
                    <a:pt x="882281" y="21602"/>
                  </a:lnTo>
                  <a:lnTo>
                    <a:pt x="884821" y="21602"/>
                  </a:lnTo>
                  <a:lnTo>
                    <a:pt x="885139" y="22313"/>
                  </a:lnTo>
                  <a:lnTo>
                    <a:pt x="885253" y="22555"/>
                  </a:lnTo>
                  <a:lnTo>
                    <a:pt x="887603" y="23380"/>
                  </a:lnTo>
                  <a:lnTo>
                    <a:pt x="887831" y="23380"/>
                  </a:lnTo>
                  <a:lnTo>
                    <a:pt x="887933" y="21602"/>
                  </a:lnTo>
                  <a:lnTo>
                    <a:pt x="887958" y="21259"/>
                  </a:lnTo>
                  <a:lnTo>
                    <a:pt x="886955" y="19862"/>
                  </a:lnTo>
                  <a:lnTo>
                    <a:pt x="884288" y="20332"/>
                  </a:lnTo>
                  <a:lnTo>
                    <a:pt x="882637" y="21259"/>
                  </a:lnTo>
                  <a:lnTo>
                    <a:pt x="881595" y="19862"/>
                  </a:lnTo>
                  <a:lnTo>
                    <a:pt x="881583" y="19608"/>
                  </a:lnTo>
                  <a:lnTo>
                    <a:pt x="883348" y="18237"/>
                  </a:lnTo>
                  <a:lnTo>
                    <a:pt x="884491" y="18237"/>
                  </a:lnTo>
                  <a:lnTo>
                    <a:pt x="886536" y="18440"/>
                  </a:lnTo>
                  <a:lnTo>
                    <a:pt x="886536" y="18237"/>
                  </a:lnTo>
                  <a:lnTo>
                    <a:pt x="885583" y="15227"/>
                  </a:lnTo>
                  <a:lnTo>
                    <a:pt x="885469" y="14884"/>
                  </a:lnTo>
                  <a:lnTo>
                    <a:pt x="879449" y="12750"/>
                  </a:lnTo>
                  <a:lnTo>
                    <a:pt x="880186" y="14351"/>
                  </a:lnTo>
                  <a:lnTo>
                    <a:pt x="880795" y="14744"/>
                  </a:lnTo>
                  <a:lnTo>
                    <a:pt x="882637" y="15227"/>
                  </a:lnTo>
                  <a:lnTo>
                    <a:pt x="881824" y="16637"/>
                  </a:lnTo>
                  <a:lnTo>
                    <a:pt x="879944" y="17462"/>
                  </a:lnTo>
                  <a:lnTo>
                    <a:pt x="879182" y="19608"/>
                  </a:lnTo>
                  <a:lnTo>
                    <a:pt x="879094" y="19862"/>
                  </a:lnTo>
                  <a:lnTo>
                    <a:pt x="876973" y="19862"/>
                  </a:lnTo>
                  <a:lnTo>
                    <a:pt x="876287" y="17462"/>
                  </a:lnTo>
                  <a:lnTo>
                    <a:pt x="876477" y="17462"/>
                  </a:lnTo>
                  <a:lnTo>
                    <a:pt x="875550" y="17005"/>
                  </a:lnTo>
                  <a:lnTo>
                    <a:pt x="875461" y="17462"/>
                  </a:lnTo>
                  <a:lnTo>
                    <a:pt x="875296" y="18237"/>
                  </a:lnTo>
                  <a:lnTo>
                    <a:pt x="875284" y="18491"/>
                  </a:lnTo>
                  <a:lnTo>
                    <a:pt x="875830" y="20332"/>
                  </a:lnTo>
                  <a:lnTo>
                    <a:pt x="873213" y="20332"/>
                  </a:lnTo>
                  <a:lnTo>
                    <a:pt x="880160" y="20904"/>
                  </a:lnTo>
                  <a:lnTo>
                    <a:pt x="880160" y="22313"/>
                  </a:lnTo>
                  <a:lnTo>
                    <a:pt x="876973" y="23380"/>
                  </a:lnTo>
                  <a:lnTo>
                    <a:pt x="877049" y="25273"/>
                  </a:lnTo>
                  <a:lnTo>
                    <a:pt x="877595" y="26085"/>
                  </a:lnTo>
                  <a:lnTo>
                    <a:pt x="877798" y="25501"/>
                  </a:lnTo>
                  <a:lnTo>
                    <a:pt x="877925" y="24803"/>
                  </a:lnTo>
                  <a:lnTo>
                    <a:pt x="878039" y="24091"/>
                  </a:lnTo>
                  <a:lnTo>
                    <a:pt x="879449" y="24091"/>
                  </a:lnTo>
                  <a:lnTo>
                    <a:pt x="880630" y="26085"/>
                  </a:lnTo>
                  <a:lnTo>
                    <a:pt x="883945" y="26797"/>
                  </a:lnTo>
                  <a:lnTo>
                    <a:pt x="885825" y="27978"/>
                  </a:lnTo>
                  <a:lnTo>
                    <a:pt x="885825" y="28879"/>
                  </a:lnTo>
                  <a:lnTo>
                    <a:pt x="886980" y="28879"/>
                  </a:lnTo>
                  <a:lnTo>
                    <a:pt x="886904" y="27635"/>
                  </a:lnTo>
                  <a:lnTo>
                    <a:pt x="888314" y="27635"/>
                  </a:lnTo>
                  <a:lnTo>
                    <a:pt x="889012" y="26568"/>
                  </a:lnTo>
                  <a:close/>
                </a:path>
                <a:path w="904875" h="723264">
                  <a:moveTo>
                    <a:pt x="889368" y="121132"/>
                  </a:moveTo>
                  <a:lnTo>
                    <a:pt x="888606" y="120205"/>
                  </a:lnTo>
                  <a:lnTo>
                    <a:pt x="887247" y="119722"/>
                  </a:lnTo>
                  <a:lnTo>
                    <a:pt x="887247" y="120065"/>
                  </a:lnTo>
                  <a:lnTo>
                    <a:pt x="887958" y="120434"/>
                  </a:lnTo>
                  <a:lnTo>
                    <a:pt x="888669" y="120777"/>
                  </a:lnTo>
                  <a:lnTo>
                    <a:pt x="889368" y="121132"/>
                  </a:lnTo>
                  <a:close/>
                </a:path>
                <a:path w="904875" h="723264">
                  <a:moveTo>
                    <a:pt x="889723" y="1422"/>
                  </a:moveTo>
                  <a:lnTo>
                    <a:pt x="887844" y="1143"/>
                  </a:lnTo>
                  <a:lnTo>
                    <a:pt x="886358" y="1562"/>
                  </a:lnTo>
                  <a:lnTo>
                    <a:pt x="885113" y="2832"/>
                  </a:lnTo>
                  <a:lnTo>
                    <a:pt x="885710" y="3543"/>
                  </a:lnTo>
                  <a:lnTo>
                    <a:pt x="886294" y="4254"/>
                  </a:lnTo>
                  <a:lnTo>
                    <a:pt x="886891" y="4965"/>
                  </a:lnTo>
                  <a:lnTo>
                    <a:pt x="886701" y="2540"/>
                  </a:lnTo>
                  <a:lnTo>
                    <a:pt x="887641" y="3403"/>
                  </a:lnTo>
                  <a:lnTo>
                    <a:pt x="889723" y="3898"/>
                  </a:lnTo>
                  <a:lnTo>
                    <a:pt x="889723" y="1422"/>
                  </a:lnTo>
                  <a:close/>
                </a:path>
                <a:path w="904875" h="723264">
                  <a:moveTo>
                    <a:pt x="890435" y="30822"/>
                  </a:moveTo>
                  <a:lnTo>
                    <a:pt x="889368" y="30822"/>
                  </a:lnTo>
                  <a:lnTo>
                    <a:pt x="888415" y="31597"/>
                  </a:lnTo>
                  <a:lnTo>
                    <a:pt x="887920" y="31724"/>
                  </a:lnTo>
                  <a:lnTo>
                    <a:pt x="888314" y="32943"/>
                  </a:lnTo>
                  <a:lnTo>
                    <a:pt x="889660" y="32092"/>
                  </a:lnTo>
                  <a:lnTo>
                    <a:pt x="889850" y="32588"/>
                  </a:lnTo>
                  <a:lnTo>
                    <a:pt x="890435" y="30822"/>
                  </a:lnTo>
                  <a:close/>
                </a:path>
                <a:path w="904875" h="723264">
                  <a:moveTo>
                    <a:pt x="893978" y="121843"/>
                  </a:moveTo>
                  <a:lnTo>
                    <a:pt x="893000" y="119938"/>
                  </a:lnTo>
                  <a:lnTo>
                    <a:pt x="889457" y="117805"/>
                  </a:lnTo>
                  <a:lnTo>
                    <a:pt x="887247" y="117233"/>
                  </a:lnTo>
                  <a:lnTo>
                    <a:pt x="893978" y="121843"/>
                  </a:lnTo>
                  <a:close/>
                </a:path>
                <a:path w="904875" h="723264">
                  <a:moveTo>
                    <a:pt x="896454" y="6731"/>
                  </a:moveTo>
                  <a:lnTo>
                    <a:pt x="892556" y="0"/>
                  </a:lnTo>
                  <a:lnTo>
                    <a:pt x="890790" y="0"/>
                  </a:lnTo>
                  <a:lnTo>
                    <a:pt x="891413" y="2032"/>
                  </a:lnTo>
                  <a:lnTo>
                    <a:pt x="894651" y="5816"/>
                  </a:lnTo>
                  <a:lnTo>
                    <a:pt x="896454" y="6731"/>
                  </a:lnTo>
                  <a:close/>
                </a:path>
                <a:path w="904875" h="723264">
                  <a:moveTo>
                    <a:pt x="898220" y="35775"/>
                  </a:moveTo>
                  <a:lnTo>
                    <a:pt x="898105" y="35534"/>
                  </a:lnTo>
                  <a:lnTo>
                    <a:pt x="897991" y="35306"/>
                  </a:lnTo>
                  <a:lnTo>
                    <a:pt x="897877" y="35064"/>
                  </a:lnTo>
                  <a:lnTo>
                    <a:pt x="897521" y="35191"/>
                  </a:lnTo>
                  <a:lnTo>
                    <a:pt x="896810" y="35420"/>
                  </a:lnTo>
                  <a:lnTo>
                    <a:pt x="896099" y="35420"/>
                  </a:lnTo>
                  <a:lnTo>
                    <a:pt x="896340" y="35890"/>
                  </a:lnTo>
                  <a:lnTo>
                    <a:pt x="896569" y="36360"/>
                  </a:lnTo>
                  <a:lnTo>
                    <a:pt x="896810" y="36842"/>
                  </a:lnTo>
                  <a:lnTo>
                    <a:pt x="897877" y="36842"/>
                  </a:lnTo>
                  <a:lnTo>
                    <a:pt x="898220" y="35775"/>
                  </a:lnTo>
                  <a:close/>
                </a:path>
                <a:path w="904875" h="723264">
                  <a:moveTo>
                    <a:pt x="902119" y="127508"/>
                  </a:moveTo>
                  <a:lnTo>
                    <a:pt x="901001" y="125653"/>
                  </a:lnTo>
                  <a:lnTo>
                    <a:pt x="899388" y="124688"/>
                  </a:lnTo>
                  <a:lnTo>
                    <a:pt x="897521" y="123609"/>
                  </a:lnTo>
                  <a:lnTo>
                    <a:pt x="895032" y="123609"/>
                  </a:lnTo>
                  <a:lnTo>
                    <a:pt x="902119" y="127508"/>
                  </a:lnTo>
                  <a:close/>
                </a:path>
                <a:path w="904875" h="723264">
                  <a:moveTo>
                    <a:pt x="903884" y="121488"/>
                  </a:moveTo>
                  <a:lnTo>
                    <a:pt x="903541" y="119011"/>
                  </a:lnTo>
                  <a:lnTo>
                    <a:pt x="899287" y="116535"/>
                  </a:lnTo>
                  <a:lnTo>
                    <a:pt x="901128" y="118427"/>
                  </a:lnTo>
                  <a:lnTo>
                    <a:pt x="902436" y="119011"/>
                  </a:lnTo>
                  <a:lnTo>
                    <a:pt x="903884" y="121488"/>
                  </a:lnTo>
                  <a:close/>
                </a:path>
                <a:path w="904875" h="723264">
                  <a:moveTo>
                    <a:pt x="904252" y="124675"/>
                  </a:moveTo>
                  <a:lnTo>
                    <a:pt x="903592" y="121272"/>
                  </a:lnTo>
                  <a:lnTo>
                    <a:pt x="897763" y="119138"/>
                  </a:lnTo>
                  <a:lnTo>
                    <a:pt x="893267" y="118300"/>
                  </a:lnTo>
                  <a:lnTo>
                    <a:pt x="894461" y="119456"/>
                  </a:lnTo>
                  <a:lnTo>
                    <a:pt x="902728" y="124244"/>
                  </a:lnTo>
                  <a:lnTo>
                    <a:pt x="904252" y="1246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7701623" y="2642171"/>
              <a:ext cx="1355090" cy="431800"/>
            </a:xfrm>
            <a:custGeom>
              <a:avLst/>
              <a:gdLst/>
              <a:ahLst/>
              <a:cxnLst/>
              <a:rect l="l" t="t" r="r" b="b"/>
              <a:pathLst>
                <a:path w="1355090" h="431800">
                  <a:moveTo>
                    <a:pt x="4241" y="430872"/>
                  </a:moveTo>
                  <a:lnTo>
                    <a:pt x="3238" y="429996"/>
                  </a:lnTo>
                  <a:lnTo>
                    <a:pt x="990" y="429768"/>
                  </a:lnTo>
                  <a:lnTo>
                    <a:pt x="0" y="430872"/>
                  </a:lnTo>
                  <a:lnTo>
                    <a:pt x="1295" y="431114"/>
                  </a:lnTo>
                  <a:lnTo>
                    <a:pt x="2590" y="431342"/>
                  </a:lnTo>
                  <a:lnTo>
                    <a:pt x="3898" y="431584"/>
                  </a:lnTo>
                  <a:lnTo>
                    <a:pt x="4241" y="430872"/>
                  </a:lnTo>
                  <a:close/>
                </a:path>
                <a:path w="1355090" h="431800">
                  <a:moveTo>
                    <a:pt x="40728" y="337007"/>
                  </a:moveTo>
                  <a:lnTo>
                    <a:pt x="40487" y="337375"/>
                  </a:lnTo>
                  <a:lnTo>
                    <a:pt x="40246" y="337718"/>
                  </a:lnTo>
                  <a:lnTo>
                    <a:pt x="40017" y="338074"/>
                  </a:lnTo>
                  <a:lnTo>
                    <a:pt x="40728" y="338074"/>
                  </a:lnTo>
                  <a:lnTo>
                    <a:pt x="40728" y="337007"/>
                  </a:lnTo>
                  <a:close/>
                </a:path>
                <a:path w="1355090" h="431800">
                  <a:moveTo>
                    <a:pt x="79679" y="368884"/>
                  </a:moveTo>
                  <a:lnTo>
                    <a:pt x="74371" y="369951"/>
                  </a:lnTo>
                  <a:lnTo>
                    <a:pt x="74142" y="370420"/>
                  </a:lnTo>
                  <a:lnTo>
                    <a:pt x="74015" y="370662"/>
                  </a:lnTo>
                  <a:lnTo>
                    <a:pt x="74726" y="370662"/>
                  </a:lnTo>
                  <a:lnTo>
                    <a:pt x="75184" y="371627"/>
                  </a:lnTo>
                  <a:lnTo>
                    <a:pt x="76123" y="371830"/>
                  </a:lnTo>
                  <a:lnTo>
                    <a:pt x="77914" y="372440"/>
                  </a:lnTo>
                  <a:lnTo>
                    <a:pt x="78498" y="371259"/>
                  </a:lnTo>
                  <a:lnTo>
                    <a:pt x="79095" y="370078"/>
                  </a:lnTo>
                  <a:lnTo>
                    <a:pt x="79679" y="368884"/>
                  </a:lnTo>
                  <a:close/>
                </a:path>
                <a:path w="1355090" h="431800">
                  <a:moveTo>
                    <a:pt x="81102" y="367830"/>
                  </a:moveTo>
                  <a:lnTo>
                    <a:pt x="80251" y="367169"/>
                  </a:lnTo>
                  <a:lnTo>
                    <a:pt x="80416" y="367461"/>
                  </a:lnTo>
                  <a:lnTo>
                    <a:pt x="78625" y="367474"/>
                  </a:lnTo>
                  <a:lnTo>
                    <a:pt x="79451" y="367588"/>
                  </a:lnTo>
                  <a:lnTo>
                    <a:pt x="80276" y="367715"/>
                  </a:lnTo>
                  <a:lnTo>
                    <a:pt x="81102" y="367830"/>
                  </a:lnTo>
                  <a:close/>
                </a:path>
                <a:path w="1355090" h="431800">
                  <a:moveTo>
                    <a:pt x="90220" y="379996"/>
                  </a:moveTo>
                  <a:lnTo>
                    <a:pt x="90208" y="379603"/>
                  </a:lnTo>
                  <a:lnTo>
                    <a:pt x="90195" y="379158"/>
                  </a:lnTo>
                  <a:lnTo>
                    <a:pt x="88900" y="379158"/>
                  </a:lnTo>
                  <a:lnTo>
                    <a:pt x="88900" y="379996"/>
                  </a:lnTo>
                  <a:lnTo>
                    <a:pt x="90220" y="379996"/>
                  </a:lnTo>
                  <a:close/>
                </a:path>
                <a:path w="1355090" h="431800">
                  <a:moveTo>
                    <a:pt x="91719" y="382346"/>
                  </a:moveTo>
                  <a:lnTo>
                    <a:pt x="89128" y="382117"/>
                  </a:lnTo>
                  <a:lnTo>
                    <a:pt x="87833" y="381990"/>
                  </a:lnTo>
                  <a:lnTo>
                    <a:pt x="87642" y="382955"/>
                  </a:lnTo>
                  <a:lnTo>
                    <a:pt x="86855" y="382651"/>
                  </a:lnTo>
                  <a:lnTo>
                    <a:pt x="87833" y="383057"/>
                  </a:lnTo>
                  <a:lnTo>
                    <a:pt x="89128" y="382828"/>
                  </a:lnTo>
                  <a:lnTo>
                    <a:pt x="91719" y="382346"/>
                  </a:lnTo>
                  <a:close/>
                </a:path>
                <a:path w="1355090" h="431800">
                  <a:moveTo>
                    <a:pt x="93853" y="368185"/>
                  </a:moveTo>
                  <a:lnTo>
                    <a:pt x="88188" y="369074"/>
                  </a:lnTo>
                  <a:lnTo>
                    <a:pt x="87109" y="370535"/>
                  </a:lnTo>
                  <a:lnTo>
                    <a:pt x="81102" y="369595"/>
                  </a:lnTo>
                  <a:lnTo>
                    <a:pt x="80391" y="373138"/>
                  </a:lnTo>
                  <a:lnTo>
                    <a:pt x="83223" y="371729"/>
                  </a:lnTo>
                  <a:lnTo>
                    <a:pt x="84988" y="373138"/>
                  </a:lnTo>
                  <a:lnTo>
                    <a:pt x="86969" y="370852"/>
                  </a:lnTo>
                  <a:lnTo>
                    <a:pt x="91147" y="370281"/>
                  </a:lnTo>
                  <a:lnTo>
                    <a:pt x="93853" y="368185"/>
                  </a:lnTo>
                  <a:close/>
                </a:path>
                <a:path w="1355090" h="431800">
                  <a:moveTo>
                    <a:pt x="105549" y="357555"/>
                  </a:moveTo>
                  <a:lnTo>
                    <a:pt x="100901" y="355942"/>
                  </a:lnTo>
                  <a:lnTo>
                    <a:pt x="93306" y="359981"/>
                  </a:lnTo>
                  <a:lnTo>
                    <a:pt x="89242" y="360743"/>
                  </a:lnTo>
                  <a:lnTo>
                    <a:pt x="91719" y="361099"/>
                  </a:lnTo>
                  <a:lnTo>
                    <a:pt x="105549" y="357555"/>
                  </a:lnTo>
                  <a:close/>
                </a:path>
                <a:path w="1355090" h="431800">
                  <a:moveTo>
                    <a:pt x="120815" y="303377"/>
                  </a:moveTo>
                  <a:lnTo>
                    <a:pt x="119608" y="303377"/>
                  </a:lnTo>
                  <a:lnTo>
                    <a:pt x="119392" y="303377"/>
                  </a:lnTo>
                  <a:lnTo>
                    <a:pt x="119710" y="305917"/>
                  </a:lnTo>
                  <a:lnTo>
                    <a:pt x="120777" y="305917"/>
                  </a:lnTo>
                  <a:lnTo>
                    <a:pt x="120815" y="303377"/>
                  </a:lnTo>
                  <a:close/>
                </a:path>
                <a:path w="1355090" h="431800">
                  <a:moveTo>
                    <a:pt x="133159" y="305917"/>
                  </a:moveTo>
                  <a:lnTo>
                    <a:pt x="127482" y="307187"/>
                  </a:lnTo>
                  <a:lnTo>
                    <a:pt x="122948" y="311061"/>
                  </a:lnTo>
                  <a:lnTo>
                    <a:pt x="131749" y="308470"/>
                  </a:lnTo>
                  <a:lnTo>
                    <a:pt x="133159" y="305917"/>
                  </a:lnTo>
                  <a:close/>
                </a:path>
                <a:path w="1355090" h="431800">
                  <a:moveTo>
                    <a:pt x="141668" y="323913"/>
                  </a:moveTo>
                  <a:lnTo>
                    <a:pt x="140652" y="324434"/>
                  </a:lnTo>
                  <a:lnTo>
                    <a:pt x="139941" y="325450"/>
                  </a:lnTo>
                  <a:lnTo>
                    <a:pt x="140601" y="326390"/>
                  </a:lnTo>
                  <a:lnTo>
                    <a:pt x="141668" y="323913"/>
                  </a:lnTo>
                  <a:close/>
                </a:path>
                <a:path w="1355090" h="431800">
                  <a:moveTo>
                    <a:pt x="150837" y="261467"/>
                  </a:moveTo>
                  <a:lnTo>
                    <a:pt x="150355" y="260197"/>
                  </a:lnTo>
                  <a:lnTo>
                    <a:pt x="150101" y="260794"/>
                  </a:lnTo>
                  <a:lnTo>
                    <a:pt x="150837" y="261467"/>
                  </a:lnTo>
                  <a:close/>
                </a:path>
                <a:path w="1355090" h="431800">
                  <a:moveTo>
                    <a:pt x="181343" y="265277"/>
                  </a:moveTo>
                  <a:lnTo>
                    <a:pt x="180390" y="265874"/>
                  </a:lnTo>
                  <a:lnTo>
                    <a:pt x="181178" y="265874"/>
                  </a:lnTo>
                  <a:lnTo>
                    <a:pt x="181343" y="265277"/>
                  </a:lnTo>
                  <a:close/>
                </a:path>
                <a:path w="1355090" h="431800">
                  <a:moveTo>
                    <a:pt x="220052" y="237337"/>
                  </a:moveTo>
                  <a:lnTo>
                    <a:pt x="213918" y="237337"/>
                  </a:lnTo>
                  <a:lnTo>
                    <a:pt x="211099" y="237337"/>
                  </a:lnTo>
                  <a:lnTo>
                    <a:pt x="212318" y="238620"/>
                  </a:lnTo>
                  <a:lnTo>
                    <a:pt x="214376" y="239877"/>
                  </a:lnTo>
                  <a:lnTo>
                    <a:pt x="216052" y="238620"/>
                  </a:lnTo>
                  <a:lnTo>
                    <a:pt x="215696" y="239877"/>
                  </a:lnTo>
                  <a:lnTo>
                    <a:pt x="216903" y="241147"/>
                  </a:lnTo>
                  <a:lnTo>
                    <a:pt x="218071" y="239877"/>
                  </a:lnTo>
                  <a:lnTo>
                    <a:pt x="216750" y="239877"/>
                  </a:lnTo>
                  <a:lnTo>
                    <a:pt x="218401" y="238620"/>
                  </a:lnTo>
                  <a:lnTo>
                    <a:pt x="220052" y="237337"/>
                  </a:lnTo>
                  <a:close/>
                </a:path>
                <a:path w="1355090" h="431800">
                  <a:moveTo>
                    <a:pt x="220294" y="239877"/>
                  </a:moveTo>
                  <a:lnTo>
                    <a:pt x="219024" y="238620"/>
                  </a:lnTo>
                  <a:lnTo>
                    <a:pt x="218846" y="239877"/>
                  </a:lnTo>
                  <a:lnTo>
                    <a:pt x="220294" y="239877"/>
                  </a:lnTo>
                  <a:close/>
                </a:path>
                <a:path w="1355090" h="431800">
                  <a:moveTo>
                    <a:pt x="242265" y="221195"/>
                  </a:moveTo>
                  <a:lnTo>
                    <a:pt x="239166" y="221665"/>
                  </a:lnTo>
                  <a:lnTo>
                    <a:pt x="232689" y="223608"/>
                  </a:lnTo>
                  <a:lnTo>
                    <a:pt x="231990" y="225450"/>
                  </a:lnTo>
                  <a:lnTo>
                    <a:pt x="242265" y="221195"/>
                  </a:lnTo>
                  <a:close/>
                </a:path>
                <a:path w="1355090" h="431800">
                  <a:moveTo>
                    <a:pt x="269532" y="225920"/>
                  </a:moveTo>
                  <a:lnTo>
                    <a:pt x="269278" y="225526"/>
                  </a:lnTo>
                  <a:lnTo>
                    <a:pt x="267398" y="225920"/>
                  </a:lnTo>
                  <a:lnTo>
                    <a:pt x="269532" y="225920"/>
                  </a:lnTo>
                  <a:close/>
                </a:path>
                <a:path w="1355090" h="431800">
                  <a:moveTo>
                    <a:pt x="269887" y="214477"/>
                  </a:moveTo>
                  <a:lnTo>
                    <a:pt x="269532" y="213220"/>
                  </a:lnTo>
                  <a:lnTo>
                    <a:pt x="268236" y="214477"/>
                  </a:lnTo>
                  <a:lnTo>
                    <a:pt x="269887" y="214477"/>
                  </a:lnTo>
                  <a:close/>
                </a:path>
                <a:path w="1355090" h="431800">
                  <a:moveTo>
                    <a:pt x="270941" y="213055"/>
                  </a:moveTo>
                  <a:lnTo>
                    <a:pt x="270179" y="212852"/>
                  </a:lnTo>
                  <a:lnTo>
                    <a:pt x="270484" y="213067"/>
                  </a:lnTo>
                  <a:lnTo>
                    <a:pt x="270243" y="213398"/>
                  </a:lnTo>
                  <a:lnTo>
                    <a:pt x="270700" y="213169"/>
                  </a:lnTo>
                  <a:lnTo>
                    <a:pt x="270941" y="213055"/>
                  </a:lnTo>
                  <a:close/>
                </a:path>
                <a:path w="1355090" h="431800">
                  <a:moveTo>
                    <a:pt x="277164" y="210604"/>
                  </a:moveTo>
                  <a:lnTo>
                    <a:pt x="277114" y="210362"/>
                  </a:lnTo>
                  <a:lnTo>
                    <a:pt x="277075" y="210134"/>
                  </a:lnTo>
                  <a:lnTo>
                    <a:pt x="276999" y="209740"/>
                  </a:lnTo>
                  <a:lnTo>
                    <a:pt x="276567" y="209740"/>
                  </a:lnTo>
                  <a:lnTo>
                    <a:pt x="276923" y="210146"/>
                  </a:lnTo>
                  <a:lnTo>
                    <a:pt x="277164" y="210604"/>
                  </a:lnTo>
                  <a:close/>
                </a:path>
                <a:path w="1355090" h="431800">
                  <a:moveTo>
                    <a:pt x="288658" y="203835"/>
                  </a:moveTo>
                  <a:lnTo>
                    <a:pt x="287591" y="203835"/>
                  </a:lnTo>
                  <a:lnTo>
                    <a:pt x="288302" y="204317"/>
                  </a:lnTo>
                  <a:lnTo>
                    <a:pt x="288658" y="204546"/>
                  </a:lnTo>
                  <a:lnTo>
                    <a:pt x="288658" y="203835"/>
                  </a:lnTo>
                  <a:close/>
                </a:path>
                <a:path w="1355090" h="431800">
                  <a:moveTo>
                    <a:pt x="300901" y="215747"/>
                  </a:moveTo>
                  <a:lnTo>
                    <a:pt x="266928" y="215747"/>
                  </a:lnTo>
                  <a:lnTo>
                    <a:pt x="260832" y="215747"/>
                  </a:lnTo>
                  <a:lnTo>
                    <a:pt x="253530" y="218287"/>
                  </a:lnTo>
                  <a:lnTo>
                    <a:pt x="245732" y="223367"/>
                  </a:lnTo>
                  <a:lnTo>
                    <a:pt x="237998" y="225920"/>
                  </a:lnTo>
                  <a:lnTo>
                    <a:pt x="231406" y="228447"/>
                  </a:lnTo>
                  <a:lnTo>
                    <a:pt x="225348" y="228447"/>
                  </a:lnTo>
                  <a:lnTo>
                    <a:pt x="221005" y="230987"/>
                  </a:lnTo>
                  <a:lnTo>
                    <a:pt x="220370" y="230987"/>
                  </a:lnTo>
                  <a:lnTo>
                    <a:pt x="220268" y="229717"/>
                  </a:lnTo>
                  <a:lnTo>
                    <a:pt x="218884" y="229717"/>
                  </a:lnTo>
                  <a:lnTo>
                    <a:pt x="190195" y="241147"/>
                  </a:lnTo>
                  <a:lnTo>
                    <a:pt x="146418" y="260197"/>
                  </a:lnTo>
                  <a:lnTo>
                    <a:pt x="136715" y="265696"/>
                  </a:lnTo>
                  <a:lnTo>
                    <a:pt x="136715" y="277977"/>
                  </a:lnTo>
                  <a:lnTo>
                    <a:pt x="134937" y="279247"/>
                  </a:lnTo>
                  <a:lnTo>
                    <a:pt x="133324" y="279247"/>
                  </a:lnTo>
                  <a:lnTo>
                    <a:pt x="132816" y="277977"/>
                  </a:lnTo>
                  <a:lnTo>
                    <a:pt x="134937" y="275437"/>
                  </a:lnTo>
                  <a:lnTo>
                    <a:pt x="136715" y="277977"/>
                  </a:lnTo>
                  <a:lnTo>
                    <a:pt x="136715" y="265696"/>
                  </a:lnTo>
                  <a:lnTo>
                    <a:pt x="132295" y="268185"/>
                  </a:lnTo>
                  <a:lnTo>
                    <a:pt x="132295" y="280517"/>
                  </a:lnTo>
                  <a:lnTo>
                    <a:pt x="131660" y="280517"/>
                  </a:lnTo>
                  <a:lnTo>
                    <a:pt x="130340" y="281787"/>
                  </a:lnTo>
                  <a:lnTo>
                    <a:pt x="129743" y="281787"/>
                  </a:lnTo>
                  <a:lnTo>
                    <a:pt x="129146" y="280517"/>
                  </a:lnTo>
                  <a:lnTo>
                    <a:pt x="128435" y="280517"/>
                  </a:lnTo>
                  <a:lnTo>
                    <a:pt x="128206" y="279247"/>
                  </a:lnTo>
                  <a:lnTo>
                    <a:pt x="129184" y="277977"/>
                  </a:lnTo>
                  <a:lnTo>
                    <a:pt x="131749" y="277977"/>
                  </a:lnTo>
                  <a:lnTo>
                    <a:pt x="132295" y="280517"/>
                  </a:lnTo>
                  <a:lnTo>
                    <a:pt x="132295" y="268185"/>
                  </a:lnTo>
                  <a:lnTo>
                    <a:pt x="127508" y="270891"/>
                  </a:lnTo>
                  <a:lnTo>
                    <a:pt x="127508" y="280517"/>
                  </a:lnTo>
                  <a:lnTo>
                    <a:pt x="126568" y="284327"/>
                  </a:lnTo>
                  <a:lnTo>
                    <a:pt x="117932" y="285597"/>
                  </a:lnTo>
                  <a:lnTo>
                    <a:pt x="114388" y="288137"/>
                  </a:lnTo>
                  <a:lnTo>
                    <a:pt x="108127" y="291947"/>
                  </a:lnTo>
                  <a:lnTo>
                    <a:pt x="101930" y="297027"/>
                  </a:lnTo>
                  <a:lnTo>
                    <a:pt x="95859" y="302120"/>
                  </a:lnTo>
                  <a:lnTo>
                    <a:pt x="86296" y="308470"/>
                  </a:lnTo>
                  <a:lnTo>
                    <a:pt x="81610" y="311061"/>
                  </a:lnTo>
                  <a:lnTo>
                    <a:pt x="78625" y="313537"/>
                  </a:lnTo>
                  <a:lnTo>
                    <a:pt x="77609" y="313537"/>
                  </a:lnTo>
                  <a:lnTo>
                    <a:pt x="86741" y="305917"/>
                  </a:lnTo>
                  <a:lnTo>
                    <a:pt x="88544" y="304647"/>
                  </a:lnTo>
                  <a:lnTo>
                    <a:pt x="96494" y="298297"/>
                  </a:lnTo>
                  <a:lnTo>
                    <a:pt x="107327" y="290677"/>
                  </a:lnTo>
                  <a:lnTo>
                    <a:pt x="118325" y="283070"/>
                  </a:lnTo>
                  <a:lnTo>
                    <a:pt x="126796" y="279247"/>
                  </a:lnTo>
                  <a:lnTo>
                    <a:pt x="127508" y="280517"/>
                  </a:lnTo>
                  <a:lnTo>
                    <a:pt x="127508" y="270891"/>
                  </a:lnTo>
                  <a:lnTo>
                    <a:pt x="105968" y="283070"/>
                  </a:lnTo>
                  <a:lnTo>
                    <a:pt x="69989" y="309727"/>
                  </a:lnTo>
                  <a:lnTo>
                    <a:pt x="39662" y="341477"/>
                  </a:lnTo>
                  <a:lnTo>
                    <a:pt x="36855" y="345287"/>
                  </a:lnTo>
                  <a:lnTo>
                    <a:pt x="32105" y="347827"/>
                  </a:lnTo>
                  <a:lnTo>
                    <a:pt x="29400" y="351637"/>
                  </a:lnTo>
                  <a:lnTo>
                    <a:pt x="25095" y="357987"/>
                  </a:lnTo>
                  <a:lnTo>
                    <a:pt x="21640" y="364337"/>
                  </a:lnTo>
                  <a:lnTo>
                    <a:pt x="17348" y="369417"/>
                  </a:lnTo>
                  <a:lnTo>
                    <a:pt x="11328" y="377037"/>
                  </a:lnTo>
                  <a:lnTo>
                    <a:pt x="16141" y="377037"/>
                  </a:lnTo>
                  <a:lnTo>
                    <a:pt x="17957" y="374497"/>
                  </a:lnTo>
                  <a:lnTo>
                    <a:pt x="24650" y="369417"/>
                  </a:lnTo>
                  <a:lnTo>
                    <a:pt x="27952" y="369417"/>
                  </a:lnTo>
                  <a:lnTo>
                    <a:pt x="37287" y="363067"/>
                  </a:lnTo>
                  <a:lnTo>
                    <a:pt x="42862" y="350367"/>
                  </a:lnTo>
                  <a:lnTo>
                    <a:pt x="46393" y="346570"/>
                  </a:lnTo>
                  <a:lnTo>
                    <a:pt x="52412" y="341477"/>
                  </a:lnTo>
                  <a:lnTo>
                    <a:pt x="57188" y="335127"/>
                  </a:lnTo>
                  <a:lnTo>
                    <a:pt x="61772" y="330047"/>
                  </a:lnTo>
                  <a:lnTo>
                    <a:pt x="66725" y="323697"/>
                  </a:lnTo>
                  <a:lnTo>
                    <a:pt x="72605" y="319887"/>
                  </a:lnTo>
                  <a:lnTo>
                    <a:pt x="65519" y="327520"/>
                  </a:lnTo>
                  <a:lnTo>
                    <a:pt x="66217" y="328777"/>
                  </a:lnTo>
                  <a:lnTo>
                    <a:pt x="66586" y="330047"/>
                  </a:lnTo>
                  <a:lnTo>
                    <a:pt x="72605" y="327520"/>
                  </a:lnTo>
                  <a:lnTo>
                    <a:pt x="71183" y="327520"/>
                  </a:lnTo>
                  <a:lnTo>
                    <a:pt x="74930" y="324967"/>
                  </a:lnTo>
                  <a:lnTo>
                    <a:pt x="82384" y="321170"/>
                  </a:lnTo>
                  <a:lnTo>
                    <a:pt x="89827" y="319887"/>
                  </a:lnTo>
                  <a:lnTo>
                    <a:pt x="93510" y="321170"/>
                  </a:lnTo>
                  <a:lnTo>
                    <a:pt x="94208" y="319887"/>
                  </a:lnTo>
                  <a:lnTo>
                    <a:pt x="96329" y="319887"/>
                  </a:lnTo>
                  <a:lnTo>
                    <a:pt x="96100" y="318617"/>
                  </a:lnTo>
                  <a:lnTo>
                    <a:pt x="95986" y="317347"/>
                  </a:lnTo>
                  <a:lnTo>
                    <a:pt x="97980" y="317347"/>
                  </a:lnTo>
                  <a:lnTo>
                    <a:pt x="98679" y="318617"/>
                  </a:lnTo>
                  <a:lnTo>
                    <a:pt x="98818" y="318617"/>
                  </a:lnTo>
                  <a:lnTo>
                    <a:pt x="96329" y="319887"/>
                  </a:lnTo>
                  <a:lnTo>
                    <a:pt x="99949" y="319887"/>
                  </a:lnTo>
                  <a:lnTo>
                    <a:pt x="107340" y="317347"/>
                  </a:lnTo>
                  <a:lnTo>
                    <a:pt x="111036" y="316077"/>
                  </a:lnTo>
                  <a:lnTo>
                    <a:pt x="117068" y="313537"/>
                  </a:lnTo>
                  <a:lnTo>
                    <a:pt x="122948" y="311061"/>
                  </a:lnTo>
                  <a:lnTo>
                    <a:pt x="115697" y="311061"/>
                  </a:lnTo>
                  <a:lnTo>
                    <a:pt x="118110" y="309727"/>
                  </a:lnTo>
                  <a:lnTo>
                    <a:pt x="120586" y="309727"/>
                  </a:lnTo>
                  <a:lnTo>
                    <a:pt x="121386" y="308470"/>
                  </a:lnTo>
                  <a:lnTo>
                    <a:pt x="122186" y="307187"/>
                  </a:lnTo>
                  <a:lnTo>
                    <a:pt x="118643" y="308470"/>
                  </a:lnTo>
                  <a:lnTo>
                    <a:pt x="117779" y="307187"/>
                  </a:lnTo>
                  <a:lnTo>
                    <a:pt x="118503" y="308470"/>
                  </a:lnTo>
                  <a:lnTo>
                    <a:pt x="117589" y="308470"/>
                  </a:lnTo>
                  <a:lnTo>
                    <a:pt x="116878" y="303377"/>
                  </a:lnTo>
                  <a:lnTo>
                    <a:pt x="118300" y="302120"/>
                  </a:lnTo>
                  <a:lnTo>
                    <a:pt x="119354" y="303149"/>
                  </a:lnTo>
                  <a:lnTo>
                    <a:pt x="120662" y="303149"/>
                  </a:lnTo>
                  <a:lnTo>
                    <a:pt x="120065" y="302120"/>
                  </a:lnTo>
                  <a:lnTo>
                    <a:pt x="120865" y="300837"/>
                  </a:lnTo>
                  <a:lnTo>
                    <a:pt x="120434" y="300837"/>
                  </a:lnTo>
                  <a:lnTo>
                    <a:pt x="121945" y="299567"/>
                  </a:lnTo>
                  <a:lnTo>
                    <a:pt x="121831" y="298297"/>
                  </a:lnTo>
                  <a:lnTo>
                    <a:pt x="118999" y="298297"/>
                  </a:lnTo>
                  <a:lnTo>
                    <a:pt x="119761" y="295770"/>
                  </a:lnTo>
                  <a:lnTo>
                    <a:pt x="121323" y="295770"/>
                  </a:lnTo>
                  <a:lnTo>
                    <a:pt x="123253" y="293217"/>
                  </a:lnTo>
                  <a:lnTo>
                    <a:pt x="122897" y="291947"/>
                  </a:lnTo>
                  <a:lnTo>
                    <a:pt x="121488" y="291947"/>
                  </a:lnTo>
                  <a:lnTo>
                    <a:pt x="121119" y="290677"/>
                  </a:lnTo>
                  <a:lnTo>
                    <a:pt x="121005" y="291947"/>
                  </a:lnTo>
                  <a:lnTo>
                    <a:pt x="120777" y="293217"/>
                  </a:lnTo>
                  <a:lnTo>
                    <a:pt x="119354" y="291947"/>
                  </a:lnTo>
                  <a:lnTo>
                    <a:pt x="122237" y="289420"/>
                  </a:lnTo>
                  <a:lnTo>
                    <a:pt x="127292" y="285597"/>
                  </a:lnTo>
                  <a:lnTo>
                    <a:pt x="133692" y="283070"/>
                  </a:lnTo>
                  <a:lnTo>
                    <a:pt x="140601" y="284327"/>
                  </a:lnTo>
                  <a:lnTo>
                    <a:pt x="140830" y="284327"/>
                  </a:lnTo>
                  <a:lnTo>
                    <a:pt x="140957" y="285597"/>
                  </a:lnTo>
                  <a:lnTo>
                    <a:pt x="141198" y="285597"/>
                  </a:lnTo>
                  <a:lnTo>
                    <a:pt x="142240" y="284327"/>
                  </a:lnTo>
                  <a:lnTo>
                    <a:pt x="145237" y="284327"/>
                  </a:lnTo>
                  <a:lnTo>
                    <a:pt x="150177" y="285597"/>
                  </a:lnTo>
                  <a:lnTo>
                    <a:pt x="153009" y="283070"/>
                  </a:lnTo>
                  <a:lnTo>
                    <a:pt x="159169" y="284327"/>
                  </a:lnTo>
                  <a:lnTo>
                    <a:pt x="164338" y="283070"/>
                  </a:lnTo>
                  <a:lnTo>
                    <a:pt x="169519" y="281787"/>
                  </a:lnTo>
                  <a:lnTo>
                    <a:pt x="175780" y="279247"/>
                  </a:lnTo>
                  <a:lnTo>
                    <a:pt x="178904" y="277977"/>
                  </a:lnTo>
                  <a:lnTo>
                    <a:pt x="182041" y="276720"/>
                  </a:lnTo>
                  <a:lnTo>
                    <a:pt x="192735" y="276720"/>
                  </a:lnTo>
                  <a:lnTo>
                    <a:pt x="198691" y="274167"/>
                  </a:lnTo>
                  <a:lnTo>
                    <a:pt x="200469" y="275437"/>
                  </a:lnTo>
                  <a:lnTo>
                    <a:pt x="199504" y="276720"/>
                  </a:lnTo>
                  <a:lnTo>
                    <a:pt x="204546" y="276720"/>
                  </a:lnTo>
                  <a:lnTo>
                    <a:pt x="215226" y="275437"/>
                  </a:lnTo>
                  <a:lnTo>
                    <a:pt x="225336" y="274167"/>
                  </a:lnTo>
                  <a:lnTo>
                    <a:pt x="231279" y="270370"/>
                  </a:lnTo>
                  <a:lnTo>
                    <a:pt x="225602" y="272897"/>
                  </a:lnTo>
                  <a:lnTo>
                    <a:pt x="208610" y="275437"/>
                  </a:lnTo>
                  <a:lnTo>
                    <a:pt x="202234" y="275437"/>
                  </a:lnTo>
                  <a:lnTo>
                    <a:pt x="201345" y="274167"/>
                  </a:lnTo>
                  <a:lnTo>
                    <a:pt x="200469" y="272897"/>
                  </a:lnTo>
                  <a:lnTo>
                    <a:pt x="196011" y="271627"/>
                  </a:lnTo>
                  <a:lnTo>
                    <a:pt x="187871" y="275437"/>
                  </a:lnTo>
                  <a:lnTo>
                    <a:pt x="186982" y="274167"/>
                  </a:lnTo>
                  <a:lnTo>
                    <a:pt x="185229" y="271627"/>
                  </a:lnTo>
                  <a:lnTo>
                    <a:pt x="184619" y="272897"/>
                  </a:lnTo>
                  <a:lnTo>
                    <a:pt x="165404" y="272897"/>
                  </a:lnTo>
                  <a:lnTo>
                    <a:pt x="165188" y="271627"/>
                  </a:lnTo>
                  <a:lnTo>
                    <a:pt x="164236" y="271627"/>
                  </a:lnTo>
                  <a:lnTo>
                    <a:pt x="164236" y="272897"/>
                  </a:lnTo>
                  <a:lnTo>
                    <a:pt x="163880" y="272897"/>
                  </a:lnTo>
                  <a:lnTo>
                    <a:pt x="163982" y="274167"/>
                  </a:lnTo>
                  <a:lnTo>
                    <a:pt x="159029" y="274167"/>
                  </a:lnTo>
                  <a:lnTo>
                    <a:pt x="158661" y="272897"/>
                  </a:lnTo>
                  <a:lnTo>
                    <a:pt x="159727" y="271627"/>
                  </a:lnTo>
                  <a:lnTo>
                    <a:pt x="162737" y="271627"/>
                  </a:lnTo>
                  <a:lnTo>
                    <a:pt x="160705" y="272897"/>
                  </a:lnTo>
                  <a:lnTo>
                    <a:pt x="163271" y="271627"/>
                  </a:lnTo>
                  <a:lnTo>
                    <a:pt x="164236" y="272897"/>
                  </a:lnTo>
                  <a:lnTo>
                    <a:pt x="164236" y="271627"/>
                  </a:lnTo>
                  <a:lnTo>
                    <a:pt x="163626" y="271627"/>
                  </a:lnTo>
                  <a:lnTo>
                    <a:pt x="163626" y="270370"/>
                  </a:lnTo>
                  <a:lnTo>
                    <a:pt x="168148" y="269087"/>
                  </a:lnTo>
                  <a:lnTo>
                    <a:pt x="171132" y="270370"/>
                  </a:lnTo>
                  <a:lnTo>
                    <a:pt x="176377" y="270370"/>
                  </a:lnTo>
                  <a:lnTo>
                    <a:pt x="177749" y="269087"/>
                  </a:lnTo>
                  <a:lnTo>
                    <a:pt x="180276" y="269087"/>
                  </a:lnTo>
                  <a:lnTo>
                    <a:pt x="180632" y="267817"/>
                  </a:lnTo>
                  <a:lnTo>
                    <a:pt x="180987" y="266547"/>
                  </a:lnTo>
                  <a:lnTo>
                    <a:pt x="179920" y="266547"/>
                  </a:lnTo>
                  <a:lnTo>
                    <a:pt x="179298" y="266547"/>
                  </a:lnTo>
                  <a:lnTo>
                    <a:pt x="176949" y="267817"/>
                  </a:lnTo>
                  <a:lnTo>
                    <a:pt x="173545" y="267817"/>
                  </a:lnTo>
                  <a:lnTo>
                    <a:pt x="175869" y="266547"/>
                  </a:lnTo>
                  <a:lnTo>
                    <a:pt x="179298" y="266547"/>
                  </a:lnTo>
                  <a:lnTo>
                    <a:pt x="180390" y="265874"/>
                  </a:lnTo>
                  <a:lnTo>
                    <a:pt x="181698" y="264020"/>
                  </a:lnTo>
                  <a:lnTo>
                    <a:pt x="183807" y="265277"/>
                  </a:lnTo>
                  <a:lnTo>
                    <a:pt x="184429" y="265277"/>
                  </a:lnTo>
                  <a:lnTo>
                    <a:pt x="184873" y="265277"/>
                  </a:lnTo>
                  <a:lnTo>
                    <a:pt x="185534" y="264020"/>
                  </a:lnTo>
                  <a:lnTo>
                    <a:pt x="184645" y="264020"/>
                  </a:lnTo>
                  <a:lnTo>
                    <a:pt x="184873" y="262737"/>
                  </a:lnTo>
                  <a:lnTo>
                    <a:pt x="185940" y="262737"/>
                  </a:lnTo>
                  <a:lnTo>
                    <a:pt x="185940" y="265277"/>
                  </a:lnTo>
                  <a:lnTo>
                    <a:pt x="186778" y="266547"/>
                  </a:lnTo>
                  <a:lnTo>
                    <a:pt x="188772" y="267817"/>
                  </a:lnTo>
                  <a:lnTo>
                    <a:pt x="192074" y="265277"/>
                  </a:lnTo>
                  <a:lnTo>
                    <a:pt x="193738" y="264020"/>
                  </a:lnTo>
                  <a:lnTo>
                    <a:pt x="191477" y="265277"/>
                  </a:lnTo>
                  <a:lnTo>
                    <a:pt x="187007" y="265277"/>
                  </a:lnTo>
                  <a:lnTo>
                    <a:pt x="187007" y="264020"/>
                  </a:lnTo>
                  <a:lnTo>
                    <a:pt x="191249" y="261467"/>
                  </a:lnTo>
                  <a:lnTo>
                    <a:pt x="172262" y="261467"/>
                  </a:lnTo>
                  <a:lnTo>
                    <a:pt x="170002" y="262737"/>
                  </a:lnTo>
                  <a:lnTo>
                    <a:pt x="170002" y="261467"/>
                  </a:lnTo>
                  <a:lnTo>
                    <a:pt x="157251" y="264591"/>
                  </a:lnTo>
                  <a:lnTo>
                    <a:pt x="157251" y="272897"/>
                  </a:lnTo>
                  <a:lnTo>
                    <a:pt x="157251" y="274167"/>
                  </a:lnTo>
                  <a:lnTo>
                    <a:pt x="152882" y="274167"/>
                  </a:lnTo>
                  <a:lnTo>
                    <a:pt x="152654" y="272897"/>
                  </a:lnTo>
                  <a:lnTo>
                    <a:pt x="152654" y="275437"/>
                  </a:lnTo>
                  <a:lnTo>
                    <a:pt x="142836" y="275437"/>
                  </a:lnTo>
                  <a:lnTo>
                    <a:pt x="138836" y="277977"/>
                  </a:lnTo>
                  <a:lnTo>
                    <a:pt x="137414" y="277977"/>
                  </a:lnTo>
                  <a:lnTo>
                    <a:pt x="137655" y="276720"/>
                  </a:lnTo>
                  <a:lnTo>
                    <a:pt x="137769" y="275437"/>
                  </a:lnTo>
                  <a:lnTo>
                    <a:pt x="150164" y="272897"/>
                  </a:lnTo>
                  <a:lnTo>
                    <a:pt x="152527" y="274167"/>
                  </a:lnTo>
                  <a:lnTo>
                    <a:pt x="152654" y="275437"/>
                  </a:lnTo>
                  <a:lnTo>
                    <a:pt x="152654" y="272897"/>
                  </a:lnTo>
                  <a:lnTo>
                    <a:pt x="154000" y="271627"/>
                  </a:lnTo>
                  <a:lnTo>
                    <a:pt x="155790" y="272897"/>
                  </a:lnTo>
                  <a:lnTo>
                    <a:pt x="156540" y="271627"/>
                  </a:lnTo>
                  <a:lnTo>
                    <a:pt x="157251" y="272897"/>
                  </a:lnTo>
                  <a:lnTo>
                    <a:pt x="157251" y="264591"/>
                  </a:lnTo>
                  <a:lnTo>
                    <a:pt x="138836" y="269087"/>
                  </a:lnTo>
                  <a:lnTo>
                    <a:pt x="139865" y="267817"/>
                  </a:lnTo>
                  <a:lnTo>
                    <a:pt x="140385" y="267817"/>
                  </a:lnTo>
                  <a:lnTo>
                    <a:pt x="140487" y="266547"/>
                  </a:lnTo>
                  <a:lnTo>
                    <a:pt x="140601" y="265277"/>
                  </a:lnTo>
                  <a:lnTo>
                    <a:pt x="145059" y="264020"/>
                  </a:lnTo>
                  <a:lnTo>
                    <a:pt x="146278" y="262737"/>
                  </a:lnTo>
                  <a:lnTo>
                    <a:pt x="149809" y="261467"/>
                  </a:lnTo>
                  <a:lnTo>
                    <a:pt x="150101" y="260794"/>
                  </a:lnTo>
                  <a:lnTo>
                    <a:pt x="149466" y="260197"/>
                  </a:lnTo>
                  <a:lnTo>
                    <a:pt x="163271" y="253847"/>
                  </a:lnTo>
                  <a:lnTo>
                    <a:pt x="172974" y="250037"/>
                  </a:lnTo>
                  <a:lnTo>
                    <a:pt x="183286" y="244970"/>
                  </a:lnTo>
                  <a:lnTo>
                    <a:pt x="193509" y="241147"/>
                  </a:lnTo>
                  <a:lnTo>
                    <a:pt x="202946" y="238620"/>
                  </a:lnTo>
                  <a:lnTo>
                    <a:pt x="207518" y="236067"/>
                  </a:lnTo>
                  <a:lnTo>
                    <a:pt x="212356" y="233527"/>
                  </a:lnTo>
                  <a:lnTo>
                    <a:pt x="218173" y="234797"/>
                  </a:lnTo>
                  <a:lnTo>
                    <a:pt x="216039" y="236067"/>
                  </a:lnTo>
                  <a:lnTo>
                    <a:pt x="221615" y="236067"/>
                  </a:lnTo>
                  <a:lnTo>
                    <a:pt x="224764" y="233527"/>
                  </a:lnTo>
                  <a:lnTo>
                    <a:pt x="230568" y="234797"/>
                  </a:lnTo>
                  <a:lnTo>
                    <a:pt x="231279" y="236067"/>
                  </a:lnTo>
                  <a:lnTo>
                    <a:pt x="232156" y="237337"/>
                  </a:lnTo>
                  <a:lnTo>
                    <a:pt x="231546" y="237337"/>
                  </a:lnTo>
                  <a:lnTo>
                    <a:pt x="230568" y="238620"/>
                  </a:lnTo>
                  <a:lnTo>
                    <a:pt x="231635" y="239877"/>
                  </a:lnTo>
                  <a:lnTo>
                    <a:pt x="233451" y="237337"/>
                  </a:lnTo>
                  <a:lnTo>
                    <a:pt x="233984" y="234797"/>
                  </a:lnTo>
                  <a:lnTo>
                    <a:pt x="234467" y="233527"/>
                  </a:lnTo>
                  <a:lnTo>
                    <a:pt x="239090" y="233527"/>
                  </a:lnTo>
                  <a:lnTo>
                    <a:pt x="239522" y="234797"/>
                  </a:lnTo>
                  <a:lnTo>
                    <a:pt x="241236" y="233527"/>
                  </a:lnTo>
                  <a:lnTo>
                    <a:pt x="242963" y="232270"/>
                  </a:lnTo>
                  <a:lnTo>
                    <a:pt x="244741" y="232270"/>
                  </a:lnTo>
                  <a:lnTo>
                    <a:pt x="245440" y="233527"/>
                  </a:lnTo>
                  <a:lnTo>
                    <a:pt x="246989" y="232270"/>
                  </a:lnTo>
                  <a:lnTo>
                    <a:pt x="248551" y="230987"/>
                  </a:lnTo>
                  <a:lnTo>
                    <a:pt x="250113" y="229717"/>
                  </a:lnTo>
                  <a:lnTo>
                    <a:pt x="254266" y="229717"/>
                  </a:lnTo>
                  <a:lnTo>
                    <a:pt x="259613" y="228447"/>
                  </a:lnTo>
                  <a:lnTo>
                    <a:pt x="264922" y="225920"/>
                  </a:lnTo>
                  <a:lnTo>
                    <a:pt x="264922" y="227177"/>
                  </a:lnTo>
                  <a:lnTo>
                    <a:pt x="266623" y="225920"/>
                  </a:lnTo>
                  <a:lnTo>
                    <a:pt x="266496" y="227177"/>
                  </a:lnTo>
                  <a:lnTo>
                    <a:pt x="266776" y="225920"/>
                  </a:lnTo>
                  <a:lnTo>
                    <a:pt x="267055" y="224637"/>
                  </a:lnTo>
                  <a:lnTo>
                    <a:pt x="268706" y="224637"/>
                  </a:lnTo>
                  <a:lnTo>
                    <a:pt x="269278" y="225526"/>
                  </a:lnTo>
                  <a:lnTo>
                    <a:pt x="273608" y="224637"/>
                  </a:lnTo>
                  <a:lnTo>
                    <a:pt x="282803" y="220827"/>
                  </a:lnTo>
                  <a:lnTo>
                    <a:pt x="291553" y="218287"/>
                  </a:lnTo>
                  <a:lnTo>
                    <a:pt x="296443" y="218287"/>
                  </a:lnTo>
                  <a:lnTo>
                    <a:pt x="297014" y="217017"/>
                  </a:lnTo>
                  <a:lnTo>
                    <a:pt x="296926" y="218287"/>
                  </a:lnTo>
                  <a:lnTo>
                    <a:pt x="297154" y="217017"/>
                  </a:lnTo>
                  <a:lnTo>
                    <a:pt x="300901" y="215747"/>
                  </a:lnTo>
                  <a:close/>
                </a:path>
                <a:path w="1355090" h="431800">
                  <a:moveTo>
                    <a:pt x="335407" y="258025"/>
                  </a:moveTo>
                  <a:lnTo>
                    <a:pt x="334810" y="258152"/>
                  </a:lnTo>
                  <a:lnTo>
                    <a:pt x="333641" y="258381"/>
                  </a:lnTo>
                  <a:lnTo>
                    <a:pt x="333641" y="259092"/>
                  </a:lnTo>
                  <a:lnTo>
                    <a:pt x="334708" y="259092"/>
                  </a:lnTo>
                  <a:lnTo>
                    <a:pt x="334937" y="258737"/>
                  </a:lnTo>
                  <a:lnTo>
                    <a:pt x="335178" y="258381"/>
                  </a:lnTo>
                  <a:lnTo>
                    <a:pt x="335407" y="258025"/>
                  </a:lnTo>
                  <a:close/>
                </a:path>
                <a:path w="1355090" h="431800">
                  <a:moveTo>
                    <a:pt x="335407" y="213398"/>
                  </a:moveTo>
                  <a:lnTo>
                    <a:pt x="334251" y="212648"/>
                  </a:lnTo>
                  <a:lnTo>
                    <a:pt x="334048" y="213233"/>
                  </a:lnTo>
                  <a:lnTo>
                    <a:pt x="331508" y="213398"/>
                  </a:lnTo>
                  <a:lnTo>
                    <a:pt x="331508" y="213753"/>
                  </a:lnTo>
                  <a:lnTo>
                    <a:pt x="332574" y="213880"/>
                  </a:lnTo>
                  <a:lnTo>
                    <a:pt x="334708" y="214109"/>
                  </a:lnTo>
                  <a:lnTo>
                    <a:pt x="335178" y="213639"/>
                  </a:lnTo>
                  <a:lnTo>
                    <a:pt x="335407" y="213398"/>
                  </a:lnTo>
                  <a:close/>
                </a:path>
                <a:path w="1355090" h="431800">
                  <a:moveTo>
                    <a:pt x="342493" y="213055"/>
                  </a:moveTo>
                  <a:lnTo>
                    <a:pt x="341757" y="212458"/>
                  </a:lnTo>
                  <a:lnTo>
                    <a:pt x="340360" y="212344"/>
                  </a:lnTo>
                  <a:lnTo>
                    <a:pt x="341109" y="212928"/>
                  </a:lnTo>
                  <a:lnTo>
                    <a:pt x="342493" y="213055"/>
                  </a:lnTo>
                  <a:close/>
                </a:path>
                <a:path w="1355090" h="431800">
                  <a:moveTo>
                    <a:pt x="347446" y="214820"/>
                  </a:moveTo>
                  <a:lnTo>
                    <a:pt x="346748" y="215125"/>
                  </a:lnTo>
                  <a:lnTo>
                    <a:pt x="346392" y="215531"/>
                  </a:lnTo>
                  <a:lnTo>
                    <a:pt x="347103" y="215531"/>
                  </a:lnTo>
                  <a:lnTo>
                    <a:pt x="347218" y="215290"/>
                  </a:lnTo>
                  <a:lnTo>
                    <a:pt x="347332" y="215061"/>
                  </a:lnTo>
                  <a:lnTo>
                    <a:pt x="347446" y="214820"/>
                  </a:lnTo>
                  <a:close/>
                </a:path>
                <a:path w="1355090" h="431800">
                  <a:moveTo>
                    <a:pt x="348869" y="219075"/>
                  </a:moveTo>
                  <a:lnTo>
                    <a:pt x="347649" y="218211"/>
                  </a:lnTo>
                  <a:lnTo>
                    <a:pt x="344093" y="217627"/>
                  </a:lnTo>
                  <a:lnTo>
                    <a:pt x="342493" y="218363"/>
                  </a:lnTo>
                  <a:lnTo>
                    <a:pt x="341782" y="218363"/>
                  </a:lnTo>
                  <a:lnTo>
                    <a:pt x="345795" y="219075"/>
                  </a:lnTo>
                  <a:lnTo>
                    <a:pt x="347802" y="219417"/>
                  </a:lnTo>
                  <a:lnTo>
                    <a:pt x="348869" y="219075"/>
                  </a:lnTo>
                  <a:close/>
                </a:path>
                <a:path w="1355090" h="431800">
                  <a:moveTo>
                    <a:pt x="350989" y="222262"/>
                  </a:moveTo>
                  <a:lnTo>
                    <a:pt x="338950" y="219773"/>
                  </a:lnTo>
                  <a:lnTo>
                    <a:pt x="337883" y="220840"/>
                  </a:lnTo>
                  <a:lnTo>
                    <a:pt x="341312" y="221996"/>
                  </a:lnTo>
                  <a:lnTo>
                    <a:pt x="346481" y="222326"/>
                  </a:lnTo>
                  <a:lnTo>
                    <a:pt x="350989" y="222262"/>
                  </a:lnTo>
                  <a:close/>
                </a:path>
                <a:path w="1355090" h="431800">
                  <a:moveTo>
                    <a:pt x="353466" y="180822"/>
                  </a:moveTo>
                  <a:lnTo>
                    <a:pt x="352412" y="180111"/>
                  </a:lnTo>
                  <a:lnTo>
                    <a:pt x="352780" y="180543"/>
                  </a:lnTo>
                  <a:lnTo>
                    <a:pt x="353466" y="180822"/>
                  </a:lnTo>
                  <a:close/>
                </a:path>
                <a:path w="1355090" h="431800">
                  <a:moveTo>
                    <a:pt x="355244" y="252361"/>
                  </a:moveTo>
                  <a:lnTo>
                    <a:pt x="354761" y="252247"/>
                  </a:lnTo>
                  <a:lnTo>
                    <a:pt x="354291" y="252133"/>
                  </a:lnTo>
                  <a:lnTo>
                    <a:pt x="353822" y="252006"/>
                  </a:lnTo>
                  <a:lnTo>
                    <a:pt x="353822" y="252361"/>
                  </a:lnTo>
                  <a:lnTo>
                    <a:pt x="355244" y="252361"/>
                  </a:lnTo>
                  <a:close/>
                </a:path>
                <a:path w="1355090" h="431800">
                  <a:moveTo>
                    <a:pt x="357378" y="180822"/>
                  </a:moveTo>
                  <a:lnTo>
                    <a:pt x="356895" y="180111"/>
                  </a:lnTo>
                  <a:lnTo>
                    <a:pt x="356666" y="179755"/>
                  </a:lnTo>
                  <a:lnTo>
                    <a:pt x="354926" y="179857"/>
                  </a:lnTo>
                  <a:lnTo>
                    <a:pt x="354622" y="179857"/>
                  </a:lnTo>
                  <a:lnTo>
                    <a:pt x="353822" y="180822"/>
                  </a:lnTo>
                  <a:lnTo>
                    <a:pt x="357378" y="180822"/>
                  </a:lnTo>
                  <a:close/>
                </a:path>
                <a:path w="1355090" h="431800">
                  <a:moveTo>
                    <a:pt x="365874" y="252717"/>
                  </a:moveTo>
                  <a:lnTo>
                    <a:pt x="349224" y="255549"/>
                  </a:lnTo>
                  <a:lnTo>
                    <a:pt x="350989" y="255905"/>
                  </a:lnTo>
                  <a:lnTo>
                    <a:pt x="365874" y="252717"/>
                  </a:lnTo>
                  <a:close/>
                </a:path>
                <a:path w="1355090" h="431800">
                  <a:moveTo>
                    <a:pt x="368706" y="193217"/>
                  </a:moveTo>
                  <a:lnTo>
                    <a:pt x="367512" y="193446"/>
                  </a:lnTo>
                  <a:lnTo>
                    <a:pt x="365163" y="193929"/>
                  </a:lnTo>
                  <a:lnTo>
                    <a:pt x="367995" y="194271"/>
                  </a:lnTo>
                  <a:lnTo>
                    <a:pt x="368465" y="193560"/>
                  </a:lnTo>
                  <a:lnTo>
                    <a:pt x="368706" y="193217"/>
                  </a:lnTo>
                  <a:close/>
                </a:path>
                <a:path w="1355090" h="431800">
                  <a:moveTo>
                    <a:pt x="373303" y="249174"/>
                  </a:moveTo>
                  <a:lnTo>
                    <a:pt x="368706" y="249174"/>
                  </a:lnTo>
                  <a:lnTo>
                    <a:pt x="368592" y="249415"/>
                  </a:lnTo>
                  <a:lnTo>
                    <a:pt x="368465" y="249643"/>
                  </a:lnTo>
                  <a:lnTo>
                    <a:pt x="368350" y="249885"/>
                  </a:lnTo>
                  <a:lnTo>
                    <a:pt x="369760" y="249885"/>
                  </a:lnTo>
                  <a:lnTo>
                    <a:pt x="370941" y="249643"/>
                  </a:lnTo>
                  <a:lnTo>
                    <a:pt x="372135" y="249415"/>
                  </a:lnTo>
                  <a:lnTo>
                    <a:pt x="373303" y="249174"/>
                  </a:lnTo>
                  <a:close/>
                </a:path>
                <a:path w="1355090" h="431800">
                  <a:moveTo>
                    <a:pt x="379336" y="239610"/>
                  </a:moveTo>
                  <a:lnTo>
                    <a:pt x="378968" y="239610"/>
                  </a:lnTo>
                  <a:lnTo>
                    <a:pt x="379095" y="239966"/>
                  </a:lnTo>
                  <a:lnTo>
                    <a:pt x="379209" y="240322"/>
                  </a:lnTo>
                  <a:lnTo>
                    <a:pt x="379336" y="240677"/>
                  </a:lnTo>
                  <a:lnTo>
                    <a:pt x="379336" y="239610"/>
                  </a:lnTo>
                  <a:close/>
                </a:path>
                <a:path w="1355090" h="431800">
                  <a:moveTo>
                    <a:pt x="383578" y="247053"/>
                  </a:moveTo>
                  <a:lnTo>
                    <a:pt x="381927" y="247281"/>
                  </a:lnTo>
                  <a:lnTo>
                    <a:pt x="378625" y="247764"/>
                  </a:lnTo>
                  <a:lnTo>
                    <a:pt x="378625" y="248462"/>
                  </a:lnTo>
                  <a:lnTo>
                    <a:pt x="379336" y="248462"/>
                  </a:lnTo>
                  <a:lnTo>
                    <a:pt x="380542" y="247916"/>
                  </a:lnTo>
                  <a:lnTo>
                    <a:pt x="382663" y="247916"/>
                  </a:lnTo>
                  <a:lnTo>
                    <a:pt x="383578" y="247053"/>
                  </a:lnTo>
                  <a:close/>
                </a:path>
                <a:path w="1355090" h="431800">
                  <a:moveTo>
                    <a:pt x="383578" y="240322"/>
                  </a:moveTo>
                  <a:lnTo>
                    <a:pt x="382866" y="240436"/>
                  </a:lnTo>
                  <a:lnTo>
                    <a:pt x="382155" y="240563"/>
                  </a:lnTo>
                  <a:lnTo>
                    <a:pt x="381457" y="240677"/>
                  </a:lnTo>
                  <a:lnTo>
                    <a:pt x="381457" y="241033"/>
                  </a:lnTo>
                  <a:lnTo>
                    <a:pt x="382511" y="241033"/>
                  </a:lnTo>
                  <a:lnTo>
                    <a:pt x="382866" y="240792"/>
                  </a:lnTo>
                  <a:lnTo>
                    <a:pt x="383222" y="240563"/>
                  </a:lnTo>
                  <a:lnTo>
                    <a:pt x="383578" y="240322"/>
                  </a:lnTo>
                  <a:close/>
                </a:path>
                <a:path w="1355090" h="431800">
                  <a:moveTo>
                    <a:pt x="383933" y="260515"/>
                  </a:moveTo>
                  <a:lnTo>
                    <a:pt x="383222" y="260515"/>
                  </a:lnTo>
                  <a:lnTo>
                    <a:pt x="383336" y="260743"/>
                  </a:lnTo>
                  <a:lnTo>
                    <a:pt x="383463" y="260985"/>
                  </a:lnTo>
                  <a:lnTo>
                    <a:pt x="383578" y="261213"/>
                  </a:lnTo>
                  <a:lnTo>
                    <a:pt x="383692" y="260985"/>
                  </a:lnTo>
                  <a:lnTo>
                    <a:pt x="383819" y="260743"/>
                  </a:lnTo>
                  <a:lnTo>
                    <a:pt x="383933" y="260515"/>
                  </a:lnTo>
                  <a:close/>
                </a:path>
                <a:path w="1355090" h="431800">
                  <a:moveTo>
                    <a:pt x="389420" y="239814"/>
                  </a:moveTo>
                  <a:lnTo>
                    <a:pt x="385356" y="239966"/>
                  </a:lnTo>
                  <a:lnTo>
                    <a:pt x="386219" y="240677"/>
                  </a:lnTo>
                  <a:lnTo>
                    <a:pt x="387832" y="240677"/>
                  </a:lnTo>
                  <a:lnTo>
                    <a:pt x="389420" y="239814"/>
                  </a:lnTo>
                  <a:close/>
                </a:path>
                <a:path w="1355090" h="431800">
                  <a:moveTo>
                    <a:pt x="390182" y="239509"/>
                  </a:moveTo>
                  <a:lnTo>
                    <a:pt x="389953" y="239509"/>
                  </a:lnTo>
                  <a:lnTo>
                    <a:pt x="389420" y="239814"/>
                  </a:lnTo>
                  <a:lnTo>
                    <a:pt x="389750" y="239814"/>
                  </a:lnTo>
                  <a:lnTo>
                    <a:pt x="390182" y="239509"/>
                  </a:lnTo>
                  <a:close/>
                </a:path>
                <a:path w="1355090" h="431800">
                  <a:moveTo>
                    <a:pt x="397040" y="239255"/>
                  </a:moveTo>
                  <a:lnTo>
                    <a:pt x="393001" y="237617"/>
                  </a:lnTo>
                  <a:lnTo>
                    <a:pt x="390182" y="239509"/>
                  </a:lnTo>
                  <a:lnTo>
                    <a:pt x="394106" y="239712"/>
                  </a:lnTo>
                  <a:lnTo>
                    <a:pt x="397040" y="239255"/>
                  </a:lnTo>
                  <a:close/>
                </a:path>
                <a:path w="1355090" h="431800">
                  <a:moveTo>
                    <a:pt x="401218" y="252031"/>
                  </a:moveTo>
                  <a:lnTo>
                    <a:pt x="400392" y="251079"/>
                  </a:lnTo>
                  <a:lnTo>
                    <a:pt x="400761" y="251663"/>
                  </a:lnTo>
                  <a:lnTo>
                    <a:pt x="400939" y="252031"/>
                  </a:lnTo>
                  <a:lnTo>
                    <a:pt x="401218" y="252031"/>
                  </a:lnTo>
                  <a:close/>
                </a:path>
                <a:path w="1355090" h="431800">
                  <a:moveTo>
                    <a:pt x="405892" y="173837"/>
                  </a:moveTo>
                  <a:lnTo>
                    <a:pt x="405180" y="173837"/>
                  </a:lnTo>
                  <a:lnTo>
                    <a:pt x="389953" y="177647"/>
                  </a:lnTo>
                  <a:lnTo>
                    <a:pt x="376974" y="180187"/>
                  </a:lnTo>
                  <a:lnTo>
                    <a:pt x="352971" y="182727"/>
                  </a:lnTo>
                  <a:lnTo>
                    <a:pt x="342493" y="185267"/>
                  </a:lnTo>
                  <a:lnTo>
                    <a:pt x="343547" y="183997"/>
                  </a:lnTo>
                  <a:lnTo>
                    <a:pt x="342214" y="183997"/>
                  </a:lnTo>
                  <a:lnTo>
                    <a:pt x="342138" y="185267"/>
                  </a:lnTo>
                  <a:lnTo>
                    <a:pt x="334022" y="186537"/>
                  </a:lnTo>
                  <a:lnTo>
                    <a:pt x="325882" y="189077"/>
                  </a:lnTo>
                  <a:lnTo>
                    <a:pt x="324777" y="189598"/>
                  </a:lnTo>
                  <a:lnTo>
                    <a:pt x="324777" y="190347"/>
                  </a:lnTo>
                  <a:lnTo>
                    <a:pt x="324777" y="191617"/>
                  </a:lnTo>
                  <a:lnTo>
                    <a:pt x="324612" y="190982"/>
                  </a:lnTo>
                  <a:lnTo>
                    <a:pt x="324459" y="190347"/>
                  </a:lnTo>
                  <a:lnTo>
                    <a:pt x="324777" y="190347"/>
                  </a:lnTo>
                  <a:lnTo>
                    <a:pt x="324777" y="189598"/>
                  </a:lnTo>
                  <a:lnTo>
                    <a:pt x="317627" y="192887"/>
                  </a:lnTo>
                  <a:lnTo>
                    <a:pt x="309206" y="195427"/>
                  </a:lnTo>
                  <a:lnTo>
                    <a:pt x="293268" y="201777"/>
                  </a:lnTo>
                  <a:lnTo>
                    <a:pt x="294271" y="203047"/>
                  </a:lnTo>
                  <a:lnTo>
                    <a:pt x="294690" y="201777"/>
                  </a:lnTo>
                  <a:lnTo>
                    <a:pt x="296087" y="201777"/>
                  </a:lnTo>
                  <a:lnTo>
                    <a:pt x="293649" y="205587"/>
                  </a:lnTo>
                  <a:lnTo>
                    <a:pt x="283857" y="208127"/>
                  </a:lnTo>
                  <a:lnTo>
                    <a:pt x="274929" y="211937"/>
                  </a:lnTo>
                  <a:lnTo>
                    <a:pt x="272986" y="213220"/>
                  </a:lnTo>
                  <a:lnTo>
                    <a:pt x="272008" y="214477"/>
                  </a:lnTo>
                  <a:lnTo>
                    <a:pt x="303949" y="214477"/>
                  </a:lnTo>
                  <a:lnTo>
                    <a:pt x="306997" y="213220"/>
                  </a:lnTo>
                  <a:lnTo>
                    <a:pt x="310616" y="214477"/>
                  </a:lnTo>
                  <a:lnTo>
                    <a:pt x="310515" y="215303"/>
                  </a:lnTo>
                  <a:lnTo>
                    <a:pt x="310476" y="215747"/>
                  </a:lnTo>
                  <a:lnTo>
                    <a:pt x="312508" y="215747"/>
                  </a:lnTo>
                  <a:lnTo>
                    <a:pt x="312737" y="214477"/>
                  </a:lnTo>
                  <a:lnTo>
                    <a:pt x="313778" y="214477"/>
                  </a:lnTo>
                  <a:lnTo>
                    <a:pt x="313448" y="214706"/>
                  </a:lnTo>
                  <a:lnTo>
                    <a:pt x="313093" y="214934"/>
                  </a:lnTo>
                  <a:lnTo>
                    <a:pt x="312737" y="215176"/>
                  </a:lnTo>
                  <a:lnTo>
                    <a:pt x="313448" y="215176"/>
                  </a:lnTo>
                  <a:lnTo>
                    <a:pt x="314032" y="214934"/>
                  </a:lnTo>
                  <a:lnTo>
                    <a:pt x="314629" y="214706"/>
                  </a:lnTo>
                  <a:lnTo>
                    <a:pt x="315188" y="214477"/>
                  </a:lnTo>
                  <a:lnTo>
                    <a:pt x="321576" y="214477"/>
                  </a:lnTo>
                  <a:lnTo>
                    <a:pt x="321360" y="214706"/>
                  </a:lnTo>
                  <a:lnTo>
                    <a:pt x="321119" y="214934"/>
                  </a:lnTo>
                  <a:lnTo>
                    <a:pt x="320878" y="215176"/>
                  </a:lnTo>
                  <a:lnTo>
                    <a:pt x="321246" y="215404"/>
                  </a:lnTo>
                  <a:lnTo>
                    <a:pt x="321589" y="215646"/>
                  </a:lnTo>
                  <a:lnTo>
                    <a:pt x="321957" y="215887"/>
                  </a:lnTo>
                  <a:lnTo>
                    <a:pt x="321830" y="215404"/>
                  </a:lnTo>
                  <a:lnTo>
                    <a:pt x="321716" y="214934"/>
                  </a:lnTo>
                  <a:lnTo>
                    <a:pt x="321589" y="214477"/>
                  </a:lnTo>
                  <a:lnTo>
                    <a:pt x="324751" y="214477"/>
                  </a:lnTo>
                  <a:lnTo>
                    <a:pt x="328295" y="213220"/>
                  </a:lnTo>
                  <a:lnTo>
                    <a:pt x="335419" y="210667"/>
                  </a:lnTo>
                  <a:lnTo>
                    <a:pt x="343103" y="211937"/>
                  </a:lnTo>
                  <a:lnTo>
                    <a:pt x="343281" y="211899"/>
                  </a:lnTo>
                  <a:lnTo>
                    <a:pt x="343547" y="212699"/>
                  </a:lnTo>
                  <a:lnTo>
                    <a:pt x="343776" y="212458"/>
                  </a:lnTo>
                  <a:lnTo>
                    <a:pt x="344970" y="212344"/>
                  </a:lnTo>
                  <a:lnTo>
                    <a:pt x="344970" y="211632"/>
                  </a:lnTo>
                  <a:lnTo>
                    <a:pt x="344335" y="211632"/>
                  </a:lnTo>
                  <a:lnTo>
                    <a:pt x="348259" y="210667"/>
                  </a:lnTo>
                  <a:lnTo>
                    <a:pt x="353428" y="209397"/>
                  </a:lnTo>
                  <a:lnTo>
                    <a:pt x="364451" y="201777"/>
                  </a:lnTo>
                  <a:lnTo>
                    <a:pt x="366293" y="200520"/>
                  </a:lnTo>
                  <a:lnTo>
                    <a:pt x="370128" y="200520"/>
                  </a:lnTo>
                  <a:lnTo>
                    <a:pt x="370497" y="197967"/>
                  </a:lnTo>
                  <a:lnTo>
                    <a:pt x="371589" y="199237"/>
                  </a:lnTo>
                  <a:lnTo>
                    <a:pt x="371894" y="196697"/>
                  </a:lnTo>
                  <a:lnTo>
                    <a:pt x="373303" y="196697"/>
                  </a:lnTo>
                  <a:lnTo>
                    <a:pt x="372237" y="197967"/>
                  </a:lnTo>
                  <a:lnTo>
                    <a:pt x="376135" y="196697"/>
                  </a:lnTo>
                  <a:lnTo>
                    <a:pt x="376135" y="195427"/>
                  </a:lnTo>
                  <a:lnTo>
                    <a:pt x="372770" y="195427"/>
                  </a:lnTo>
                  <a:lnTo>
                    <a:pt x="360159" y="196697"/>
                  </a:lnTo>
                  <a:lnTo>
                    <a:pt x="359854" y="197967"/>
                  </a:lnTo>
                  <a:lnTo>
                    <a:pt x="357720" y="196697"/>
                  </a:lnTo>
                  <a:lnTo>
                    <a:pt x="358076" y="195427"/>
                  </a:lnTo>
                  <a:lnTo>
                    <a:pt x="363740" y="194170"/>
                  </a:lnTo>
                  <a:lnTo>
                    <a:pt x="358419" y="191617"/>
                  </a:lnTo>
                  <a:lnTo>
                    <a:pt x="351320" y="195427"/>
                  </a:lnTo>
                  <a:lnTo>
                    <a:pt x="347446" y="195427"/>
                  </a:lnTo>
                  <a:lnTo>
                    <a:pt x="353148" y="191617"/>
                  </a:lnTo>
                  <a:lnTo>
                    <a:pt x="355053" y="190347"/>
                  </a:lnTo>
                  <a:lnTo>
                    <a:pt x="365709" y="187820"/>
                  </a:lnTo>
                  <a:lnTo>
                    <a:pt x="377063" y="186537"/>
                  </a:lnTo>
                  <a:lnTo>
                    <a:pt x="386765" y="185267"/>
                  </a:lnTo>
                  <a:lnTo>
                    <a:pt x="394093" y="181470"/>
                  </a:lnTo>
                  <a:lnTo>
                    <a:pt x="398183" y="176377"/>
                  </a:lnTo>
                  <a:lnTo>
                    <a:pt x="405180" y="175120"/>
                  </a:lnTo>
                  <a:lnTo>
                    <a:pt x="405892" y="173837"/>
                  </a:lnTo>
                  <a:close/>
                </a:path>
                <a:path w="1355090" h="431800">
                  <a:moveTo>
                    <a:pt x="453605" y="252031"/>
                  </a:moveTo>
                  <a:lnTo>
                    <a:pt x="453402" y="251663"/>
                  </a:lnTo>
                  <a:lnTo>
                    <a:pt x="448741" y="251663"/>
                  </a:lnTo>
                  <a:lnTo>
                    <a:pt x="447675" y="252730"/>
                  </a:lnTo>
                  <a:lnTo>
                    <a:pt x="445846" y="252476"/>
                  </a:lnTo>
                  <a:lnTo>
                    <a:pt x="445096" y="252476"/>
                  </a:lnTo>
                  <a:lnTo>
                    <a:pt x="445262" y="252844"/>
                  </a:lnTo>
                  <a:lnTo>
                    <a:pt x="444512" y="252844"/>
                  </a:lnTo>
                  <a:lnTo>
                    <a:pt x="441312" y="253428"/>
                  </a:lnTo>
                  <a:lnTo>
                    <a:pt x="441312" y="253784"/>
                  </a:lnTo>
                  <a:lnTo>
                    <a:pt x="441477" y="253784"/>
                  </a:lnTo>
                  <a:lnTo>
                    <a:pt x="443814" y="255524"/>
                  </a:lnTo>
                  <a:lnTo>
                    <a:pt x="450723" y="252844"/>
                  </a:lnTo>
                  <a:lnTo>
                    <a:pt x="453605" y="252031"/>
                  </a:lnTo>
                  <a:close/>
                </a:path>
                <a:path w="1355090" h="431800">
                  <a:moveTo>
                    <a:pt x="467525" y="247764"/>
                  </a:moveTo>
                  <a:lnTo>
                    <a:pt x="464210" y="245986"/>
                  </a:lnTo>
                  <a:lnTo>
                    <a:pt x="462915" y="245287"/>
                  </a:lnTo>
                  <a:lnTo>
                    <a:pt x="457733" y="243217"/>
                  </a:lnTo>
                  <a:lnTo>
                    <a:pt x="453885" y="248094"/>
                  </a:lnTo>
                  <a:lnTo>
                    <a:pt x="450164" y="246697"/>
                  </a:lnTo>
                  <a:lnTo>
                    <a:pt x="449249" y="247015"/>
                  </a:lnTo>
                  <a:lnTo>
                    <a:pt x="448386" y="248119"/>
                  </a:lnTo>
                  <a:lnTo>
                    <a:pt x="441286" y="247434"/>
                  </a:lnTo>
                  <a:lnTo>
                    <a:pt x="441286" y="249555"/>
                  </a:lnTo>
                  <a:lnTo>
                    <a:pt x="440334" y="250812"/>
                  </a:lnTo>
                  <a:lnTo>
                    <a:pt x="434441" y="250240"/>
                  </a:lnTo>
                  <a:lnTo>
                    <a:pt x="438226" y="250240"/>
                  </a:lnTo>
                  <a:lnTo>
                    <a:pt x="438442" y="249555"/>
                  </a:lnTo>
                  <a:lnTo>
                    <a:pt x="438518" y="249313"/>
                  </a:lnTo>
                  <a:lnTo>
                    <a:pt x="438658" y="249313"/>
                  </a:lnTo>
                  <a:lnTo>
                    <a:pt x="441020" y="249313"/>
                  </a:lnTo>
                  <a:lnTo>
                    <a:pt x="441286" y="249555"/>
                  </a:lnTo>
                  <a:lnTo>
                    <a:pt x="441286" y="247434"/>
                  </a:lnTo>
                  <a:lnTo>
                    <a:pt x="441134" y="247408"/>
                  </a:lnTo>
                  <a:lnTo>
                    <a:pt x="439356" y="247408"/>
                  </a:lnTo>
                  <a:lnTo>
                    <a:pt x="439356" y="248653"/>
                  </a:lnTo>
                  <a:lnTo>
                    <a:pt x="439178" y="248818"/>
                  </a:lnTo>
                  <a:lnTo>
                    <a:pt x="437946" y="248653"/>
                  </a:lnTo>
                  <a:lnTo>
                    <a:pt x="439356" y="248653"/>
                  </a:lnTo>
                  <a:lnTo>
                    <a:pt x="439356" y="247408"/>
                  </a:lnTo>
                  <a:lnTo>
                    <a:pt x="437057" y="247408"/>
                  </a:lnTo>
                  <a:lnTo>
                    <a:pt x="435978" y="247459"/>
                  </a:lnTo>
                  <a:lnTo>
                    <a:pt x="435978" y="248500"/>
                  </a:lnTo>
                  <a:lnTo>
                    <a:pt x="435711" y="249313"/>
                  </a:lnTo>
                  <a:lnTo>
                    <a:pt x="435635" y="249542"/>
                  </a:lnTo>
                  <a:lnTo>
                    <a:pt x="435356" y="248653"/>
                  </a:lnTo>
                  <a:lnTo>
                    <a:pt x="435571" y="249313"/>
                  </a:lnTo>
                  <a:lnTo>
                    <a:pt x="435864" y="248653"/>
                  </a:lnTo>
                  <a:lnTo>
                    <a:pt x="435965" y="248500"/>
                  </a:lnTo>
                  <a:lnTo>
                    <a:pt x="435978" y="247459"/>
                  </a:lnTo>
                  <a:lnTo>
                    <a:pt x="409854" y="248653"/>
                  </a:lnTo>
                  <a:lnTo>
                    <a:pt x="407174" y="248653"/>
                  </a:lnTo>
                  <a:lnTo>
                    <a:pt x="390093" y="251663"/>
                  </a:lnTo>
                  <a:lnTo>
                    <a:pt x="389890" y="251663"/>
                  </a:lnTo>
                  <a:lnTo>
                    <a:pt x="376770" y="253428"/>
                  </a:lnTo>
                  <a:lnTo>
                    <a:pt x="301053" y="270776"/>
                  </a:lnTo>
                  <a:lnTo>
                    <a:pt x="300697" y="271729"/>
                  </a:lnTo>
                  <a:lnTo>
                    <a:pt x="311416" y="269862"/>
                  </a:lnTo>
                  <a:lnTo>
                    <a:pt x="322097" y="266776"/>
                  </a:lnTo>
                  <a:lnTo>
                    <a:pt x="332600" y="263398"/>
                  </a:lnTo>
                  <a:lnTo>
                    <a:pt x="342849" y="260515"/>
                  </a:lnTo>
                  <a:lnTo>
                    <a:pt x="354533" y="257975"/>
                  </a:lnTo>
                  <a:lnTo>
                    <a:pt x="366953" y="255701"/>
                  </a:lnTo>
                  <a:lnTo>
                    <a:pt x="379539" y="253784"/>
                  </a:lnTo>
                  <a:lnTo>
                    <a:pt x="390728" y="252476"/>
                  </a:lnTo>
                  <a:lnTo>
                    <a:pt x="391833" y="252476"/>
                  </a:lnTo>
                  <a:lnTo>
                    <a:pt x="392468" y="253085"/>
                  </a:lnTo>
                  <a:lnTo>
                    <a:pt x="392582" y="253428"/>
                  </a:lnTo>
                  <a:lnTo>
                    <a:pt x="392671" y="253784"/>
                  </a:lnTo>
                  <a:lnTo>
                    <a:pt x="392785" y="254139"/>
                  </a:lnTo>
                  <a:lnTo>
                    <a:pt x="394449" y="252844"/>
                  </a:lnTo>
                  <a:lnTo>
                    <a:pt x="394919" y="252476"/>
                  </a:lnTo>
                  <a:lnTo>
                    <a:pt x="395973" y="251663"/>
                  </a:lnTo>
                  <a:lnTo>
                    <a:pt x="397865" y="251079"/>
                  </a:lnTo>
                  <a:lnTo>
                    <a:pt x="398627" y="251079"/>
                  </a:lnTo>
                  <a:lnTo>
                    <a:pt x="398729" y="253009"/>
                  </a:lnTo>
                  <a:lnTo>
                    <a:pt x="399770" y="252844"/>
                  </a:lnTo>
                  <a:lnTo>
                    <a:pt x="401358" y="252844"/>
                  </a:lnTo>
                  <a:lnTo>
                    <a:pt x="400939" y="252031"/>
                  </a:lnTo>
                  <a:lnTo>
                    <a:pt x="399884" y="252031"/>
                  </a:lnTo>
                  <a:lnTo>
                    <a:pt x="399338" y="251079"/>
                  </a:lnTo>
                  <a:lnTo>
                    <a:pt x="400392" y="251079"/>
                  </a:lnTo>
                  <a:lnTo>
                    <a:pt x="409244" y="251079"/>
                  </a:lnTo>
                  <a:lnTo>
                    <a:pt x="413258" y="250240"/>
                  </a:lnTo>
                  <a:lnTo>
                    <a:pt x="420585" y="250240"/>
                  </a:lnTo>
                  <a:lnTo>
                    <a:pt x="431126" y="251079"/>
                  </a:lnTo>
                  <a:lnTo>
                    <a:pt x="431457" y="251079"/>
                  </a:lnTo>
                  <a:lnTo>
                    <a:pt x="436727" y="251460"/>
                  </a:lnTo>
                  <a:lnTo>
                    <a:pt x="439178" y="251079"/>
                  </a:lnTo>
                  <a:lnTo>
                    <a:pt x="440143" y="251079"/>
                  </a:lnTo>
                  <a:lnTo>
                    <a:pt x="443103" y="251079"/>
                  </a:lnTo>
                  <a:lnTo>
                    <a:pt x="444246" y="251663"/>
                  </a:lnTo>
                  <a:lnTo>
                    <a:pt x="444842" y="252031"/>
                  </a:lnTo>
                  <a:lnTo>
                    <a:pt x="445096" y="252476"/>
                  </a:lnTo>
                  <a:lnTo>
                    <a:pt x="445071" y="251663"/>
                  </a:lnTo>
                  <a:lnTo>
                    <a:pt x="445439" y="251663"/>
                  </a:lnTo>
                  <a:lnTo>
                    <a:pt x="448741" y="251663"/>
                  </a:lnTo>
                  <a:lnTo>
                    <a:pt x="449326" y="251079"/>
                  </a:lnTo>
                  <a:lnTo>
                    <a:pt x="457034" y="251079"/>
                  </a:lnTo>
                  <a:lnTo>
                    <a:pt x="449795" y="250609"/>
                  </a:lnTo>
                  <a:lnTo>
                    <a:pt x="450164" y="250240"/>
                  </a:lnTo>
                  <a:lnTo>
                    <a:pt x="447687" y="250240"/>
                  </a:lnTo>
                  <a:lnTo>
                    <a:pt x="445020" y="250240"/>
                  </a:lnTo>
                  <a:lnTo>
                    <a:pt x="445020" y="251371"/>
                  </a:lnTo>
                  <a:lnTo>
                    <a:pt x="444614" y="251079"/>
                  </a:lnTo>
                  <a:lnTo>
                    <a:pt x="444982" y="251079"/>
                  </a:lnTo>
                  <a:lnTo>
                    <a:pt x="445020" y="251371"/>
                  </a:lnTo>
                  <a:lnTo>
                    <a:pt x="445020" y="250240"/>
                  </a:lnTo>
                  <a:lnTo>
                    <a:pt x="444703" y="250240"/>
                  </a:lnTo>
                  <a:lnTo>
                    <a:pt x="444474" y="250240"/>
                  </a:lnTo>
                  <a:lnTo>
                    <a:pt x="443433" y="250240"/>
                  </a:lnTo>
                  <a:lnTo>
                    <a:pt x="443433" y="249313"/>
                  </a:lnTo>
                  <a:lnTo>
                    <a:pt x="445109" y="249313"/>
                  </a:lnTo>
                  <a:lnTo>
                    <a:pt x="447687" y="250240"/>
                  </a:lnTo>
                  <a:lnTo>
                    <a:pt x="448792" y="249313"/>
                  </a:lnTo>
                  <a:lnTo>
                    <a:pt x="449580" y="248653"/>
                  </a:lnTo>
                  <a:lnTo>
                    <a:pt x="449757" y="248500"/>
                  </a:lnTo>
                  <a:lnTo>
                    <a:pt x="449884" y="248500"/>
                  </a:lnTo>
                  <a:lnTo>
                    <a:pt x="453707" y="250240"/>
                  </a:lnTo>
                  <a:lnTo>
                    <a:pt x="453593" y="249555"/>
                  </a:lnTo>
                  <a:lnTo>
                    <a:pt x="453542" y="249313"/>
                  </a:lnTo>
                  <a:lnTo>
                    <a:pt x="452958" y="249313"/>
                  </a:lnTo>
                  <a:lnTo>
                    <a:pt x="453948" y="248500"/>
                  </a:lnTo>
                  <a:lnTo>
                    <a:pt x="454304" y="248208"/>
                  </a:lnTo>
                  <a:lnTo>
                    <a:pt x="456044" y="247015"/>
                  </a:lnTo>
                  <a:lnTo>
                    <a:pt x="456806" y="248208"/>
                  </a:lnTo>
                  <a:lnTo>
                    <a:pt x="458304" y="249186"/>
                  </a:lnTo>
                  <a:lnTo>
                    <a:pt x="459092" y="248208"/>
                  </a:lnTo>
                  <a:lnTo>
                    <a:pt x="459244" y="247764"/>
                  </a:lnTo>
                  <a:lnTo>
                    <a:pt x="459333" y="247015"/>
                  </a:lnTo>
                  <a:lnTo>
                    <a:pt x="459371" y="246697"/>
                  </a:lnTo>
                  <a:lnTo>
                    <a:pt x="462915" y="245986"/>
                  </a:lnTo>
                  <a:lnTo>
                    <a:pt x="466801" y="249186"/>
                  </a:lnTo>
                  <a:lnTo>
                    <a:pt x="467525" y="247764"/>
                  </a:lnTo>
                  <a:close/>
                </a:path>
                <a:path w="1355090" h="431800">
                  <a:moveTo>
                    <a:pt x="549694" y="169125"/>
                  </a:moveTo>
                  <a:lnTo>
                    <a:pt x="529501" y="189318"/>
                  </a:lnTo>
                  <a:lnTo>
                    <a:pt x="530212" y="189318"/>
                  </a:lnTo>
                  <a:lnTo>
                    <a:pt x="540842" y="179959"/>
                  </a:lnTo>
                  <a:lnTo>
                    <a:pt x="545947" y="174726"/>
                  </a:lnTo>
                  <a:lnTo>
                    <a:pt x="549694" y="169125"/>
                  </a:lnTo>
                  <a:close/>
                </a:path>
                <a:path w="1355090" h="431800">
                  <a:moveTo>
                    <a:pt x="556780" y="162394"/>
                  </a:moveTo>
                  <a:lnTo>
                    <a:pt x="555942" y="163220"/>
                  </a:lnTo>
                  <a:lnTo>
                    <a:pt x="556183" y="163080"/>
                  </a:lnTo>
                  <a:lnTo>
                    <a:pt x="556069" y="163817"/>
                  </a:lnTo>
                  <a:lnTo>
                    <a:pt x="556310" y="163347"/>
                  </a:lnTo>
                  <a:lnTo>
                    <a:pt x="556539" y="162877"/>
                  </a:lnTo>
                  <a:lnTo>
                    <a:pt x="556780" y="162394"/>
                  </a:lnTo>
                  <a:close/>
                </a:path>
                <a:path w="1355090" h="431800">
                  <a:moveTo>
                    <a:pt x="562089" y="156019"/>
                  </a:moveTo>
                  <a:lnTo>
                    <a:pt x="561848" y="156375"/>
                  </a:lnTo>
                  <a:lnTo>
                    <a:pt x="561619" y="156730"/>
                  </a:lnTo>
                  <a:lnTo>
                    <a:pt x="561378" y="157086"/>
                  </a:lnTo>
                  <a:lnTo>
                    <a:pt x="562089" y="157086"/>
                  </a:lnTo>
                  <a:lnTo>
                    <a:pt x="562089" y="156019"/>
                  </a:lnTo>
                  <a:close/>
                </a:path>
                <a:path w="1355090" h="431800">
                  <a:moveTo>
                    <a:pt x="564210" y="153543"/>
                  </a:moveTo>
                  <a:lnTo>
                    <a:pt x="563829" y="153365"/>
                  </a:lnTo>
                  <a:lnTo>
                    <a:pt x="563499" y="153543"/>
                  </a:lnTo>
                  <a:lnTo>
                    <a:pt x="564210" y="153543"/>
                  </a:lnTo>
                  <a:close/>
                </a:path>
                <a:path w="1355090" h="431800">
                  <a:moveTo>
                    <a:pt x="584758" y="116357"/>
                  </a:moveTo>
                  <a:lnTo>
                    <a:pt x="553593" y="159918"/>
                  </a:lnTo>
                  <a:lnTo>
                    <a:pt x="520001" y="193700"/>
                  </a:lnTo>
                  <a:lnTo>
                    <a:pt x="507898" y="203835"/>
                  </a:lnTo>
                  <a:lnTo>
                    <a:pt x="487006" y="225094"/>
                  </a:lnTo>
                  <a:lnTo>
                    <a:pt x="471411" y="235369"/>
                  </a:lnTo>
                  <a:lnTo>
                    <a:pt x="472833" y="235369"/>
                  </a:lnTo>
                  <a:lnTo>
                    <a:pt x="495858" y="221907"/>
                  </a:lnTo>
                  <a:lnTo>
                    <a:pt x="516750" y="204546"/>
                  </a:lnTo>
                  <a:lnTo>
                    <a:pt x="525246" y="196049"/>
                  </a:lnTo>
                  <a:lnTo>
                    <a:pt x="519366" y="200736"/>
                  </a:lnTo>
                  <a:lnTo>
                    <a:pt x="507885" y="210540"/>
                  </a:lnTo>
                  <a:lnTo>
                    <a:pt x="501878" y="215176"/>
                  </a:lnTo>
                  <a:lnTo>
                    <a:pt x="505841" y="209651"/>
                  </a:lnTo>
                  <a:lnTo>
                    <a:pt x="513041" y="202526"/>
                  </a:lnTo>
                  <a:lnTo>
                    <a:pt x="520852" y="196062"/>
                  </a:lnTo>
                  <a:lnTo>
                    <a:pt x="526669" y="192506"/>
                  </a:lnTo>
                  <a:lnTo>
                    <a:pt x="525957" y="191795"/>
                  </a:lnTo>
                  <a:lnTo>
                    <a:pt x="520649" y="195694"/>
                  </a:lnTo>
                  <a:lnTo>
                    <a:pt x="556425" y="158508"/>
                  </a:lnTo>
                  <a:lnTo>
                    <a:pt x="576249" y="132651"/>
                  </a:lnTo>
                  <a:lnTo>
                    <a:pt x="572668" y="139865"/>
                  </a:lnTo>
                  <a:lnTo>
                    <a:pt x="567905" y="145821"/>
                  </a:lnTo>
                  <a:lnTo>
                    <a:pt x="564210" y="152831"/>
                  </a:lnTo>
                  <a:lnTo>
                    <a:pt x="569734" y="146773"/>
                  </a:lnTo>
                  <a:lnTo>
                    <a:pt x="576186" y="136372"/>
                  </a:lnTo>
                  <a:lnTo>
                    <a:pt x="581787" y="125082"/>
                  </a:lnTo>
                  <a:lnTo>
                    <a:pt x="584758" y="116357"/>
                  </a:lnTo>
                  <a:close/>
                </a:path>
                <a:path w="1355090" h="431800">
                  <a:moveTo>
                    <a:pt x="910539" y="82804"/>
                  </a:moveTo>
                  <a:lnTo>
                    <a:pt x="910526" y="82346"/>
                  </a:lnTo>
                  <a:lnTo>
                    <a:pt x="910374" y="81876"/>
                  </a:lnTo>
                  <a:lnTo>
                    <a:pt x="910259" y="81648"/>
                  </a:lnTo>
                  <a:lnTo>
                    <a:pt x="909281" y="83413"/>
                  </a:lnTo>
                  <a:lnTo>
                    <a:pt x="909408" y="83769"/>
                  </a:lnTo>
                  <a:lnTo>
                    <a:pt x="909497" y="84010"/>
                  </a:lnTo>
                  <a:lnTo>
                    <a:pt x="909548" y="84137"/>
                  </a:lnTo>
                  <a:lnTo>
                    <a:pt x="909650" y="84010"/>
                  </a:lnTo>
                  <a:lnTo>
                    <a:pt x="910539" y="82804"/>
                  </a:lnTo>
                  <a:close/>
                </a:path>
                <a:path w="1355090" h="431800">
                  <a:moveTo>
                    <a:pt x="934339" y="59690"/>
                  </a:moveTo>
                  <a:lnTo>
                    <a:pt x="933627" y="59918"/>
                  </a:lnTo>
                  <a:lnTo>
                    <a:pt x="933272" y="60045"/>
                  </a:lnTo>
                  <a:lnTo>
                    <a:pt x="933627" y="60388"/>
                  </a:lnTo>
                  <a:lnTo>
                    <a:pt x="934339" y="61099"/>
                  </a:lnTo>
                  <a:lnTo>
                    <a:pt x="934339" y="59690"/>
                  </a:lnTo>
                  <a:close/>
                </a:path>
                <a:path w="1355090" h="431800">
                  <a:moveTo>
                    <a:pt x="934339" y="56273"/>
                  </a:moveTo>
                  <a:lnTo>
                    <a:pt x="934008" y="56464"/>
                  </a:lnTo>
                  <a:lnTo>
                    <a:pt x="933691" y="56654"/>
                  </a:lnTo>
                  <a:lnTo>
                    <a:pt x="933373" y="56857"/>
                  </a:lnTo>
                  <a:lnTo>
                    <a:pt x="933627" y="56857"/>
                  </a:lnTo>
                  <a:lnTo>
                    <a:pt x="933869" y="56730"/>
                  </a:lnTo>
                  <a:lnTo>
                    <a:pt x="934110" y="56616"/>
                  </a:lnTo>
                  <a:lnTo>
                    <a:pt x="934339" y="56502"/>
                  </a:lnTo>
                  <a:lnTo>
                    <a:pt x="934339" y="56273"/>
                  </a:lnTo>
                  <a:close/>
                </a:path>
                <a:path w="1355090" h="431800">
                  <a:moveTo>
                    <a:pt x="947445" y="59334"/>
                  </a:moveTo>
                  <a:lnTo>
                    <a:pt x="947089" y="59334"/>
                  </a:lnTo>
                  <a:lnTo>
                    <a:pt x="945629" y="60490"/>
                  </a:lnTo>
                  <a:lnTo>
                    <a:pt x="944791" y="62039"/>
                  </a:lnTo>
                  <a:lnTo>
                    <a:pt x="945324" y="63233"/>
                  </a:lnTo>
                  <a:lnTo>
                    <a:pt x="946023" y="62039"/>
                  </a:lnTo>
                  <a:lnTo>
                    <a:pt x="947445" y="59690"/>
                  </a:lnTo>
                  <a:lnTo>
                    <a:pt x="947445" y="59334"/>
                  </a:lnTo>
                  <a:close/>
                </a:path>
                <a:path w="1355090" h="431800">
                  <a:moveTo>
                    <a:pt x="957719" y="82346"/>
                  </a:moveTo>
                  <a:lnTo>
                    <a:pt x="957592" y="81534"/>
                  </a:lnTo>
                  <a:lnTo>
                    <a:pt x="957364" y="79870"/>
                  </a:lnTo>
                  <a:lnTo>
                    <a:pt x="957364" y="79171"/>
                  </a:lnTo>
                  <a:lnTo>
                    <a:pt x="957008" y="79171"/>
                  </a:lnTo>
                  <a:lnTo>
                    <a:pt x="956297" y="79514"/>
                  </a:lnTo>
                  <a:lnTo>
                    <a:pt x="956767" y="80467"/>
                  </a:lnTo>
                  <a:lnTo>
                    <a:pt x="957249" y="81407"/>
                  </a:lnTo>
                  <a:lnTo>
                    <a:pt x="957719" y="82346"/>
                  </a:lnTo>
                  <a:close/>
                </a:path>
                <a:path w="1355090" h="431800">
                  <a:moveTo>
                    <a:pt x="958430" y="91567"/>
                  </a:moveTo>
                  <a:lnTo>
                    <a:pt x="958303" y="91084"/>
                  </a:lnTo>
                  <a:lnTo>
                    <a:pt x="958189" y="90614"/>
                  </a:lnTo>
                  <a:lnTo>
                    <a:pt x="958062" y="90144"/>
                  </a:lnTo>
                  <a:lnTo>
                    <a:pt x="957008" y="90144"/>
                  </a:lnTo>
                  <a:lnTo>
                    <a:pt x="957389" y="91198"/>
                  </a:lnTo>
                  <a:lnTo>
                    <a:pt x="958430" y="91567"/>
                  </a:lnTo>
                  <a:close/>
                </a:path>
                <a:path w="1355090" h="431800">
                  <a:moveTo>
                    <a:pt x="958773" y="92265"/>
                  </a:moveTo>
                  <a:lnTo>
                    <a:pt x="958430" y="92265"/>
                  </a:lnTo>
                  <a:lnTo>
                    <a:pt x="957999" y="93764"/>
                  </a:lnTo>
                  <a:lnTo>
                    <a:pt x="957313" y="95872"/>
                  </a:lnTo>
                  <a:lnTo>
                    <a:pt x="958062" y="97586"/>
                  </a:lnTo>
                  <a:lnTo>
                    <a:pt x="958710" y="95986"/>
                  </a:lnTo>
                  <a:lnTo>
                    <a:pt x="958710" y="94589"/>
                  </a:lnTo>
                  <a:lnTo>
                    <a:pt x="958773" y="92265"/>
                  </a:lnTo>
                  <a:close/>
                </a:path>
                <a:path w="1355090" h="431800">
                  <a:moveTo>
                    <a:pt x="959129" y="102539"/>
                  </a:moveTo>
                  <a:lnTo>
                    <a:pt x="958773" y="102666"/>
                  </a:lnTo>
                  <a:lnTo>
                    <a:pt x="958430" y="102781"/>
                  </a:lnTo>
                  <a:lnTo>
                    <a:pt x="958062" y="102895"/>
                  </a:lnTo>
                  <a:lnTo>
                    <a:pt x="957719" y="103962"/>
                  </a:lnTo>
                  <a:lnTo>
                    <a:pt x="958430" y="104432"/>
                  </a:lnTo>
                  <a:lnTo>
                    <a:pt x="958773" y="104673"/>
                  </a:lnTo>
                  <a:lnTo>
                    <a:pt x="958900" y="103962"/>
                  </a:lnTo>
                  <a:lnTo>
                    <a:pt x="959129" y="102539"/>
                  </a:lnTo>
                  <a:close/>
                </a:path>
                <a:path w="1355090" h="431800">
                  <a:moveTo>
                    <a:pt x="966927" y="125209"/>
                  </a:moveTo>
                  <a:lnTo>
                    <a:pt x="965987" y="125209"/>
                  </a:lnTo>
                  <a:lnTo>
                    <a:pt x="966470" y="125615"/>
                  </a:lnTo>
                  <a:lnTo>
                    <a:pt x="966927" y="125209"/>
                  </a:lnTo>
                  <a:close/>
                </a:path>
                <a:path w="1355090" h="431800">
                  <a:moveTo>
                    <a:pt x="967867" y="125831"/>
                  </a:moveTo>
                  <a:lnTo>
                    <a:pt x="966724" y="125831"/>
                  </a:lnTo>
                  <a:lnTo>
                    <a:pt x="966470" y="125615"/>
                  </a:lnTo>
                  <a:lnTo>
                    <a:pt x="966330" y="125831"/>
                  </a:lnTo>
                  <a:lnTo>
                    <a:pt x="966190" y="125984"/>
                  </a:lnTo>
                  <a:lnTo>
                    <a:pt x="967841" y="125984"/>
                  </a:lnTo>
                  <a:lnTo>
                    <a:pt x="967867" y="125831"/>
                  </a:lnTo>
                  <a:close/>
                </a:path>
                <a:path w="1355090" h="431800">
                  <a:moveTo>
                    <a:pt x="967981" y="114236"/>
                  </a:moveTo>
                  <a:lnTo>
                    <a:pt x="967511" y="114579"/>
                  </a:lnTo>
                  <a:lnTo>
                    <a:pt x="966571" y="115290"/>
                  </a:lnTo>
                  <a:lnTo>
                    <a:pt x="965860" y="116001"/>
                  </a:lnTo>
                  <a:lnTo>
                    <a:pt x="966927" y="116001"/>
                  </a:lnTo>
                  <a:lnTo>
                    <a:pt x="967282" y="115417"/>
                  </a:lnTo>
                  <a:lnTo>
                    <a:pt x="967638" y="114820"/>
                  </a:lnTo>
                  <a:lnTo>
                    <a:pt x="967981" y="114236"/>
                  </a:lnTo>
                  <a:close/>
                </a:path>
                <a:path w="1355090" h="431800">
                  <a:moveTo>
                    <a:pt x="968171" y="125984"/>
                  </a:moveTo>
                  <a:lnTo>
                    <a:pt x="967841" y="125984"/>
                  </a:lnTo>
                  <a:lnTo>
                    <a:pt x="967524" y="127876"/>
                  </a:lnTo>
                  <a:lnTo>
                    <a:pt x="966584" y="128676"/>
                  </a:lnTo>
                  <a:lnTo>
                    <a:pt x="965619" y="130314"/>
                  </a:lnTo>
                  <a:lnTo>
                    <a:pt x="965504" y="130530"/>
                  </a:lnTo>
                  <a:lnTo>
                    <a:pt x="967282" y="131940"/>
                  </a:lnTo>
                  <a:lnTo>
                    <a:pt x="967955" y="130530"/>
                  </a:lnTo>
                  <a:lnTo>
                    <a:pt x="968070" y="130314"/>
                  </a:lnTo>
                  <a:lnTo>
                    <a:pt x="968171" y="125984"/>
                  </a:lnTo>
                  <a:close/>
                </a:path>
                <a:path w="1355090" h="431800">
                  <a:moveTo>
                    <a:pt x="968349" y="119900"/>
                  </a:moveTo>
                  <a:lnTo>
                    <a:pt x="967981" y="119900"/>
                  </a:lnTo>
                  <a:lnTo>
                    <a:pt x="967041" y="120611"/>
                  </a:lnTo>
                  <a:lnTo>
                    <a:pt x="966571" y="120954"/>
                  </a:lnTo>
                  <a:lnTo>
                    <a:pt x="967511" y="121437"/>
                  </a:lnTo>
                  <a:lnTo>
                    <a:pt x="967981" y="121666"/>
                  </a:lnTo>
                  <a:lnTo>
                    <a:pt x="968108" y="121196"/>
                  </a:lnTo>
                  <a:lnTo>
                    <a:pt x="968222" y="120726"/>
                  </a:lnTo>
                  <a:lnTo>
                    <a:pt x="968349" y="120256"/>
                  </a:lnTo>
                  <a:lnTo>
                    <a:pt x="968349" y="119900"/>
                  </a:lnTo>
                  <a:close/>
                </a:path>
                <a:path w="1355090" h="431800">
                  <a:moveTo>
                    <a:pt x="968400" y="125209"/>
                  </a:moveTo>
                  <a:lnTo>
                    <a:pt x="967981" y="125209"/>
                  </a:lnTo>
                  <a:lnTo>
                    <a:pt x="967867" y="125831"/>
                  </a:lnTo>
                  <a:lnTo>
                    <a:pt x="968171" y="125831"/>
                  </a:lnTo>
                  <a:lnTo>
                    <a:pt x="968184" y="125615"/>
                  </a:lnTo>
                  <a:lnTo>
                    <a:pt x="968400" y="125209"/>
                  </a:lnTo>
                  <a:close/>
                </a:path>
                <a:path w="1355090" h="431800">
                  <a:moveTo>
                    <a:pt x="969403" y="123444"/>
                  </a:moveTo>
                  <a:lnTo>
                    <a:pt x="967981" y="122732"/>
                  </a:lnTo>
                  <a:lnTo>
                    <a:pt x="967676" y="124548"/>
                  </a:lnTo>
                  <a:lnTo>
                    <a:pt x="968781" y="124548"/>
                  </a:lnTo>
                  <a:lnTo>
                    <a:pt x="969403" y="123444"/>
                  </a:lnTo>
                  <a:close/>
                </a:path>
                <a:path w="1355090" h="431800">
                  <a:moveTo>
                    <a:pt x="970470" y="117411"/>
                  </a:moveTo>
                  <a:lnTo>
                    <a:pt x="970089" y="117233"/>
                  </a:lnTo>
                  <a:lnTo>
                    <a:pt x="969759" y="117411"/>
                  </a:lnTo>
                  <a:lnTo>
                    <a:pt x="970470" y="117411"/>
                  </a:lnTo>
                  <a:close/>
                </a:path>
                <a:path w="1355090" h="431800">
                  <a:moveTo>
                    <a:pt x="972235" y="117779"/>
                  </a:moveTo>
                  <a:lnTo>
                    <a:pt x="971880" y="117779"/>
                  </a:lnTo>
                  <a:lnTo>
                    <a:pt x="971994" y="118122"/>
                  </a:lnTo>
                  <a:lnTo>
                    <a:pt x="972121" y="118478"/>
                  </a:lnTo>
                  <a:lnTo>
                    <a:pt x="972235" y="118833"/>
                  </a:lnTo>
                  <a:lnTo>
                    <a:pt x="972235" y="117779"/>
                  </a:lnTo>
                  <a:close/>
                </a:path>
                <a:path w="1355090" h="431800">
                  <a:moveTo>
                    <a:pt x="972235" y="102895"/>
                  </a:moveTo>
                  <a:lnTo>
                    <a:pt x="969403" y="101130"/>
                  </a:lnTo>
                  <a:lnTo>
                    <a:pt x="969048" y="101130"/>
                  </a:lnTo>
                  <a:lnTo>
                    <a:pt x="969670" y="102755"/>
                  </a:lnTo>
                  <a:lnTo>
                    <a:pt x="970343" y="102717"/>
                  </a:lnTo>
                  <a:lnTo>
                    <a:pt x="972235" y="102895"/>
                  </a:lnTo>
                  <a:close/>
                </a:path>
                <a:path w="1355090" h="431800">
                  <a:moveTo>
                    <a:pt x="972591" y="116357"/>
                  </a:moveTo>
                  <a:lnTo>
                    <a:pt x="972286" y="117233"/>
                  </a:lnTo>
                  <a:lnTo>
                    <a:pt x="971651" y="116916"/>
                  </a:lnTo>
                  <a:lnTo>
                    <a:pt x="972591" y="117411"/>
                  </a:lnTo>
                  <a:lnTo>
                    <a:pt x="972591" y="116357"/>
                  </a:lnTo>
                  <a:close/>
                </a:path>
                <a:path w="1355090" h="431800">
                  <a:moveTo>
                    <a:pt x="972591" y="105371"/>
                  </a:moveTo>
                  <a:lnTo>
                    <a:pt x="971435" y="106324"/>
                  </a:lnTo>
                  <a:lnTo>
                    <a:pt x="971740" y="107746"/>
                  </a:lnTo>
                  <a:lnTo>
                    <a:pt x="971181" y="109270"/>
                  </a:lnTo>
                  <a:lnTo>
                    <a:pt x="970394" y="110286"/>
                  </a:lnTo>
                  <a:lnTo>
                    <a:pt x="968692" y="110337"/>
                  </a:lnTo>
                  <a:lnTo>
                    <a:pt x="968235" y="111252"/>
                  </a:lnTo>
                  <a:lnTo>
                    <a:pt x="968057" y="111569"/>
                  </a:lnTo>
                  <a:lnTo>
                    <a:pt x="967981" y="113169"/>
                  </a:lnTo>
                  <a:lnTo>
                    <a:pt x="969048" y="113169"/>
                  </a:lnTo>
                  <a:lnTo>
                    <a:pt x="969530" y="110718"/>
                  </a:lnTo>
                  <a:lnTo>
                    <a:pt x="970343" y="111467"/>
                  </a:lnTo>
                  <a:lnTo>
                    <a:pt x="971524" y="109982"/>
                  </a:lnTo>
                  <a:lnTo>
                    <a:pt x="972591" y="105371"/>
                  </a:lnTo>
                  <a:close/>
                </a:path>
                <a:path w="1355090" h="431800">
                  <a:moveTo>
                    <a:pt x="975423" y="100063"/>
                  </a:moveTo>
                  <a:lnTo>
                    <a:pt x="975067" y="100063"/>
                  </a:lnTo>
                  <a:lnTo>
                    <a:pt x="975194" y="100418"/>
                  </a:lnTo>
                  <a:lnTo>
                    <a:pt x="975423" y="101130"/>
                  </a:lnTo>
                  <a:lnTo>
                    <a:pt x="975423" y="100063"/>
                  </a:lnTo>
                  <a:close/>
                </a:path>
                <a:path w="1355090" h="431800">
                  <a:moveTo>
                    <a:pt x="978255" y="77038"/>
                  </a:moveTo>
                  <a:lnTo>
                    <a:pt x="976490" y="75272"/>
                  </a:lnTo>
                  <a:lnTo>
                    <a:pt x="976134" y="75272"/>
                  </a:lnTo>
                  <a:lnTo>
                    <a:pt x="976134" y="75628"/>
                  </a:lnTo>
                  <a:lnTo>
                    <a:pt x="977557" y="76568"/>
                  </a:lnTo>
                  <a:lnTo>
                    <a:pt x="978255" y="77038"/>
                  </a:lnTo>
                  <a:close/>
                </a:path>
                <a:path w="1355090" h="431800">
                  <a:moveTo>
                    <a:pt x="980389" y="78816"/>
                  </a:moveTo>
                  <a:lnTo>
                    <a:pt x="980147" y="79171"/>
                  </a:lnTo>
                  <a:lnTo>
                    <a:pt x="979906" y="79514"/>
                  </a:lnTo>
                  <a:lnTo>
                    <a:pt x="979678" y="79870"/>
                  </a:lnTo>
                  <a:lnTo>
                    <a:pt x="980389" y="79870"/>
                  </a:lnTo>
                  <a:lnTo>
                    <a:pt x="980389" y="78816"/>
                  </a:lnTo>
                  <a:close/>
                </a:path>
                <a:path w="1355090" h="431800">
                  <a:moveTo>
                    <a:pt x="981087" y="32410"/>
                  </a:moveTo>
                  <a:lnTo>
                    <a:pt x="946378" y="48348"/>
                  </a:lnTo>
                  <a:lnTo>
                    <a:pt x="942009" y="51511"/>
                  </a:lnTo>
                  <a:lnTo>
                    <a:pt x="935659" y="52412"/>
                  </a:lnTo>
                  <a:lnTo>
                    <a:pt x="931862" y="55079"/>
                  </a:lnTo>
                  <a:lnTo>
                    <a:pt x="929398" y="56807"/>
                  </a:lnTo>
                  <a:lnTo>
                    <a:pt x="928395" y="59550"/>
                  </a:lnTo>
                  <a:lnTo>
                    <a:pt x="925131" y="60744"/>
                  </a:lnTo>
                  <a:lnTo>
                    <a:pt x="924420" y="62166"/>
                  </a:lnTo>
                  <a:lnTo>
                    <a:pt x="925131" y="62166"/>
                  </a:lnTo>
                  <a:lnTo>
                    <a:pt x="926185" y="61341"/>
                  </a:lnTo>
                  <a:lnTo>
                    <a:pt x="929386" y="59258"/>
                  </a:lnTo>
                  <a:lnTo>
                    <a:pt x="933373" y="56857"/>
                  </a:lnTo>
                  <a:lnTo>
                    <a:pt x="932218" y="56857"/>
                  </a:lnTo>
                  <a:lnTo>
                    <a:pt x="934339" y="55791"/>
                  </a:lnTo>
                  <a:lnTo>
                    <a:pt x="934339" y="56273"/>
                  </a:lnTo>
                  <a:lnTo>
                    <a:pt x="942352" y="51460"/>
                  </a:lnTo>
                  <a:lnTo>
                    <a:pt x="952957" y="45681"/>
                  </a:lnTo>
                  <a:lnTo>
                    <a:pt x="955941" y="45872"/>
                  </a:lnTo>
                  <a:lnTo>
                    <a:pt x="956652" y="43395"/>
                  </a:lnTo>
                  <a:lnTo>
                    <a:pt x="962609" y="41249"/>
                  </a:lnTo>
                  <a:lnTo>
                    <a:pt x="974140" y="35572"/>
                  </a:lnTo>
                  <a:lnTo>
                    <a:pt x="980732" y="33121"/>
                  </a:lnTo>
                  <a:lnTo>
                    <a:pt x="981087" y="32410"/>
                  </a:lnTo>
                  <a:close/>
                </a:path>
                <a:path w="1355090" h="431800">
                  <a:moveTo>
                    <a:pt x="981798" y="72440"/>
                  </a:moveTo>
                  <a:lnTo>
                    <a:pt x="980147" y="72669"/>
                  </a:lnTo>
                  <a:lnTo>
                    <a:pt x="979322" y="72796"/>
                  </a:lnTo>
                  <a:lnTo>
                    <a:pt x="980503" y="73494"/>
                  </a:lnTo>
                  <a:lnTo>
                    <a:pt x="981087" y="73850"/>
                  </a:lnTo>
                  <a:lnTo>
                    <a:pt x="981570" y="72910"/>
                  </a:lnTo>
                  <a:lnTo>
                    <a:pt x="981798" y="72440"/>
                  </a:lnTo>
                  <a:close/>
                </a:path>
                <a:path w="1355090" h="431800">
                  <a:moveTo>
                    <a:pt x="990295" y="32410"/>
                  </a:moveTo>
                  <a:lnTo>
                    <a:pt x="990066" y="32651"/>
                  </a:lnTo>
                  <a:lnTo>
                    <a:pt x="989825" y="32880"/>
                  </a:lnTo>
                  <a:lnTo>
                    <a:pt x="989596" y="33121"/>
                  </a:lnTo>
                  <a:lnTo>
                    <a:pt x="990295" y="33121"/>
                  </a:lnTo>
                  <a:lnTo>
                    <a:pt x="990295" y="32410"/>
                  </a:lnTo>
                  <a:close/>
                </a:path>
                <a:path w="1355090" h="431800">
                  <a:moveTo>
                    <a:pt x="1007300" y="26746"/>
                  </a:moveTo>
                  <a:lnTo>
                    <a:pt x="1004697" y="27686"/>
                  </a:lnTo>
                  <a:lnTo>
                    <a:pt x="1003401" y="28168"/>
                  </a:lnTo>
                  <a:lnTo>
                    <a:pt x="1002931" y="28397"/>
                  </a:lnTo>
                  <a:lnTo>
                    <a:pt x="1002703" y="28524"/>
                  </a:lnTo>
                  <a:lnTo>
                    <a:pt x="1004112" y="28524"/>
                  </a:lnTo>
                  <a:lnTo>
                    <a:pt x="1005179" y="28041"/>
                  </a:lnTo>
                  <a:lnTo>
                    <a:pt x="1007300" y="27101"/>
                  </a:lnTo>
                  <a:lnTo>
                    <a:pt x="1007300" y="26746"/>
                  </a:lnTo>
                  <a:close/>
                </a:path>
                <a:path w="1355090" h="431800">
                  <a:moveTo>
                    <a:pt x="1011555" y="26035"/>
                  </a:moveTo>
                  <a:lnTo>
                    <a:pt x="1010843" y="26035"/>
                  </a:lnTo>
                  <a:lnTo>
                    <a:pt x="1010602" y="26504"/>
                  </a:lnTo>
                  <a:lnTo>
                    <a:pt x="1010373" y="26987"/>
                  </a:lnTo>
                  <a:lnTo>
                    <a:pt x="1010132" y="27457"/>
                  </a:lnTo>
                  <a:lnTo>
                    <a:pt x="1011555" y="27457"/>
                  </a:lnTo>
                  <a:lnTo>
                    <a:pt x="1011555" y="26035"/>
                  </a:lnTo>
                  <a:close/>
                </a:path>
                <a:path w="1355090" h="431800">
                  <a:moveTo>
                    <a:pt x="1022273" y="19062"/>
                  </a:moveTo>
                  <a:lnTo>
                    <a:pt x="1014933" y="19062"/>
                  </a:lnTo>
                  <a:lnTo>
                    <a:pt x="1001610" y="21374"/>
                  </a:lnTo>
                  <a:lnTo>
                    <a:pt x="961999" y="34480"/>
                  </a:lnTo>
                  <a:lnTo>
                    <a:pt x="927709" y="51422"/>
                  </a:lnTo>
                  <a:lnTo>
                    <a:pt x="895515" y="72301"/>
                  </a:lnTo>
                  <a:lnTo>
                    <a:pt x="895375" y="72453"/>
                  </a:lnTo>
                  <a:lnTo>
                    <a:pt x="895375" y="78816"/>
                  </a:lnTo>
                  <a:lnTo>
                    <a:pt x="895375" y="79171"/>
                  </a:lnTo>
                  <a:lnTo>
                    <a:pt x="892886" y="80010"/>
                  </a:lnTo>
                  <a:lnTo>
                    <a:pt x="891921" y="80010"/>
                  </a:lnTo>
                  <a:lnTo>
                    <a:pt x="890778" y="81292"/>
                  </a:lnTo>
                  <a:lnTo>
                    <a:pt x="890536" y="81292"/>
                  </a:lnTo>
                  <a:lnTo>
                    <a:pt x="890181" y="81051"/>
                  </a:lnTo>
                  <a:lnTo>
                    <a:pt x="889749" y="80619"/>
                  </a:lnTo>
                  <a:lnTo>
                    <a:pt x="889749" y="81876"/>
                  </a:lnTo>
                  <a:lnTo>
                    <a:pt x="889342" y="82016"/>
                  </a:lnTo>
                  <a:lnTo>
                    <a:pt x="889241" y="81876"/>
                  </a:lnTo>
                  <a:lnTo>
                    <a:pt x="889749" y="81876"/>
                  </a:lnTo>
                  <a:lnTo>
                    <a:pt x="889749" y="80619"/>
                  </a:lnTo>
                  <a:lnTo>
                    <a:pt x="890168" y="79171"/>
                  </a:lnTo>
                  <a:lnTo>
                    <a:pt x="892670" y="79171"/>
                  </a:lnTo>
                  <a:lnTo>
                    <a:pt x="895375" y="78816"/>
                  </a:lnTo>
                  <a:lnTo>
                    <a:pt x="895375" y="72453"/>
                  </a:lnTo>
                  <a:lnTo>
                    <a:pt x="888784" y="79171"/>
                  </a:lnTo>
                  <a:lnTo>
                    <a:pt x="888072" y="80010"/>
                  </a:lnTo>
                  <a:lnTo>
                    <a:pt x="882980" y="88379"/>
                  </a:lnTo>
                  <a:lnTo>
                    <a:pt x="888161" y="82486"/>
                  </a:lnTo>
                  <a:lnTo>
                    <a:pt x="888288" y="82346"/>
                  </a:lnTo>
                  <a:lnTo>
                    <a:pt x="889635" y="82346"/>
                  </a:lnTo>
                  <a:lnTo>
                    <a:pt x="890016" y="82804"/>
                  </a:lnTo>
                  <a:lnTo>
                    <a:pt x="890016" y="82486"/>
                  </a:lnTo>
                  <a:lnTo>
                    <a:pt x="890104" y="82804"/>
                  </a:lnTo>
                  <a:lnTo>
                    <a:pt x="890219" y="83134"/>
                  </a:lnTo>
                  <a:lnTo>
                    <a:pt x="890308" y="83413"/>
                  </a:lnTo>
                  <a:lnTo>
                    <a:pt x="890422" y="83769"/>
                  </a:lnTo>
                  <a:lnTo>
                    <a:pt x="886929" y="86550"/>
                  </a:lnTo>
                  <a:lnTo>
                    <a:pt x="882840" y="92837"/>
                  </a:lnTo>
                  <a:lnTo>
                    <a:pt x="878471" y="99466"/>
                  </a:lnTo>
                  <a:lnTo>
                    <a:pt x="874128" y="103251"/>
                  </a:lnTo>
                  <a:lnTo>
                    <a:pt x="874128" y="103606"/>
                  </a:lnTo>
                  <a:lnTo>
                    <a:pt x="876300" y="103606"/>
                  </a:lnTo>
                  <a:lnTo>
                    <a:pt x="876655" y="102997"/>
                  </a:lnTo>
                  <a:lnTo>
                    <a:pt x="877849" y="102184"/>
                  </a:lnTo>
                  <a:lnTo>
                    <a:pt x="879081" y="102184"/>
                  </a:lnTo>
                  <a:lnTo>
                    <a:pt x="878255" y="106299"/>
                  </a:lnTo>
                  <a:lnTo>
                    <a:pt x="873645" y="110591"/>
                  </a:lnTo>
                  <a:lnTo>
                    <a:pt x="873480" y="110591"/>
                  </a:lnTo>
                  <a:lnTo>
                    <a:pt x="870585" y="111391"/>
                  </a:lnTo>
                  <a:lnTo>
                    <a:pt x="869251" y="113169"/>
                  </a:lnTo>
                  <a:lnTo>
                    <a:pt x="870940" y="113169"/>
                  </a:lnTo>
                  <a:lnTo>
                    <a:pt x="874852" y="110591"/>
                  </a:lnTo>
                  <a:lnTo>
                    <a:pt x="880910" y="108280"/>
                  </a:lnTo>
                  <a:lnTo>
                    <a:pt x="885596" y="102184"/>
                  </a:lnTo>
                  <a:lnTo>
                    <a:pt x="887056" y="100291"/>
                  </a:lnTo>
                  <a:lnTo>
                    <a:pt x="887183" y="100063"/>
                  </a:lnTo>
                  <a:lnTo>
                    <a:pt x="889508" y="95999"/>
                  </a:lnTo>
                  <a:lnTo>
                    <a:pt x="895692" y="90817"/>
                  </a:lnTo>
                  <a:lnTo>
                    <a:pt x="899312" y="89039"/>
                  </a:lnTo>
                  <a:lnTo>
                    <a:pt x="904557" y="82486"/>
                  </a:lnTo>
                  <a:lnTo>
                    <a:pt x="904646" y="81648"/>
                  </a:lnTo>
                  <a:lnTo>
                    <a:pt x="905179" y="79171"/>
                  </a:lnTo>
                  <a:lnTo>
                    <a:pt x="904989" y="79171"/>
                  </a:lnTo>
                  <a:lnTo>
                    <a:pt x="910259" y="75272"/>
                  </a:lnTo>
                  <a:lnTo>
                    <a:pt x="905548" y="81648"/>
                  </a:lnTo>
                  <a:lnTo>
                    <a:pt x="905268" y="81876"/>
                  </a:lnTo>
                  <a:lnTo>
                    <a:pt x="905370" y="82804"/>
                  </a:lnTo>
                  <a:lnTo>
                    <a:pt x="905471" y="83769"/>
                  </a:lnTo>
                  <a:lnTo>
                    <a:pt x="905598" y="84836"/>
                  </a:lnTo>
                  <a:lnTo>
                    <a:pt x="905662" y="85420"/>
                  </a:lnTo>
                  <a:lnTo>
                    <a:pt x="907021" y="85077"/>
                  </a:lnTo>
                  <a:lnTo>
                    <a:pt x="906716" y="88379"/>
                  </a:lnTo>
                  <a:lnTo>
                    <a:pt x="908113" y="86956"/>
                  </a:lnTo>
                  <a:lnTo>
                    <a:pt x="908875" y="85077"/>
                  </a:lnTo>
                  <a:lnTo>
                    <a:pt x="909027" y="84836"/>
                  </a:lnTo>
                  <a:lnTo>
                    <a:pt x="909548" y="84137"/>
                  </a:lnTo>
                  <a:lnTo>
                    <a:pt x="909294" y="84137"/>
                  </a:lnTo>
                  <a:lnTo>
                    <a:pt x="907415" y="84836"/>
                  </a:lnTo>
                  <a:lnTo>
                    <a:pt x="906056" y="82804"/>
                  </a:lnTo>
                  <a:lnTo>
                    <a:pt x="905916" y="82804"/>
                  </a:lnTo>
                  <a:lnTo>
                    <a:pt x="912736" y="75971"/>
                  </a:lnTo>
                  <a:lnTo>
                    <a:pt x="914285" y="77304"/>
                  </a:lnTo>
                  <a:lnTo>
                    <a:pt x="914146" y="78460"/>
                  </a:lnTo>
                  <a:lnTo>
                    <a:pt x="913790" y="79895"/>
                  </a:lnTo>
                  <a:lnTo>
                    <a:pt x="915809" y="79171"/>
                  </a:lnTo>
                  <a:lnTo>
                    <a:pt x="914831" y="79171"/>
                  </a:lnTo>
                  <a:lnTo>
                    <a:pt x="914781" y="78460"/>
                  </a:lnTo>
                  <a:lnTo>
                    <a:pt x="914692" y="77304"/>
                  </a:lnTo>
                  <a:lnTo>
                    <a:pt x="914590" y="75971"/>
                  </a:lnTo>
                  <a:lnTo>
                    <a:pt x="914552" y="75272"/>
                  </a:lnTo>
                  <a:lnTo>
                    <a:pt x="914501" y="74561"/>
                  </a:lnTo>
                  <a:lnTo>
                    <a:pt x="911669" y="73850"/>
                  </a:lnTo>
                  <a:lnTo>
                    <a:pt x="915835" y="72478"/>
                  </a:lnTo>
                  <a:lnTo>
                    <a:pt x="920102" y="69773"/>
                  </a:lnTo>
                  <a:lnTo>
                    <a:pt x="923010" y="66763"/>
                  </a:lnTo>
                  <a:lnTo>
                    <a:pt x="923759" y="67500"/>
                  </a:lnTo>
                  <a:lnTo>
                    <a:pt x="924064" y="68541"/>
                  </a:lnTo>
                  <a:lnTo>
                    <a:pt x="925893" y="68008"/>
                  </a:lnTo>
                  <a:lnTo>
                    <a:pt x="926096" y="68008"/>
                  </a:lnTo>
                  <a:lnTo>
                    <a:pt x="926592" y="67246"/>
                  </a:lnTo>
                  <a:lnTo>
                    <a:pt x="926909" y="66763"/>
                  </a:lnTo>
                  <a:lnTo>
                    <a:pt x="927125" y="66421"/>
                  </a:lnTo>
                  <a:lnTo>
                    <a:pt x="927455" y="65925"/>
                  </a:lnTo>
                  <a:lnTo>
                    <a:pt x="927569" y="65760"/>
                  </a:lnTo>
                  <a:lnTo>
                    <a:pt x="928319" y="63931"/>
                  </a:lnTo>
                  <a:lnTo>
                    <a:pt x="926325" y="65214"/>
                  </a:lnTo>
                  <a:lnTo>
                    <a:pt x="926376" y="66421"/>
                  </a:lnTo>
                  <a:lnTo>
                    <a:pt x="923010" y="66421"/>
                  </a:lnTo>
                  <a:lnTo>
                    <a:pt x="923010" y="66179"/>
                  </a:lnTo>
                  <a:lnTo>
                    <a:pt x="923709" y="65582"/>
                  </a:lnTo>
                  <a:lnTo>
                    <a:pt x="925131" y="64643"/>
                  </a:lnTo>
                  <a:lnTo>
                    <a:pt x="924864" y="63207"/>
                  </a:lnTo>
                  <a:lnTo>
                    <a:pt x="925017" y="63207"/>
                  </a:lnTo>
                  <a:lnTo>
                    <a:pt x="924814" y="62903"/>
                  </a:lnTo>
                  <a:lnTo>
                    <a:pt x="924839" y="63131"/>
                  </a:lnTo>
                  <a:lnTo>
                    <a:pt x="923709" y="62522"/>
                  </a:lnTo>
                  <a:lnTo>
                    <a:pt x="917194" y="68008"/>
                  </a:lnTo>
                  <a:lnTo>
                    <a:pt x="910513" y="73228"/>
                  </a:lnTo>
                  <a:lnTo>
                    <a:pt x="903693" y="78460"/>
                  </a:lnTo>
                  <a:lnTo>
                    <a:pt x="897509" y="83413"/>
                  </a:lnTo>
                  <a:lnTo>
                    <a:pt x="891247" y="88633"/>
                  </a:lnTo>
                  <a:lnTo>
                    <a:pt x="888187" y="95592"/>
                  </a:lnTo>
                  <a:lnTo>
                    <a:pt x="881214" y="100063"/>
                  </a:lnTo>
                  <a:lnTo>
                    <a:pt x="879436" y="100063"/>
                  </a:lnTo>
                  <a:lnTo>
                    <a:pt x="879208" y="99822"/>
                  </a:lnTo>
                  <a:lnTo>
                    <a:pt x="879106" y="99466"/>
                  </a:lnTo>
                  <a:lnTo>
                    <a:pt x="878967" y="99466"/>
                  </a:lnTo>
                  <a:lnTo>
                    <a:pt x="884326" y="94500"/>
                  </a:lnTo>
                  <a:lnTo>
                    <a:pt x="888987" y="88785"/>
                  </a:lnTo>
                  <a:lnTo>
                    <a:pt x="893648" y="83134"/>
                  </a:lnTo>
                  <a:lnTo>
                    <a:pt x="894372" y="82486"/>
                  </a:lnTo>
                  <a:lnTo>
                    <a:pt x="895057" y="81876"/>
                  </a:lnTo>
                  <a:lnTo>
                    <a:pt x="895718" y="81292"/>
                  </a:lnTo>
                  <a:lnTo>
                    <a:pt x="898512" y="78816"/>
                  </a:lnTo>
                  <a:lnTo>
                    <a:pt x="898918" y="78460"/>
                  </a:lnTo>
                  <a:lnTo>
                    <a:pt x="907910" y="71983"/>
                  </a:lnTo>
                  <a:lnTo>
                    <a:pt x="916444" y="65214"/>
                  </a:lnTo>
                  <a:lnTo>
                    <a:pt x="954722" y="39522"/>
                  </a:lnTo>
                  <a:lnTo>
                    <a:pt x="1003401" y="23914"/>
                  </a:lnTo>
                  <a:lnTo>
                    <a:pt x="1008837" y="21971"/>
                  </a:lnTo>
                  <a:lnTo>
                    <a:pt x="1016812" y="19646"/>
                  </a:lnTo>
                  <a:lnTo>
                    <a:pt x="1022273" y="19062"/>
                  </a:lnTo>
                  <a:close/>
                </a:path>
                <a:path w="1355090" h="431800">
                  <a:moveTo>
                    <a:pt x="1083449" y="177"/>
                  </a:moveTo>
                  <a:lnTo>
                    <a:pt x="1076921" y="0"/>
                  </a:lnTo>
                  <a:lnTo>
                    <a:pt x="1066685" y="1333"/>
                  </a:lnTo>
                  <a:lnTo>
                    <a:pt x="1048740" y="4432"/>
                  </a:lnTo>
                  <a:lnTo>
                    <a:pt x="1053350" y="4787"/>
                  </a:lnTo>
                  <a:lnTo>
                    <a:pt x="1083449" y="177"/>
                  </a:lnTo>
                  <a:close/>
                </a:path>
                <a:path w="1355090" h="431800">
                  <a:moveTo>
                    <a:pt x="1348028" y="149999"/>
                  </a:moveTo>
                  <a:lnTo>
                    <a:pt x="1347317" y="150710"/>
                  </a:lnTo>
                  <a:lnTo>
                    <a:pt x="1348028" y="150710"/>
                  </a:lnTo>
                  <a:lnTo>
                    <a:pt x="1348028" y="149999"/>
                  </a:lnTo>
                  <a:close/>
                </a:path>
                <a:path w="1355090" h="431800">
                  <a:moveTo>
                    <a:pt x="1349095" y="146456"/>
                  </a:moveTo>
                  <a:lnTo>
                    <a:pt x="1348854" y="145757"/>
                  </a:lnTo>
                  <a:lnTo>
                    <a:pt x="1348625" y="145046"/>
                  </a:lnTo>
                  <a:lnTo>
                    <a:pt x="1348384" y="144335"/>
                  </a:lnTo>
                  <a:lnTo>
                    <a:pt x="1346974" y="144335"/>
                  </a:lnTo>
                  <a:lnTo>
                    <a:pt x="1346974" y="144691"/>
                  </a:lnTo>
                  <a:lnTo>
                    <a:pt x="1348384" y="145872"/>
                  </a:lnTo>
                  <a:lnTo>
                    <a:pt x="1349095" y="146456"/>
                  </a:lnTo>
                  <a:close/>
                </a:path>
                <a:path w="1355090" h="431800">
                  <a:moveTo>
                    <a:pt x="1350860" y="149999"/>
                  </a:moveTo>
                  <a:lnTo>
                    <a:pt x="1348968" y="148475"/>
                  </a:lnTo>
                  <a:lnTo>
                    <a:pt x="1345196" y="145402"/>
                  </a:lnTo>
                  <a:lnTo>
                    <a:pt x="1344841" y="145402"/>
                  </a:lnTo>
                  <a:lnTo>
                    <a:pt x="1345666" y="148120"/>
                  </a:lnTo>
                  <a:lnTo>
                    <a:pt x="1348536" y="148907"/>
                  </a:lnTo>
                  <a:lnTo>
                    <a:pt x="1350860" y="149999"/>
                  </a:lnTo>
                  <a:close/>
                </a:path>
                <a:path w="1355090" h="431800">
                  <a:moveTo>
                    <a:pt x="1353693" y="153543"/>
                  </a:moveTo>
                  <a:lnTo>
                    <a:pt x="1352753" y="153314"/>
                  </a:lnTo>
                  <a:lnTo>
                    <a:pt x="1352283" y="153187"/>
                  </a:lnTo>
                  <a:lnTo>
                    <a:pt x="1352638" y="153670"/>
                  </a:lnTo>
                  <a:lnTo>
                    <a:pt x="1353350" y="154609"/>
                  </a:lnTo>
                  <a:lnTo>
                    <a:pt x="1353693" y="153543"/>
                  </a:lnTo>
                  <a:close/>
                </a:path>
                <a:path w="1355090" h="431800">
                  <a:moveTo>
                    <a:pt x="1354759" y="147878"/>
                  </a:moveTo>
                  <a:lnTo>
                    <a:pt x="1350162" y="142214"/>
                  </a:lnTo>
                  <a:lnTo>
                    <a:pt x="1349679" y="142684"/>
                  </a:lnTo>
                  <a:lnTo>
                    <a:pt x="1349451" y="142925"/>
                  </a:lnTo>
                  <a:lnTo>
                    <a:pt x="1351368" y="144462"/>
                  </a:lnTo>
                  <a:lnTo>
                    <a:pt x="1352283" y="146888"/>
                  </a:lnTo>
                  <a:lnTo>
                    <a:pt x="1354759" y="147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8564601" y="2628188"/>
              <a:ext cx="505459" cy="287655"/>
            </a:xfrm>
            <a:custGeom>
              <a:avLst/>
              <a:gdLst/>
              <a:ahLst/>
              <a:cxnLst/>
              <a:rect l="l" t="t" r="r" b="b"/>
              <a:pathLst>
                <a:path w="505459" h="287655">
                  <a:moveTo>
                    <a:pt x="1587" y="284759"/>
                  </a:moveTo>
                  <a:lnTo>
                    <a:pt x="1231" y="284759"/>
                  </a:lnTo>
                  <a:lnTo>
                    <a:pt x="152" y="285813"/>
                  </a:lnTo>
                  <a:lnTo>
                    <a:pt x="0" y="285978"/>
                  </a:lnTo>
                  <a:lnTo>
                    <a:pt x="876" y="287248"/>
                  </a:lnTo>
                  <a:lnTo>
                    <a:pt x="1117" y="286423"/>
                  </a:lnTo>
                  <a:lnTo>
                    <a:pt x="1346" y="285584"/>
                  </a:lnTo>
                  <a:lnTo>
                    <a:pt x="1587" y="284759"/>
                  </a:lnTo>
                  <a:close/>
                </a:path>
                <a:path w="505459" h="287655">
                  <a:moveTo>
                    <a:pt x="47561" y="96786"/>
                  </a:moveTo>
                  <a:lnTo>
                    <a:pt x="47548" y="96329"/>
                  </a:lnTo>
                  <a:lnTo>
                    <a:pt x="47396" y="95859"/>
                  </a:lnTo>
                  <a:lnTo>
                    <a:pt x="47282" y="95631"/>
                  </a:lnTo>
                  <a:lnTo>
                    <a:pt x="46304" y="97396"/>
                  </a:lnTo>
                  <a:lnTo>
                    <a:pt x="46431" y="97751"/>
                  </a:lnTo>
                  <a:lnTo>
                    <a:pt x="46520" y="97993"/>
                  </a:lnTo>
                  <a:lnTo>
                    <a:pt x="46570" y="98120"/>
                  </a:lnTo>
                  <a:lnTo>
                    <a:pt x="46672" y="97993"/>
                  </a:lnTo>
                  <a:lnTo>
                    <a:pt x="47561" y="96786"/>
                  </a:lnTo>
                  <a:close/>
                </a:path>
                <a:path w="505459" h="287655">
                  <a:moveTo>
                    <a:pt x="68529" y="79692"/>
                  </a:moveTo>
                  <a:lnTo>
                    <a:pt x="67589" y="78981"/>
                  </a:lnTo>
                  <a:lnTo>
                    <a:pt x="67106" y="78625"/>
                  </a:lnTo>
                  <a:lnTo>
                    <a:pt x="67691" y="79362"/>
                  </a:lnTo>
                  <a:lnTo>
                    <a:pt x="68529" y="79692"/>
                  </a:lnTo>
                  <a:close/>
                </a:path>
                <a:path w="505459" h="287655">
                  <a:moveTo>
                    <a:pt x="69596" y="97396"/>
                  </a:moveTo>
                  <a:lnTo>
                    <a:pt x="69113" y="97167"/>
                  </a:lnTo>
                  <a:lnTo>
                    <a:pt x="68884" y="97040"/>
                  </a:lnTo>
                  <a:lnTo>
                    <a:pt x="68884" y="98463"/>
                  </a:lnTo>
                  <a:lnTo>
                    <a:pt x="69113" y="98221"/>
                  </a:lnTo>
                  <a:lnTo>
                    <a:pt x="69354" y="97993"/>
                  </a:lnTo>
                  <a:lnTo>
                    <a:pt x="69596" y="97751"/>
                  </a:lnTo>
                  <a:lnTo>
                    <a:pt x="69596" y="97396"/>
                  </a:lnTo>
                  <a:close/>
                </a:path>
                <a:path w="505459" h="287655">
                  <a:moveTo>
                    <a:pt x="70294" y="76504"/>
                  </a:moveTo>
                  <a:lnTo>
                    <a:pt x="67106" y="76504"/>
                  </a:lnTo>
                  <a:lnTo>
                    <a:pt x="67106" y="76860"/>
                  </a:lnTo>
                  <a:lnTo>
                    <a:pt x="68173" y="76860"/>
                  </a:lnTo>
                  <a:lnTo>
                    <a:pt x="68884" y="76733"/>
                  </a:lnTo>
                  <a:lnTo>
                    <a:pt x="70294" y="76504"/>
                  </a:lnTo>
                  <a:close/>
                </a:path>
                <a:path w="505459" h="287655">
                  <a:moveTo>
                    <a:pt x="71361" y="90322"/>
                  </a:moveTo>
                  <a:lnTo>
                    <a:pt x="70294" y="90665"/>
                  </a:lnTo>
                  <a:lnTo>
                    <a:pt x="70294" y="91376"/>
                  </a:lnTo>
                  <a:lnTo>
                    <a:pt x="71361" y="91376"/>
                  </a:lnTo>
                  <a:lnTo>
                    <a:pt x="71361" y="90322"/>
                  </a:lnTo>
                  <a:close/>
                </a:path>
                <a:path w="505459" h="287655">
                  <a:moveTo>
                    <a:pt x="71716" y="93853"/>
                  </a:moveTo>
                  <a:lnTo>
                    <a:pt x="70421" y="93497"/>
                  </a:lnTo>
                  <a:lnTo>
                    <a:pt x="69113" y="93154"/>
                  </a:lnTo>
                  <a:lnTo>
                    <a:pt x="67818" y="92798"/>
                  </a:lnTo>
                  <a:lnTo>
                    <a:pt x="68795" y="93637"/>
                  </a:lnTo>
                  <a:lnTo>
                    <a:pt x="69824" y="93853"/>
                  </a:lnTo>
                  <a:lnTo>
                    <a:pt x="71716" y="93853"/>
                  </a:lnTo>
                  <a:close/>
                </a:path>
                <a:path w="505459" h="287655">
                  <a:moveTo>
                    <a:pt x="73126" y="98463"/>
                  </a:moveTo>
                  <a:lnTo>
                    <a:pt x="71716" y="98691"/>
                  </a:lnTo>
                  <a:lnTo>
                    <a:pt x="71005" y="98818"/>
                  </a:lnTo>
                  <a:lnTo>
                    <a:pt x="70535" y="99047"/>
                  </a:lnTo>
                  <a:lnTo>
                    <a:pt x="70294" y="99174"/>
                  </a:lnTo>
                  <a:lnTo>
                    <a:pt x="70294" y="99872"/>
                  </a:lnTo>
                  <a:lnTo>
                    <a:pt x="71005" y="100584"/>
                  </a:lnTo>
                  <a:lnTo>
                    <a:pt x="72072" y="100584"/>
                  </a:lnTo>
                  <a:lnTo>
                    <a:pt x="72186" y="100228"/>
                  </a:lnTo>
                  <a:lnTo>
                    <a:pt x="72313" y="99872"/>
                  </a:lnTo>
                  <a:lnTo>
                    <a:pt x="72428" y="99529"/>
                  </a:lnTo>
                  <a:lnTo>
                    <a:pt x="72656" y="99174"/>
                  </a:lnTo>
                  <a:lnTo>
                    <a:pt x="72898" y="98818"/>
                  </a:lnTo>
                  <a:lnTo>
                    <a:pt x="73126" y="98463"/>
                  </a:lnTo>
                  <a:close/>
                </a:path>
                <a:path w="505459" h="287655">
                  <a:moveTo>
                    <a:pt x="74904" y="92087"/>
                  </a:moveTo>
                  <a:lnTo>
                    <a:pt x="74193" y="91376"/>
                  </a:lnTo>
                  <a:lnTo>
                    <a:pt x="73964" y="91503"/>
                  </a:lnTo>
                  <a:lnTo>
                    <a:pt x="73482" y="91732"/>
                  </a:lnTo>
                  <a:lnTo>
                    <a:pt x="73482" y="93497"/>
                  </a:lnTo>
                  <a:lnTo>
                    <a:pt x="73964" y="93027"/>
                  </a:lnTo>
                  <a:lnTo>
                    <a:pt x="74904" y="92087"/>
                  </a:lnTo>
                  <a:close/>
                </a:path>
                <a:path w="505459" h="287655">
                  <a:moveTo>
                    <a:pt x="79159" y="88544"/>
                  </a:moveTo>
                  <a:lnTo>
                    <a:pt x="78562" y="88188"/>
                  </a:lnTo>
                  <a:lnTo>
                    <a:pt x="77978" y="87833"/>
                  </a:lnTo>
                  <a:lnTo>
                    <a:pt x="77381" y="87477"/>
                  </a:lnTo>
                  <a:lnTo>
                    <a:pt x="77139" y="87718"/>
                  </a:lnTo>
                  <a:lnTo>
                    <a:pt x="76911" y="87960"/>
                  </a:lnTo>
                  <a:lnTo>
                    <a:pt x="76669" y="88188"/>
                  </a:lnTo>
                  <a:lnTo>
                    <a:pt x="77736" y="89255"/>
                  </a:lnTo>
                  <a:lnTo>
                    <a:pt x="78206" y="89014"/>
                  </a:lnTo>
                  <a:lnTo>
                    <a:pt x="78689" y="88785"/>
                  </a:lnTo>
                  <a:lnTo>
                    <a:pt x="79159" y="88544"/>
                  </a:lnTo>
                  <a:close/>
                </a:path>
                <a:path w="505459" h="287655">
                  <a:moveTo>
                    <a:pt x="80213" y="70129"/>
                  </a:moveTo>
                  <a:lnTo>
                    <a:pt x="78968" y="68973"/>
                  </a:lnTo>
                  <a:lnTo>
                    <a:pt x="79006" y="69710"/>
                  </a:lnTo>
                  <a:lnTo>
                    <a:pt x="76669" y="70129"/>
                  </a:lnTo>
                  <a:lnTo>
                    <a:pt x="76669" y="70840"/>
                  </a:lnTo>
                  <a:lnTo>
                    <a:pt x="77736" y="70840"/>
                  </a:lnTo>
                  <a:lnTo>
                    <a:pt x="78511" y="70218"/>
                  </a:lnTo>
                  <a:lnTo>
                    <a:pt x="80213" y="70129"/>
                  </a:lnTo>
                  <a:close/>
                </a:path>
                <a:path w="505459" h="287655">
                  <a:moveTo>
                    <a:pt x="159296" y="33045"/>
                  </a:moveTo>
                  <a:lnTo>
                    <a:pt x="151955" y="33045"/>
                  </a:lnTo>
                  <a:lnTo>
                    <a:pt x="138633" y="35356"/>
                  </a:lnTo>
                  <a:lnTo>
                    <a:pt x="99021" y="48463"/>
                  </a:lnTo>
                  <a:lnTo>
                    <a:pt x="64731" y="65405"/>
                  </a:lnTo>
                  <a:lnTo>
                    <a:pt x="32537" y="86283"/>
                  </a:lnTo>
                  <a:lnTo>
                    <a:pt x="32397" y="86436"/>
                  </a:lnTo>
                  <a:lnTo>
                    <a:pt x="32397" y="92798"/>
                  </a:lnTo>
                  <a:lnTo>
                    <a:pt x="32397" y="93154"/>
                  </a:lnTo>
                  <a:lnTo>
                    <a:pt x="29908" y="93992"/>
                  </a:lnTo>
                  <a:lnTo>
                    <a:pt x="28943" y="93992"/>
                  </a:lnTo>
                  <a:lnTo>
                    <a:pt x="27800" y="95275"/>
                  </a:lnTo>
                  <a:lnTo>
                    <a:pt x="27559" y="95275"/>
                  </a:lnTo>
                  <a:lnTo>
                    <a:pt x="27203" y="95034"/>
                  </a:lnTo>
                  <a:lnTo>
                    <a:pt x="26771" y="94602"/>
                  </a:lnTo>
                  <a:lnTo>
                    <a:pt x="26771" y="95859"/>
                  </a:lnTo>
                  <a:lnTo>
                    <a:pt x="26365" y="95999"/>
                  </a:lnTo>
                  <a:lnTo>
                    <a:pt x="26263" y="95859"/>
                  </a:lnTo>
                  <a:lnTo>
                    <a:pt x="26771" y="95859"/>
                  </a:lnTo>
                  <a:lnTo>
                    <a:pt x="26771" y="94602"/>
                  </a:lnTo>
                  <a:lnTo>
                    <a:pt x="27190" y="93154"/>
                  </a:lnTo>
                  <a:lnTo>
                    <a:pt x="29692" y="93154"/>
                  </a:lnTo>
                  <a:lnTo>
                    <a:pt x="32397" y="92798"/>
                  </a:lnTo>
                  <a:lnTo>
                    <a:pt x="32397" y="86436"/>
                  </a:lnTo>
                  <a:lnTo>
                    <a:pt x="25806" y="93154"/>
                  </a:lnTo>
                  <a:lnTo>
                    <a:pt x="25095" y="93992"/>
                  </a:lnTo>
                  <a:lnTo>
                    <a:pt x="20002" y="102362"/>
                  </a:lnTo>
                  <a:lnTo>
                    <a:pt x="25184" y="96469"/>
                  </a:lnTo>
                  <a:lnTo>
                    <a:pt x="25311" y="96329"/>
                  </a:lnTo>
                  <a:lnTo>
                    <a:pt x="26657" y="96329"/>
                  </a:lnTo>
                  <a:lnTo>
                    <a:pt x="27038" y="96786"/>
                  </a:lnTo>
                  <a:lnTo>
                    <a:pt x="27038" y="96469"/>
                  </a:lnTo>
                  <a:lnTo>
                    <a:pt x="27127" y="96786"/>
                  </a:lnTo>
                  <a:lnTo>
                    <a:pt x="27241" y="97116"/>
                  </a:lnTo>
                  <a:lnTo>
                    <a:pt x="27330" y="97396"/>
                  </a:lnTo>
                  <a:lnTo>
                    <a:pt x="27444" y="97751"/>
                  </a:lnTo>
                  <a:lnTo>
                    <a:pt x="23952" y="100533"/>
                  </a:lnTo>
                  <a:lnTo>
                    <a:pt x="19862" y="106819"/>
                  </a:lnTo>
                  <a:lnTo>
                    <a:pt x="15494" y="113449"/>
                  </a:lnTo>
                  <a:lnTo>
                    <a:pt x="11150" y="117233"/>
                  </a:lnTo>
                  <a:lnTo>
                    <a:pt x="11150" y="117589"/>
                  </a:lnTo>
                  <a:lnTo>
                    <a:pt x="13322" y="117589"/>
                  </a:lnTo>
                  <a:lnTo>
                    <a:pt x="13677" y="116979"/>
                  </a:lnTo>
                  <a:lnTo>
                    <a:pt x="14871" y="116166"/>
                  </a:lnTo>
                  <a:lnTo>
                    <a:pt x="16103" y="116166"/>
                  </a:lnTo>
                  <a:lnTo>
                    <a:pt x="15278" y="120281"/>
                  </a:lnTo>
                  <a:lnTo>
                    <a:pt x="10668" y="124574"/>
                  </a:lnTo>
                  <a:lnTo>
                    <a:pt x="10502" y="124574"/>
                  </a:lnTo>
                  <a:lnTo>
                    <a:pt x="7607" y="125374"/>
                  </a:lnTo>
                  <a:lnTo>
                    <a:pt x="6273" y="127152"/>
                  </a:lnTo>
                  <a:lnTo>
                    <a:pt x="7962" y="127152"/>
                  </a:lnTo>
                  <a:lnTo>
                    <a:pt x="11874" y="124574"/>
                  </a:lnTo>
                  <a:lnTo>
                    <a:pt x="17932" y="122262"/>
                  </a:lnTo>
                  <a:lnTo>
                    <a:pt x="22618" y="116166"/>
                  </a:lnTo>
                  <a:lnTo>
                    <a:pt x="24079" y="114274"/>
                  </a:lnTo>
                  <a:lnTo>
                    <a:pt x="24206" y="114046"/>
                  </a:lnTo>
                  <a:lnTo>
                    <a:pt x="26530" y="109982"/>
                  </a:lnTo>
                  <a:lnTo>
                    <a:pt x="32715" y="104800"/>
                  </a:lnTo>
                  <a:lnTo>
                    <a:pt x="36334" y="103022"/>
                  </a:lnTo>
                  <a:lnTo>
                    <a:pt x="41579" y="96469"/>
                  </a:lnTo>
                  <a:lnTo>
                    <a:pt x="41668" y="95631"/>
                  </a:lnTo>
                  <a:lnTo>
                    <a:pt x="42202" y="93154"/>
                  </a:lnTo>
                  <a:lnTo>
                    <a:pt x="42011" y="93154"/>
                  </a:lnTo>
                  <a:lnTo>
                    <a:pt x="47282" y="89255"/>
                  </a:lnTo>
                  <a:lnTo>
                    <a:pt x="42570" y="95631"/>
                  </a:lnTo>
                  <a:lnTo>
                    <a:pt x="42291" y="95859"/>
                  </a:lnTo>
                  <a:lnTo>
                    <a:pt x="42392" y="96786"/>
                  </a:lnTo>
                  <a:lnTo>
                    <a:pt x="42494" y="97751"/>
                  </a:lnTo>
                  <a:lnTo>
                    <a:pt x="42621" y="98818"/>
                  </a:lnTo>
                  <a:lnTo>
                    <a:pt x="42684" y="99402"/>
                  </a:lnTo>
                  <a:lnTo>
                    <a:pt x="44043" y="99060"/>
                  </a:lnTo>
                  <a:lnTo>
                    <a:pt x="43738" y="102362"/>
                  </a:lnTo>
                  <a:lnTo>
                    <a:pt x="45135" y="100939"/>
                  </a:lnTo>
                  <a:lnTo>
                    <a:pt x="45897" y="99060"/>
                  </a:lnTo>
                  <a:lnTo>
                    <a:pt x="46050" y="98818"/>
                  </a:lnTo>
                  <a:lnTo>
                    <a:pt x="46570" y="98120"/>
                  </a:lnTo>
                  <a:lnTo>
                    <a:pt x="46316" y="98120"/>
                  </a:lnTo>
                  <a:lnTo>
                    <a:pt x="44437" y="98818"/>
                  </a:lnTo>
                  <a:lnTo>
                    <a:pt x="43078" y="96786"/>
                  </a:lnTo>
                  <a:lnTo>
                    <a:pt x="42938" y="96786"/>
                  </a:lnTo>
                  <a:lnTo>
                    <a:pt x="49758" y="89954"/>
                  </a:lnTo>
                  <a:lnTo>
                    <a:pt x="51308" y="91287"/>
                  </a:lnTo>
                  <a:lnTo>
                    <a:pt x="51168" y="92443"/>
                  </a:lnTo>
                  <a:lnTo>
                    <a:pt x="50812" y="93853"/>
                  </a:lnTo>
                  <a:lnTo>
                    <a:pt x="48336" y="93154"/>
                  </a:lnTo>
                  <a:lnTo>
                    <a:pt x="50469" y="97751"/>
                  </a:lnTo>
                  <a:lnTo>
                    <a:pt x="50546" y="96558"/>
                  </a:lnTo>
                  <a:lnTo>
                    <a:pt x="50203" y="95427"/>
                  </a:lnTo>
                  <a:lnTo>
                    <a:pt x="50761" y="93992"/>
                  </a:lnTo>
                  <a:lnTo>
                    <a:pt x="52832" y="93154"/>
                  </a:lnTo>
                  <a:lnTo>
                    <a:pt x="51854" y="93154"/>
                  </a:lnTo>
                  <a:lnTo>
                    <a:pt x="51803" y="92443"/>
                  </a:lnTo>
                  <a:lnTo>
                    <a:pt x="51714" y="91287"/>
                  </a:lnTo>
                  <a:lnTo>
                    <a:pt x="51612" y="89954"/>
                  </a:lnTo>
                  <a:lnTo>
                    <a:pt x="51574" y="89255"/>
                  </a:lnTo>
                  <a:lnTo>
                    <a:pt x="51523" y="88544"/>
                  </a:lnTo>
                  <a:lnTo>
                    <a:pt x="48691" y="87833"/>
                  </a:lnTo>
                  <a:lnTo>
                    <a:pt x="52857" y="86461"/>
                  </a:lnTo>
                  <a:lnTo>
                    <a:pt x="57124" y="83756"/>
                  </a:lnTo>
                  <a:lnTo>
                    <a:pt x="60032" y="80746"/>
                  </a:lnTo>
                  <a:lnTo>
                    <a:pt x="60782" y="81483"/>
                  </a:lnTo>
                  <a:lnTo>
                    <a:pt x="61087" y="82524"/>
                  </a:lnTo>
                  <a:lnTo>
                    <a:pt x="62915" y="81991"/>
                  </a:lnTo>
                  <a:lnTo>
                    <a:pt x="63119" y="81991"/>
                  </a:lnTo>
                  <a:lnTo>
                    <a:pt x="63614" y="81229"/>
                  </a:lnTo>
                  <a:lnTo>
                    <a:pt x="63931" y="80746"/>
                  </a:lnTo>
                  <a:lnTo>
                    <a:pt x="64147" y="80403"/>
                  </a:lnTo>
                  <a:lnTo>
                    <a:pt x="64477" y="79908"/>
                  </a:lnTo>
                  <a:lnTo>
                    <a:pt x="64592" y="79743"/>
                  </a:lnTo>
                  <a:lnTo>
                    <a:pt x="65341" y="77914"/>
                  </a:lnTo>
                  <a:lnTo>
                    <a:pt x="63347" y="79197"/>
                  </a:lnTo>
                  <a:lnTo>
                    <a:pt x="63398" y="80403"/>
                  </a:lnTo>
                  <a:lnTo>
                    <a:pt x="60032" y="80403"/>
                  </a:lnTo>
                  <a:lnTo>
                    <a:pt x="60032" y="80162"/>
                  </a:lnTo>
                  <a:lnTo>
                    <a:pt x="60731" y="79565"/>
                  </a:lnTo>
                  <a:lnTo>
                    <a:pt x="62153" y="78625"/>
                  </a:lnTo>
                  <a:lnTo>
                    <a:pt x="61887" y="77190"/>
                  </a:lnTo>
                  <a:lnTo>
                    <a:pt x="62039" y="77190"/>
                  </a:lnTo>
                  <a:lnTo>
                    <a:pt x="61836" y="76885"/>
                  </a:lnTo>
                  <a:lnTo>
                    <a:pt x="61861" y="77114"/>
                  </a:lnTo>
                  <a:lnTo>
                    <a:pt x="60731" y="76504"/>
                  </a:lnTo>
                  <a:lnTo>
                    <a:pt x="54216" y="81991"/>
                  </a:lnTo>
                  <a:lnTo>
                    <a:pt x="47536" y="87210"/>
                  </a:lnTo>
                  <a:lnTo>
                    <a:pt x="40716" y="92443"/>
                  </a:lnTo>
                  <a:lnTo>
                    <a:pt x="34531" y="97396"/>
                  </a:lnTo>
                  <a:lnTo>
                    <a:pt x="28270" y="102616"/>
                  </a:lnTo>
                  <a:lnTo>
                    <a:pt x="25209" y="109575"/>
                  </a:lnTo>
                  <a:lnTo>
                    <a:pt x="18237" y="114046"/>
                  </a:lnTo>
                  <a:lnTo>
                    <a:pt x="16459" y="114046"/>
                  </a:lnTo>
                  <a:lnTo>
                    <a:pt x="16230" y="113804"/>
                  </a:lnTo>
                  <a:lnTo>
                    <a:pt x="16129" y="113449"/>
                  </a:lnTo>
                  <a:lnTo>
                    <a:pt x="15989" y="113449"/>
                  </a:lnTo>
                  <a:lnTo>
                    <a:pt x="21348" y="108483"/>
                  </a:lnTo>
                  <a:lnTo>
                    <a:pt x="26009" y="102768"/>
                  </a:lnTo>
                  <a:lnTo>
                    <a:pt x="30670" y="97116"/>
                  </a:lnTo>
                  <a:lnTo>
                    <a:pt x="31394" y="96469"/>
                  </a:lnTo>
                  <a:lnTo>
                    <a:pt x="32080" y="95859"/>
                  </a:lnTo>
                  <a:lnTo>
                    <a:pt x="32740" y="95275"/>
                  </a:lnTo>
                  <a:lnTo>
                    <a:pt x="35534" y="92798"/>
                  </a:lnTo>
                  <a:lnTo>
                    <a:pt x="35941" y="92443"/>
                  </a:lnTo>
                  <a:lnTo>
                    <a:pt x="44932" y="85966"/>
                  </a:lnTo>
                  <a:lnTo>
                    <a:pt x="53467" y="79197"/>
                  </a:lnTo>
                  <a:lnTo>
                    <a:pt x="91744" y="53505"/>
                  </a:lnTo>
                  <a:lnTo>
                    <a:pt x="140423" y="37896"/>
                  </a:lnTo>
                  <a:lnTo>
                    <a:pt x="145859" y="35953"/>
                  </a:lnTo>
                  <a:lnTo>
                    <a:pt x="153835" y="33629"/>
                  </a:lnTo>
                  <a:lnTo>
                    <a:pt x="159296" y="33045"/>
                  </a:lnTo>
                  <a:close/>
                </a:path>
                <a:path w="505459" h="287655">
                  <a:moveTo>
                    <a:pt x="174434" y="172135"/>
                  </a:moveTo>
                  <a:lnTo>
                    <a:pt x="173723" y="172135"/>
                  </a:lnTo>
                  <a:lnTo>
                    <a:pt x="173837" y="172364"/>
                  </a:lnTo>
                  <a:lnTo>
                    <a:pt x="173964" y="172605"/>
                  </a:lnTo>
                  <a:lnTo>
                    <a:pt x="174078" y="172847"/>
                  </a:lnTo>
                  <a:lnTo>
                    <a:pt x="174307" y="172364"/>
                  </a:lnTo>
                  <a:lnTo>
                    <a:pt x="174434" y="172135"/>
                  </a:lnTo>
                  <a:close/>
                </a:path>
                <a:path w="505459" h="287655">
                  <a:moveTo>
                    <a:pt x="229679" y="12395"/>
                  </a:moveTo>
                  <a:lnTo>
                    <a:pt x="220827" y="13462"/>
                  </a:lnTo>
                  <a:lnTo>
                    <a:pt x="224370" y="13804"/>
                  </a:lnTo>
                  <a:lnTo>
                    <a:pt x="229679" y="12395"/>
                  </a:lnTo>
                  <a:close/>
                </a:path>
                <a:path w="505459" h="287655">
                  <a:moveTo>
                    <a:pt x="231457" y="24079"/>
                  </a:moveTo>
                  <a:lnTo>
                    <a:pt x="231216" y="23850"/>
                  </a:lnTo>
                  <a:lnTo>
                    <a:pt x="230987" y="23609"/>
                  </a:lnTo>
                  <a:lnTo>
                    <a:pt x="230746" y="23380"/>
                  </a:lnTo>
                  <a:lnTo>
                    <a:pt x="229679" y="23723"/>
                  </a:lnTo>
                  <a:lnTo>
                    <a:pt x="229679" y="24079"/>
                  </a:lnTo>
                  <a:lnTo>
                    <a:pt x="230149" y="24320"/>
                  </a:lnTo>
                  <a:lnTo>
                    <a:pt x="230632" y="24549"/>
                  </a:lnTo>
                  <a:lnTo>
                    <a:pt x="231101" y="24790"/>
                  </a:lnTo>
                  <a:lnTo>
                    <a:pt x="231216" y="24549"/>
                  </a:lnTo>
                  <a:lnTo>
                    <a:pt x="231343" y="24320"/>
                  </a:lnTo>
                  <a:lnTo>
                    <a:pt x="231457" y="24079"/>
                  </a:lnTo>
                  <a:close/>
                </a:path>
                <a:path w="505459" h="287655">
                  <a:moveTo>
                    <a:pt x="239242" y="11328"/>
                  </a:moveTo>
                  <a:lnTo>
                    <a:pt x="237236" y="11455"/>
                  </a:lnTo>
                  <a:lnTo>
                    <a:pt x="233222" y="11684"/>
                  </a:lnTo>
                  <a:lnTo>
                    <a:pt x="233222" y="12039"/>
                  </a:lnTo>
                  <a:lnTo>
                    <a:pt x="234645" y="12039"/>
                  </a:lnTo>
                  <a:lnTo>
                    <a:pt x="239242" y="11328"/>
                  </a:lnTo>
                  <a:close/>
                </a:path>
                <a:path w="505459" h="287655">
                  <a:moveTo>
                    <a:pt x="248450" y="9918"/>
                  </a:moveTo>
                  <a:lnTo>
                    <a:pt x="246875" y="9055"/>
                  </a:lnTo>
                  <a:lnTo>
                    <a:pt x="245872" y="9956"/>
                  </a:lnTo>
                  <a:lnTo>
                    <a:pt x="245618" y="10274"/>
                  </a:lnTo>
                  <a:lnTo>
                    <a:pt x="246570" y="10147"/>
                  </a:lnTo>
                  <a:lnTo>
                    <a:pt x="248450" y="9918"/>
                  </a:lnTo>
                  <a:close/>
                </a:path>
                <a:path w="505459" h="287655">
                  <a:moveTo>
                    <a:pt x="258724" y="19481"/>
                  </a:moveTo>
                  <a:lnTo>
                    <a:pt x="244208" y="19837"/>
                  </a:lnTo>
                  <a:lnTo>
                    <a:pt x="254482" y="20180"/>
                  </a:lnTo>
                  <a:lnTo>
                    <a:pt x="258724" y="19481"/>
                  </a:lnTo>
                  <a:close/>
                </a:path>
                <a:path w="505459" h="287655">
                  <a:moveTo>
                    <a:pt x="276796" y="18059"/>
                  </a:moveTo>
                  <a:lnTo>
                    <a:pt x="276313" y="17945"/>
                  </a:lnTo>
                  <a:lnTo>
                    <a:pt x="275844" y="17830"/>
                  </a:lnTo>
                  <a:lnTo>
                    <a:pt x="275374" y="17703"/>
                  </a:lnTo>
                  <a:lnTo>
                    <a:pt x="275374" y="18059"/>
                  </a:lnTo>
                  <a:lnTo>
                    <a:pt x="276796" y="18059"/>
                  </a:lnTo>
                  <a:close/>
                </a:path>
                <a:path w="505459" h="287655">
                  <a:moveTo>
                    <a:pt x="287769" y="20180"/>
                  </a:moveTo>
                  <a:lnTo>
                    <a:pt x="287299" y="19951"/>
                  </a:lnTo>
                  <a:lnTo>
                    <a:pt x="286829" y="19710"/>
                  </a:lnTo>
                  <a:lnTo>
                    <a:pt x="286359" y="19481"/>
                  </a:lnTo>
                  <a:lnTo>
                    <a:pt x="285407" y="19710"/>
                  </a:lnTo>
                  <a:lnTo>
                    <a:pt x="284937" y="19837"/>
                  </a:lnTo>
                  <a:lnTo>
                    <a:pt x="284937" y="20180"/>
                  </a:lnTo>
                  <a:lnTo>
                    <a:pt x="287769" y="20180"/>
                  </a:lnTo>
                  <a:close/>
                </a:path>
                <a:path w="505459" h="287655">
                  <a:moveTo>
                    <a:pt x="291312" y="20180"/>
                  </a:moveTo>
                  <a:lnTo>
                    <a:pt x="290601" y="19837"/>
                  </a:lnTo>
                  <a:lnTo>
                    <a:pt x="289890" y="20307"/>
                  </a:lnTo>
                  <a:lnTo>
                    <a:pt x="289191" y="20777"/>
                  </a:lnTo>
                  <a:lnTo>
                    <a:pt x="288480" y="21247"/>
                  </a:lnTo>
                  <a:lnTo>
                    <a:pt x="288480" y="21602"/>
                  </a:lnTo>
                  <a:lnTo>
                    <a:pt x="289547" y="21602"/>
                  </a:lnTo>
                  <a:lnTo>
                    <a:pt x="290017" y="21361"/>
                  </a:lnTo>
                  <a:lnTo>
                    <a:pt x="290487" y="21132"/>
                  </a:lnTo>
                  <a:lnTo>
                    <a:pt x="290957" y="20891"/>
                  </a:lnTo>
                  <a:lnTo>
                    <a:pt x="291198" y="20421"/>
                  </a:lnTo>
                  <a:lnTo>
                    <a:pt x="291312" y="20180"/>
                  </a:lnTo>
                  <a:close/>
                </a:path>
                <a:path w="505459" h="287655">
                  <a:moveTo>
                    <a:pt x="340194" y="711"/>
                  </a:moveTo>
                  <a:lnTo>
                    <a:pt x="340067" y="469"/>
                  </a:lnTo>
                  <a:lnTo>
                    <a:pt x="339953" y="228"/>
                  </a:lnTo>
                  <a:lnTo>
                    <a:pt x="339839" y="0"/>
                  </a:lnTo>
                  <a:lnTo>
                    <a:pt x="338061" y="0"/>
                  </a:lnTo>
                  <a:lnTo>
                    <a:pt x="337947" y="228"/>
                  </a:lnTo>
                  <a:lnTo>
                    <a:pt x="337832" y="469"/>
                  </a:lnTo>
                  <a:lnTo>
                    <a:pt x="337705" y="711"/>
                  </a:lnTo>
                  <a:lnTo>
                    <a:pt x="340194" y="711"/>
                  </a:lnTo>
                  <a:close/>
                </a:path>
                <a:path w="505459" h="287655">
                  <a:moveTo>
                    <a:pt x="342315" y="55600"/>
                  </a:moveTo>
                  <a:lnTo>
                    <a:pt x="342074" y="55257"/>
                  </a:lnTo>
                  <a:lnTo>
                    <a:pt x="341845" y="54902"/>
                  </a:lnTo>
                  <a:lnTo>
                    <a:pt x="341604" y="54546"/>
                  </a:lnTo>
                  <a:lnTo>
                    <a:pt x="338772" y="54546"/>
                  </a:lnTo>
                  <a:lnTo>
                    <a:pt x="338772" y="55257"/>
                  </a:lnTo>
                  <a:lnTo>
                    <a:pt x="340702" y="55511"/>
                  </a:lnTo>
                  <a:lnTo>
                    <a:pt x="340537" y="55168"/>
                  </a:lnTo>
                  <a:lnTo>
                    <a:pt x="342315" y="55600"/>
                  </a:lnTo>
                  <a:close/>
                </a:path>
                <a:path w="505459" h="287655">
                  <a:moveTo>
                    <a:pt x="352945" y="51003"/>
                  </a:moveTo>
                  <a:lnTo>
                    <a:pt x="352704" y="50761"/>
                  </a:lnTo>
                  <a:lnTo>
                    <a:pt x="352463" y="50533"/>
                  </a:lnTo>
                  <a:lnTo>
                    <a:pt x="352234" y="50292"/>
                  </a:lnTo>
                  <a:lnTo>
                    <a:pt x="350812" y="50292"/>
                  </a:lnTo>
                  <a:lnTo>
                    <a:pt x="350113" y="50761"/>
                  </a:lnTo>
                  <a:lnTo>
                    <a:pt x="349745" y="51003"/>
                  </a:lnTo>
                  <a:lnTo>
                    <a:pt x="349745" y="52768"/>
                  </a:lnTo>
                  <a:lnTo>
                    <a:pt x="350583" y="53009"/>
                  </a:lnTo>
                  <a:lnTo>
                    <a:pt x="351409" y="53238"/>
                  </a:lnTo>
                  <a:lnTo>
                    <a:pt x="352234" y="53479"/>
                  </a:lnTo>
                  <a:lnTo>
                    <a:pt x="352463" y="53124"/>
                  </a:lnTo>
                  <a:lnTo>
                    <a:pt x="352704" y="52768"/>
                  </a:lnTo>
                  <a:lnTo>
                    <a:pt x="352945" y="52425"/>
                  </a:lnTo>
                  <a:lnTo>
                    <a:pt x="352945" y="51003"/>
                  </a:lnTo>
                  <a:close/>
                </a:path>
                <a:path w="505459" h="287655">
                  <a:moveTo>
                    <a:pt x="367106" y="59143"/>
                  </a:moveTo>
                  <a:lnTo>
                    <a:pt x="366064" y="59550"/>
                  </a:lnTo>
                  <a:lnTo>
                    <a:pt x="364553" y="60883"/>
                  </a:lnTo>
                  <a:lnTo>
                    <a:pt x="365696" y="61277"/>
                  </a:lnTo>
                  <a:lnTo>
                    <a:pt x="366522" y="60388"/>
                  </a:lnTo>
                  <a:lnTo>
                    <a:pt x="366674" y="60604"/>
                  </a:lnTo>
                  <a:lnTo>
                    <a:pt x="367106" y="59143"/>
                  </a:lnTo>
                  <a:close/>
                </a:path>
                <a:path w="505459" h="287655">
                  <a:moveTo>
                    <a:pt x="367461" y="68008"/>
                  </a:moveTo>
                  <a:lnTo>
                    <a:pt x="365798" y="68008"/>
                  </a:lnTo>
                  <a:lnTo>
                    <a:pt x="366115" y="69011"/>
                  </a:lnTo>
                  <a:lnTo>
                    <a:pt x="367461" y="69011"/>
                  </a:lnTo>
                  <a:lnTo>
                    <a:pt x="367461" y="68008"/>
                  </a:lnTo>
                  <a:close/>
                </a:path>
                <a:path w="505459" h="287655">
                  <a:moveTo>
                    <a:pt x="372783" y="68008"/>
                  </a:moveTo>
                  <a:lnTo>
                    <a:pt x="372186" y="67881"/>
                  </a:lnTo>
                  <a:lnTo>
                    <a:pt x="371005" y="67652"/>
                  </a:lnTo>
                  <a:lnTo>
                    <a:pt x="370332" y="68580"/>
                  </a:lnTo>
                  <a:lnTo>
                    <a:pt x="370293" y="69418"/>
                  </a:lnTo>
                  <a:lnTo>
                    <a:pt x="371106" y="68478"/>
                  </a:lnTo>
                  <a:lnTo>
                    <a:pt x="371246" y="68326"/>
                  </a:lnTo>
                  <a:lnTo>
                    <a:pt x="372783" y="68008"/>
                  </a:lnTo>
                  <a:close/>
                </a:path>
                <a:path w="505459" h="287655">
                  <a:moveTo>
                    <a:pt x="374192" y="64465"/>
                  </a:moveTo>
                  <a:lnTo>
                    <a:pt x="373951" y="63982"/>
                  </a:lnTo>
                  <a:lnTo>
                    <a:pt x="373722" y="63512"/>
                  </a:lnTo>
                  <a:lnTo>
                    <a:pt x="373481" y="63042"/>
                  </a:lnTo>
                  <a:lnTo>
                    <a:pt x="372541" y="63982"/>
                  </a:lnTo>
                  <a:lnTo>
                    <a:pt x="372071" y="64465"/>
                  </a:lnTo>
                  <a:lnTo>
                    <a:pt x="372071" y="64808"/>
                  </a:lnTo>
                  <a:lnTo>
                    <a:pt x="373481" y="64808"/>
                  </a:lnTo>
                  <a:lnTo>
                    <a:pt x="373722" y="64693"/>
                  </a:lnTo>
                  <a:lnTo>
                    <a:pt x="373951" y="64579"/>
                  </a:lnTo>
                  <a:lnTo>
                    <a:pt x="374192" y="64465"/>
                  </a:lnTo>
                  <a:close/>
                </a:path>
                <a:path w="505459" h="287655">
                  <a:moveTo>
                    <a:pt x="380568" y="63398"/>
                  </a:moveTo>
                  <a:lnTo>
                    <a:pt x="377024" y="63042"/>
                  </a:lnTo>
                  <a:lnTo>
                    <a:pt x="377024" y="60210"/>
                  </a:lnTo>
                  <a:lnTo>
                    <a:pt x="374192" y="60210"/>
                  </a:lnTo>
                  <a:lnTo>
                    <a:pt x="374078" y="60452"/>
                  </a:lnTo>
                  <a:lnTo>
                    <a:pt x="373951" y="60680"/>
                  </a:lnTo>
                  <a:lnTo>
                    <a:pt x="373837" y="60921"/>
                  </a:lnTo>
                  <a:lnTo>
                    <a:pt x="374942" y="62001"/>
                  </a:lnTo>
                  <a:lnTo>
                    <a:pt x="375450" y="62306"/>
                  </a:lnTo>
                  <a:lnTo>
                    <a:pt x="375958" y="64109"/>
                  </a:lnTo>
                  <a:lnTo>
                    <a:pt x="376555" y="64338"/>
                  </a:lnTo>
                  <a:lnTo>
                    <a:pt x="377139" y="64579"/>
                  </a:lnTo>
                  <a:lnTo>
                    <a:pt x="377736" y="64808"/>
                  </a:lnTo>
                  <a:lnTo>
                    <a:pt x="380568" y="63398"/>
                  </a:lnTo>
                  <a:close/>
                </a:path>
                <a:path w="505459" h="287655">
                  <a:moveTo>
                    <a:pt x="381279" y="74028"/>
                  </a:moveTo>
                  <a:lnTo>
                    <a:pt x="380568" y="73545"/>
                  </a:lnTo>
                  <a:lnTo>
                    <a:pt x="380212" y="73317"/>
                  </a:lnTo>
                  <a:lnTo>
                    <a:pt x="379857" y="73317"/>
                  </a:lnTo>
                  <a:lnTo>
                    <a:pt x="379984" y="74142"/>
                  </a:lnTo>
                  <a:lnTo>
                    <a:pt x="380212" y="75793"/>
                  </a:lnTo>
                  <a:lnTo>
                    <a:pt x="381279" y="75793"/>
                  </a:lnTo>
                  <a:lnTo>
                    <a:pt x="381279" y="74028"/>
                  </a:lnTo>
                  <a:close/>
                </a:path>
                <a:path w="505459" h="287655">
                  <a:moveTo>
                    <a:pt x="383400" y="71539"/>
                  </a:moveTo>
                  <a:lnTo>
                    <a:pt x="383044" y="71539"/>
                  </a:lnTo>
                  <a:lnTo>
                    <a:pt x="383159" y="71894"/>
                  </a:lnTo>
                  <a:lnTo>
                    <a:pt x="383286" y="72250"/>
                  </a:lnTo>
                  <a:lnTo>
                    <a:pt x="383400" y="72605"/>
                  </a:lnTo>
                  <a:lnTo>
                    <a:pt x="383400" y="71539"/>
                  </a:lnTo>
                  <a:close/>
                </a:path>
                <a:path w="505459" h="287655">
                  <a:moveTo>
                    <a:pt x="419887" y="89611"/>
                  </a:moveTo>
                  <a:lnTo>
                    <a:pt x="417804" y="87185"/>
                  </a:lnTo>
                  <a:lnTo>
                    <a:pt x="413296" y="85407"/>
                  </a:lnTo>
                  <a:lnTo>
                    <a:pt x="409968" y="84289"/>
                  </a:lnTo>
                  <a:lnTo>
                    <a:pt x="409613" y="84289"/>
                  </a:lnTo>
                  <a:lnTo>
                    <a:pt x="409613" y="85356"/>
                  </a:lnTo>
                  <a:lnTo>
                    <a:pt x="413448" y="86563"/>
                  </a:lnTo>
                  <a:lnTo>
                    <a:pt x="415607" y="88468"/>
                  </a:lnTo>
                  <a:lnTo>
                    <a:pt x="419887" y="89611"/>
                  </a:lnTo>
                  <a:close/>
                </a:path>
                <a:path w="505459" h="287655">
                  <a:moveTo>
                    <a:pt x="419887" y="31165"/>
                  </a:moveTo>
                  <a:lnTo>
                    <a:pt x="408546" y="30810"/>
                  </a:lnTo>
                  <a:lnTo>
                    <a:pt x="394385" y="28689"/>
                  </a:lnTo>
                  <a:lnTo>
                    <a:pt x="394385" y="29044"/>
                  </a:lnTo>
                  <a:lnTo>
                    <a:pt x="399376" y="30099"/>
                  </a:lnTo>
                  <a:lnTo>
                    <a:pt x="407225" y="31965"/>
                  </a:lnTo>
                  <a:lnTo>
                    <a:pt x="415988" y="31877"/>
                  </a:lnTo>
                  <a:lnTo>
                    <a:pt x="419887" y="31165"/>
                  </a:lnTo>
                  <a:close/>
                </a:path>
                <a:path w="505459" h="287655">
                  <a:moveTo>
                    <a:pt x="422719" y="89611"/>
                  </a:moveTo>
                  <a:lnTo>
                    <a:pt x="422478" y="89484"/>
                  </a:lnTo>
                  <a:lnTo>
                    <a:pt x="422249" y="89369"/>
                  </a:lnTo>
                  <a:lnTo>
                    <a:pt x="422008" y="89255"/>
                  </a:lnTo>
                  <a:lnTo>
                    <a:pt x="421767" y="89484"/>
                  </a:lnTo>
                  <a:lnTo>
                    <a:pt x="421538" y="89725"/>
                  </a:lnTo>
                  <a:lnTo>
                    <a:pt x="421297" y="89954"/>
                  </a:lnTo>
                  <a:lnTo>
                    <a:pt x="421652" y="90081"/>
                  </a:lnTo>
                  <a:lnTo>
                    <a:pt x="422008" y="90195"/>
                  </a:lnTo>
                  <a:lnTo>
                    <a:pt x="422363" y="90322"/>
                  </a:lnTo>
                  <a:lnTo>
                    <a:pt x="422592" y="89839"/>
                  </a:lnTo>
                  <a:lnTo>
                    <a:pt x="422719" y="89611"/>
                  </a:lnTo>
                  <a:close/>
                </a:path>
                <a:path w="505459" h="287655">
                  <a:moveTo>
                    <a:pt x="426961" y="80048"/>
                  </a:moveTo>
                  <a:lnTo>
                    <a:pt x="422363" y="78270"/>
                  </a:lnTo>
                  <a:lnTo>
                    <a:pt x="423773" y="80403"/>
                  </a:lnTo>
                  <a:lnTo>
                    <a:pt x="425551" y="80746"/>
                  </a:lnTo>
                  <a:lnTo>
                    <a:pt x="426021" y="80518"/>
                  </a:lnTo>
                  <a:lnTo>
                    <a:pt x="426491" y="80276"/>
                  </a:lnTo>
                  <a:lnTo>
                    <a:pt x="426961" y="80048"/>
                  </a:lnTo>
                  <a:close/>
                </a:path>
                <a:path w="505459" h="287655">
                  <a:moveTo>
                    <a:pt x="435470" y="34709"/>
                  </a:moveTo>
                  <a:lnTo>
                    <a:pt x="433857" y="33134"/>
                  </a:lnTo>
                  <a:lnTo>
                    <a:pt x="428548" y="32956"/>
                  </a:lnTo>
                  <a:lnTo>
                    <a:pt x="426262" y="33286"/>
                  </a:lnTo>
                  <a:lnTo>
                    <a:pt x="435470" y="34709"/>
                  </a:lnTo>
                  <a:close/>
                </a:path>
                <a:path w="505459" h="287655">
                  <a:moveTo>
                    <a:pt x="437946" y="88188"/>
                  </a:moveTo>
                  <a:lnTo>
                    <a:pt x="432981" y="86779"/>
                  </a:lnTo>
                  <a:lnTo>
                    <a:pt x="433743" y="88607"/>
                  </a:lnTo>
                  <a:lnTo>
                    <a:pt x="435394" y="88404"/>
                  </a:lnTo>
                  <a:lnTo>
                    <a:pt x="437946" y="88188"/>
                  </a:lnTo>
                  <a:close/>
                </a:path>
                <a:path w="505459" h="287655">
                  <a:moveTo>
                    <a:pt x="438302" y="53835"/>
                  </a:moveTo>
                  <a:lnTo>
                    <a:pt x="430504" y="52057"/>
                  </a:lnTo>
                  <a:lnTo>
                    <a:pt x="432473" y="53225"/>
                  </a:lnTo>
                  <a:lnTo>
                    <a:pt x="435279" y="53848"/>
                  </a:lnTo>
                  <a:lnTo>
                    <a:pt x="438302" y="53835"/>
                  </a:lnTo>
                  <a:close/>
                </a:path>
                <a:path w="505459" h="287655">
                  <a:moveTo>
                    <a:pt x="459752" y="90411"/>
                  </a:moveTo>
                  <a:lnTo>
                    <a:pt x="459486" y="90665"/>
                  </a:lnTo>
                  <a:lnTo>
                    <a:pt x="459460" y="91274"/>
                  </a:lnTo>
                  <a:lnTo>
                    <a:pt x="459536" y="91059"/>
                  </a:lnTo>
                  <a:lnTo>
                    <a:pt x="459625" y="90805"/>
                  </a:lnTo>
                  <a:lnTo>
                    <a:pt x="459663" y="90665"/>
                  </a:lnTo>
                  <a:lnTo>
                    <a:pt x="459752" y="90411"/>
                  </a:lnTo>
                  <a:close/>
                </a:path>
                <a:path w="505459" h="287655">
                  <a:moveTo>
                    <a:pt x="461327" y="85001"/>
                  </a:moveTo>
                  <a:lnTo>
                    <a:pt x="459193" y="85496"/>
                  </a:lnTo>
                  <a:lnTo>
                    <a:pt x="459232" y="86207"/>
                  </a:lnTo>
                  <a:lnTo>
                    <a:pt x="458127" y="84289"/>
                  </a:lnTo>
                  <a:lnTo>
                    <a:pt x="456539" y="84861"/>
                  </a:lnTo>
                  <a:lnTo>
                    <a:pt x="454520" y="85534"/>
                  </a:lnTo>
                  <a:lnTo>
                    <a:pt x="453529" y="86779"/>
                  </a:lnTo>
                  <a:lnTo>
                    <a:pt x="453529" y="87122"/>
                  </a:lnTo>
                  <a:lnTo>
                    <a:pt x="457073" y="85712"/>
                  </a:lnTo>
                  <a:lnTo>
                    <a:pt x="458495" y="85712"/>
                  </a:lnTo>
                  <a:lnTo>
                    <a:pt x="458495" y="86067"/>
                  </a:lnTo>
                  <a:lnTo>
                    <a:pt x="451764" y="89255"/>
                  </a:lnTo>
                  <a:lnTo>
                    <a:pt x="451408" y="89255"/>
                  </a:lnTo>
                  <a:lnTo>
                    <a:pt x="451053" y="86423"/>
                  </a:lnTo>
                  <a:lnTo>
                    <a:pt x="452818" y="84645"/>
                  </a:lnTo>
                  <a:lnTo>
                    <a:pt x="453174" y="83947"/>
                  </a:lnTo>
                  <a:lnTo>
                    <a:pt x="451764" y="84289"/>
                  </a:lnTo>
                  <a:lnTo>
                    <a:pt x="449745" y="85623"/>
                  </a:lnTo>
                  <a:lnTo>
                    <a:pt x="449554" y="89890"/>
                  </a:lnTo>
                  <a:lnTo>
                    <a:pt x="447154" y="92087"/>
                  </a:lnTo>
                  <a:lnTo>
                    <a:pt x="448221" y="92443"/>
                  </a:lnTo>
                  <a:lnTo>
                    <a:pt x="451002" y="90322"/>
                  </a:lnTo>
                  <a:lnTo>
                    <a:pt x="456819" y="87591"/>
                  </a:lnTo>
                  <a:lnTo>
                    <a:pt x="460971" y="87477"/>
                  </a:lnTo>
                  <a:lnTo>
                    <a:pt x="461327" y="86779"/>
                  </a:lnTo>
                  <a:lnTo>
                    <a:pt x="461327" y="85001"/>
                  </a:lnTo>
                  <a:close/>
                </a:path>
                <a:path w="505459" h="287655">
                  <a:moveTo>
                    <a:pt x="463804" y="99174"/>
                  </a:moveTo>
                  <a:lnTo>
                    <a:pt x="463689" y="99047"/>
                  </a:lnTo>
                  <a:lnTo>
                    <a:pt x="463562" y="98933"/>
                  </a:lnTo>
                  <a:lnTo>
                    <a:pt x="462940" y="99555"/>
                  </a:lnTo>
                  <a:lnTo>
                    <a:pt x="462622" y="99275"/>
                  </a:lnTo>
                  <a:lnTo>
                    <a:pt x="463092" y="100228"/>
                  </a:lnTo>
                  <a:lnTo>
                    <a:pt x="463321" y="99872"/>
                  </a:lnTo>
                  <a:lnTo>
                    <a:pt x="463562" y="99529"/>
                  </a:lnTo>
                  <a:lnTo>
                    <a:pt x="463804" y="99174"/>
                  </a:lnTo>
                  <a:close/>
                </a:path>
                <a:path w="505459" h="287655">
                  <a:moveTo>
                    <a:pt x="464553" y="89230"/>
                  </a:moveTo>
                  <a:lnTo>
                    <a:pt x="464096" y="89230"/>
                  </a:lnTo>
                  <a:lnTo>
                    <a:pt x="463981" y="90055"/>
                  </a:lnTo>
                  <a:lnTo>
                    <a:pt x="463931" y="90411"/>
                  </a:lnTo>
                  <a:lnTo>
                    <a:pt x="464172" y="90055"/>
                  </a:lnTo>
                  <a:lnTo>
                    <a:pt x="464553" y="89230"/>
                  </a:lnTo>
                  <a:close/>
                </a:path>
                <a:path w="505459" h="287655">
                  <a:moveTo>
                    <a:pt x="464870" y="85356"/>
                  </a:moveTo>
                  <a:lnTo>
                    <a:pt x="464629" y="85115"/>
                  </a:lnTo>
                  <a:lnTo>
                    <a:pt x="460654" y="87884"/>
                  </a:lnTo>
                  <a:lnTo>
                    <a:pt x="459879" y="90055"/>
                  </a:lnTo>
                  <a:lnTo>
                    <a:pt x="459752" y="90411"/>
                  </a:lnTo>
                  <a:lnTo>
                    <a:pt x="462965" y="87477"/>
                  </a:lnTo>
                  <a:lnTo>
                    <a:pt x="464870" y="85356"/>
                  </a:lnTo>
                  <a:close/>
                </a:path>
                <a:path w="505459" h="287655">
                  <a:moveTo>
                    <a:pt x="467245" y="99250"/>
                  </a:moveTo>
                  <a:lnTo>
                    <a:pt x="464908" y="99250"/>
                  </a:lnTo>
                  <a:lnTo>
                    <a:pt x="465582" y="100279"/>
                  </a:lnTo>
                  <a:lnTo>
                    <a:pt x="466598" y="100279"/>
                  </a:lnTo>
                  <a:lnTo>
                    <a:pt x="467245" y="99250"/>
                  </a:lnTo>
                  <a:close/>
                </a:path>
                <a:path w="505459" h="287655">
                  <a:moveTo>
                    <a:pt x="467347" y="103073"/>
                  </a:moveTo>
                  <a:lnTo>
                    <a:pt x="466090" y="103327"/>
                  </a:lnTo>
                  <a:lnTo>
                    <a:pt x="466534" y="103441"/>
                  </a:lnTo>
                  <a:lnTo>
                    <a:pt x="466280" y="103771"/>
                  </a:lnTo>
                  <a:lnTo>
                    <a:pt x="466636" y="103543"/>
                  </a:lnTo>
                  <a:lnTo>
                    <a:pt x="466991" y="103301"/>
                  </a:lnTo>
                  <a:lnTo>
                    <a:pt x="467347" y="103073"/>
                  </a:lnTo>
                  <a:close/>
                </a:path>
                <a:path w="505459" h="287655">
                  <a:moveTo>
                    <a:pt x="471944" y="101295"/>
                  </a:moveTo>
                  <a:lnTo>
                    <a:pt x="469353" y="102717"/>
                  </a:lnTo>
                  <a:lnTo>
                    <a:pt x="468045" y="103416"/>
                  </a:lnTo>
                  <a:lnTo>
                    <a:pt x="468287" y="103657"/>
                  </a:lnTo>
                  <a:lnTo>
                    <a:pt x="468528" y="103886"/>
                  </a:lnTo>
                  <a:lnTo>
                    <a:pt x="468757" y="104127"/>
                  </a:lnTo>
                  <a:lnTo>
                    <a:pt x="470166" y="103098"/>
                  </a:lnTo>
                  <a:lnTo>
                    <a:pt x="471131" y="102997"/>
                  </a:lnTo>
                  <a:lnTo>
                    <a:pt x="471944" y="101295"/>
                  </a:lnTo>
                  <a:close/>
                </a:path>
                <a:path w="505459" h="287655">
                  <a:moveTo>
                    <a:pt x="472313" y="90055"/>
                  </a:moveTo>
                  <a:lnTo>
                    <a:pt x="469099" y="89623"/>
                  </a:lnTo>
                  <a:lnTo>
                    <a:pt x="469290" y="89230"/>
                  </a:lnTo>
                  <a:lnTo>
                    <a:pt x="468337" y="89230"/>
                  </a:lnTo>
                  <a:lnTo>
                    <a:pt x="468160" y="89484"/>
                  </a:lnTo>
                  <a:lnTo>
                    <a:pt x="466356" y="89230"/>
                  </a:lnTo>
                  <a:lnTo>
                    <a:pt x="468337" y="89230"/>
                  </a:lnTo>
                  <a:lnTo>
                    <a:pt x="469569" y="87477"/>
                  </a:lnTo>
                  <a:lnTo>
                    <a:pt x="465569" y="87477"/>
                  </a:lnTo>
                  <a:lnTo>
                    <a:pt x="464553" y="89230"/>
                  </a:lnTo>
                  <a:lnTo>
                    <a:pt x="467766" y="90055"/>
                  </a:lnTo>
                  <a:lnTo>
                    <a:pt x="468896" y="90055"/>
                  </a:lnTo>
                  <a:lnTo>
                    <a:pt x="468731" y="90411"/>
                  </a:lnTo>
                  <a:lnTo>
                    <a:pt x="468604" y="90665"/>
                  </a:lnTo>
                  <a:lnTo>
                    <a:pt x="468541" y="90805"/>
                  </a:lnTo>
                  <a:lnTo>
                    <a:pt x="468426" y="91059"/>
                  </a:lnTo>
                  <a:lnTo>
                    <a:pt x="467118" y="91592"/>
                  </a:lnTo>
                  <a:lnTo>
                    <a:pt x="466585" y="92798"/>
                  </a:lnTo>
                  <a:lnTo>
                    <a:pt x="466458" y="93065"/>
                  </a:lnTo>
                  <a:lnTo>
                    <a:pt x="466344" y="93332"/>
                  </a:lnTo>
                  <a:lnTo>
                    <a:pt x="466280" y="93497"/>
                  </a:lnTo>
                  <a:lnTo>
                    <a:pt x="465277" y="93967"/>
                  </a:lnTo>
                  <a:lnTo>
                    <a:pt x="465277" y="94183"/>
                  </a:lnTo>
                  <a:lnTo>
                    <a:pt x="464553" y="93967"/>
                  </a:lnTo>
                  <a:lnTo>
                    <a:pt x="463423" y="93967"/>
                  </a:lnTo>
                  <a:lnTo>
                    <a:pt x="463486" y="93497"/>
                  </a:lnTo>
                  <a:lnTo>
                    <a:pt x="463588" y="92798"/>
                  </a:lnTo>
                  <a:lnTo>
                    <a:pt x="463651" y="92379"/>
                  </a:lnTo>
                  <a:lnTo>
                    <a:pt x="463765" y="91592"/>
                  </a:lnTo>
                  <a:lnTo>
                    <a:pt x="463880" y="90805"/>
                  </a:lnTo>
                  <a:lnTo>
                    <a:pt x="463715" y="91059"/>
                  </a:lnTo>
                  <a:lnTo>
                    <a:pt x="462915" y="92798"/>
                  </a:lnTo>
                  <a:lnTo>
                    <a:pt x="462800" y="93065"/>
                  </a:lnTo>
                  <a:lnTo>
                    <a:pt x="460971" y="93497"/>
                  </a:lnTo>
                  <a:lnTo>
                    <a:pt x="460717" y="93332"/>
                  </a:lnTo>
                  <a:lnTo>
                    <a:pt x="459905" y="92798"/>
                  </a:lnTo>
                  <a:lnTo>
                    <a:pt x="459549" y="91592"/>
                  </a:lnTo>
                  <a:lnTo>
                    <a:pt x="459460" y="91274"/>
                  </a:lnTo>
                  <a:lnTo>
                    <a:pt x="458914" y="92798"/>
                  </a:lnTo>
                  <a:lnTo>
                    <a:pt x="458825" y="93065"/>
                  </a:lnTo>
                  <a:lnTo>
                    <a:pt x="458736" y="93332"/>
                  </a:lnTo>
                  <a:lnTo>
                    <a:pt x="452462" y="92798"/>
                  </a:lnTo>
                  <a:lnTo>
                    <a:pt x="452386" y="93065"/>
                  </a:lnTo>
                  <a:lnTo>
                    <a:pt x="452285" y="93497"/>
                  </a:lnTo>
                  <a:lnTo>
                    <a:pt x="452170" y="93967"/>
                  </a:lnTo>
                  <a:lnTo>
                    <a:pt x="452081" y="94284"/>
                  </a:lnTo>
                  <a:lnTo>
                    <a:pt x="460933" y="94284"/>
                  </a:lnTo>
                  <a:lnTo>
                    <a:pt x="460235" y="95808"/>
                  </a:lnTo>
                  <a:lnTo>
                    <a:pt x="459486" y="96291"/>
                  </a:lnTo>
                  <a:lnTo>
                    <a:pt x="459282" y="96291"/>
                  </a:lnTo>
                  <a:lnTo>
                    <a:pt x="457784" y="96697"/>
                  </a:lnTo>
                  <a:lnTo>
                    <a:pt x="457708" y="97751"/>
                  </a:lnTo>
                  <a:lnTo>
                    <a:pt x="459892" y="98107"/>
                  </a:lnTo>
                  <a:lnTo>
                    <a:pt x="460717" y="96697"/>
                  </a:lnTo>
                  <a:lnTo>
                    <a:pt x="461378" y="96291"/>
                  </a:lnTo>
                  <a:lnTo>
                    <a:pt x="461441" y="95808"/>
                  </a:lnTo>
                  <a:lnTo>
                    <a:pt x="461518" y="95275"/>
                  </a:lnTo>
                  <a:lnTo>
                    <a:pt x="461606" y="94576"/>
                  </a:lnTo>
                  <a:lnTo>
                    <a:pt x="461657" y="94284"/>
                  </a:lnTo>
                  <a:lnTo>
                    <a:pt x="462749" y="94284"/>
                  </a:lnTo>
                  <a:lnTo>
                    <a:pt x="462953" y="94576"/>
                  </a:lnTo>
                  <a:lnTo>
                    <a:pt x="464159" y="95275"/>
                  </a:lnTo>
                  <a:lnTo>
                    <a:pt x="466991" y="93967"/>
                  </a:lnTo>
                  <a:lnTo>
                    <a:pt x="467487" y="93497"/>
                  </a:lnTo>
                  <a:lnTo>
                    <a:pt x="468604" y="92379"/>
                  </a:lnTo>
                  <a:lnTo>
                    <a:pt x="471170" y="91059"/>
                  </a:lnTo>
                  <a:lnTo>
                    <a:pt x="471309" y="90805"/>
                  </a:lnTo>
                  <a:lnTo>
                    <a:pt x="471360" y="90665"/>
                  </a:lnTo>
                  <a:lnTo>
                    <a:pt x="471436" y="90411"/>
                  </a:lnTo>
                  <a:lnTo>
                    <a:pt x="471551" y="90055"/>
                  </a:lnTo>
                  <a:lnTo>
                    <a:pt x="472313" y="90055"/>
                  </a:lnTo>
                  <a:close/>
                </a:path>
                <a:path w="505459" h="287655">
                  <a:moveTo>
                    <a:pt x="475132" y="103416"/>
                  </a:moveTo>
                  <a:lnTo>
                    <a:pt x="469823" y="106959"/>
                  </a:lnTo>
                  <a:lnTo>
                    <a:pt x="469226" y="106375"/>
                  </a:lnTo>
                  <a:lnTo>
                    <a:pt x="468642" y="105778"/>
                  </a:lnTo>
                  <a:lnTo>
                    <a:pt x="468045" y="105194"/>
                  </a:lnTo>
                  <a:lnTo>
                    <a:pt x="466991" y="106603"/>
                  </a:lnTo>
                  <a:lnTo>
                    <a:pt x="468045" y="107670"/>
                  </a:lnTo>
                  <a:lnTo>
                    <a:pt x="469112" y="107670"/>
                  </a:lnTo>
                  <a:lnTo>
                    <a:pt x="471246" y="107315"/>
                  </a:lnTo>
                  <a:lnTo>
                    <a:pt x="475132" y="103771"/>
                  </a:lnTo>
                  <a:lnTo>
                    <a:pt x="475132" y="103416"/>
                  </a:lnTo>
                  <a:close/>
                </a:path>
                <a:path w="505459" h="287655">
                  <a:moveTo>
                    <a:pt x="476554" y="89954"/>
                  </a:moveTo>
                  <a:lnTo>
                    <a:pt x="476313" y="89763"/>
                  </a:lnTo>
                  <a:lnTo>
                    <a:pt x="475488" y="89611"/>
                  </a:lnTo>
                  <a:lnTo>
                    <a:pt x="474002" y="89611"/>
                  </a:lnTo>
                  <a:lnTo>
                    <a:pt x="473392" y="92722"/>
                  </a:lnTo>
                  <a:lnTo>
                    <a:pt x="470319" y="95262"/>
                  </a:lnTo>
                  <a:lnTo>
                    <a:pt x="468769" y="94005"/>
                  </a:lnTo>
                  <a:lnTo>
                    <a:pt x="467639" y="95008"/>
                  </a:lnTo>
                  <a:lnTo>
                    <a:pt x="466051" y="97396"/>
                  </a:lnTo>
                  <a:lnTo>
                    <a:pt x="465963" y="97548"/>
                  </a:lnTo>
                  <a:lnTo>
                    <a:pt x="468261" y="99377"/>
                  </a:lnTo>
                  <a:lnTo>
                    <a:pt x="469823" y="100584"/>
                  </a:lnTo>
                  <a:lnTo>
                    <a:pt x="471855" y="99377"/>
                  </a:lnTo>
                  <a:lnTo>
                    <a:pt x="469671" y="99377"/>
                  </a:lnTo>
                  <a:lnTo>
                    <a:pt x="468401" y="98107"/>
                  </a:lnTo>
                  <a:lnTo>
                    <a:pt x="469036" y="95859"/>
                  </a:lnTo>
                  <a:lnTo>
                    <a:pt x="469112" y="95631"/>
                  </a:lnTo>
                  <a:lnTo>
                    <a:pt x="471246" y="95631"/>
                  </a:lnTo>
                  <a:lnTo>
                    <a:pt x="471449" y="95859"/>
                  </a:lnTo>
                  <a:lnTo>
                    <a:pt x="471919" y="96304"/>
                  </a:lnTo>
                  <a:lnTo>
                    <a:pt x="472020" y="96481"/>
                  </a:lnTo>
                  <a:lnTo>
                    <a:pt x="471855" y="96304"/>
                  </a:lnTo>
                  <a:lnTo>
                    <a:pt x="471741" y="96697"/>
                  </a:lnTo>
                  <a:lnTo>
                    <a:pt x="471589" y="97396"/>
                  </a:lnTo>
                  <a:lnTo>
                    <a:pt x="473163" y="96481"/>
                  </a:lnTo>
                  <a:lnTo>
                    <a:pt x="473481" y="96304"/>
                  </a:lnTo>
                  <a:lnTo>
                    <a:pt x="473633" y="95859"/>
                  </a:lnTo>
                  <a:lnTo>
                    <a:pt x="473710" y="95631"/>
                  </a:lnTo>
                  <a:lnTo>
                    <a:pt x="473837" y="95262"/>
                  </a:lnTo>
                  <a:lnTo>
                    <a:pt x="475081" y="91643"/>
                  </a:lnTo>
                  <a:lnTo>
                    <a:pt x="476554" y="89954"/>
                  </a:lnTo>
                  <a:close/>
                </a:path>
                <a:path w="505459" h="287655">
                  <a:moveTo>
                    <a:pt x="477621" y="100584"/>
                  </a:moveTo>
                  <a:lnTo>
                    <a:pt x="477139" y="100825"/>
                  </a:lnTo>
                  <a:lnTo>
                    <a:pt x="476669" y="101053"/>
                  </a:lnTo>
                  <a:lnTo>
                    <a:pt x="476199" y="101295"/>
                  </a:lnTo>
                  <a:lnTo>
                    <a:pt x="477621" y="101295"/>
                  </a:lnTo>
                  <a:lnTo>
                    <a:pt x="477621" y="100584"/>
                  </a:lnTo>
                  <a:close/>
                </a:path>
                <a:path w="505459" h="287655">
                  <a:moveTo>
                    <a:pt x="477964" y="91376"/>
                  </a:moveTo>
                  <a:lnTo>
                    <a:pt x="477481" y="90919"/>
                  </a:lnTo>
                  <a:lnTo>
                    <a:pt x="477253" y="90690"/>
                  </a:lnTo>
                  <a:lnTo>
                    <a:pt x="477431" y="90690"/>
                  </a:lnTo>
                  <a:lnTo>
                    <a:pt x="477253" y="89954"/>
                  </a:lnTo>
                  <a:lnTo>
                    <a:pt x="477024" y="89954"/>
                  </a:lnTo>
                  <a:lnTo>
                    <a:pt x="476186" y="92722"/>
                  </a:lnTo>
                  <a:lnTo>
                    <a:pt x="475234" y="95008"/>
                  </a:lnTo>
                  <a:lnTo>
                    <a:pt x="475272" y="95262"/>
                  </a:lnTo>
                  <a:lnTo>
                    <a:pt x="475361" y="95859"/>
                  </a:lnTo>
                  <a:lnTo>
                    <a:pt x="475488" y="96697"/>
                  </a:lnTo>
                  <a:lnTo>
                    <a:pt x="472808" y="99377"/>
                  </a:lnTo>
                  <a:lnTo>
                    <a:pt x="474421" y="99377"/>
                  </a:lnTo>
                  <a:lnTo>
                    <a:pt x="476910" y="98107"/>
                  </a:lnTo>
                  <a:lnTo>
                    <a:pt x="477913" y="91643"/>
                  </a:lnTo>
                  <a:lnTo>
                    <a:pt x="477964" y="91376"/>
                  </a:lnTo>
                  <a:close/>
                </a:path>
                <a:path w="505459" h="287655">
                  <a:moveTo>
                    <a:pt x="480453" y="114046"/>
                  </a:moveTo>
                  <a:lnTo>
                    <a:pt x="479310" y="114477"/>
                  </a:lnTo>
                  <a:lnTo>
                    <a:pt x="479031" y="115811"/>
                  </a:lnTo>
                  <a:lnTo>
                    <a:pt x="479742" y="115811"/>
                  </a:lnTo>
                  <a:lnTo>
                    <a:pt x="479983" y="115227"/>
                  </a:lnTo>
                  <a:lnTo>
                    <a:pt x="480212" y="114630"/>
                  </a:lnTo>
                  <a:lnTo>
                    <a:pt x="480453" y="114046"/>
                  </a:lnTo>
                  <a:close/>
                </a:path>
                <a:path w="505459" h="287655">
                  <a:moveTo>
                    <a:pt x="480453" y="43916"/>
                  </a:moveTo>
                  <a:lnTo>
                    <a:pt x="474116" y="42837"/>
                  </a:lnTo>
                  <a:lnTo>
                    <a:pt x="465467" y="42684"/>
                  </a:lnTo>
                  <a:lnTo>
                    <a:pt x="456780" y="42887"/>
                  </a:lnTo>
                  <a:lnTo>
                    <a:pt x="450342" y="42849"/>
                  </a:lnTo>
                  <a:lnTo>
                    <a:pt x="450342" y="43561"/>
                  </a:lnTo>
                  <a:lnTo>
                    <a:pt x="455752" y="44183"/>
                  </a:lnTo>
                  <a:lnTo>
                    <a:pt x="461860" y="44513"/>
                  </a:lnTo>
                  <a:lnTo>
                    <a:pt x="468579" y="44640"/>
                  </a:lnTo>
                  <a:lnTo>
                    <a:pt x="475843" y="44627"/>
                  </a:lnTo>
                  <a:lnTo>
                    <a:pt x="480453" y="43916"/>
                  </a:lnTo>
                  <a:close/>
                </a:path>
                <a:path w="505459" h="287655">
                  <a:moveTo>
                    <a:pt x="480745" y="106362"/>
                  </a:moveTo>
                  <a:lnTo>
                    <a:pt x="479907" y="108026"/>
                  </a:lnTo>
                  <a:lnTo>
                    <a:pt x="480733" y="108026"/>
                  </a:lnTo>
                  <a:lnTo>
                    <a:pt x="480745" y="106362"/>
                  </a:lnTo>
                  <a:close/>
                </a:path>
                <a:path w="505459" h="287655">
                  <a:moveTo>
                    <a:pt x="480796" y="112623"/>
                  </a:moveTo>
                  <a:lnTo>
                    <a:pt x="480682" y="112280"/>
                  </a:lnTo>
                  <a:lnTo>
                    <a:pt x="480453" y="111569"/>
                  </a:lnTo>
                  <a:lnTo>
                    <a:pt x="480326" y="111683"/>
                  </a:lnTo>
                  <a:lnTo>
                    <a:pt x="480212" y="111810"/>
                  </a:lnTo>
                  <a:lnTo>
                    <a:pt x="480796" y="112623"/>
                  </a:lnTo>
                  <a:close/>
                </a:path>
                <a:path w="505459" h="287655">
                  <a:moveTo>
                    <a:pt x="481152" y="94919"/>
                  </a:moveTo>
                  <a:lnTo>
                    <a:pt x="479475" y="95440"/>
                  </a:lnTo>
                  <a:lnTo>
                    <a:pt x="477862" y="98018"/>
                  </a:lnTo>
                  <a:lnTo>
                    <a:pt x="477621" y="98818"/>
                  </a:lnTo>
                  <a:lnTo>
                    <a:pt x="478675" y="97993"/>
                  </a:lnTo>
                  <a:lnTo>
                    <a:pt x="479742" y="97167"/>
                  </a:lnTo>
                  <a:lnTo>
                    <a:pt x="480796" y="96329"/>
                  </a:lnTo>
                  <a:lnTo>
                    <a:pt x="480923" y="95859"/>
                  </a:lnTo>
                  <a:lnTo>
                    <a:pt x="481152" y="94919"/>
                  </a:lnTo>
                  <a:close/>
                </a:path>
                <a:path w="505459" h="287655">
                  <a:moveTo>
                    <a:pt x="482930" y="144856"/>
                  </a:moveTo>
                  <a:lnTo>
                    <a:pt x="482333" y="145097"/>
                  </a:lnTo>
                  <a:lnTo>
                    <a:pt x="481749" y="145326"/>
                  </a:lnTo>
                  <a:lnTo>
                    <a:pt x="481152" y="145567"/>
                  </a:lnTo>
                  <a:lnTo>
                    <a:pt x="481393" y="145808"/>
                  </a:lnTo>
                  <a:lnTo>
                    <a:pt x="481634" y="146037"/>
                  </a:lnTo>
                  <a:lnTo>
                    <a:pt x="481863" y="146278"/>
                  </a:lnTo>
                  <a:lnTo>
                    <a:pt x="482219" y="145808"/>
                  </a:lnTo>
                  <a:lnTo>
                    <a:pt x="482574" y="145326"/>
                  </a:lnTo>
                  <a:lnTo>
                    <a:pt x="482930" y="144856"/>
                  </a:lnTo>
                  <a:close/>
                </a:path>
                <a:path w="505459" h="287655">
                  <a:moveTo>
                    <a:pt x="482930" y="141668"/>
                  </a:moveTo>
                  <a:lnTo>
                    <a:pt x="482815" y="140728"/>
                  </a:lnTo>
                  <a:lnTo>
                    <a:pt x="482688" y="139788"/>
                  </a:lnTo>
                  <a:lnTo>
                    <a:pt x="482574" y="138836"/>
                  </a:lnTo>
                  <a:lnTo>
                    <a:pt x="482219" y="138607"/>
                  </a:lnTo>
                  <a:lnTo>
                    <a:pt x="481863" y="138366"/>
                  </a:lnTo>
                  <a:lnTo>
                    <a:pt x="481507" y="138137"/>
                  </a:lnTo>
                  <a:lnTo>
                    <a:pt x="481736" y="139649"/>
                  </a:lnTo>
                  <a:lnTo>
                    <a:pt x="482003" y="140855"/>
                  </a:lnTo>
                  <a:lnTo>
                    <a:pt x="482930" y="141668"/>
                  </a:lnTo>
                  <a:close/>
                </a:path>
                <a:path w="505459" h="287655">
                  <a:moveTo>
                    <a:pt x="483285" y="101295"/>
                  </a:moveTo>
                  <a:lnTo>
                    <a:pt x="482701" y="101295"/>
                  </a:lnTo>
                  <a:lnTo>
                    <a:pt x="480771" y="103327"/>
                  </a:lnTo>
                  <a:lnTo>
                    <a:pt x="480745" y="106362"/>
                  </a:lnTo>
                  <a:lnTo>
                    <a:pt x="483285" y="101295"/>
                  </a:lnTo>
                  <a:close/>
                </a:path>
                <a:path w="505459" h="287655">
                  <a:moveTo>
                    <a:pt x="484708" y="105778"/>
                  </a:moveTo>
                  <a:lnTo>
                    <a:pt x="484581" y="105549"/>
                  </a:lnTo>
                  <a:lnTo>
                    <a:pt x="484441" y="105549"/>
                  </a:lnTo>
                  <a:lnTo>
                    <a:pt x="484708" y="105778"/>
                  </a:lnTo>
                  <a:close/>
                </a:path>
                <a:path w="505459" h="287655">
                  <a:moveTo>
                    <a:pt x="486727" y="102565"/>
                  </a:moveTo>
                  <a:lnTo>
                    <a:pt x="486054" y="103238"/>
                  </a:lnTo>
                  <a:lnTo>
                    <a:pt x="484339" y="103771"/>
                  </a:lnTo>
                  <a:lnTo>
                    <a:pt x="484225" y="104013"/>
                  </a:lnTo>
                  <a:lnTo>
                    <a:pt x="484111" y="104254"/>
                  </a:lnTo>
                  <a:lnTo>
                    <a:pt x="483997" y="104482"/>
                  </a:lnTo>
                  <a:lnTo>
                    <a:pt x="484505" y="105422"/>
                  </a:lnTo>
                  <a:lnTo>
                    <a:pt x="484581" y="105549"/>
                  </a:lnTo>
                  <a:lnTo>
                    <a:pt x="486117" y="105549"/>
                  </a:lnTo>
                  <a:lnTo>
                    <a:pt x="486727" y="102565"/>
                  </a:lnTo>
                  <a:close/>
                </a:path>
                <a:path w="505459" h="287655">
                  <a:moveTo>
                    <a:pt x="486829" y="91732"/>
                  </a:moveTo>
                  <a:lnTo>
                    <a:pt x="486587" y="91135"/>
                  </a:lnTo>
                  <a:lnTo>
                    <a:pt x="486359" y="90551"/>
                  </a:lnTo>
                  <a:lnTo>
                    <a:pt x="486117" y="89954"/>
                  </a:lnTo>
                  <a:lnTo>
                    <a:pt x="486117" y="89255"/>
                  </a:lnTo>
                  <a:lnTo>
                    <a:pt x="485762" y="89255"/>
                  </a:lnTo>
                  <a:lnTo>
                    <a:pt x="485978" y="90817"/>
                  </a:lnTo>
                  <a:lnTo>
                    <a:pt x="486829" y="91732"/>
                  </a:lnTo>
                  <a:close/>
                </a:path>
                <a:path w="505459" h="287655">
                  <a:moveTo>
                    <a:pt x="486829" y="74726"/>
                  </a:moveTo>
                  <a:lnTo>
                    <a:pt x="484136" y="72910"/>
                  </a:lnTo>
                  <a:lnTo>
                    <a:pt x="471678" y="69799"/>
                  </a:lnTo>
                  <a:lnTo>
                    <a:pt x="467702" y="69773"/>
                  </a:lnTo>
                  <a:lnTo>
                    <a:pt x="468401" y="71183"/>
                  </a:lnTo>
                  <a:lnTo>
                    <a:pt x="480009" y="74701"/>
                  </a:lnTo>
                  <a:lnTo>
                    <a:pt x="486829" y="74726"/>
                  </a:lnTo>
                  <a:close/>
                </a:path>
                <a:path w="505459" h="287655">
                  <a:moveTo>
                    <a:pt x="487832" y="101473"/>
                  </a:moveTo>
                  <a:lnTo>
                    <a:pt x="486918" y="101688"/>
                  </a:lnTo>
                  <a:lnTo>
                    <a:pt x="486727" y="102565"/>
                  </a:lnTo>
                  <a:lnTo>
                    <a:pt x="487832" y="101473"/>
                  </a:lnTo>
                  <a:close/>
                </a:path>
                <a:path w="505459" h="287655">
                  <a:moveTo>
                    <a:pt x="487883" y="113690"/>
                  </a:moveTo>
                  <a:lnTo>
                    <a:pt x="485686" y="114071"/>
                  </a:lnTo>
                  <a:lnTo>
                    <a:pt x="485863" y="114592"/>
                  </a:lnTo>
                  <a:lnTo>
                    <a:pt x="486117" y="115468"/>
                  </a:lnTo>
                  <a:lnTo>
                    <a:pt x="486702" y="114985"/>
                  </a:lnTo>
                  <a:lnTo>
                    <a:pt x="487299" y="114515"/>
                  </a:lnTo>
                  <a:lnTo>
                    <a:pt x="487883" y="114046"/>
                  </a:lnTo>
                  <a:lnTo>
                    <a:pt x="487883" y="113690"/>
                  </a:lnTo>
                  <a:close/>
                </a:path>
                <a:path w="505459" h="287655">
                  <a:moveTo>
                    <a:pt x="488238" y="95275"/>
                  </a:moveTo>
                  <a:lnTo>
                    <a:pt x="486829" y="92798"/>
                  </a:lnTo>
                  <a:lnTo>
                    <a:pt x="485051" y="97040"/>
                  </a:lnTo>
                  <a:lnTo>
                    <a:pt x="483285" y="97396"/>
                  </a:lnTo>
                  <a:lnTo>
                    <a:pt x="484339" y="93154"/>
                  </a:lnTo>
                  <a:lnTo>
                    <a:pt x="482930" y="90665"/>
                  </a:lnTo>
                  <a:lnTo>
                    <a:pt x="480682" y="91097"/>
                  </a:lnTo>
                  <a:lnTo>
                    <a:pt x="479475" y="92011"/>
                  </a:lnTo>
                  <a:lnTo>
                    <a:pt x="478675" y="93853"/>
                  </a:lnTo>
                  <a:lnTo>
                    <a:pt x="480301" y="92925"/>
                  </a:lnTo>
                  <a:lnTo>
                    <a:pt x="480529" y="92773"/>
                  </a:lnTo>
                  <a:lnTo>
                    <a:pt x="483285" y="92798"/>
                  </a:lnTo>
                  <a:lnTo>
                    <a:pt x="482968" y="97612"/>
                  </a:lnTo>
                  <a:lnTo>
                    <a:pt x="480999" y="97802"/>
                  </a:lnTo>
                  <a:lnTo>
                    <a:pt x="479742" y="101295"/>
                  </a:lnTo>
                  <a:lnTo>
                    <a:pt x="482600" y="99275"/>
                  </a:lnTo>
                  <a:lnTo>
                    <a:pt x="485851" y="97764"/>
                  </a:lnTo>
                  <a:lnTo>
                    <a:pt x="488238" y="95275"/>
                  </a:lnTo>
                  <a:close/>
                </a:path>
                <a:path w="505459" h="287655">
                  <a:moveTo>
                    <a:pt x="488594" y="109791"/>
                  </a:moveTo>
                  <a:lnTo>
                    <a:pt x="488353" y="109677"/>
                  </a:lnTo>
                  <a:lnTo>
                    <a:pt x="488124" y="109562"/>
                  </a:lnTo>
                  <a:lnTo>
                    <a:pt x="487883" y="109435"/>
                  </a:lnTo>
                  <a:lnTo>
                    <a:pt x="487654" y="109791"/>
                  </a:lnTo>
                  <a:lnTo>
                    <a:pt x="487413" y="110147"/>
                  </a:lnTo>
                  <a:lnTo>
                    <a:pt x="487184" y="110502"/>
                  </a:lnTo>
                  <a:lnTo>
                    <a:pt x="488238" y="110502"/>
                  </a:lnTo>
                  <a:lnTo>
                    <a:pt x="488480" y="110274"/>
                  </a:lnTo>
                  <a:lnTo>
                    <a:pt x="488594" y="110147"/>
                  </a:lnTo>
                  <a:lnTo>
                    <a:pt x="488594" y="109791"/>
                  </a:lnTo>
                  <a:close/>
                </a:path>
                <a:path w="505459" h="287655">
                  <a:moveTo>
                    <a:pt x="490207" y="38036"/>
                  </a:moveTo>
                  <a:lnTo>
                    <a:pt x="479742" y="37541"/>
                  </a:lnTo>
                  <a:lnTo>
                    <a:pt x="480453" y="38252"/>
                  </a:lnTo>
                  <a:lnTo>
                    <a:pt x="479742" y="38608"/>
                  </a:lnTo>
                  <a:lnTo>
                    <a:pt x="472490" y="37922"/>
                  </a:lnTo>
                  <a:lnTo>
                    <a:pt x="465048" y="37884"/>
                  </a:lnTo>
                  <a:lnTo>
                    <a:pt x="457415" y="38112"/>
                  </a:lnTo>
                  <a:lnTo>
                    <a:pt x="449630" y="38252"/>
                  </a:lnTo>
                  <a:lnTo>
                    <a:pt x="449630" y="38608"/>
                  </a:lnTo>
                  <a:lnTo>
                    <a:pt x="455002" y="39814"/>
                  </a:lnTo>
                  <a:lnTo>
                    <a:pt x="461568" y="41033"/>
                  </a:lnTo>
                  <a:lnTo>
                    <a:pt x="468045" y="41795"/>
                  </a:lnTo>
                  <a:lnTo>
                    <a:pt x="477964" y="41440"/>
                  </a:lnTo>
                  <a:lnTo>
                    <a:pt x="481749" y="40297"/>
                  </a:lnTo>
                  <a:lnTo>
                    <a:pt x="485622" y="38125"/>
                  </a:lnTo>
                  <a:lnTo>
                    <a:pt x="490207" y="38036"/>
                  </a:lnTo>
                  <a:close/>
                </a:path>
                <a:path w="505459" h="287655">
                  <a:moveTo>
                    <a:pt x="490715" y="107670"/>
                  </a:moveTo>
                  <a:lnTo>
                    <a:pt x="490372" y="105905"/>
                  </a:lnTo>
                  <a:lnTo>
                    <a:pt x="490016" y="105778"/>
                  </a:lnTo>
                  <a:lnTo>
                    <a:pt x="489305" y="105549"/>
                  </a:lnTo>
                  <a:lnTo>
                    <a:pt x="489191" y="106019"/>
                  </a:lnTo>
                  <a:lnTo>
                    <a:pt x="489064" y="106489"/>
                  </a:lnTo>
                  <a:lnTo>
                    <a:pt x="488950" y="106959"/>
                  </a:lnTo>
                  <a:lnTo>
                    <a:pt x="489534" y="107200"/>
                  </a:lnTo>
                  <a:lnTo>
                    <a:pt x="490131" y="107429"/>
                  </a:lnTo>
                  <a:lnTo>
                    <a:pt x="490715" y="107670"/>
                  </a:lnTo>
                  <a:close/>
                </a:path>
                <a:path w="505459" h="287655">
                  <a:moveTo>
                    <a:pt x="491426" y="34353"/>
                  </a:moveTo>
                  <a:lnTo>
                    <a:pt x="489369" y="33261"/>
                  </a:lnTo>
                  <a:lnTo>
                    <a:pt x="485013" y="33540"/>
                  </a:lnTo>
                  <a:lnTo>
                    <a:pt x="481863" y="33642"/>
                  </a:lnTo>
                  <a:lnTo>
                    <a:pt x="491426" y="34353"/>
                  </a:lnTo>
                  <a:close/>
                </a:path>
                <a:path w="505459" h="287655">
                  <a:moveTo>
                    <a:pt x="492137" y="146989"/>
                  </a:moveTo>
                  <a:lnTo>
                    <a:pt x="491604" y="146469"/>
                  </a:lnTo>
                  <a:lnTo>
                    <a:pt x="490372" y="146278"/>
                  </a:lnTo>
                  <a:lnTo>
                    <a:pt x="490372" y="146634"/>
                  </a:lnTo>
                  <a:lnTo>
                    <a:pt x="491540" y="146862"/>
                  </a:lnTo>
                  <a:lnTo>
                    <a:pt x="492137" y="146989"/>
                  </a:lnTo>
                  <a:close/>
                </a:path>
                <a:path w="505459" h="287655">
                  <a:moveTo>
                    <a:pt x="492252" y="38125"/>
                  </a:moveTo>
                  <a:lnTo>
                    <a:pt x="491553" y="38036"/>
                  </a:lnTo>
                  <a:lnTo>
                    <a:pt x="490867" y="38011"/>
                  </a:lnTo>
                  <a:lnTo>
                    <a:pt x="490207" y="38036"/>
                  </a:lnTo>
                  <a:lnTo>
                    <a:pt x="491566" y="38087"/>
                  </a:lnTo>
                  <a:lnTo>
                    <a:pt x="492252" y="38125"/>
                  </a:lnTo>
                  <a:close/>
                </a:path>
                <a:path w="505459" h="287655">
                  <a:moveTo>
                    <a:pt x="492848" y="164693"/>
                  </a:moveTo>
                  <a:lnTo>
                    <a:pt x="492048" y="164058"/>
                  </a:lnTo>
                  <a:lnTo>
                    <a:pt x="491617" y="164007"/>
                  </a:lnTo>
                  <a:lnTo>
                    <a:pt x="490016" y="163982"/>
                  </a:lnTo>
                  <a:lnTo>
                    <a:pt x="489775" y="164452"/>
                  </a:lnTo>
                  <a:lnTo>
                    <a:pt x="489661" y="164693"/>
                  </a:lnTo>
                  <a:lnTo>
                    <a:pt x="492848" y="164693"/>
                  </a:lnTo>
                  <a:close/>
                </a:path>
                <a:path w="505459" h="287655">
                  <a:moveTo>
                    <a:pt x="492848" y="30454"/>
                  </a:moveTo>
                  <a:lnTo>
                    <a:pt x="491617" y="30149"/>
                  </a:lnTo>
                  <a:lnTo>
                    <a:pt x="491617" y="30454"/>
                  </a:lnTo>
                  <a:lnTo>
                    <a:pt x="490728" y="30734"/>
                  </a:lnTo>
                  <a:lnTo>
                    <a:pt x="490829" y="30454"/>
                  </a:lnTo>
                  <a:lnTo>
                    <a:pt x="491617" y="30454"/>
                  </a:lnTo>
                  <a:lnTo>
                    <a:pt x="491617" y="30149"/>
                  </a:lnTo>
                  <a:lnTo>
                    <a:pt x="486092" y="28727"/>
                  </a:lnTo>
                  <a:lnTo>
                    <a:pt x="486905" y="28727"/>
                  </a:lnTo>
                  <a:lnTo>
                    <a:pt x="472998" y="27368"/>
                  </a:lnTo>
                  <a:lnTo>
                    <a:pt x="462470" y="26911"/>
                  </a:lnTo>
                  <a:lnTo>
                    <a:pt x="449986" y="26911"/>
                  </a:lnTo>
                  <a:lnTo>
                    <a:pt x="458495" y="27622"/>
                  </a:lnTo>
                  <a:lnTo>
                    <a:pt x="457263" y="28727"/>
                  </a:lnTo>
                  <a:lnTo>
                    <a:pt x="454596" y="29184"/>
                  </a:lnTo>
                  <a:lnTo>
                    <a:pt x="452945" y="28727"/>
                  </a:lnTo>
                  <a:lnTo>
                    <a:pt x="452793" y="28727"/>
                  </a:lnTo>
                  <a:lnTo>
                    <a:pt x="452564" y="29184"/>
                  </a:lnTo>
                  <a:lnTo>
                    <a:pt x="452462" y="29387"/>
                  </a:lnTo>
                  <a:lnTo>
                    <a:pt x="461225" y="29578"/>
                  </a:lnTo>
                  <a:lnTo>
                    <a:pt x="469188" y="29184"/>
                  </a:lnTo>
                  <a:lnTo>
                    <a:pt x="480961" y="29184"/>
                  </a:lnTo>
                  <a:lnTo>
                    <a:pt x="487845" y="30899"/>
                  </a:lnTo>
                  <a:lnTo>
                    <a:pt x="488950" y="31165"/>
                  </a:lnTo>
                  <a:lnTo>
                    <a:pt x="486600" y="31165"/>
                  </a:lnTo>
                  <a:lnTo>
                    <a:pt x="485571" y="31165"/>
                  </a:lnTo>
                  <a:lnTo>
                    <a:pt x="485038" y="31521"/>
                  </a:lnTo>
                  <a:lnTo>
                    <a:pt x="484517" y="31877"/>
                  </a:lnTo>
                  <a:lnTo>
                    <a:pt x="490372" y="31877"/>
                  </a:lnTo>
                  <a:lnTo>
                    <a:pt x="490601" y="31165"/>
                  </a:lnTo>
                  <a:lnTo>
                    <a:pt x="491782" y="31165"/>
                  </a:lnTo>
                  <a:lnTo>
                    <a:pt x="492848" y="30454"/>
                  </a:lnTo>
                  <a:close/>
                </a:path>
                <a:path w="505459" h="287655">
                  <a:moveTo>
                    <a:pt x="493204" y="92443"/>
                  </a:moveTo>
                  <a:lnTo>
                    <a:pt x="491070" y="93154"/>
                  </a:lnTo>
                  <a:lnTo>
                    <a:pt x="488594" y="98818"/>
                  </a:lnTo>
                  <a:lnTo>
                    <a:pt x="488835" y="99047"/>
                  </a:lnTo>
                  <a:lnTo>
                    <a:pt x="489305" y="99529"/>
                  </a:lnTo>
                  <a:lnTo>
                    <a:pt x="490156" y="96278"/>
                  </a:lnTo>
                  <a:lnTo>
                    <a:pt x="491972" y="95059"/>
                  </a:lnTo>
                  <a:lnTo>
                    <a:pt x="493204" y="92443"/>
                  </a:lnTo>
                  <a:close/>
                </a:path>
                <a:path w="505459" h="287655">
                  <a:moveTo>
                    <a:pt x="493610" y="104101"/>
                  </a:moveTo>
                  <a:lnTo>
                    <a:pt x="493179" y="104216"/>
                  </a:lnTo>
                  <a:lnTo>
                    <a:pt x="491782" y="103416"/>
                  </a:lnTo>
                  <a:lnTo>
                    <a:pt x="491426" y="103543"/>
                  </a:lnTo>
                  <a:lnTo>
                    <a:pt x="490715" y="103771"/>
                  </a:lnTo>
                  <a:lnTo>
                    <a:pt x="490486" y="104127"/>
                  </a:lnTo>
                  <a:lnTo>
                    <a:pt x="490245" y="104482"/>
                  </a:lnTo>
                  <a:lnTo>
                    <a:pt x="490016" y="104838"/>
                  </a:lnTo>
                  <a:lnTo>
                    <a:pt x="491858" y="104571"/>
                  </a:lnTo>
                  <a:lnTo>
                    <a:pt x="492099" y="104800"/>
                  </a:lnTo>
                  <a:lnTo>
                    <a:pt x="493560" y="105549"/>
                  </a:lnTo>
                  <a:lnTo>
                    <a:pt x="493610" y="104101"/>
                  </a:lnTo>
                  <a:close/>
                </a:path>
                <a:path w="505459" h="287655">
                  <a:moveTo>
                    <a:pt x="493903" y="100584"/>
                  </a:moveTo>
                  <a:lnTo>
                    <a:pt x="488950" y="99872"/>
                  </a:lnTo>
                  <a:lnTo>
                    <a:pt x="488061" y="101244"/>
                  </a:lnTo>
                  <a:lnTo>
                    <a:pt x="487832" y="101473"/>
                  </a:lnTo>
                  <a:lnTo>
                    <a:pt x="490486" y="100838"/>
                  </a:lnTo>
                  <a:lnTo>
                    <a:pt x="493903" y="100584"/>
                  </a:lnTo>
                  <a:close/>
                </a:path>
                <a:path w="505459" h="287655">
                  <a:moveTo>
                    <a:pt x="497446" y="106248"/>
                  </a:moveTo>
                  <a:lnTo>
                    <a:pt x="495693" y="106222"/>
                  </a:lnTo>
                  <a:lnTo>
                    <a:pt x="494842" y="107823"/>
                  </a:lnTo>
                  <a:lnTo>
                    <a:pt x="491782" y="108026"/>
                  </a:lnTo>
                  <a:lnTo>
                    <a:pt x="491540" y="108254"/>
                  </a:lnTo>
                  <a:lnTo>
                    <a:pt x="491426" y="108381"/>
                  </a:lnTo>
                  <a:lnTo>
                    <a:pt x="491426" y="109791"/>
                  </a:lnTo>
                  <a:lnTo>
                    <a:pt x="492493" y="109791"/>
                  </a:lnTo>
                  <a:lnTo>
                    <a:pt x="493903" y="109562"/>
                  </a:lnTo>
                  <a:lnTo>
                    <a:pt x="494614" y="109435"/>
                  </a:lnTo>
                  <a:lnTo>
                    <a:pt x="497446" y="106248"/>
                  </a:lnTo>
                  <a:close/>
                </a:path>
                <a:path w="505459" h="287655">
                  <a:moveTo>
                    <a:pt x="504888" y="25501"/>
                  </a:moveTo>
                  <a:lnTo>
                    <a:pt x="491375" y="24625"/>
                  </a:lnTo>
                  <a:lnTo>
                    <a:pt x="476072" y="23482"/>
                  </a:lnTo>
                  <a:lnTo>
                    <a:pt x="459765" y="22987"/>
                  </a:lnTo>
                  <a:lnTo>
                    <a:pt x="443255" y="24079"/>
                  </a:lnTo>
                  <a:lnTo>
                    <a:pt x="448551" y="26606"/>
                  </a:lnTo>
                  <a:lnTo>
                    <a:pt x="457657" y="23507"/>
                  </a:lnTo>
                  <a:lnTo>
                    <a:pt x="464159" y="24790"/>
                  </a:lnTo>
                  <a:lnTo>
                    <a:pt x="479031" y="24790"/>
                  </a:lnTo>
                  <a:lnTo>
                    <a:pt x="491782" y="27266"/>
                  </a:lnTo>
                  <a:lnTo>
                    <a:pt x="496836" y="26924"/>
                  </a:lnTo>
                  <a:lnTo>
                    <a:pt x="500380" y="26441"/>
                  </a:lnTo>
                  <a:lnTo>
                    <a:pt x="504532" y="27266"/>
                  </a:lnTo>
                  <a:lnTo>
                    <a:pt x="504888" y="25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726233" y="2649435"/>
              <a:ext cx="319405" cy="243204"/>
            </a:xfrm>
            <a:custGeom>
              <a:avLst/>
              <a:gdLst/>
              <a:ahLst/>
              <a:cxnLst/>
              <a:rect l="l" t="t" r="r" b="b"/>
              <a:pathLst>
                <a:path w="319404" h="243205">
                  <a:moveTo>
                    <a:pt x="1104" y="164338"/>
                  </a:moveTo>
                  <a:lnTo>
                    <a:pt x="635" y="163868"/>
                  </a:lnTo>
                  <a:lnTo>
                    <a:pt x="393" y="163639"/>
                  </a:lnTo>
                  <a:lnTo>
                    <a:pt x="50" y="163639"/>
                  </a:lnTo>
                  <a:lnTo>
                    <a:pt x="101" y="165201"/>
                  </a:lnTo>
                  <a:lnTo>
                    <a:pt x="0" y="165379"/>
                  </a:lnTo>
                  <a:lnTo>
                    <a:pt x="762" y="166116"/>
                  </a:lnTo>
                  <a:lnTo>
                    <a:pt x="1104" y="164338"/>
                  </a:lnTo>
                  <a:close/>
                </a:path>
                <a:path w="319404" h="243205">
                  <a:moveTo>
                    <a:pt x="72301" y="23380"/>
                  </a:moveTo>
                  <a:lnTo>
                    <a:pt x="72186" y="23253"/>
                  </a:lnTo>
                  <a:lnTo>
                    <a:pt x="71945" y="23025"/>
                  </a:lnTo>
                  <a:lnTo>
                    <a:pt x="71234" y="23025"/>
                  </a:lnTo>
                  <a:lnTo>
                    <a:pt x="70891" y="23025"/>
                  </a:lnTo>
                  <a:lnTo>
                    <a:pt x="70891" y="26212"/>
                  </a:lnTo>
                  <a:lnTo>
                    <a:pt x="71945" y="26212"/>
                  </a:lnTo>
                  <a:lnTo>
                    <a:pt x="72072" y="25273"/>
                  </a:lnTo>
                  <a:lnTo>
                    <a:pt x="72301" y="23380"/>
                  </a:lnTo>
                  <a:close/>
                </a:path>
                <a:path w="319404" h="243205">
                  <a:moveTo>
                    <a:pt x="91427" y="184886"/>
                  </a:moveTo>
                  <a:lnTo>
                    <a:pt x="91198" y="183235"/>
                  </a:lnTo>
                  <a:lnTo>
                    <a:pt x="91071" y="182410"/>
                  </a:lnTo>
                  <a:lnTo>
                    <a:pt x="90360" y="182410"/>
                  </a:lnTo>
                  <a:lnTo>
                    <a:pt x="90131" y="183121"/>
                  </a:lnTo>
                  <a:lnTo>
                    <a:pt x="90017" y="183464"/>
                  </a:lnTo>
                  <a:lnTo>
                    <a:pt x="90487" y="183946"/>
                  </a:lnTo>
                  <a:lnTo>
                    <a:pt x="91427" y="184886"/>
                  </a:lnTo>
                  <a:close/>
                </a:path>
                <a:path w="319404" h="243205">
                  <a:moveTo>
                    <a:pt x="93256" y="146723"/>
                  </a:moveTo>
                  <a:lnTo>
                    <a:pt x="92786" y="146278"/>
                  </a:lnTo>
                  <a:lnTo>
                    <a:pt x="89509" y="146278"/>
                  </a:lnTo>
                  <a:lnTo>
                    <a:pt x="89433" y="146507"/>
                  </a:lnTo>
                  <a:lnTo>
                    <a:pt x="89357" y="146723"/>
                  </a:lnTo>
                  <a:lnTo>
                    <a:pt x="93256" y="146723"/>
                  </a:lnTo>
                  <a:close/>
                </a:path>
                <a:path w="319404" h="243205">
                  <a:moveTo>
                    <a:pt x="93814" y="146723"/>
                  </a:moveTo>
                  <a:lnTo>
                    <a:pt x="93256" y="146723"/>
                  </a:lnTo>
                  <a:lnTo>
                    <a:pt x="93548" y="146989"/>
                  </a:lnTo>
                  <a:lnTo>
                    <a:pt x="93814" y="146723"/>
                  </a:lnTo>
                  <a:close/>
                </a:path>
                <a:path w="319404" h="243205">
                  <a:moveTo>
                    <a:pt x="94615" y="145224"/>
                  </a:moveTo>
                  <a:lnTo>
                    <a:pt x="93967" y="144868"/>
                  </a:lnTo>
                  <a:lnTo>
                    <a:pt x="93230" y="144462"/>
                  </a:lnTo>
                  <a:lnTo>
                    <a:pt x="92125" y="143522"/>
                  </a:lnTo>
                  <a:lnTo>
                    <a:pt x="90716" y="143802"/>
                  </a:lnTo>
                  <a:lnTo>
                    <a:pt x="89522" y="144462"/>
                  </a:lnTo>
                  <a:lnTo>
                    <a:pt x="88595" y="146278"/>
                  </a:lnTo>
                  <a:lnTo>
                    <a:pt x="89509" y="146278"/>
                  </a:lnTo>
                  <a:lnTo>
                    <a:pt x="89890" y="145224"/>
                  </a:lnTo>
                  <a:lnTo>
                    <a:pt x="90017" y="144868"/>
                  </a:lnTo>
                  <a:lnTo>
                    <a:pt x="92837" y="145224"/>
                  </a:lnTo>
                  <a:lnTo>
                    <a:pt x="92417" y="145224"/>
                  </a:lnTo>
                  <a:lnTo>
                    <a:pt x="92252" y="145770"/>
                  </a:lnTo>
                  <a:lnTo>
                    <a:pt x="92786" y="146278"/>
                  </a:lnTo>
                  <a:lnTo>
                    <a:pt x="94246" y="146278"/>
                  </a:lnTo>
                  <a:lnTo>
                    <a:pt x="94615" y="145923"/>
                  </a:lnTo>
                  <a:lnTo>
                    <a:pt x="94615" y="145224"/>
                  </a:lnTo>
                  <a:close/>
                </a:path>
                <a:path w="319404" h="243205">
                  <a:moveTo>
                    <a:pt x="97802" y="179222"/>
                  </a:moveTo>
                  <a:lnTo>
                    <a:pt x="96735" y="177800"/>
                  </a:lnTo>
                  <a:lnTo>
                    <a:pt x="92849" y="177800"/>
                  </a:lnTo>
                  <a:lnTo>
                    <a:pt x="92849" y="178155"/>
                  </a:lnTo>
                  <a:lnTo>
                    <a:pt x="97802" y="179222"/>
                  </a:lnTo>
                  <a:close/>
                </a:path>
                <a:path w="319404" h="243205">
                  <a:moveTo>
                    <a:pt x="98513" y="149466"/>
                  </a:moveTo>
                  <a:lnTo>
                    <a:pt x="95923" y="147802"/>
                  </a:lnTo>
                  <a:lnTo>
                    <a:pt x="93776" y="149821"/>
                  </a:lnTo>
                  <a:lnTo>
                    <a:pt x="90716" y="149466"/>
                  </a:lnTo>
                  <a:lnTo>
                    <a:pt x="90360" y="150533"/>
                  </a:lnTo>
                  <a:lnTo>
                    <a:pt x="92138" y="150888"/>
                  </a:lnTo>
                  <a:lnTo>
                    <a:pt x="94195" y="149733"/>
                  </a:lnTo>
                  <a:lnTo>
                    <a:pt x="95961" y="149136"/>
                  </a:lnTo>
                  <a:lnTo>
                    <a:pt x="98513" y="149466"/>
                  </a:lnTo>
                  <a:close/>
                </a:path>
                <a:path w="319404" h="243205">
                  <a:moveTo>
                    <a:pt x="102768" y="140258"/>
                  </a:moveTo>
                  <a:lnTo>
                    <a:pt x="102527" y="140030"/>
                  </a:lnTo>
                  <a:lnTo>
                    <a:pt x="102285" y="139788"/>
                  </a:lnTo>
                  <a:lnTo>
                    <a:pt x="102057" y="139547"/>
                  </a:lnTo>
                  <a:lnTo>
                    <a:pt x="101815" y="140030"/>
                  </a:lnTo>
                  <a:lnTo>
                    <a:pt x="101587" y="140500"/>
                  </a:lnTo>
                  <a:lnTo>
                    <a:pt x="101346" y="140970"/>
                  </a:lnTo>
                  <a:lnTo>
                    <a:pt x="102057" y="140970"/>
                  </a:lnTo>
                  <a:lnTo>
                    <a:pt x="102285" y="140728"/>
                  </a:lnTo>
                  <a:lnTo>
                    <a:pt x="102527" y="140500"/>
                  </a:lnTo>
                  <a:lnTo>
                    <a:pt x="102768" y="140258"/>
                  </a:lnTo>
                  <a:close/>
                </a:path>
                <a:path w="319404" h="243205">
                  <a:moveTo>
                    <a:pt x="104178" y="178511"/>
                  </a:moveTo>
                  <a:lnTo>
                    <a:pt x="103936" y="178739"/>
                  </a:lnTo>
                  <a:lnTo>
                    <a:pt x="103708" y="178981"/>
                  </a:lnTo>
                  <a:lnTo>
                    <a:pt x="103466" y="179222"/>
                  </a:lnTo>
                  <a:lnTo>
                    <a:pt x="104178" y="179222"/>
                  </a:lnTo>
                  <a:lnTo>
                    <a:pt x="104178" y="178511"/>
                  </a:lnTo>
                  <a:close/>
                </a:path>
                <a:path w="319404" h="243205">
                  <a:moveTo>
                    <a:pt x="113030" y="185242"/>
                  </a:moveTo>
                  <a:lnTo>
                    <a:pt x="108432" y="187007"/>
                  </a:lnTo>
                  <a:lnTo>
                    <a:pt x="107492" y="186093"/>
                  </a:lnTo>
                  <a:lnTo>
                    <a:pt x="107797" y="185788"/>
                  </a:lnTo>
                  <a:lnTo>
                    <a:pt x="106299" y="185242"/>
                  </a:lnTo>
                  <a:lnTo>
                    <a:pt x="106070" y="186664"/>
                  </a:lnTo>
                  <a:lnTo>
                    <a:pt x="105943" y="187363"/>
                  </a:lnTo>
                  <a:lnTo>
                    <a:pt x="108305" y="187845"/>
                  </a:lnTo>
                  <a:lnTo>
                    <a:pt x="109486" y="188074"/>
                  </a:lnTo>
                  <a:lnTo>
                    <a:pt x="113030" y="185597"/>
                  </a:lnTo>
                  <a:lnTo>
                    <a:pt x="113030" y="185242"/>
                  </a:lnTo>
                  <a:close/>
                </a:path>
                <a:path w="319404" h="243205">
                  <a:moveTo>
                    <a:pt x="113030" y="151942"/>
                  </a:moveTo>
                  <a:lnTo>
                    <a:pt x="112801" y="151244"/>
                  </a:lnTo>
                  <a:lnTo>
                    <a:pt x="112674" y="150888"/>
                  </a:lnTo>
                  <a:lnTo>
                    <a:pt x="111493" y="151117"/>
                  </a:lnTo>
                  <a:lnTo>
                    <a:pt x="110909" y="151244"/>
                  </a:lnTo>
                  <a:lnTo>
                    <a:pt x="110439" y="152069"/>
                  </a:lnTo>
                  <a:lnTo>
                    <a:pt x="109956" y="152895"/>
                  </a:lnTo>
                  <a:lnTo>
                    <a:pt x="109486" y="153720"/>
                  </a:lnTo>
                  <a:lnTo>
                    <a:pt x="110553" y="153720"/>
                  </a:lnTo>
                  <a:lnTo>
                    <a:pt x="111975" y="153009"/>
                  </a:lnTo>
                  <a:lnTo>
                    <a:pt x="112674" y="152654"/>
                  </a:lnTo>
                  <a:lnTo>
                    <a:pt x="112801" y="152425"/>
                  </a:lnTo>
                  <a:lnTo>
                    <a:pt x="113030" y="151942"/>
                  </a:lnTo>
                  <a:close/>
                </a:path>
                <a:path w="319404" h="243205">
                  <a:moveTo>
                    <a:pt x="120472" y="157264"/>
                  </a:moveTo>
                  <a:lnTo>
                    <a:pt x="120230" y="157022"/>
                  </a:lnTo>
                  <a:lnTo>
                    <a:pt x="120002" y="156781"/>
                  </a:lnTo>
                  <a:lnTo>
                    <a:pt x="119761" y="156552"/>
                  </a:lnTo>
                  <a:lnTo>
                    <a:pt x="119291" y="156781"/>
                  </a:lnTo>
                  <a:lnTo>
                    <a:pt x="118351" y="157264"/>
                  </a:lnTo>
                  <a:lnTo>
                    <a:pt x="118351" y="159385"/>
                  </a:lnTo>
                  <a:lnTo>
                    <a:pt x="119049" y="158673"/>
                  </a:lnTo>
                  <a:lnTo>
                    <a:pt x="119761" y="157962"/>
                  </a:lnTo>
                  <a:lnTo>
                    <a:pt x="120472" y="157264"/>
                  </a:lnTo>
                  <a:close/>
                </a:path>
                <a:path w="319404" h="243205">
                  <a:moveTo>
                    <a:pt x="120815" y="145935"/>
                  </a:moveTo>
                  <a:lnTo>
                    <a:pt x="120497" y="145618"/>
                  </a:lnTo>
                  <a:lnTo>
                    <a:pt x="119761" y="144868"/>
                  </a:lnTo>
                  <a:lnTo>
                    <a:pt x="115239" y="145986"/>
                  </a:lnTo>
                  <a:lnTo>
                    <a:pt x="115404" y="145986"/>
                  </a:lnTo>
                  <a:lnTo>
                    <a:pt x="114769" y="146405"/>
                  </a:lnTo>
                  <a:lnTo>
                    <a:pt x="114922" y="145986"/>
                  </a:lnTo>
                  <a:lnTo>
                    <a:pt x="114452" y="146608"/>
                  </a:lnTo>
                  <a:lnTo>
                    <a:pt x="114706" y="146608"/>
                  </a:lnTo>
                  <a:lnTo>
                    <a:pt x="114452" y="147345"/>
                  </a:lnTo>
                  <a:lnTo>
                    <a:pt x="115506" y="147345"/>
                  </a:lnTo>
                  <a:lnTo>
                    <a:pt x="117132" y="145618"/>
                  </a:lnTo>
                  <a:lnTo>
                    <a:pt x="119037" y="145618"/>
                  </a:lnTo>
                  <a:lnTo>
                    <a:pt x="120815" y="145935"/>
                  </a:lnTo>
                  <a:close/>
                </a:path>
                <a:path w="319404" h="243205">
                  <a:moveTo>
                    <a:pt x="120827" y="147701"/>
                  </a:moveTo>
                  <a:lnTo>
                    <a:pt x="116814" y="149580"/>
                  </a:lnTo>
                  <a:lnTo>
                    <a:pt x="114808" y="150533"/>
                  </a:lnTo>
                  <a:lnTo>
                    <a:pt x="114808" y="150888"/>
                  </a:lnTo>
                  <a:lnTo>
                    <a:pt x="115163" y="151117"/>
                  </a:lnTo>
                  <a:lnTo>
                    <a:pt x="115862" y="151599"/>
                  </a:lnTo>
                  <a:lnTo>
                    <a:pt x="117805" y="150241"/>
                  </a:lnTo>
                  <a:lnTo>
                    <a:pt x="119710" y="149910"/>
                  </a:lnTo>
                  <a:lnTo>
                    <a:pt x="120827" y="147701"/>
                  </a:lnTo>
                  <a:close/>
                </a:path>
                <a:path w="319404" h="243205">
                  <a:moveTo>
                    <a:pt x="122948" y="152298"/>
                  </a:moveTo>
                  <a:lnTo>
                    <a:pt x="122707" y="151714"/>
                  </a:lnTo>
                  <a:lnTo>
                    <a:pt x="122478" y="151117"/>
                  </a:lnTo>
                  <a:lnTo>
                    <a:pt x="122237" y="150533"/>
                  </a:lnTo>
                  <a:lnTo>
                    <a:pt x="121881" y="150533"/>
                  </a:lnTo>
                  <a:lnTo>
                    <a:pt x="121881" y="152298"/>
                  </a:lnTo>
                  <a:lnTo>
                    <a:pt x="122948" y="152298"/>
                  </a:lnTo>
                  <a:close/>
                </a:path>
                <a:path w="319404" h="243205">
                  <a:moveTo>
                    <a:pt x="124180" y="176504"/>
                  </a:moveTo>
                  <a:lnTo>
                    <a:pt x="123761" y="177088"/>
                  </a:lnTo>
                  <a:lnTo>
                    <a:pt x="120827" y="177088"/>
                  </a:lnTo>
                  <a:lnTo>
                    <a:pt x="123659" y="178511"/>
                  </a:lnTo>
                  <a:lnTo>
                    <a:pt x="124180" y="176504"/>
                  </a:lnTo>
                  <a:close/>
                </a:path>
                <a:path w="319404" h="243205">
                  <a:moveTo>
                    <a:pt x="126492" y="149466"/>
                  </a:moveTo>
                  <a:lnTo>
                    <a:pt x="126136" y="149466"/>
                  </a:lnTo>
                  <a:lnTo>
                    <a:pt x="124726" y="150533"/>
                  </a:lnTo>
                  <a:lnTo>
                    <a:pt x="124599" y="150888"/>
                  </a:lnTo>
                  <a:lnTo>
                    <a:pt x="124371" y="151599"/>
                  </a:lnTo>
                  <a:lnTo>
                    <a:pt x="125780" y="151599"/>
                  </a:lnTo>
                  <a:lnTo>
                    <a:pt x="126022" y="150888"/>
                  </a:lnTo>
                  <a:lnTo>
                    <a:pt x="126250" y="150177"/>
                  </a:lnTo>
                  <a:lnTo>
                    <a:pt x="126492" y="149466"/>
                  </a:lnTo>
                  <a:close/>
                </a:path>
                <a:path w="319404" h="243205">
                  <a:moveTo>
                    <a:pt x="128257" y="176745"/>
                  </a:moveTo>
                  <a:lnTo>
                    <a:pt x="127558" y="177457"/>
                  </a:lnTo>
                  <a:lnTo>
                    <a:pt x="126847" y="178155"/>
                  </a:lnTo>
                  <a:lnTo>
                    <a:pt x="126136" y="178866"/>
                  </a:lnTo>
                  <a:lnTo>
                    <a:pt x="126847" y="178866"/>
                  </a:lnTo>
                  <a:lnTo>
                    <a:pt x="127596" y="177939"/>
                  </a:lnTo>
                  <a:lnTo>
                    <a:pt x="127800" y="178142"/>
                  </a:lnTo>
                  <a:lnTo>
                    <a:pt x="128257" y="176745"/>
                  </a:lnTo>
                  <a:close/>
                </a:path>
                <a:path w="319404" h="243205">
                  <a:moveTo>
                    <a:pt x="128612" y="173202"/>
                  </a:moveTo>
                  <a:lnTo>
                    <a:pt x="127558" y="173202"/>
                  </a:lnTo>
                  <a:lnTo>
                    <a:pt x="125272" y="174942"/>
                  </a:lnTo>
                  <a:lnTo>
                    <a:pt x="124193" y="176479"/>
                  </a:lnTo>
                  <a:lnTo>
                    <a:pt x="127660" y="175831"/>
                  </a:lnTo>
                  <a:lnTo>
                    <a:pt x="128612" y="173202"/>
                  </a:lnTo>
                  <a:close/>
                </a:path>
                <a:path w="319404" h="243205">
                  <a:moveTo>
                    <a:pt x="128612" y="158318"/>
                  </a:moveTo>
                  <a:lnTo>
                    <a:pt x="128168" y="157619"/>
                  </a:lnTo>
                  <a:lnTo>
                    <a:pt x="127939" y="157264"/>
                  </a:lnTo>
                  <a:lnTo>
                    <a:pt x="127876" y="156946"/>
                  </a:lnTo>
                  <a:lnTo>
                    <a:pt x="127203" y="156806"/>
                  </a:lnTo>
                  <a:lnTo>
                    <a:pt x="127203" y="158673"/>
                  </a:lnTo>
                  <a:lnTo>
                    <a:pt x="125069" y="160096"/>
                  </a:lnTo>
                  <a:lnTo>
                    <a:pt x="124841" y="160096"/>
                  </a:lnTo>
                  <a:lnTo>
                    <a:pt x="124485" y="159740"/>
                  </a:lnTo>
                  <a:lnTo>
                    <a:pt x="124015" y="159029"/>
                  </a:lnTo>
                  <a:lnTo>
                    <a:pt x="124866" y="158013"/>
                  </a:lnTo>
                  <a:lnTo>
                    <a:pt x="126492" y="157619"/>
                  </a:lnTo>
                  <a:lnTo>
                    <a:pt x="127203" y="158673"/>
                  </a:lnTo>
                  <a:lnTo>
                    <a:pt x="127203" y="156806"/>
                  </a:lnTo>
                  <a:lnTo>
                    <a:pt x="126136" y="156552"/>
                  </a:lnTo>
                  <a:lnTo>
                    <a:pt x="126022" y="156083"/>
                  </a:lnTo>
                  <a:lnTo>
                    <a:pt x="125907" y="155613"/>
                  </a:lnTo>
                  <a:lnTo>
                    <a:pt x="125780" y="155181"/>
                  </a:lnTo>
                  <a:lnTo>
                    <a:pt x="124714" y="156946"/>
                  </a:lnTo>
                  <a:lnTo>
                    <a:pt x="124637" y="157073"/>
                  </a:lnTo>
                  <a:lnTo>
                    <a:pt x="124523" y="157264"/>
                  </a:lnTo>
                  <a:lnTo>
                    <a:pt x="121539" y="158318"/>
                  </a:lnTo>
                  <a:lnTo>
                    <a:pt x="120827" y="159385"/>
                  </a:lnTo>
                  <a:lnTo>
                    <a:pt x="125069" y="161163"/>
                  </a:lnTo>
                  <a:lnTo>
                    <a:pt x="127203" y="160451"/>
                  </a:lnTo>
                  <a:lnTo>
                    <a:pt x="127431" y="160096"/>
                  </a:lnTo>
                  <a:lnTo>
                    <a:pt x="128612" y="158318"/>
                  </a:lnTo>
                  <a:close/>
                </a:path>
                <a:path w="319404" h="243205">
                  <a:moveTo>
                    <a:pt x="129679" y="179578"/>
                  </a:moveTo>
                  <a:lnTo>
                    <a:pt x="126898" y="180098"/>
                  </a:lnTo>
                  <a:lnTo>
                    <a:pt x="126339" y="181241"/>
                  </a:lnTo>
                  <a:lnTo>
                    <a:pt x="122948" y="181343"/>
                  </a:lnTo>
                  <a:lnTo>
                    <a:pt x="122593" y="182765"/>
                  </a:lnTo>
                  <a:lnTo>
                    <a:pt x="123304" y="182765"/>
                  </a:lnTo>
                  <a:lnTo>
                    <a:pt x="129679" y="180632"/>
                  </a:lnTo>
                  <a:lnTo>
                    <a:pt x="129679" y="179578"/>
                  </a:lnTo>
                  <a:close/>
                </a:path>
                <a:path w="319404" h="243205">
                  <a:moveTo>
                    <a:pt x="131800" y="173913"/>
                  </a:moveTo>
                  <a:lnTo>
                    <a:pt x="131089" y="173202"/>
                  </a:lnTo>
                  <a:lnTo>
                    <a:pt x="130746" y="172847"/>
                  </a:lnTo>
                  <a:lnTo>
                    <a:pt x="130263" y="173075"/>
                  </a:lnTo>
                  <a:lnTo>
                    <a:pt x="130035" y="173202"/>
                  </a:lnTo>
                  <a:lnTo>
                    <a:pt x="130035" y="173913"/>
                  </a:lnTo>
                  <a:lnTo>
                    <a:pt x="130505" y="174142"/>
                  </a:lnTo>
                  <a:lnTo>
                    <a:pt x="130975" y="174383"/>
                  </a:lnTo>
                  <a:lnTo>
                    <a:pt x="131445" y="174612"/>
                  </a:lnTo>
                  <a:lnTo>
                    <a:pt x="131572" y="174383"/>
                  </a:lnTo>
                  <a:lnTo>
                    <a:pt x="131686" y="174142"/>
                  </a:lnTo>
                  <a:lnTo>
                    <a:pt x="131800" y="173913"/>
                  </a:lnTo>
                  <a:close/>
                </a:path>
                <a:path w="319404" h="243205">
                  <a:moveTo>
                    <a:pt x="134632" y="171081"/>
                  </a:moveTo>
                  <a:lnTo>
                    <a:pt x="134289" y="171081"/>
                  </a:lnTo>
                  <a:lnTo>
                    <a:pt x="134404" y="171424"/>
                  </a:lnTo>
                  <a:lnTo>
                    <a:pt x="134632" y="172135"/>
                  </a:lnTo>
                  <a:lnTo>
                    <a:pt x="134632" y="171081"/>
                  </a:lnTo>
                  <a:close/>
                </a:path>
                <a:path w="319404" h="243205">
                  <a:moveTo>
                    <a:pt x="134632" y="144157"/>
                  </a:moveTo>
                  <a:lnTo>
                    <a:pt x="129324" y="144157"/>
                  </a:lnTo>
                  <a:lnTo>
                    <a:pt x="126136" y="146989"/>
                  </a:lnTo>
                  <a:lnTo>
                    <a:pt x="126136" y="148412"/>
                  </a:lnTo>
                  <a:lnTo>
                    <a:pt x="127203" y="148412"/>
                  </a:lnTo>
                  <a:lnTo>
                    <a:pt x="127914" y="147231"/>
                  </a:lnTo>
                  <a:lnTo>
                    <a:pt x="128257" y="146634"/>
                  </a:lnTo>
                  <a:lnTo>
                    <a:pt x="129336" y="144805"/>
                  </a:lnTo>
                  <a:lnTo>
                    <a:pt x="132257" y="144551"/>
                  </a:lnTo>
                  <a:lnTo>
                    <a:pt x="134632" y="144157"/>
                  </a:lnTo>
                  <a:close/>
                </a:path>
                <a:path w="319404" h="243205">
                  <a:moveTo>
                    <a:pt x="134988" y="168236"/>
                  </a:moveTo>
                  <a:lnTo>
                    <a:pt x="134493" y="168948"/>
                  </a:lnTo>
                  <a:lnTo>
                    <a:pt x="134721" y="168783"/>
                  </a:lnTo>
                  <a:lnTo>
                    <a:pt x="134632" y="169303"/>
                  </a:lnTo>
                  <a:lnTo>
                    <a:pt x="134759" y="168948"/>
                  </a:lnTo>
                  <a:lnTo>
                    <a:pt x="134988" y="168236"/>
                  </a:lnTo>
                  <a:close/>
                </a:path>
                <a:path w="319404" h="243205">
                  <a:moveTo>
                    <a:pt x="135343" y="173558"/>
                  </a:moveTo>
                  <a:lnTo>
                    <a:pt x="134810" y="174256"/>
                  </a:lnTo>
                  <a:lnTo>
                    <a:pt x="135343" y="174256"/>
                  </a:lnTo>
                  <a:lnTo>
                    <a:pt x="135343" y="173558"/>
                  </a:lnTo>
                  <a:close/>
                </a:path>
                <a:path w="319404" h="243205">
                  <a:moveTo>
                    <a:pt x="136055" y="174612"/>
                  </a:moveTo>
                  <a:lnTo>
                    <a:pt x="134543" y="174612"/>
                  </a:lnTo>
                  <a:lnTo>
                    <a:pt x="133223" y="176390"/>
                  </a:lnTo>
                  <a:lnTo>
                    <a:pt x="132829" y="177088"/>
                  </a:lnTo>
                  <a:lnTo>
                    <a:pt x="132626" y="176669"/>
                  </a:lnTo>
                  <a:lnTo>
                    <a:pt x="132600" y="177520"/>
                  </a:lnTo>
                  <a:lnTo>
                    <a:pt x="133070" y="177520"/>
                  </a:lnTo>
                  <a:lnTo>
                    <a:pt x="133223" y="177800"/>
                  </a:lnTo>
                  <a:lnTo>
                    <a:pt x="136055" y="174612"/>
                  </a:lnTo>
                  <a:close/>
                </a:path>
                <a:path w="319404" h="243205">
                  <a:moveTo>
                    <a:pt x="137477" y="148170"/>
                  </a:moveTo>
                  <a:lnTo>
                    <a:pt x="135940" y="149237"/>
                  </a:lnTo>
                  <a:lnTo>
                    <a:pt x="132854" y="151612"/>
                  </a:lnTo>
                  <a:lnTo>
                    <a:pt x="131483" y="148170"/>
                  </a:lnTo>
                  <a:lnTo>
                    <a:pt x="132219" y="148170"/>
                  </a:lnTo>
                  <a:lnTo>
                    <a:pt x="132486" y="148170"/>
                  </a:lnTo>
                  <a:lnTo>
                    <a:pt x="132232" y="148158"/>
                  </a:lnTo>
                  <a:lnTo>
                    <a:pt x="132562" y="147713"/>
                  </a:lnTo>
                  <a:lnTo>
                    <a:pt x="131419" y="148069"/>
                  </a:lnTo>
                  <a:lnTo>
                    <a:pt x="128003" y="147713"/>
                  </a:lnTo>
                  <a:lnTo>
                    <a:pt x="128498" y="148170"/>
                  </a:lnTo>
                  <a:lnTo>
                    <a:pt x="128968" y="148539"/>
                  </a:lnTo>
                  <a:lnTo>
                    <a:pt x="130479" y="148971"/>
                  </a:lnTo>
                  <a:lnTo>
                    <a:pt x="131559" y="149923"/>
                  </a:lnTo>
                  <a:lnTo>
                    <a:pt x="131419" y="149923"/>
                  </a:lnTo>
                  <a:lnTo>
                    <a:pt x="131013" y="151942"/>
                  </a:lnTo>
                  <a:lnTo>
                    <a:pt x="128612" y="151942"/>
                  </a:lnTo>
                  <a:lnTo>
                    <a:pt x="128612" y="150533"/>
                  </a:lnTo>
                  <a:lnTo>
                    <a:pt x="125895" y="155003"/>
                  </a:lnTo>
                  <a:lnTo>
                    <a:pt x="127977" y="152666"/>
                  </a:lnTo>
                  <a:lnTo>
                    <a:pt x="131711" y="153085"/>
                  </a:lnTo>
                  <a:lnTo>
                    <a:pt x="132626" y="152666"/>
                  </a:lnTo>
                  <a:lnTo>
                    <a:pt x="134226" y="151942"/>
                  </a:lnTo>
                  <a:lnTo>
                    <a:pt x="134353" y="151942"/>
                  </a:lnTo>
                  <a:lnTo>
                    <a:pt x="136398" y="150837"/>
                  </a:lnTo>
                  <a:lnTo>
                    <a:pt x="136829" y="149923"/>
                  </a:lnTo>
                  <a:lnTo>
                    <a:pt x="137414" y="148539"/>
                  </a:lnTo>
                  <a:lnTo>
                    <a:pt x="137477" y="148170"/>
                  </a:lnTo>
                  <a:close/>
                </a:path>
                <a:path w="319404" h="243205">
                  <a:moveTo>
                    <a:pt x="144195" y="139547"/>
                  </a:moveTo>
                  <a:lnTo>
                    <a:pt x="143840" y="139319"/>
                  </a:lnTo>
                  <a:lnTo>
                    <a:pt x="143497" y="139077"/>
                  </a:lnTo>
                  <a:lnTo>
                    <a:pt x="143141" y="138849"/>
                  </a:lnTo>
                  <a:lnTo>
                    <a:pt x="142900" y="139192"/>
                  </a:lnTo>
                  <a:lnTo>
                    <a:pt x="142659" y="139547"/>
                  </a:lnTo>
                  <a:lnTo>
                    <a:pt x="142430" y="139903"/>
                  </a:lnTo>
                  <a:lnTo>
                    <a:pt x="142786" y="140144"/>
                  </a:lnTo>
                  <a:lnTo>
                    <a:pt x="143141" y="140373"/>
                  </a:lnTo>
                  <a:lnTo>
                    <a:pt x="143497" y="140614"/>
                  </a:lnTo>
                  <a:lnTo>
                    <a:pt x="143725" y="140258"/>
                  </a:lnTo>
                  <a:lnTo>
                    <a:pt x="143967" y="139903"/>
                  </a:lnTo>
                  <a:lnTo>
                    <a:pt x="144195" y="139547"/>
                  </a:lnTo>
                  <a:close/>
                </a:path>
                <a:path w="319404" h="243205">
                  <a:moveTo>
                    <a:pt x="144907" y="145224"/>
                  </a:moveTo>
                  <a:lnTo>
                    <a:pt x="143268" y="146380"/>
                  </a:lnTo>
                  <a:lnTo>
                    <a:pt x="141300" y="148424"/>
                  </a:lnTo>
                  <a:lnTo>
                    <a:pt x="141008" y="149821"/>
                  </a:lnTo>
                  <a:lnTo>
                    <a:pt x="142557" y="148386"/>
                  </a:lnTo>
                  <a:lnTo>
                    <a:pt x="144106" y="147434"/>
                  </a:lnTo>
                  <a:lnTo>
                    <a:pt x="144907" y="145224"/>
                  </a:lnTo>
                  <a:close/>
                </a:path>
                <a:path w="319404" h="243205">
                  <a:moveTo>
                    <a:pt x="148450" y="161163"/>
                  </a:moveTo>
                  <a:lnTo>
                    <a:pt x="148094" y="160921"/>
                  </a:lnTo>
                  <a:lnTo>
                    <a:pt x="147751" y="160680"/>
                  </a:lnTo>
                  <a:lnTo>
                    <a:pt x="147383" y="160451"/>
                  </a:lnTo>
                  <a:lnTo>
                    <a:pt x="147269" y="160680"/>
                  </a:lnTo>
                  <a:lnTo>
                    <a:pt x="147040" y="161163"/>
                  </a:lnTo>
                  <a:lnTo>
                    <a:pt x="147510" y="161505"/>
                  </a:lnTo>
                  <a:lnTo>
                    <a:pt x="148450" y="162217"/>
                  </a:lnTo>
                  <a:lnTo>
                    <a:pt x="148450" y="161163"/>
                  </a:lnTo>
                  <a:close/>
                </a:path>
                <a:path w="319404" h="243205">
                  <a:moveTo>
                    <a:pt x="150215" y="160388"/>
                  </a:moveTo>
                  <a:lnTo>
                    <a:pt x="147091" y="157302"/>
                  </a:lnTo>
                  <a:lnTo>
                    <a:pt x="145618" y="156197"/>
                  </a:lnTo>
                  <a:lnTo>
                    <a:pt x="145503" y="156438"/>
                  </a:lnTo>
                  <a:lnTo>
                    <a:pt x="145376" y="156667"/>
                  </a:lnTo>
                  <a:lnTo>
                    <a:pt x="145262" y="156908"/>
                  </a:lnTo>
                  <a:lnTo>
                    <a:pt x="145859" y="157734"/>
                  </a:lnTo>
                  <a:lnTo>
                    <a:pt x="146443" y="158559"/>
                  </a:lnTo>
                  <a:lnTo>
                    <a:pt x="147040" y="159385"/>
                  </a:lnTo>
                  <a:lnTo>
                    <a:pt x="147193" y="159562"/>
                  </a:lnTo>
                  <a:lnTo>
                    <a:pt x="148945" y="160401"/>
                  </a:lnTo>
                  <a:lnTo>
                    <a:pt x="150215" y="160807"/>
                  </a:lnTo>
                  <a:lnTo>
                    <a:pt x="150215" y="160388"/>
                  </a:lnTo>
                  <a:close/>
                </a:path>
                <a:path w="319404" h="243205">
                  <a:moveTo>
                    <a:pt x="151282" y="147345"/>
                  </a:moveTo>
                  <a:lnTo>
                    <a:pt x="146977" y="148336"/>
                  </a:lnTo>
                  <a:lnTo>
                    <a:pt x="144259" y="148818"/>
                  </a:lnTo>
                  <a:lnTo>
                    <a:pt x="141363" y="151599"/>
                  </a:lnTo>
                  <a:lnTo>
                    <a:pt x="141008" y="153009"/>
                  </a:lnTo>
                  <a:lnTo>
                    <a:pt x="142074" y="153009"/>
                  </a:lnTo>
                  <a:lnTo>
                    <a:pt x="142875" y="151485"/>
                  </a:lnTo>
                  <a:lnTo>
                    <a:pt x="145110" y="150368"/>
                  </a:lnTo>
                  <a:lnTo>
                    <a:pt x="146685" y="148755"/>
                  </a:lnTo>
                  <a:lnTo>
                    <a:pt x="147383" y="150177"/>
                  </a:lnTo>
                  <a:lnTo>
                    <a:pt x="148450" y="149364"/>
                  </a:lnTo>
                  <a:lnTo>
                    <a:pt x="150317" y="148666"/>
                  </a:lnTo>
                  <a:lnTo>
                    <a:pt x="151282" y="147701"/>
                  </a:lnTo>
                  <a:lnTo>
                    <a:pt x="151282" y="147345"/>
                  </a:lnTo>
                  <a:close/>
                </a:path>
                <a:path w="319404" h="243205">
                  <a:moveTo>
                    <a:pt x="151993" y="145567"/>
                  </a:moveTo>
                  <a:lnTo>
                    <a:pt x="150774" y="143522"/>
                  </a:lnTo>
                  <a:lnTo>
                    <a:pt x="148983" y="143243"/>
                  </a:lnTo>
                  <a:lnTo>
                    <a:pt x="139890" y="141820"/>
                  </a:lnTo>
                  <a:lnTo>
                    <a:pt x="136842" y="143243"/>
                  </a:lnTo>
                  <a:lnTo>
                    <a:pt x="136321" y="143522"/>
                  </a:lnTo>
                  <a:lnTo>
                    <a:pt x="133997" y="145834"/>
                  </a:lnTo>
                  <a:lnTo>
                    <a:pt x="132562" y="147713"/>
                  </a:lnTo>
                  <a:lnTo>
                    <a:pt x="134353" y="147167"/>
                  </a:lnTo>
                  <a:lnTo>
                    <a:pt x="135343" y="146888"/>
                  </a:lnTo>
                  <a:lnTo>
                    <a:pt x="136410" y="144157"/>
                  </a:lnTo>
                  <a:lnTo>
                    <a:pt x="141224" y="143243"/>
                  </a:lnTo>
                  <a:lnTo>
                    <a:pt x="148348" y="143954"/>
                  </a:lnTo>
                  <a:lnTo>
                    <a:pt x="151993" y="145567"/>
                  </a:lnTo>
                  <a:close/>
                </a:path>
                <a:path w="319404" h="243205">
                  <a:moveTo>
                    <a:pt x="153758" y="160807"/>
                  </a:moveTo>
                  <a:lnTo>
                    <a:pt x="153416" y="161163"/>
                  </a:lnTo>
                  <a:lnTo>
                    <a:pt x="153060" y="161505"/>
                  </a:lnTo>
                  <a:lnTo>
                    <a:pt x="152704" y="161861"/>
                  </a:lnTo>
                  <a:lnTo>
                    <a:pt x="153416" y="161861"/>
                  </a:lnTo>
                  <a:lnTo>
                    <a:pt x="153530" y="161505"/>
                  </a:lnTo>
                  <a:lnTo>
                    <a:pt x="153644" y="161163"/>
                  </a:lnTo>
                  <a:lnTo>
                    <a:pt x="153758" y="160807"/>
                  </a:lnTo>
                  <a:close/>
                </a:path>
                <a:path w="319404" h="243205">
                  <a:moveTo>
                    <a:pt x="156591" y="139192"/>
                  </a:moveTo>
                  <a:lnTo>
                    <a:pt x="156298" y="138899"/>
                  </a:lnTo>
                  <a:lnTo>
                    <a:pt x="155587" y="138176"/>
                  </a:lnTo>
                  <a:lnTo>
                    <a:pt x="149440" y="138176"/>
                  </a:lnTo>
                  <a:lnTo>
                    <a:pt x="148386" y="138899"/>
                  </a:lnTo>
                  <a:lnTo>
                    <a:pt x="148031" y="139192"/>
                  </a:lnTo>
                  <a:lnTo>
                    <a:pt x="147751" y="139903"/>
                  </a:lnTo>
                  <a:lnTo>
                    <a:pt x="148450" y="139903"/>
                  </a:lnTo>
                  <a:lnTo>
                    <a:pt x="149745" y="138899"/>
                  </a:lnTo>
                  <a:lnTo>
                    <a:pt x="155219" y="138899"/>
                  </a:lnTo>
                  <a:lnTo>
                    <a:pt x="156591" y="139192"/>
                  </a:lnTo>
                  <a:close/>
                </a:path>
                <a:path w="319404" h="243205">
                  <a:moveTo>
                    <a:pt x="158191" y="147345"/>
                  </a:moveTo>
                  <a:lnTo>
                    <a:pt x="157302" y="147345"/>
                  </a:lnTo>
                  <a:lnTo>
                    <a:pt x="155536" y="149821"/>
                  </a:lnTo>
                  <a:lnTo>
                    <a:pt x="156591" y="149821"/>
                  </a:lnTo>
                  <a:lnTo>
                    <a:pt x="158191" y="147345"/>
                  </a:lnTo>
                  <a:close/>
                </a:path>
                <a:path w="319404" h="243205">
                  <a:moveTo>
                    <a:pt x="159791" y="150533"/>
                  </a:moveTo>
                  <a:lnTo>
                    <a:pt x="158407" y="151104"/>
                  </a:lnTo>
                  <a:lnTo>
                    <a:pt x="158318" y="151472"/>
                  </a:lnTo>
                  <a:lnTo>
                    <a:pt x="156248" y="151599"/>
                  </a:lnTo>
                  <a:lnTo>
                    <a:pt x="159435" y="151942"/>
                  </a:lnTo>
                  <a:lnTo>
                    <a:pt x="159664" y="151003"/>
                  </a:lnTo>
                  <a:lnTo>
                    <a:pt x="159791" y="150533"/>
                  </a:lnTo>
                  <a:close/>
                </a:path>
                <a:path w="319404" h="243205">
                  <a:moveTo>
                    <a:pt x="160489" y="162572"/>
                  </a:moveTo>
                  <a:lnTo>
                    <a:pt x="160261" y="162458"/>
                  </a:lnTo>
                  <a:lnTo>
                    <a:pt x="160020" y="162344"/>
                  </a:lnTo>
                  <a:lnTo>
                    <a:pt x="159791" y="162217"/>
                  </a:lnTo>
                  <a:lnTo>
                    <a:pt x="159435" y="162572"/>
                  </a:lnTo>
                  <a:lnTo>
                    <a:pt x="159664" y="162814"/>
                  </a:lnTo>
                  <a:lnTo>
                    <a:pt x="159905" y="163042"/>
                  </a:lnTo>
                  <a:lnTo>
                    <a:pt x="160134" y="163283"/>
                  </a:lnTo>
                  <a:lnTo>
                    <a:pt x="160261" y="163042"/>
                  </a:lnTo>
                  <a:lnTo>
                    <a:pt x="160375" y="162814"/>
                  </a:lnTo>
                  <a:lnTo>
                    <a:pt x="160489" y="162572"/>
                  </a:lnTo>
                  <a:close/>
                </a:path>
                <a:path w="319404" h="243205">
                  <a:moveTo>
                    <a:pt x="160489" y="155841"/>
                  </a:moveTo>
                  <a:lnTo>
                    <a:pt x="159550" y="155613"/>
                  </a:lnTo>
                  <a:lnTo>
                    <a:pt x="159080" y="155486"/>
                  </a:lnTo>
                  <a:lnTo>
                    <a:pt x="159080" y="155841"/>
                  </a:lnTo>
                  <a:lnTo>
                    <a:pt x="160489" y="155841"/>
                  </a:lnTo>
                  <a:close/>
                </a:path>
                <a:path w="319404" h="243205">
                  <a:moveTo>
                    <a:pt x="161201" y="172135"/>
                  </a:moveTo>
                  <a:lnTo>
                    <a:pt x="160578" y="170662"/>
                  </a:lnTo>
                  <a:lnTo>
                    <a:pt x="160451" y="170700"/>
                  </a:lnTo>
                  <a:lnTo>
                    <a:pt x="158724" y="170370"/>
                  </a:lnTo>
                  <a:lnTo>
                    <a:pt x="157734" y="171437"/>
                  </a:lnTo>
                  <a:lnTo>
                    <a:pt x="157099" y="171907"/>
                  </a:lnTo>
                  <a:lnTo>
                    <a:pt x="155181" y="172135"/>
                  </a:lnTo>
                  <a:lnTo>
                    <a:pt x="154825" y="173240"/>
                  </a:lnTo>
                  <a:lnTo>
                    <a:pt x="155321" y="178015"/>
                  </a:lnTo>
                  <a:lnTo>
                    <a:pt x="156959" y="179578"/>
                  </a:lnTo>
                  <a:lnTo>
                    <a:pt x="156476" y="177393"/>
                  </a:lnTo>
                  <a:lnTo>
                    <a:pt x="156476" y="176415"/>
                  </a:lnTo>
                  <a:lnTo>
                    <a:pt x="156591" y="173913"/>
                  </a:lnTo>
                  <a:lnTo>
                    <a:pt x="157657" y="172135"/>
                  </a:lnTo>
                  <a:lnTo>
                    <a:pt x="161201" y="172135"/>
                  </a:lnTo>
                  <a:close/>
                </a:path>
                <a:path w="319404" h="243205">
                  <a:moveTo>
                    <a:pt x="161201" y="157962"/>
                  </a:moveTo>
                  <a:lnTo>
                    <a:pt x="159804" y="158419"/>
                  </a:lnTo>
                  <a:lnTo>
                    <a:pt x="158496" y="159156"/>
                  </a:lnTo>
                  <a:lnTo>
                    <a:pt x="159080" y="160451"/>
                  </a:lnTo>
                  <a:lnTo>
                    <a:pt x="159791" y="159626"/>
                  </a:lnTo>
                  <a:lnTo>
                    <a:pt x="161201" y="157962"/>
                  </a:lnTo>
                  <a:close/>
                </a:path>
                <a:path w="319404" h="243205">
                  <a:moveTo>
                    <a:pt x="163372" y="149860"/>
                  </a:moveTo>
                  <a:lnTo>
                    <a:pt x="163334" y="148755"/>
                  </a:lnTo>
                  <a:lnTo>
                    <a:pt x="163334" y="149466"/>
                  </a:lnTo>
                  <a:lnTo>
                    <a:pt x="163372" y="149860"/>
                  </a:lnTo>
                  <a:close/>
                </a:path>
                <a:path w="319404" h="243205">
                  <a:moveTo>
                    <a:pt x="163601" y="147345"/>
                  </a:moveTo>
                  <a:lnTo>
                    <a:pt x="159156" y="147345"/>
                  </a:lnTo>
                  <a:lnTo>
                    <a:pt x="162598" y="148069"/>
                  </a:lnTo>
                  <a:lnTo>
                    <a:pt x="163601" y="147345"/>
                  </a:lnTo>
                  <a:close/>
                </a:path>
                <a:path w="319404" h="243205">
                  <a:moveTo>
                    <a:pt x="165100" y="146278"/>
                  </a:moveTo>
                  <a:lnTo>
                    <a:pt x="158280" y="147218"/>
                  </a:lnTo>
                  <a:lnTo>
                    <a:pt x="158191" y="147345"/>
                  </a:lnTo>
                  <a:lnTo>
                    <a:pt x="159156" y="147345"/>
                  </a:lnTo>
                  <a:lnTo>
                    <a:pt x="158508" y="147218"/>
                  </a:lnTo>
                  <a:lnTo>
                    <a:pt x="163791" y="147218"/>
                  </a:lnTo>
                  <a:lnTo>
                    <a:pt x="165100" y="146278"/>
                  </a:lnTo>
                  <a:close/>
                </a:path>
                <a:path w="319404" h="243205">
                  <a:moveTo>
                    <a:pt x="166509" y="143446"/>
                  </a:moveTo>
                  <a:lnTo>
                    <a:pt x="166281" y="143090"/>
                  </a:lnTo>
                  <a:lnTo>
                    <a:pt x="166039" y="142735"/>
                  </a:lnTo>
                  <a:lnTo>
                    <a:pt x="165811" y="142392"/>
                  </a:lnTo>
                  <a:lnTo>
                    <a:pt x="165684" y="142735"/>
                  </a:lnTo>
                  <a:lnTo>
                    <a:pt x="165455" y="143446"/>
                  </a:lnTo>
                  <a:lnTo>
                    <a:pt x="166509" y="143446"/>
                  </a:lnTo>
                  <a:close/>
                </a:path>
                <a:path w="319404" h="243205">
                  <a:moveTo>
                    <a:pt x="167220" y="146634"/>
                  </a:moveTo>
                  <a:lnTo>
                    <a:pt x="166573" y="145796"/>
                  </a:lnTo>
                  <a:lnTo>
                    <a:pt x="165100" y="145567"/>
                  </a:lnTo>
                  <a:lnTo>
                    <a:pt x="165100" y="145923"/>
                  </a:lnTo>
                  <a:lnTo>
                    <a:pt x="166509" y="146405"/>
                  </a:lnTo>
                  <a:lnTo>
                    <a:pt x="167220" y="146634"/>
                  </a:lnTo>
                  <a:close/>
                </a:path>
                <a:path w="319404" h="243205">
                  <a:moveTo>
                    <a:pt x="168287" y="140614"/>
                  </a:moveTo>
                  <a:lnTo>
                    <a:pt x="167220" y="140614"/>
                  </a:lnTo>
                  <a:lnTo>
                    <a:pt x="167601" y="141046"/>
                  </a:lnTo>
                  <a:lnTo>
                    <a:pt x="168287" y="141325"/>
                  </a:lnTo>
                  <a:lnTo>
                    <a:pt x="168287" y="140614"/>
                  </a:lnTo>
                  <a:close/>
                </a:path>
                <a:path w="319404" h="243205">
                  <a:moveTo>
                    <a:pt x="168998" y="140970"/>
                  </a:moveTo>
                  <a:lnTo>
                    <a:pt x="168643" y="140970"/>
                  </a:lnTo>
                  <a:lnTo>
                    <a:pt x="168871" y="141681"/>
                  </a:lnTo>
                  <a:lnTo>
                    <a:pt x="168998" y="142036"/>
                  </a:lnTo>
                  <a:lnTo>
                    <a:pt x="168998" y="140970"/>
                  </a:lnTo>
                  <a:close/>
                </a:path>
                <a:path w="319404" h="243205">
                  <a:moveTo>
                    <a:pt x="171119" y="140258"/>
                  </a:moveTo>
                  <a:lnTo>
                    <a:pt x="170878" y="140144"/>
                  </a:lnTo>
                  <a:lnTo>
                    <a:pt x="170649" y="140030"/>
                  </a:lnTo>
                  <a:lnTo>
                    <a:pt x="170408" y="139903"/>
                  </a:lnTo>
                  <a:lnTo>
                    <a:pt x="170294" y="140030"/>
                  </a:lnTo>
                  <a:lnTo>
                    <a:pt x="170053" y="140258"/>
                  </a:lnTo>
                  <a:lnTo>
                    <a:pt x="170764" y="140970"/>
                  </a:lnTo>
                  <a:lnTo>
                    <a:pt x="171119" y="140614"/>
                  </a:lnTo>
                  <a:lnTo>
                    <a:pt x="171119" y="140258"/>
                  </a:lnTo>
                  <a:close/>
                </a:path>
                <a:path w="319404" h="243205">
                  <a:moveTo>
                    <a:pt x="178904" y="142392"/>
                  </a:moveTo>
                  <a:lnTo>
                    <a:pt x="172897" y="141325"/>
                  </a:lnTo>
                  <a:lnTo>
                    <a:pt x="172542" y="143802"/>
                  </a:lnTo>
                  <a:lnTo>
                    <a:pt x="167576" y="144157"/>
                  </a:lnTo>
                  <a:lnTo>
                    <a:pt x="167576" y="144513"/>
                  </a:lnTo>
                  <a:lnTo>
                    <a:pt x="171831" y="145224"/>
                  </a:lnTo>
                  <a:lnTo>
                    <a:pt x="173774" y="143802"/>
                  </a:lnTo>
                  <a:lnTo>
                    <a:pt x="175564" y="142786"/>
                  </a:lnTo>
                  <a:lnTo>
                    <a:pt x="178904" y="142735"/>
                  </a:lnTo>
                  <a:lnTo>
                    <a:pt x="178904" y="142392"/>
                  </a:lnTo>
                  <a:close/>
                </a:path>
                <a:path w="319404" h="243205">
                  <a:moveTo>
                    <a:pt x="183870" y="185242"/>
                  </a:moveTo>
                  <a:lnTo>
                    <a:pt x="182448" y="185242"/>
                  </a:lnTo>
                  <a:lnTo>
                    <a:pt x="182689" y="185483"/>
                  </a:lnTo>
                  <a:lnTo>
                    <a:pt x="182930" y="185712"/>
                  </a:lnTo>
                  <a:lnTo>
                    <a:pt x="183159" y="185953"/>
                  </a:lnTo>
                  <a:lnTo>
                    <a:pt x="183870" y="185242"/>
                  </a:lnTo>
                  <a:close/>
                </a:path>
                <a:path w="319404" h="243205">
                  <a:moveTo>
                    <a:pt x="190601" y="194094"/>
                  </a:moveTo>
                  <a:lnTo>
                    <a:pt x="190487" y="193624"/>
                  </a:lnTo>
                  <a:lnTo>
                    <a:pt x="190360" y="193154"/>
                  </a:lnTo>
                  <a:lnTo>
                    <a:pt x="190246" y="192671"/>
                  </a:lnTo>
                  <a:lnTo>
                    <a:pt x="188823" y="192328"/>
                  </a:lnTo>
                  <a:lnTo>
                    <a:pt x="188709" y="192557"/>
                  </a:lnTo>
                  <a:lnTo>
                    <a:pt x="188480" y="193040"/>
                  </a:lnTo>
                  <a:lnTo>
                    <a:pt x="190246" y="194805"/>
                  </a:lnTo>
                  <a:lnTo>
                    <a:pt x="190360" y="194564"/>
                  </a:lnTo>
                  <a:lnTo>
                    <a:pt x="190487" y="194335"/>
                  </a:lnTo>
                  <a:lnTo>
                    <a:pt x="190601" y="194094"/>
                  </a:lnTo>
                  <a:close/>
                </a:path>
                <a:path w="319404" h="243205">
                  <a:moveTo>
                    <a:pt x="195110" y="5499"/>
                  </a:moveTo>
                  <a:lnTo>
                    <a:pt x="194970" y="5321"/>
                  </a:lnTo>
                  <a:lnTo>
                    <a:pt x="193433" y="4610"/>
                  </a:lnTo>
                  <a:lnTo>
                    <a:pt x="193192" y="4724"/>
                  </a:lnTo>
                  <a:lnTo>
                    <a:pt x="192963" y="4838"/>
                  </a:lnTo>
                  <a:lnTo>
                    <a:pt x="192722" y="4965"/>
                  </a:lnTo>
                  <a:lnTo>
                    <a:pt x="192722" y="6019"/>
                  </a:lnTo>
                  <a:lnTo>
                    <a:pt x="194856" y="7086"/>
                  </a:lnTo>
                  <a:lnTo>
                    <a:pt x="195110" y="5499"/>
                  </a:lnTo>
                  <a:close/>
                </a:path>
                <a:path w="319404" h="243205">
                  <a:moveTo>
                    <a:pt x="197688" y="212864"/>
                  </a:moveTo>
                  <a:lnTo>
                    <a:pt x="197370" y="213741"/>
                  </a:lnTo>
                  <a:lnTo>
                    <a:pt x="196748" y="213436"/>
                  </a:lnTo>
                  <a:lnTo>
                    <a:pt x="197688" y="213931"/>
                  </a:lnTo>
                  <a:lnTo>
                    <a:pt x="197688" y="212864"/>
                  </a:lnTo>
                  <a:close/>
                </a:path>
                <a:path w="319404" h="243205">
                  <a:moveTo>
                    <a:pt x="200164" y="210388"/>
                  </a:moveTo>
                  <a:lnTo>
                    <a:pt x="199669" y="208724"/>
                  </a:lnTo>
                  <a:lnTo>
                    <a:pt x="199364" y="208648"/>
                  </a:lnTo>
                  <a:lnTo>
                    <a:pt x="198043" y="207911"/>
                  </a:lnTo>
                  <a:lnTo>
                    <a:pt x="196621" y="207911"/>
                  </a:lnTo>
                  <a:lnTo>
                    <a:pt x="196621" y="209321"/>
                  </a:lnTo>
                  <a:lnTo>
                    <a:pt x="199453" y="210743"/>
                  </a:lnTo>
                  <a:lnTo>
                    <a:pt x="199694" y="210629"/>
                  </a:lnTo>
                  <a:lnTo>
                    <a:pt x="199923" y="210502"/>
                  </a:lnTo>
                  <a:lnTo>
                    <a:pt x="200164" y="210388"/>
                  </a:lnTo>
                  <a:close/>
                </a:path>
                <a:path w="319404" h="243205">
                  <a:moveTo>
                    <a:pt x="202603" y="211912"/>
                  </a:moveTo>
                  <a:lnTo>
                    <a:pt x="201739" y="211975"/>
                  </a:lnTo>
                  <a:lnTo>
                    <a:pt x="201015" y="211988"/>
                  </a:lnTo>
                  <a:lnTo>
                    <a:pt x="200380" y="211963"/>
                  </a:lnTo>
                  <a:lnTo>
                    <a:pt x="200761" y="212039"/>
                  </a:lnTo>
                  <a:lnTo>
                    <a:pt x="201155" y="212102"/>
                  </a:lnTo>
                  <a:lnTo>
                    <a:pt x="201574" y="212153"/>
                  </a:lnTo>
                  <a:lnTo>
                    <a:pt x="201917" y="212077"/>
                  </a:lnTo>
                  <a:lnTo>
                    <a:pt x="202260" y="211988"/>
                  </a:lnTo>
                  <a:lnTo>
                    <a:pt x="202603" y="211912"/>
                  </a:lnTo>
                  <a:close/>
                </a:path>
                <a:path w="319404" h="243205">
                  <a:moveTo>
                    <a:pt x="205117" y="230225"/>
                  </a:moveTo>
                  <a:lnTo>
                    <a:pt x="204063" y="230225"/>
                  </a:lnTo>
                  <a:lnTo>
                    <a:pt x="204393" y="231178"/>
                  </a:lnTo>
                  <a:lnTo>
                    <a:pt x="205117" y="231635"/>
                  </a:lnTo>
                  <a:lnTo>
                    <a:pt x="205117" y="230225"/>
                  </a:lnTo>
                  <a:close/>
                </a:path>
                <a:path w="319404" h="243205">
                  <a:moveTo>
                    <a:pt x="205473" y="2832"/>
                  </a:moveTo>
                  <a:lnTo>
                    <a:pt x="202869" y="1257"/>
                  </a:lnTo>
                  <a:lnTo>
                    <a:pt x="197739" y="3340"/>
                  </a:lnTo>
                  <a:lnTo>
                    <a:pt x="195199" y="3543"/>
                  </a:lnTo>
                  <a:lnTo>
                    <a:pt x="194487" y="2476"/>
                  </a:lnTo>
                  <a:lnTo>
                    <a:pt x="195478" y="1003"/>
                  </a:lnTo>
                  <a:lnTo>
                    <a:pt x="195630" y="533"/>
                  </a:lnTo>
                  <a:lnTo>
                    <a:pt x="198043" y="355"/>
                  </a:lnTo>
                  <a:lnTo>
                    <a:pt x="195199" y="0"/>
                  </a:lnTo>
                  <a:lnTo>
                    <a:pt x="194271" y="1257"/>
                  </a:lnTo>
                  <a:lnTo>
                    <a:pt x="193725" y="1473"/>
                  </a:lnTo>
                  <a:lnTo>
                    <a:pt x="193433" y="3543"/>
                  </a:lnTo>
                  <a:lnTo>
                    <a:pt x="193433" y="3898"/>
                  </a:lnTo>
                  <a:lnTo>
                    <a:pt x="198386" y="5308"/>
                  </a:lnTo>
                  <a:lnTo>
                    <a:pt x="205473" y="2832"/>
                  </a:lnTo>
                  <a:close/>
                </a:path>
                <a:path w="319404" h="243205">
                  <a:moveTo>
                    <a:pt x="207949" y="216408"/>
                  </a:moveTo>
                  <a:lnTo>
                    <a:pt x="207251" y="216052"/>
                  </a:lnTo>
                  <a:lnTo>
                    <a:pt x="205587" y="216763"/>
                  </a:lnTo>
                  <a:lnTo>
                    <a:pt x="204774" y="217119"/>
                  </a:lnTo>
                  <a:lnTo>
                    <a:pt x="204419" y="217360"/>
                  </a:lnTo>
                  <a:lnTo>
                    <a:pt x="204063" y="217589"/>
                  </a:lnTo>
                  <a:lnTo>
                    <a:pt x="203708" y="217830"/>
                  </a:lnTo>
                  <a:lnTo>
                    <a:pt x="204774" y="219240"/>
                  </a:lnTo>
                  <a:lnTo>
                    <a:pt x="205714" y="218528"/>
                  </a:lnTo>
                  <a:lnTo>
                    <a:pt x="207606" y="217119"/>
                  </a:lnTo>
                  <a:lnTo>
                    <a:pt x="207949" y="216408"/>
                  </a:lnTo>
                  <a:close/>
                </a:path>
                <a:path w="319404" h="243205">
                  <a:moveTo>
                    <a:pt x="208661" y="221373"/>
                  </a:moveTo>
                  <a:lnTo>
                    <a:pt x="207746" y="220484"/>
                  </a:lnTo>
                  <a:lnTo>
                    <a:pt x="207378" y="220357"/>
                  </a:lnTo>
                  <a:lnTo>
                    <a:pt x="205473" y="220306"/>
                  </a:lnTo>
                  <a:lnTo>
                    <a:pt x="208661" y="221373"/>
                  </a:lnTo>
                  <a:close/>
                </a:path>
                <a:path w="319404" h="243205">
                  <a:moveTo>
                    <a:pt x="212915" y="235178"/>
                  </a:moveTo>
                  <a:lnTo>
                    <a:pt x="212674" y="234353"/>
                  </a:lnTo>
                  <a:lnTo>
                    <a:pt x="212445" y="233527"/>
                  </a:lnTo>
                  <a:lnTo>
                    <a:pt x="212204" y="232702"/>
                  </a:lnTo>
                  <a:lnTo>
                    <a:pt x="211848" y="232460"/>
                  </a:lnTo>
                  <a:lnTo>
                    <a:pt x="211493" y="232232"/>
                  </a:lnTo>
                  <a:lnTo>
                    <a:pt x="211150" y="231990"/>
                  </a:lnTo>
                  <a:lnTo>
                    <a:pt x="211023" y="232346"/>
                  </a:lnTo>
                  <a:lnTo>
                    <a:pt x="210908" y="232702"/>
                  </a:lnTo>
                  <a:lnTo>
                    <a:pt x="210781" y="233057"/>
                  </a:lnTo>
                  <a:lnTo>
                    <a:pt x="212204" y="234480"/>
                  </a:lnTo>
                  <a:lnTo>
                    <a:pt x="212915" y="235178"/>
                  </a:lnTo>
                  <a:close/>
                </a:path>
                <a:path w="319404" h="243205">
                  <a:moveTo>
                    <a:pt x="213626" y="235178"/>
                  </a:moveTo>
                  <a:lnTo>
                    <a:pt x="213271" y="235178"/>
                  </a:lnTo>
                  <a:lnTo>
                    <a:pt x="213144" y="236131"/>
                  </a:lnTo>
                  <a:lnTo>
                    <a:pt x="212915" y="238023"/>
                  </a:lnTo>
                  <a:lnTo>
                    <a:pt x="213144" y="237070"/>
                  </a:lnTo>
                  <a:lnTo>
                    <a:pt x="213626" y="235178"/>
                  </a:lnTo>
                  <a:close/>
                </a:path>
                <a:path w="319404" h="243205">
                  <a:moveTo>
                    <a:pt x="215036" y="242620"/>
                  </a:moveTo>
                  <a:lnTo>
                    <a:pt x="214807" y="241909"/>
                  </a:lnTo>
                  <a:lnTo>
                    <a:pt x="214680" y="241554"/>
                  </a:lnTo>
                  <a:lnTo>
                    <a:pt x="214325" y="241554"/>
                  </a:lnTo>
                  <a:lnTo>
                    <a:pt x="214096" y="241795"/>
                  </a:lnTo>
                  <a:lnTo>
                    <a:pt x="213626" y="242265"/>
                  </a:lnTo>
                  <a:lnTo>
                    <a:pt x="213982" y="242506"/>
                  </a:lnTo>
                  <a:lnTo>
                    <a:pt x="214325" y="242735"/>
                  </a:lnTo>
                  <a:lnTo>
                    <a:pt x="214680" y="242976"/>
                  </a:lnTo>
                  <a:lnTo>
                    <a:pt x="214807" y="242862"/>
                  </a:lnTo>
                  <a:lnTo>
                    <a:pt x="214922" y="242735"/>
                  </a:lnTo>
                  <a:close/>
                </a:path>
                <a:path w="319404" h="243205">
                  <a:moveTo>
                    <a:pt x="227787" y="48171"/>
                  </a:moveTo>
                  <a:lnTo>
                    <a:pt x="227558" y="48056"/>
                  </a:lnTo>
                  <a:lnTo>
                    <a:pt x="227317" y="47929"/>
                  </a:lnTo>
                  <a:lnTo>
                    <a:pt x="227076" y="47815"/>
                  </a:lnTo>
                  <a:lnTo>
                    <a:pt x="226974" y="48577"/>
                  </a:lnTo>
                  <a:lnTo>
                    <a:pt x="227431" y="48882"/>
                  </a:lnTo>
                  <a:lnTo>
                    <a:pt x="227558" y="48641"/>
                  </a:lnTo>
                  <a:lnTo>
                    <a:pt x="227672" y="48412"/>
                  </a:lnTo>
                  <a:lnTo>
                    <a:pt x="227787" y="48171"/>
                  </a:lnTo>
                  <a:close/>
                </a:path>
                <a:path w="319404" h="243205">
                  <a:moveTo>
                    <a:pt x="236435" y="41186"/>
                  </a:moveTo>
                  <a:lnTo>
                    <a:pt x="236118" y="40805"/>
                  </a:lnTo>
                  <a:lnTo>
                    <a:pt x="235889" y="40386"/>
                  </a:lnTo>
                  <a:lnTo>
                    <a:pt x="235292" y="39319"/>
                  </a:lnTo>
                  <a:lnTo>
                    <a:pt x="234594" y="38036"/>
                  </a:lnTo>
                  <a:lnTo>
                    <a:pt x="234518" y="37896"/>
                  </a:lnTo>
                  <a:lnTo>
                    <a:pt x="233553" y="38328"/>
                  </a:lnTo>
                  <a:lnTo>
                    <a:pt x="233692" y="38036"/>
                  </a:lnTo>
                  <a:lnTo>
                    <a:pt x="233172" y="38493"/>
                  </a:lnTo>
                  <a:lnTo>
                    <a:pt x="232905" y="38608"/>
                  </a:lnTo>
                  <a:lnTo>
                    <a:pt x="233045" y="38608"/>
                  </a:lnTo>
                  <a:lnTo>
                    <a:pt x="233426" y="38608"/>
                  </a:lnTo>
                  <a:lnTo>
                    <a:pt x="233172" y="39154"/>
                  </a:lnTo>
                  <a:lnTo>
                    <a:pt x="233095" y="39319"/>
                  </a:lnTo>
                  <a:lnTo>
                    <a:pt x="231025" y="39154"/>
                  </a:lnTo>
                  <a:lnTo>
                    <a:pt x="230962" y="38811"/>
                  </a:lnTo>
                  <a:lnTo>
                    <a:pt x="230454" y="38608"/>
                  </a:lnTo>
                  <a:lnTo>
                    <a:pt x="229552" y="38252"/>
                  </a:lnTo>
                  <a:lnTo>
                    <a:pt x="228803" y="38608"/>
                  </a:lnTo>
                  <a:lnTo>
                    <a:pt x="229362" y="40182"/>
                  </a:lnTo>
                  <a:lnTo>
                    <a:pt x="229819" y="40182"/>
                  </a:lnTo>
                  <a:lnTo>
                    <a:pt x="230365" y="40805"/>
                  </a:lnTo>
                  <a:lnTo>
                    <a:pt x="230619" y="41186"/>
                  </a:lnTo>
                  <a:lnTo>
                    <a:pt x="230619" y="41325"/>
                  </a:lnTo>
                  <a:lnTo>
                    <a:pt x="228688" y="41186"/>
                  </a:lnTo>
                  <a:lnTo>
                    <a:pt x="228282" y="40805"/>
                  </a:lnTo>
                  <a:lnTo>
                    <a:pt x="227304" y="40182"/>
                  </a:lnTo>
                  <a:lnTo>
                    <a:pt x="226860" y="40182"/>
                  </a:lnTo>
                  <a:lnTo>
                    <a:pt x="225526" y="41186"/>
                  </a:lnTo>
                  <a:lnTo>
                    <a:pt x="225679" y="41186"/>
                  </a:lnTo>
                  <a:lnTo>
                    <a:pt x="225780" y="41554"/>
                  </a:lnTo>
                  <a:lnTo>
                    <a:pt x="225894" y="42037"/>
                  </a:lnTo>
                  <a:lnTo>
                    <a:pt x="225933" y="42227"/>
                  </a:lnTo>
                  <a:lnTo>
                    <a:pt x="226034" y="42570"/>
                  </a:lnTo>
                  <a:lnTo>
                    <a:pt x="233387" y="42570"/>
                  </a:lnTo>
                  <a:lnTo>
                    <a:pt x="234429" y="41325"/>
                  </a:lnTo>
                  <a:lnTo>
                    <a:pt x="235229" y="40386"/>
                  </a:lnTo>
                  <a:lnTo>
                    <a:pt x="236435" y="41186"/>
                  </a:lnTo>
                  <a:close/>
                </a:path>
                <a:path w="319404" h="243205">
                  <a:moveTo>
                    <a:pt x="237998" y="42227"/>
                  </a:moveTo>
                  <a:lnTo>
                    <a:pt x="236435" y="41186"/>
                  </a:lnTo>
                  <a:lnTo>
                    <a:pt x="236524" y="41554"/>
                  </a:lnTo>
                  <a:lnTo>
                    <a:pt x="237096" y="42570"/>
                  </a:lnTo>
                  <a:lnTo>
                    <a:pt x="237998" y="42227"/>
                  </a:lnTo>
                  <a:close/>
                </a:path>
                <a:path w="319404" h="243205">
                  <a:moveTo>
                    <a:pt x="239128" y="43916"/>
                  </a:moveTo>
                  <a:lnTo>
                    <a:pt x="238175" y="43688"/>
                  </a:lnTo>
                  <a:lnTo>
                    <a:pt x="237236" y="43446"/>
                  </a:lnTo>
                  <a:lnTo>
                    <a:pt x="236296" y="43218"/>
                  </a:lnTo>
                  <a:lnTo>
                    <a:pt x="236639" y="44272"/>
                  </a:lnTo>
                  <a:lnTo>
                    <a:pt x="237350" y="44386"/>
                  </a:lnTo>
                  <a:lnTo>
                    <a:pt x="238061" y="44513"/>
                  </a:lnTo>
                  <a:lnTo>
                    <a:pt x="238772" y="44627"/>
                  </a:lnTo>
                  <a:lnTo>
                    <a:pt x="239001" y="44157"/>
                  </a:lnTo>
                  <a:lnTo>
                    <a:pt x="239128" y="43916"/>
                  </a:lnTo>
                  <a:close/>
                </a:path>
                <a:path w="319404" h="243205">
                  <a:moveTo>
                    <a:pt x="247624" y="63042"/>
                  </a:moveTo>
                  <a:lnTo>
                    <a:pt x="246913" y="62331"/>
                  </a:lnTo>
                  <a:lnTo>
                    <a:pt x="246202" y="61633"/>
                  </a:lnTo>
                  <a:lnTo>
                    <a:pt x="245503" y="60921"/>
                  </a:lnTo>
                  <a:lnTo>
                    <a:pt x="243725" y="60921"/>
                  </a:lnTo>
                  <a:lnTo>
                    <a:pt x="243725" y="61277"/>
                  </a:lnTo>
                  <a:lnTo>
                    <a:pt x="247624" y="63042"/>
                  </a:lnTo>
                  <a:close/>
                </a:path>
                <a:path w="319404" h="243205">
                  <a:moveTo>
                    <a:pt x="249745" y="42862"/>
                  </a:moveTo>
                  <a:lnTo>
                    <a:pt x="248462" y="41554"/>
                  </a:lnTo>
                  <a:lnTo>
                    <a:pt x="246126" y="39154"/>
                  </a:lnTo>
                  <a:lnTo>
                    <a:pt x="245910" y="39154"/>
                  </a:lnTo>
                  <a:lnTo>
                    <a:pt x="237998" y="42227"/>
                  </a:lnTo>
                  <a:lnTo>
                    <a:pt x="239433" y="43154"/>
                  </a:lnTo>
                  <a:lnTo>
                    <a:pt x="243674" y="41554"/>
                  </a:lnTo>
                  <a:lnTo>
                    <a:pt x="244284" y="41554"/>
                  </a:lnTo>
                  <a:lnTo>
                    <a:pt x="249745" y="42862"/>
                  </a:lnTo>
                  <a:close/>
                </a:path>
                <a:path w="319404" h="243205">
                  <a:moveTo>
                    <a:pt x="253288" y="57378"/>
                  </a:moveTo>
                  <a:lnTo>
                    <a:pt x="251167" y="54902"/>
                  </a:lnTo>
                  <a:lnTo>
                    <a:pt x="247269" y="55257"/>
                  </a:lnTo>
                  <a:lnTo>
                    <a:pt x="249250" y="56159"/>
                  </a:lnTo>
                  <a:lnTo>
                    <a:pt x="251485" y="57023"/>
                  </a:lnTo>
                  <a:lnTo>
                    <a:pt x="253288" y="57378"/>
                  </a:lnTo>
                  <a:close/>
                </a:path>
                <a:path w="319404" h="243205">
                  <a:moveTo>
                    <a:pt x="261797" y="46761"/>
                  </a:moveTo>
                  <a:lnTo>
                    <a:pt x="252933" y="44272"/>
                  </a:lnTo>
                  <a:lnTo>
                    <a:pt x="249745" y="44272"/>
                  </a:lnTo>
                  <a:lnTo>
                    <a:pt x="250952" y="46278"/>
                  </a:lnTo>
                  <a:lnTo>
                    <a:pt x="258686" y="46863"/>
                  </a:lnTo>
                  <a:lnTo>
                    <a:pt x="261797" y="46761"/>
                  </a:lnTo>
                  <a:close/>
                </a:path>
                <a:path w="319404" h="243205">
                  <a:moveTo>
                    <a:pt x="263918" y="69418"/>
                  </a:moveTo>
                  <a:lnTo>
                    <a:pt x="262509" y="69075"/>
                  </a:lnTo>
                  <a:lnTo>
                    <a:pt x="262509" y="69418"/>
                  </a:lnTo>
                  <a:lnTo>
                    <a:pt x="262851" y="69773"/>
                  </a:lnTo>
                  <a:lnTo>
                    <a:pt x="263563" y="70485"/>
                  </a:lnTo>
                  <a:lnTo>
                    <a:pt x="263791" y="69773"/>
                  </a:lnTo>
                  <a:lnTo>
                    <a:pt x="263918" y="69418"/>
                  </a:lnTo>
                  <a:close/>
                </a:path>
                <a:path w="319404" h="243205">
                  <a:moveTo>
                    <a:pt x="270154" y="62306"/>
                  </a:moveTo>
                  <a:lnTo>
                    <a:pt x="270103" y="61633"/>
                  </a:lnTo>
                  <a:lnTo>
                    <a:pt x="269227" y="61633"/>
                  </a:lnTo>
                  <a:lnTo>
                    <a:pt x="269227" y="62306"/>
                  </a:lnTo>
                  <a:lnTo>
                    <a:pt x="270154" y="62306"/>
                  </a:lnTo>
                  <a:close/>
                </a:path>
                <a:path w="319404" h="243205">
                  <a:moveTo>
                    <a:pt x="270725" y="61633"/>
                  </a:moveTo>
                  <a:lnTo>
                    <a:pt x="270129" y="61633"/>
                  </a:lnTo>
                  <a:lnTo>
                    <a:pt x="270230" y="62306"/>
                  </a:lnTo>
                  <a:lnTo>
                    <a:pt x="270725" y="61633"/>
                  </a:lnTo>
                  <a:close/>
                </a:path>
                <a:path w="319404" h="243205">
                  <a:moveTo>
                    <a:pt x="272415" y="44983"/>
                  </a:moveTo>
                  <a:lnTo>
                    <a:pt x="269303" y="43446"/>
                  </a:lnTo>
                  <a:lnTo>
                    <a:pt x="264058" y="43446"/>
                  </a:lnTo>
                  <a:lnTo>
                    <a:pt x="259664" y="43561"/>
                  </a:lnTo>
                  <a:lnTo>
                    <a:pt x="259664" y="43916"/>
                  </a:lnTo>
                  <a:lnTo>
                    <a:pt x="272415" y="44983"/>
                  </a:lnTo>
                  <a:close/>
                </a:path>
                <a:path w="319404" h="243205">
                  <a:moveTo>
                    <a:pt x="276313" y="66941"/>
                  </a:moveTo>
                  <a:lnTo>
                    <a:pt x="271348" y="65532"/>
                  </a:lnTo>
                  <a:lnTo>
                    <a:pt x="272110" y="67360"/>
                  </a:lnTo>
                  <a:lnTo>
                    <a:pt x="273761" y="67157"/>
                  </a:lnTo>
                  <a:lnTo>
                    <a:pt x="276313" y="66941"/>
                  </a:lnTo>
                  <a:close/>
                </a:path>
                <a:path w="319404" h="243205">
                  <a:moveTo>
                    <a:pt x="287655" y="77571"/>
                  </a:moveTo>
                  <a:lnTo>
                    <a:pt x="287299" y="76479"/>
                  </a:lnTo>
                  <a:lnTo>
                    <a:pt x="286588" y="75793"/>
                  </a:lnTo>
                  <a:lnTo>
                    <a:pt x="284810" y="77571"/>
                  </a:lnTo>
                  <a:lnTo>
                    <a:pt x="285165" y="77800"/>
                  </a:lnTo>
                  <a:lnTo>
                    <a:pt x="285877" y="78282"/>
                  </a:lnTo>
                  <a:lnTo>
                    <a:pt x="287058" y="77800"/>
                  </a:lnTo>
                  <a:lnTo>
                    <a:pt x="287655" y="77571"/>
                  </a:lnTo>
                  <a:close/>
                </a:path>
                <a:path w="319404" h="243205">
                  <a:moveTo>
                    <a:pt x="289064" y="42506"/>
                  </a:moveTo>
                  <a:lnTo>
                    <a:pt x="279857" y="39674"/>
                  </a:lnTo>
                  <a:lnTo>
                    <a:pt x="278790" y="39674"/>
                  </a:lnTo>
                  <a:lnTo>
                    <a:pt x="278790" y="40030"/>
                  </a:lnTo>
                  <a:lnTo>
                    <a:pt x="281279" y="41541"/>
                  </a:lnTo>
                  <a:lnTo>
                    <a:pt x="285407" y="42240"/>
                  </a:lnTo>
                  <a:lnTo>
                    <a:pt x="289064" y="42506"/>
                  </a:lnTo>
                  <a:close/>
                </a:path>
                <a:path w="319404" h="243205">
                  <a:moveTo>
                    <a:pt x="317398" y="14884"/>
                  </a:moveTo>
                  <a:lnTo>
                    <a:pt x="310921" y="13360"/>
                  </a:lnTo>
                  <a:lnTo>
                    <a:pt x="302869" y="13233"/>
                  </a:lnTo>
                  <a:lnTo>
                    <a:pt x="287286" y="14173"/>
                  </a:lnTo>
                  <a:lnTo>
                    <a:pt x="317398" y="14884"/>
                  </a:lnTo>
                  <a:close/>
                </a:path>
                <a:path w="319404" h="243205">
                  <a:moveTo>
                    <a:pt x="319163" y="12395"/>
                  </a:moveTo>
                  <a:lnTo>
                    <a:pt x="314388" y="11010"/>
                  </a:lnTo>
                  <a:lnTo>
                    <a:pt x="306222" y="10629"/>
                  </a:lnTo>
                  <a:lnTo>
                    <a:pt x="297446" y="10782"/>
                  </a:lnTo>
                  <a:lnTo>
                    <a:pt x="290830" y="10985"/>
                  </a:lnTo>
                  <a:lnTo>
                    <a:pt x="319163" y="12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510930" y="2674581"/>
              <a:ext cx="499109" cy="240665"/>
            </a:xfrm>
            <a:custGeom>
              <a:avLst/>
              <a:gdLst/>
              <a:ahLst/>
              <a:cxnLst/>
              <a:rect l="l" t="t" r="r" b="b"/>
              <a:pathLst>
                <a:path w="499109" h="240664">
                  <a:moveTo>
                    <a:pt x="2133" y="85712"/>
                  </a:moveTo>
                  <a:lnTo>
                    <a:pt x="1422" y="85953"/>
                  </a:lnTo>
                  <a:lnTo>
                    <a:pt x="711" y="86182"/>
                  </a:lnTo>
                  <a:lnTo>
                    <a:pt x="0" y="86423"/>
                  </a:lnTo>
                  <a:lnTo>
                    <a:pt x="0" y="87845"/>
                  </a:lnTo>
                  <a:lnTo>
                    <a:pt x="1066" y="87845"/>
                  </a:lnTo>
                  <a:lnTo>
                    <a:pt x="2133" y="85712"/>
                  </a:lnTo>
                  <a:close/>
                </a:path>
                <a:path w="499109" h="240664">
                  <a:moveTo>
                    <a:pt x="12395" y="103073"/>
                  </a:moveTo>
                  <a:lnTo>
                    <a:pt x="12166" y="103314"/>
                  </a:lnTo>
                  <a:lnTo>
                    <a:pt x="11925" y="103543"/>
                  </a:lnTo>
                  <a:lnTo>
                    <a:pt x="11696" y="103784"/>
                  </a:lnTo>
                  <a:lnTo>
                    <a:pt x="12395" y="103784"/>
                  </a:lnTo>
                  <a:lnTo>
                    <a:pt x="12395" y="103073"/>
                  </a:lnTo>
                  <a:close/>
                </a:path>
                <a:path w="499109" h="240664">
                  <a:moveTo>
                    <a:pt x="24091" y="78981"/>
                  </a:moveTo>
                  <a:lnTo>
                    <a:pt x="22440" y="79463"/>
                  </a:lnTo>
                  <a:lnTo>
                    <a:pt x="21602" y="79692"/>
                  </a:lnTo>
                  <a:lnTo>
                    <a:pt x="21107" y="80403"/>
                  </a:lnTo>
                  <a:lnTo>
                    <a:pt x="21336" y="80238"/>
                  </a:lnTo>
                  <a:lnTo>
                    <a:pt x="21259" y="80759"/>
                  </a:lnTo>
                  <a:lnTo>
                    <a:pt x="22199" y="80289"/>
                  </a:lnTo>
                  <a:lnTo>
                    <a:pt x="23139" y="79806"/>
                  </a:lnTo>
                  <a:lnTo>
                    <a:pt x="24091" y="79336"/>
                  </a:lnTo>
                  <a:lnTo>
                    <a:pt x="24091" y="78981"/>
                  </a:lnTo>
                  <a:close/>
                </a:path>
                <a:path w="499109" h="240664">
                  <a:moveTo>
                    <a:pt x="34709" y="26924"/>
                  </a:moveTo>
                  <a:lnTo>
                    <a:pt x="34112" y="27749"/>
                  </a:lnTo>
                  <a:lnTo>
                    <a:pt x="34366" y="28689"/>
                  </a:lnTo>
                  <a:lnTo>
                    <a:pt x="34709" y="26924"/>
                  </a:lnTo>
                  <a:close/>
                </a:path>
                <a:path w="499109" h="240664">
                  <a:moveTo>
                    <a:pt x="35064" y="52781"/>
                  </a:moveTo>
                  <a:lnTo>
                    <a:pt x="34836" y="52654"/>
                  </a:lnTo>
                  <a:lnTo>
                    <a:pt x="34366" y="52425"/>
                  </a:lnTo>
                  <a:lnTo>
                    <a:pt x="33299" y="52425"/>
                  </a:lnTo>
                  <a:lnTo>
                    <a:pt x="33312" y="54368"/>
                  </a:lnTo>
                  <a:lnTo>
                    <a:pt x="33185" y="54483"/>
                  </a:lnTo>
                  <a:lnTo>
                    <a:pt x="34366" y="55257"/>
                  </a:lnTo>
                  <a:lnTo>
                    <a:pt x="34594" y="54432"/>
                  </a:lnTo>
                  <a:lnTo>
                    <a:pt x="34836" y="53606"/>
                  </a:lnTo>
                  <a:lnTo>
                    <a:pt x="35064" y="52781"/>
                  </a:lnTo>
                  <a:close/>
                </a:path>
                <a:path w="499109" h="240664">
                  <a:moveTo>
                    <a:pt x="36487" y="99529"/>
                  </a:moveTo>
                  <a:lnTo>
                    <a:pt x="35775" y="99301"/>
                  </a:lnTo>
                  <a:lnTo>
                    <a:pt x="35420" y="99174"/>
                  </a:lnTo>
                  <a:lnTo>
                    <a:pt x="34709" y="99885"/>
                  </a:lnTo>
                  <a:lnTo>
                    <a:pt x="34366" y="100241"/>
                  </a:lnTo>
                  <a:lnTo>
                    <a:pt x="35064" y="100241"/>
                  </a:lnTo>
                  <a:lnTo>
                    <a:pt x="35547" y="99999"/>
                  </a:lnTo>
                  <a:lnTo>
                    <a:pt x="36017" y="99771"/>
                  </a:lnTo>
                  <a:lnTo>
                    <a:pt x="36487" y="99529"/>
                  </a:lnTo>
                  <a:close/>
                </a:path>
                <a:path w="499109" h="240664">
                  <a:moveTo>
                    <a:pt x="38608" y="81470"/>
                  </a:moveTo>
                  <a:lnTo>
                    <a:pt x="34709" y="78562"/>
                  </a:lnTo>
                  <a:lnTo>
                    <a:pt x="24396" y="82143"/>
                  </a:lnTo>
                  <a:lnTo>
                    <a:pt x="20904" y="82880"/>
                  </a:lnTo>
                  <a:lnTo>
                    <a:pt x="20904" y="83235"/>
                  </a:lnTo>
                  <a:lnTo>
                    <a:pt x="22313" y="83235"/>
                  </a:lnTo>
                  <a:lnTo>
                    <a:pt x="26860" y="81305"/>
                  </a:lnTo>
                  <a:lnTo>
                    <a:pt x="33655" y="81457"/>
                  </a:lnTo>
                  <a:lnTo>
                    <a:pt x="38608" y="81470"/>
                  </a:lnTo>
                  <a:close/>
                </a:path>
                <a:path w="499109" h="240664">
                  <a:moveTo>
                    <a:pt x="38963" y="100952"/>
                  </a:moveTo>
                  <a:lnTo>
                    <a:pt x="37896" y="101295"/>
                  </a:lnTo>
                  <a:lnTo>
                    <a:pt x="38608" y="102006"/>
                  </a:lnTo>
                  <a:lnTo>
                    <a:pt x="38722" y="101650"/>
                  </a:lnTo>
                  <a:lnTo>
                    <a:pt x="38849" y="101295"/>
                  </a:lnTo>
                  <a:lnTo>
                    <a:pt x="38963" y="100952"/>
                  </a:lnTo>
                  <a:close/>
                </a:path>
                <a:path w="499109" h="240664">
                  <a:moveTo>
                    <a:pt x="41440" y="77927"/>
                  </a:moveTo>
                  <a:lnTo>
                    <a:pt x="38214" y="74942"/>
                  </a:lnTo>
                  <a:lnTo>
                    <a:pt x="29146" y="76885"/>
                  </a:lnTo>
                  <a:lnTo>
                    <a:pt x="24790" y="77571"/>
                  </a:lnTo>
                  <a:lnTo>
                    <a:pt x="24790" y="78282"/>
                  </a:lnTo>
                  <a:lnTo>
                    <a:pt x="33655" y="78282"/>
                  </a:lnTo>
                  <a:lnTo>
                    <a:pt x="35775" y="77304"/>
                  </a:lnTo>
                  <a:lnTo>
                    <a:pt x="38989" y="77622"/>
                  </a:lnTo>
                  <a:lnTo>
                    <a:pt x="41440" y="77927"/>
                  </a:lnTo>
                  <a:close/>
                </a:path>
                <a:path w="499109" h="240664">
                  <a:moveTo>
                    <a:pt x="42151" y="43561"/>
                  </a:moveTo>
                  <a:lnTo>
                    <a:pt x="41554" y="43688"/>
                  </a:lnTo>
                  <a:lnTo>
                    <a:pt x="40970" y="43802"/>
                  </a:lnTo>
                  <a:lnTo>
                    <a:pt x="40373" y="43929"/>
                  </a:lnTo>
                  <a:lnTo>
                    <a:pt x="40614" y="44157"/>
                  </a:lnTo>
                  <a:lnTo>
                    <a:pt x="41084" y="44627"/>
                  </a:lnTo>
                  <a:lnTo>
                    <a:pt x="41440" y="44272"/>
                  </a:lnTo>
                  <a:lnTo>
                    <a:pt x="41795" y="43929"/>
                  </a:lnTo>
                  <a:lnTo>
                    <a:pt x="42151" y="43561"/>
                  </a:lnTo>
                  <a:close/>
                </a:path>
                <a:path w="499109" h="240664">
                  <a:moveTo>
                    <a:pt x="58801" y="95986"/>
                  </a:moveTo>
                  <a:lnTo>
                    <a:pt x="58331" y="96100"/>
                  </a:lnTo>
                  <a:lnTo>
                    <a:pt x="57848" y="96227"/>
                  </a:lnTo>
                  <a:lnTo>
                    <a:pt x="57378" y="96342"/>
                  </a:lnTo>
                  <a:lnTo>
                    <a:pt x="57378" y="96697"/>
                  </a:lnTo>
                  <a:lnTo>
                    <a:pt x="58445" y="96697"/>
                  </a:lnTo>
                  <a:lnTo>
                    <a:pt x="58559" y="96456"/>
                  </a:lnTo>
                  <a:lnTo>
                    <a:pt x="58686" y="96227"/>
                  </a:lnTo>
                  <a:lnTo>
                    <a:pt x="58801" y="95986"/>
                  </a:lnTo>
                  <a:close/>
                </a:path>
                <a:path w="499109" h="240664">
                  <a:moveTo>
                    <a:pt x="58801" y="81470"/>
                  </a:moveTo>
                  <a:lnTo>
                    <a:pt x="57353" y="81940"/>
                  </a:lnTo>
                  <a:lnTo>
                    <a:pt x="55778" y="82232"/>
                  </a:lnTo>
                  <a:lnTo>
                    <a:pt x="53492" y="82169"/>
                  </a:lnTo>
                  <a:lnTo>
                    <a:pt x="53492" y="83235"/>
                  </a:lnTo>
                  <a:lnTo>
                    <a:pt x="54190" y="83235"/>
                  </a:lnTo>
                  <a:lnTo>
                    <a:pt x="58801" y="81826"/>
                  </a:lnTo>
                  <a:lnTo>
                    <a:pt x="58801" y="81470"/>
                  </a:lnTo>
                  <a:close/>
                </a:path>
                <a:path w="499109" h="240664">
                  <a:moveTo>
                    <a:pt x="59867" y="92087"/>
                  </a:moveTo>
                  <a:lnTo>
                    <a:pt x="59156" y="92392"/>
                  </a:lnTo>
                  <a:lnTo>
                    <a:pt x="58801" y="92798"/>
                  </a:lnTo>
                  <a:lnTo>
                    <a:pt x="59512" y="92798"/>
                  </a:lnTo>
                  <a:lnTo>
                    <a:pt x="59626" y="92557"/>
                  </a:lnTo>
                  <a:lnTo>
                    <a:pt x="59740" y="92329"/>
                  </a:lnTo>
                  <a:lnTo>
                    <a:pt x="59867" y="92087"/>
                  </a:lnTo>
                  <a:close/>
                </a:path>
                <a:path w="499109" h="240664">
                  <a:moveTo>
                    <a:pt x="62699" y="36487"/>
                  </a:moveTo>
                  <a:lnTo>
                    <a:pt x="62458" y="36131"/>
                  </a:lnTo>
                  <a:lnTo>
                    <a:pt x="62230" y="35775"/>
                  </a:lnTo>
                  <a:lnTo>
                    <a:pt x="61988" y="35420"/>
                  </a:lnTo>
                  <a:lnTo>
                    <a:pt x="58801" y="36487"/>
                  </a:lnTo>
                  <a:lnTo>
                    <a:pt x="58559" y="37071"/>
                  </a:lnTo>
                  <a:lnTo>
                    <a:pt x="58331" y="37668"/>
                  </a:lnTo>
                  <a:lnTo>
                    <a:pt x="58089" y="38252"/>
                  </a:lnTo>
                  <a:lnTo>
                    <a:pt x="57924" y="39039"/>
                  </a:lnTo>
                  <a:lnTo>
                    <a:pt x="58801" y="39674"/>
                  </a:lnTo>
                  <a:lnTo>
                    <a:pt x="60096" y="38735"/>
                  </a:lnTo>
                  <a:lnTo>
                    <a:pt x="61391" y="37782"/>
                  </a:lnTo>
                  <a:lnTo>
                    <a:pt x="62699" y="36842"/>
                  </a:lnTo>
                  <a:lnTo>
                    <a:pt x="62699" y="36487"/>
                  </a:lnTo>
                  <a:close/>
                </a:path>
                <a:path w="499109" h="240664">
                  <a:moveTo>
                    <a:pt x="65532" y="71551"/>
                  </a:moveTo>
                  <a:lnTo>
                    <a:pt x="63957" y="72453"/>
                  </a:lnTo>
                  <a:lnTo>
                    <a:pt x="62191" y="73926"/>
                  </a:lnTo>
                  <a:lnTo>
                    <a:pt x="60566" y="75082"/>
                  </a:lnTo>
                  <a:lnTo>
                    <a:pt x="59867" y="75082"/>
                  </a:lnTo>
                  <a:lnTo>
                    <a:pt x="59867" y="75450"/>
                  </a:lnTo>
                  <a:lnTo>
                    <a:pt x="62344" y="75450"/>
                  </a:lnTo>
                  <a:lnTo>
                    <a:pt x="63398" y="74498"/>
                  </a:lnTo>
                  <a:lnTo>
                    <a:pt x="65532" y="72605"/>
                  </a:lnTo>
                  <a:lnTo>
                    <a:pt x="65532" y="71551"/>
                  </a:lnTo>
                  <a:close/>
                </a:path>
                <a:path w="499109" h="240664">
                  <a:moveTo>
                    <a:pt x="72961" y="57378"/>
                  </a:moveTo>
                  <a:lnTo>
                    <a:pt x="72593" y="57200"/>
                  </a:lnTo>
                  <a:lnTo>
                    <a:pt x="72263" y="57378"/>
                  </a:lnTo>
                  <a:lnTo>
                    <a:pt x="72961" y="57378"/>
                  </a:lnTo>
                  <a:close/>
                </a:path>
                <a:path w="499109" h="240664">
                  <a:moveTo>
                    <a:pt x="74028" y="57023"/>
                  </a:moveTo>
                  <a:lnTo>
                    <a:pt x="73444" y="57264"/>
                  </a:lnTo>
                  <a:lnTo>
                    <a:pt x="72847" y="57492"/>
                  </a:lnTo>
                  <a:lnTo>
                    <a:pt x="72263" y="57734"/>
                  </a:lnTo>
                  <a:lnTo>
                    <a:pt x="72263" y="58089"/>
                  </a:lnTo>
                  <a:lnTo>
                    <a:pt x="73672" y="58089"/>
                  </a:lnTo>
                  <a:lnTo>
                    <a:pt x="73799" y="57734"/>
                  </a:lnTo>
                  <a:lnTo>
                    <a:pt x="74028" y="57023"/>
                  </a:lnTo>
                  <a:close/>
                </a:path>
                <a:path w="499109" h="240664">
                  <a:moveTo>
                    <a:pt x="75450" y="46761"/>
                  </a:moveTo>
                  <a:lnTo>
                    <a:pt x="74942" y="47459"/>
                  </a:lnTo>
                  <a:lnTo>
                    <a:pt x="75171" y="47294"/>
                  </a:lnTo>
                  <a:lnTo>
                    <a:pt x="75095" y="47815"/>
                  </a:lnTo>
                  <a:lnTo>
                    <a:pt x="75323" y="47104"/>
                  </a:lnTo>
                  <a:lnTo>
                    <a:pt x="75450" y="46761"/>
                  </a:lnTo>
                  <a:close/>
                </a:path>
                <a:path w="499109" h="240664">
                  <a:moveTo>
                    <a:pt x="76149" y="83947"/>
                  </a:moveTo>
                  <a:lnTo>
                    <a:pt x="72085" y="84239"/>
                  </a:lnTo>
                  <a:lnTo>
                    <a:pt x="70840" y="86080"/>
                  </a:lnTo>
                  <a:lnTo>
                    <a:pt x="67652" y="87134"/>
                  </a:lnTo>
                  <a:lnTo>
                    <a:pt x="67652" y="87490"/>
                  </a:lnTo>
                  <a:lnTo>
                    <a:pt x="68719" y="87490"/>
                  </a:lnTo>
                  <a:lnTo>
                    <a:pt x="70840" y="86410"/>
                  </a:lnTo>
                  <a:lnTo>
                    <a:pt x="72872" y="85725"/>
                  </a:lnTo>
                  <a:lnTo>
                    <a:pt x="75806" y="85712"/>
                  </a:lnTo>
                  <a:lnTo>
                    <a:pt x="76149" y="85001"/>
                  </a:lnTo>
                  <a:lnTo>
                    <a:pt x="76149" y="83947"/>
                  </a:lnTo>
                  <a:close/>
                </a:path>
                <a:path w="499109" h="240664">
                  <a:moveTo>
                    <a:pt x="77216" y="72263"/>
                  </a:moveTo>
                  <a:lnTo>
                    <a:pt x="76860" y="72263"/>
                  </a:lnTo>
                  <a:lnTo>
                    <a:pt x="76631" y="72605"/>
                  </a:lnTo>
                  <a:lnTo>
                    <a:pt x="76149" y="73317"/>
                  </a:lnTo>
                  <a:lnTo>
                    <a:pt x="77216" y="73317"/>
                  </a:lnTo>
                  <a:lnTo>
                    <a:pt x="77216" y="72263"/>
                  </a:lnTo>
                  <a:close/>
                </a:path>
                <a:path w="499109" h="240664">
                  <a:moveTo>
                    <a:pt x="79336" y="27635"/>
                  </a:moveTo>
                  <a:lnTo>
                    <a:pt x="77825" y="28689"/>
                  </a:lnTo>
                  <a:lnTo>
                    <a:pt x="76835" y="29514"/>
                  </a:lnTo>
                  <a:lnTo>
                    <a:pt x="74383" y="29756"/>
                  </a:lnTo>
                  <a:lnTo>
                    <a:pt x="74028" y="31521"/>
                  </a:lnTo>
                  <a:lnTo>
                    <a:pt x="74853" y="31762"/>
                  </a:lnTo>
                  <a:lnTo>
                    <a:pt x="75679" y="31991"/>
                  </a:lnTo>
                  <a:lnTo>
                    <a:pt x="76504" y="32232"/>
                  </a:lnTo>
                  <a:lnTo>
                    <a:pt x="79336" y="28689"/>
                  </a:lnTo>
                  <a:lnTo>
                    <a:pt x="79336" y="27635"/>
                  </a:lnTo>
                  <a:close/>
                </a:path>
                <a:path w="499109" h="240664">
                  <a:moveTo>
                    <a:pt x="80048" y="80403"/>
                  </a:moveTo>
                  <a:lnTo>
                    <a:pt x="79819" y="80759"/>
                  </a:lnTo>
                  <a:lnTo>
                    <a:pt x="79336" y="81470"/>
                  </a:lnTo>
                  <a:lnTo>
                    <a:pt x="80048" y="81470"/>
                  </a:lnTo>
                  <a:lnTo>
                    <a:pt x="80048" y="80403"/>
                  </a:lnTo>
                  <a:close/>
                </a:path>
                <a:path w="499109" h="240664">
                  <a:moveTo>
                    <a:pt x="80048" y="41440"/>
                  </a:moveTo>
                  <a:lnTo>
                    <a:pt x="78955" y="42214"/>
                  </a:lnTo>
                  <a:lnTo>
                    <a:pt x="76377" y="44615"/>
                  </a:lnTo>
                  <a:lnTo>
                    <a:pt x="76860" y="45694"/>
                  </a:lnTo>
                  <a:lnTo>
                    <a:pt x="80048" y="41440"/>
                  </a:lnTo>
                  <a:close/>
                </a:path>
                <a:path w="499109" h="240664">
                  <a:moveTo>
                    <a:pt x="83591" y="70840"/>
                  </a:moveTo>
                  <a:lnTo>
                    <a:pt x="83350" y="70485"/>
                  </a:lnTo>
                  <a:lnTo>
                    <a:pt x="83121" y="70129"/>
                  </a:lnTo>
                  <a:lnTo>
                    <a:pt x="82880" y="69773"/>
                  </a:lnTo>
                  <a:lnTo>
                    <a:pt x="81229" y="69545"/>
                  </a:lnTo>
                  <a:lnTo>
                    <a:pt x="80403" y="69418"/>
                  </a:lnTo>
                  <a:lnTo>
                    <a:pt x="81254" y="70472"/>
                  </a:lnTo>
                  <a:lnTo>
                    <a:pt x="81876" y="70637"/>
                  </a:lnTo>
                  <a:lnTo>
                    <a:pt x="83591" y="70840"/>
                  </a:lnTo>
                  <a:close/>
                </a:path>
                <a:path w="499109" h="240664">
                  <a:moveTo>
                    <a:pt x="89966" y="61633"/>
                  </a:moveTo>
                  <a:lnTo>
                    <a:pt x="89496" y="60896"/>
                  </a:lnTo>
                  <a:lnTo>
                    <a:pt x="88557" y="60566"/>
                  </a:lnTo>
                  <a:lnTo>
                    <a:pt x="89966" y="61633"/>
                  </a:lnTo>
                  <a:close/>
                </a:path>
                <a:path w="499109" h="240664">
                  <a:moveTo>
                    <a:pt x="92100" y="68364"/>
                  </a:moveTo>
                  <a:lnTo>
                    <a:pt x="91732" y="68364"/>
                  </a:lnTo>
                  <a:lnTo>
                    <a:pt x="90855" y="69049"/>
                  </a:lnTo>
                  <a:lnTo>
                    <a:pt x="89547" y="70294"/>
                  </a:lnTo>
                  <a:lnTo>
                    <a:pt x="89966" y="71196"/>
                  </a:lnTo>
                  <a:lnTo>
                    <a:pt x="91389" y="69773"/>
                  </a:lnTo>
                  <a:lnTo>
                    <a:pt x="92100" y="69773"/>
                  </a:lnTo>
                  <a:lnTo>
                    <a:pt x="92100" y="68364"/>
                  </a:lnTo>
                  <a:close/>
                </a:path>
                <a:path w="499109" h="240664">
                  <a:moveTo>
                    <a:pt x="94932" y="54902"/>
                  </a:moveTo>
                  <a:lnTo>
                    <a:pt x="93510" y="55841"/>
                  </a:lnTo>
                  <a:lnTo>
                    <a:pt x="92798" y="56324"/>
                  </a:lnTo>
                  <a:lnTo>
                    <a:pt x="92570" y="56680"/>
                  </a:lnTo>
                  <a:lnTo>
                    <a:pt x="92329" y="57023"/>
                  </a:lnTo>
                  <a:lnTo>
                    <a:pt x="92100" y="57378"/>
                  </a:lnTo>
                  <a:lnTo>
                    <a:pt x="93268" y="57861"/>
                  </a:lnTo>
                  <a:lnTo>
                    <a:pt x="93865" y="58089"/>
                  </a:lnTo>
                  <a:lnTo>
                    <a:pt x="94932" y="55968"/>
                  </a:lnTo>
                  <a:lnTo>
                    <a:pt x="94932" y="54902"/>
                  </a:lnTo>
                  <a:close/>
                </a:path>
                <a:path w="499109" h="240664">
                  <a:moveTo>
                    <a:pt x="97409" y="69075"/>
                  </a:moveTo>
                  <a:lnTo>
                    <a:pt x="97167" y="68834"/>
                  </a:lnTo>
                  <a:lnTo>
                    <a:pt x="96939" y="68592"/>
                  </a:lnTo>
                  <a:lnTo>
                    <a:pt x="96697" y="68364"/>
                  </a:lnTo>
                  <a:lnTo>
                    <a:pt x="95986" y="68592"/>
                  </a:lnTo>
                  <a:lnTo>
                    <a:pt x="95631" y="68719"/>
                  </a:lnTo>
                  <a:lnTo>
                    <a:pt x="95034" y="69989"/>
                  </a:lnTo>
                  <a:lnTo>
                    <a:pt x="94792" y="70002"/>
                  </a:lnTo>
                  <a:lnTo>
                    <a:pt x="95631" y="71196"/>
                  </a:lnTo>
                  <a:lnTo>
                    <a:pt x="96227" y="70485"/>
                  </a:lnTo>
                  <a:lnTo>
                    <a:pt x="96812" y="69773"/>
                  </a:lnTo>
                  <a:lnTo>
                    <a:pt x="97409" y="69075"/>
                  </a:lnTo>
                  <a:close/>
                </a:path>
                <a:path w="499109" h="240664">
                  <a:moveTo>
                    <a:pt x="99529" y="64820"/>
                  </a:moveTo>
                  <a:lnTo>
                    <a:pt x="99174" y="64579"/>
                  </a:lnTo>
                  <a:lnTo>
                    <a:pt x="98818" y="64350"/>
                  </a:lnTo>
                  <a:lnTo>
                    <a:pt x="98463" y="64109"/>
                  </a:lnTo>
                  <a:lnTo>
                    <a:pt x="98348" y="64350"/>
                  </a:lnTo>
                  <a:lnTo>
                    <a:pt x="98234" y="64579"/>
                  </a:lnTo>
                  <a:lnTo>
                    <a:pt x="98107" y="64820"/>
                  </a:lnTo>
                  <a:lnTo>
                    <a:pt x="99529" y="64820"/>
                  </a:lnTo>
                  <a:close/>
                </a:path>
                <a:path w="499109" h="240664">
                  <a:moveTo>
                    <a:pt x="102717" y="63754"/>
                  </a:moveTo>
                  <a:lnTo>
                    <a:pt x="102362" y="63398"/>
                  </a:lnTo>
                  <a:lnTo>
                    <a:pt x="102006" y="63398"/>
                  </a:lnTo>
                  <a:lnTo>
                    <a:pt x="102133" y="63754"/>
                  </a:lnTo>
                  <a:lnTo>
                    <a:pt x="102362" y="64465"/>
                  </a:lnTo>
                  <a:lnTo>
                    <a:pt x="102489" y="64236"/>
                  </a:lnTo>
                  <a:lnTo>
                    <a:pt x="102717" y="63754"/>
                  </a:lnTo>
                  <a:close/>
                </a:path>
                <a:path w="499109" h="240664">
                  <a:moveTo>
                    <a:pt x="106972" y="66586"/>
                  </a:moveTo>
                  <a:lnTo>
                    <a:pt x="105422" y="67183"/>
                  </a:lnTo>
                  <a:lnTo>
                    <a:pt x="105435" y="67500"/>
                  </a:lnTo>
                  <a:lnTo>
                    <a:pt x="105194" y="68364"/>
                  </a:lnTo>
                  <a:lnTo>
                    <a:pt x="106972" y="66586"/>
                  </a:lnTo>
                  <a:close/>
                </a:path>
                <a:path w="499109" h="240664">
                  <a:moveTo>
                    <a:pt x="108737" y="60566"/>
                  </a:moveTo>
                  <a:lnTo>
                    <a:pt x="107327" y="60566"/>
                  </a:lnTo>
                  <a:lnTo>
                    <a:pt x="107086" y="61036"/>
                  </a:lnTo>
                  <a:lnTo>
                    <a:pt x="106845" y="61518"/>
                  </a:lnTo>
                  <a:lnTo>
                    <a:pt x="106616" y="61988"/>
                  </a:lnTo>
                  <a:lnTo>
                    <a:pt x="107327" y="62217"/>
                  </a:lnTo>
                  <a:lnTo>
                    <a:pt x="107683" y="62344"/>
                  </a:lnTo>
                  <a:lnTo>
                    <a:pt x="108026" y="61747"/>
                  </a:lnTo>
                  <a:lnTo>
                    <a:pt x="108381" y="61163"/>
                  </a:lnTo>
                  <a:lnTo>
                    <a:pt x="108737" y="60566"/>
                  </a:lnTo>
                  <a:close/>
                </a:path>
                <a:path w="499109" h="240664">
                  <a:moveTo>
                    <a:pt x="114401" y="3898"/>
                  </a:moveTo>
                  <a:lnTo>
                    <a:pt x="113931" y="3784"/>
                  </a:lnTo>
                  <a:lnTo>
                    <a:pt x="113461" y="3657"/>
                  </a:lnTo>
                  <a:lnTo>
                    <a:pt x="112991" y="3543"/>
                  </a:lnTo>
                  <a:lnTo>
                    <a:pt x="112090" y="4673"/>
                  </a:lnTo>
                  <a:lnTo>
                    <a:pt x="111594" y="4927"/>
                  </a:lnTo>
                  <a:lnTo>
                    <a:pt x="111213" y="6731"/>
                  </a:lnTo>
                  <a:lnTo>
                    <a:pt x="112636" y="6731"/>
                  </a:lnTo>
                  <a:lnTo>
                    <a:pt x="113106" y="6502"/>
                  </a:lnTo>
                  <a:lnTo>
                    <a:pt x="113347" y="6375"/>
                  </a:lnTo>
                  <a:lnTo>
                    <a:pt x="114058" y="4965"/>
                  </a:lnTo>
                  <a:lnTo>
                    <a:pt x="114401" y="4254"/>
                  </a:lnTo>
                  <a:lnTo>
                    <a:pt x="114401" y="3898"/>
                  </a:lnTo>
                  <a:close/>
                </a:path>
                <a:path w="499109" h="240664">
                  <a:moveTo>
                    <a:pt x="115824" y="66230"/>
                  </a:moveTo>
                  <a:lnTo>
                    <a:pt x="114820" y="64109"/>
                  </a:lnTo>
                  <a:lnTo>
                    <a:pt x="113309" y="63296"/>
                  </a:lnTo>
                  <a:lnTo>
                    <a:pt x="110515" y="63042"/>
                  </a:lnTo>
                  <a:lnTo>
                    <a:pt x="108381" y="65176"/>
                  </a:lnTo>
                  <a:lnTo>
                    <a:pt x="108381" y="66230"/>
                  </a:lnTo>
                  <a:lnTo>
                    <a:pt x="110515" y="64820"/>
                  </a:lnTo>
                  <a:lnTo>
                    <a:pt x="111569" y="64109"/>
                  </a:lnTo>
                  <a:lnTo>
                    <a:pt x="113474" y="64973"/>
                  </a:lnTo>
                  <a:lnTo>
                    <a:pt x="113919" y="66001"/>
                  </a:lnTo>
                  <a:lnTo>
                    <a:pt x="115468" y="66941"/>
                  </a:lnTo>
                  <a:lnTo>
                    <a:pt x="115824" y="66230"/>
                  </a:lnTo>
                  <a:close/>
                </a:path>
                <a:path w="499109" h="240664">
                  <a:moveTo>
                    <a:pt x="116598" y="57607"/>
                  </a:moveTo>
                  <a:lnTo>
                    <a:pt x="113703" y="58801"/>
                  </a:lnTo>
                  <a:lnTo>
                    <a:pt x="113703" y="59029"/>
                  </a:lnTo>
                  <a:lnTo>
                    <a:pt x="114084" y="59512"/>
                  </a:lnTo>
                  <a:lnTo>
                    <a:pt x="114477" y="59931"/>
                  </a:lnTo>
                  <a:lnTo>
                    <a:pt x="115468" y="60210"/>
                  </a:lnTo>
                  <a:lnTo>
                    <a:pt x="115582" y="59512"/>
                  </a:lnTo>
                  <a:lnTo>
                    <a:pt x="115709" y="58801"/>
                  </a:lnTo>
                  <a:lnTo>
                    <a:pt x="115824" y="58089"/>
                  </a:lnTo>
                  <a:lnTo>
                    <a:pt x="116598" y="57607"/>
                  </a:lnTo>
                  <a:close/>
                </a:path>
                <a:path w="499109" h="240664">
                  <a:moveTo>
                    <a:pt x="117094" y="57391"/>
                  </a:moveTo>
                  <a:lnTo>
                    <a:pt x="116916" y="57391"/>
                  </a:lnTo>
                  <a:lnTo>
                    <a:pt x="116598" y="57607"/>
                  </a:lnTo>
                  <a:lnTo>
                    <a:pt x="117094" y="57391"/>
                  </a:lnTo>
                  <a:close/>
                </a:path>
                <a:path w="499109" h="240664">
                  <a:moveTo>
                    <a:pt x="123266" y="54902"/>
                  </a:moveTo>
                  <a:lnTo>
                    <a:pt x="118364" y="54190"/>
                  </a:lnTo>
                  <a:lnTo>
                    <a:pt x="117144" y="57251"/>
                  </a:lnTo>
                  <a:lnTo>
                    <a:pt x="119722" y="55613"/>
                  </a:lnTo>
                  <a:lnTo>
                    <a:pt x="122555" y="56680"/>
                  </a:lnTo>
                  <a:lnTo>
                    <a:pt x="123266" y="56680"/>
                  </a:lnTo>
                  <a:lnTo>
                    <a:pt x="123266" y="55613"/>
                  </a:lnTo>
                  <a:lnTo>
                    <a:pt x="123266" y="54902"/>
                  </a:lnTo>
                  <a:close/>
                </a:path>
                <a:path w="499109" h="240664">
                  <a:moveTo>
                    <a:pt x="139903" y="0"/>
                  </a:moveTo>
                  <a:lnTo>
                    <a:pt x="138772" y="596"/>
                  </a:lnTo>
                  <a:lnTo>
                    <a:pt x="138493" y="1422"/>
                  </a:lnTo>
                  <a:lnTo>
                    <a:pt x="138963" y="952"/>
                  </a:lnTo>
                  <a:lnTo>
                    <a:pt x="139433" y="469"/>
                  </a:lnTo>
                  <a:lnTo>
                    <a:pt x="139903" y="0"/>
                  </a:lnTo>
                  <a:close/>
                </a:path>
                <a:path w="499109" h="240664">
                  <a:moveTo>
                    <a:pt x="176034" y="235534"/>
                  </a:moveTo>
                  <a:lnTo>
                    <a:pt x="175806" y="234823"/>
                  </a:lnTo>
                  <a:lnTo>
                    <a:pt x="175679" y="234480"/>
                  </a:lnTo>
                  <a:lnTo>
                    <a:pt x="174599" y="234010"/>
                  </a:lnTo>
                  <a:lnTo>
                    <a:pt x="173926" y="234073"/>
                  </a:lnTo>
                  <a:lnTo>
                    <a:pt x="171780" y="234124"/>
                  </a:lnTo>
                  <a:lnTo>
                    <a:pt x="169303" y="235889"/>
                  </a:lnTo>
                  <a:lnTo>
                    <a:pt x="168427" y="237083"/>
                  </a:lnTo>
                  <a:lnTo>
                    <a:pt x="167462" y="237845"/>
                  </a:lnTo>
                  <a:lnTo>
                    <a:pt x="168249" y="239788"/>
                  </a:lnTo>
                  <a:lnTo>
                    <a:pt x="168249" y="240499"/>
                  </a:lnTo>
                  <a:lnTo>
                    <a:pt x="169659" y="240499"/>
                  </a:lnTo>
                  <a:lnTo>
                    <a:pt x="170370" y="237667"/>
                  </a:lnTo>
                  <a:lnTo>
                    <a:pt x="172491" y="236474"/>
                  </a:lnTo>
                  <a:lnTo>
                    <a:pt x="173558" y="235889"/>
                  </a:lnTo>
                  <a:lnTo>
                    <a:pt x="173913" y="235889"/>
                  </a:lnTo>
                  <a:lnTo>
                    <a:pt x="174459" y="237464"/>
                  </a:lnTo>
                  <a:lnTo>
                    <a:pt x="173850" y="238912"/>
                  </a:lnTo>
                  <a:lnTo>
                    <a:pt x="173558" y="239788"/>
                  </a:lnTo>
                  <a:lnTo>
                    <a:pt x="175107" y="239077"/>
                  </a:lnTo>
                  <a:lnTo>
                    <a:pt x="175831" y="237578"/>
                  </a:lnTo>
                  <a:lnTo>
                    <a:pt x="176034" y="235534"/>
                  </a:lnTo>
                  <a:close/>
                </a:path>
                <a:path w="499109" h="240664">
                  <a:moveTo>
                    <a:pt x="180301" y="229565"/>
                  </a:moveTo>
                  <a:lnTo>
                    <a:pt x="178130" y="227495"/>
                  </a:lnTo>
                  <a:lnTo>
                    <a:pt x="178943" y="226593"/>
                  </a:lnTo>
                  <a:lnTo>
                    <a:pt x="178155" y="223850"/>
                  </a:lnTo>
                  <a:lnTo>
                    <a:pt x="177800" y="223139"/>
                  </a:lnTo>
                  <a:lnTo>
                    <a:pt x="177292" y="228460"/>
                  </a:lnTo>
                  <a:lnTo>
                    <a:pt x="177203" y="235813"/>
                  </a:lnTo>
                  <a:lnTo>
                    <a:pt x="175679" y="240144"/>
                  </a:lnTo>
                  <a:lnTo>
                    <a:pt x="176745" y="240144"/>
                  </a:lnTo>
                  <a:lnTo>
                    <a:pt x="177342" y="237007"/>
                  </a:lnTo>
                  <a:lnTo>
                    <a:pt x="178562" y="234162"/>
                  </a:lnTo>
                  <a:lnTo>
                    <a:pt x="179806" y="231571"/>
                  </a:lnTo>
                  <a:lnTo>
                    <a:pt x="180301" y="229565"/>
                  </a:lnTo>
                  <a:close/>
                </a:path>
                <a:path w="499109" h="240664">
                  <a:moveTo>
                    <a:pt x="219951" y="355"/>
                  </a:moveTo>
                  <a:lnTo>
                    <a:pt x="219583" y="431"/>
                  </a:lnTo>
                  <a:lnTo>
                    <a:pt x="219214" y="520"/>
                  </a:lnTo>
                  <a:lnTo>
                    <a:pt x="218859" y="596"/>
                  </a:lnTo>
                  <a:lnTo>
                    <a:pt x="217462" y="1193"/>
                  </a:lnTo>
                  <a:lnTo>
                    <a:pt x="216763" y="1511"/>
                  </a:lnTo>
                  <a:lnTo>
                    <a:pt x="216763" y="2133"/>
                  </a:lnTo>
                  <a:lnTo>
                    <a:pt x="218186" y="2133"/>
                  </a:lnTo>
                  <a:lnTo>
                    <a:pt x="218655" y="1892"/>
                  </a:lnTo>
                  <a:lnTo>
                    <a:pt x="218897" y="1778"/>
                  </a:lnTo>
                  <a:lnTo>
                    <a:pt x="219595" y="825"/>
                  </a:lnTo>
                  <a:lnTo>
                    <a:pt x="219951" y="355"/>
                  </a:lnTo>
                  <a:close/>
                </a:path>
                <a:path w="499109" h="240664">
                  <a:moveTo>
                    <a:pt x="273786" y="119722"/>
                  </a:moveTo>
                  <a:lnTo>
                    <a:pt x="273088" y="119011"/>
                  </a:lnTo>
                  <a:lnTo>
                    <a:pt x="272021" y="118656"/>
                  </a:lnTo>
                  <a:lnTo>
                    <a:pt x="272542" y="121881"/>
                  </a:lnTo>
                  <a:lnTo>
                    <a:pt x="270256" y="122326"/>
                  </a:lnTo>
                  <a:lnTo>
                    <a:pt x="270954" y="125031"/>
                  </a:lnTo>
                  <a:lnTo>
                    <a:pt x="271818" y="123215"/>
                  </a:lnTo>
                  <a:lnTo>
                    <a:pt x="272884" y="122974"/>
                  </a:lnTo>
                  <a:lnTo>
                    <a:pt x="273443" y="120777"/>
                  </a:lnTo>
                  <a:lnTo>
                    <a:pt x="273786" y="119722"/>
                  </a:lnTo>
                  <a:close/>
                </a:path>
                <a:path w="499109" h="240664">
                  <a:moveTo>
                    <a:pt x="283349" y="113347"/>
                  </a:moveTo>
                  <a:lnTo>
                    <a:pt x="283121" y="113106"/>
                  </a:lnTo>
                  <a:lnTo>
                    <a:pt x="282651" y="112636"/>
                  </a:lnTo>
                  <a:lnTo>
                    <a:pt x="282295" y="112636"/>
                  </a:lnTo>
                  <a:lnTo>
                    <a:pt x="282524" y="113106"/>
                  </a:lnTo>
                  <a:lnTo>
                    <a:pt x="282765" y="113576"/>
                  </a:lnTo>
                  <a:lnTo>
                    <a:pt x="282994" y="114046"/>
                  </a:lnTo>
                  <a:lnTo>
                    <a:pt x="283121" y="113817"/>
                  </a:lnTo>
                  <a:lnTo>
                    <a:pt x="283235" y="113576"/>
                  </a:lnTo>
                  <a:lnTo>
                    <a:pt x="283349" y="113347"/>
                  </a:lnTo>
                  <a:close/>
                </a:path>
                <a:path w="499109" h="240664">
                  <a:moveTo>
                    <a:pt x="284416" y="115468"/>
                  </a:moveTo>
                  <a:lnTo>
                    <a:pt x="282930" y="116027"/>
                  </a:lnTo>
                  <a:lnTo>
                    <a:pt x="281609" y="116039"/>
                  </a:lnTo>
                  <a:lnTo>
                    <a:pt x="280162" y="116535"/>
                  </a:lnTo>
                  <a:lnTo>
                    <a:pt x="278371" y="117297"/>
                  </a:lnTo>
                  <a:lnTo>
                    <a:pt x="276618" y="119722"/>
                  </a:lnTo>
                  <a:lnTo>
                    <a:pt x="276974" y="121488"/>
                  </a:lnTo>
                  <a:lnTo>
                    <a:pt x="278625" y="118059"/>
                  </a:lnTo>
                  <a:lnTo>
                    <a:pt x="282219" y="118440"/>
                  </a:lnTo>
                  <a:lnTo>
                    <a:pt x="284416" y="115824"/>
                  </a:lnTo>
                  <a:lnTo>
                    <a:pt x="284416" y="115468"/>
                  </a:lnTo>
                  <a:close/>
                </a:path>
                <a:path w="499109" h="240664">
                  <a:moveTo>
                    <a:pt x="303187" y="125387"/>
                  </a:moveTo>
                  <a:lnTo>
                    <a:pt x="302475" y="125387"/>
                  </a:lnTo>
                  <a:lnTo>
                    <a:pt x="302514" y="126746"/>
                  </a:lnTo>
                  <a:lnTo>
                    <a:pt x="302831" y="127152"/>
                  </a:lnTo>
                  <a:lnTo>
                    <a:pt x="302958" y="126568"/>
                  </a:lnTo>
                  <a:lnTo>
                    <a:pt x="303187" y="125387"/>
                  </a:lnTo>
                  <a:close/>
                </a:path>
                <a:path w="499109" h="240664">
                  <a:moveTo>
                    <a:pt x="304253" y="122555"/>
                  </a:moveTo>
                  <a:lnTo>
                    <a:pt x="302171" y="121945"/>
                  </a:lnTo>
                  <a:lnTo>
                    <a:pt x="298094" y="124383"/>
                  </a:lnTo>
                  <a:lnTo>
                    <a:pt x="296100" y="125387"/>
                  </a:lnTo>
                  <a:lnTo>
                    <a:pt x="295744" y="126453"/>
                  </a:lnTo>
                  <a:lnTo>
                    <a:pt x="297878" y="126796"/>
                  </a:lnTo>
                  <a:lnTo>
                    <a:pt x="299516" y="124726"/>
                  </a:lnTo>
                  <a:lnTo>
                    <a:pt x="301942" y="123964"/>
                  </a:lnTo>
                  <a:lnTo>
                    <a:pt x="304253" y="122555"/>
                  </a:lnTo>
                  <a:close/>
                </a:path>
                <a:path w="499109" h="240664">
                  <a:moveTo>
                    <a:pt x="307301" y="113868"/>
                  </a:moveTo>
                  <a:lnTo>
                    <a:pt x="306971" y="113868"/>
                  </a:lnTo>
                  <a:lnTo>
                    <a:pt x="307289" y="114211"/>
                  </a:lnTo>
                  <a:lnTo>
                    <a:pt x="307301" y="113868"/>
                  </a:lnTo>
                  <a:close/>
                </a:path>
                <a:path w="499109" h="240664">
                  <a:moveTo>
                    <a:pt x="310273" y="114046"/>
                  </a:moveTo>
                  <a:lnTo>
                    <a:pt x="310134" y="113868"/>
                  </a:lnTo>
                  <a:lnTo>
                    <a:pt x="310007" y="113715"/>
                  </a:lnTo>
                  <a:lnTo>
                    <a:pt x="309460" y="113004"/>
                  </a:lnTo>
                  <a:lnTo>
                    <a:pt x="307428" y="113004"/>
                  </a:lnTo>
                  <a:lnTo>
                    <a:pt x="307327" y="113715"/>
                  </a:lnTo>
                  <a:lnTo>
                    <a:pt x="307289" y="114211"/>
                  </a:lnTo>
                  <a:lnTo>
                    <a:pt x="307797" y="114757"/>
                  </a:lnTo>
                  <a:lnTo>
                    <a:pt x="308483" y="114046"/>
                  </a:lnTo>
                  <a:lnTo>
                    <a:pt x="310273" y="114046"/>
                  </a:lnTo>
                  <a:close/>
                </a:path>
                <a:path w="499109" h="240664">
                  <a:moveTo>
                    <a:pt x="316293" y="170014"/>
                  </a:moveTo>
                  <a:lnTo>
                    <a:pt x="315937" y="169773"/>
                  </a:lnTo>
                  <a:lnTo>
                    <a:pt x="315582" y="169545"/>
                  </a:lnTo>
                  <a:lnTo>
                    <a:pt x="315226" y="169303"/>
                  </a:lnTo>
                  <a:lnTo>
                    <a:pt x="312864" y="170954"/>
                  </a:lnTo>
                  <a:lnTo>
                    <a:pt x="311696" y="171780"/>
                  </a:lnTo>
                  <a:lnTo>
                    <a:pt x="311924" y="172021"/>
                  </a:lnTo>
                  <a:lnTo>
                    <a:pt x="312166" y="172250"/>
                  </a:lnTo>
                  <a:lnTo>
                    <a:pt x="312394" y="172491"/>
                  </a:lnTo>
                  <a:lnTo>
                    <a:pt x="315937" y="171424"/>
                  </a:lnTo>
                  <a:lnTo>
                    <a:pt x="316179" y="170726"/>
                  </a:lnTo>
                  <a:lnTo>
                    <a:pt x="316293" y="170370"/>
                  </a:lnTo>
                  <a:lnTo>
                    <a:pt x="316293" y="170014"/>
                  </a:lnTo>
                  <a:close/>
                </a:path>
                <a:path w="499109" h="240664">
                  <a:moveTo>
                    <a:pt x="347814" y="128219"/>
                  </a:moveTo>
                  <a:lnTo>
                    <a:pt x="345808" y="129222"/>
                  </a:lnTo>
                  <a:lnTo>
                    <a:pt x="345262" y="129641"/>
                  </a:lnTo>
                  <a:lnTo>
                    <a:pt x="343560" y="131762"/>
                  </a:lnTo>
                  <a:lnTo>
                    <a:pt x="345338" y="131051"/>
                  </a:lnTo>
                  <a:lnTo>
                    <a:pt x="345567" y="133172"/>
                  </a:lnTo>
                  <a:lnTo>
                    <a:pt x="345694" y="134239"/>
                  </a:lnTo>
                  <a:lnTo>
                    <a:pt x="345821" y="130962"/>
                  </a:lnTo>
                  <a:lnTo>
                    <a:pt x="346837" y="130340"/>
                  </a:lnTo>
                  <a:lnTo>
                    <a:pt x="347814" y="128219"/>
                  </a:lnTo>
                  <a:close/>
                </a:path>
                <a:path w="499109" h="240664">
                  <a:moveTo>
                    <a:pt x="354190" y="125387"/>
                  </a:moveTo>
                  <a:lnTo>
                    <a:pt x="353949" y="125615"/>
                  </a:lnTo>
                  <a:lnTo>
                    <a:pt x="353720" y="125857"/>
                  </a:lnTo>
                  <a:lnTo>
                    <a:pt x="353479" y="126098"/>
                  </a:lnTo>
                  <a:lnTo>
                    <a:pt x="354190" y="126098"/>
                  </a:lnTo>
                  <a:lnTo>
                    <a:pt x="354190" y="125387"/>
                  </a:lnTo>
                  <a:close/>
                </a:path>
                <a:path w="499109" h="240664">
                  <a:moveTo>
                    <a:pt x="355600" y="127863"/>
                  </a:moveTo>
                  <a:lnTo>
                    <a:pt x="353707" y="128320"/>
                  </a:lnTo>
                  <a:lnTo>
                    <a:pt x="352933" y="129019"/>
                  </a:lnTo>
                  <a:lnTo>
                    <a:pt x="351002" y="128574"/>
                  </a:lnTo>
                  <a:lnTo>
                    <a:pt x="344982" y="136017"/>
                  </a:lnTo>
                  <a:lnTo>
                    <a:pt x="346392" y="136017"/>
                  </a:lnTo>
                  <a:lnTo>
                    <a:pt x="348183" y="132930"/>
                  </a:lnTo>
                  <a:lnTo>
                    <a:pt x="349491" y="130937"/>
                  </a:lnTo>
                  <a:lnTo>
                    <a:pt x="353123" y="129641"/>
                  </a:lnTo>
                  <a:lnTo>
                    <a:pt x="354190" y="129641"/>
                  </a:lnTo>
                  <a:lnTo>
                    <a:pt x="351713" y="131051"/>
                  </a:lnTo>
                  <a:lnTo>
                    <a:pt x="351358" y="134594"/>
                  </a:lnTo>
                  <a:lnTo>
                    <a:pt x="353123" y="134239"/>
                  </a:lnTo>
                  <a:lnTo>
                    <a:pt x="352425" y="132473"/>
                  </a:lnTo>
                  <a:lnTo>
                    <a:pt x="353352" y="130860"/>
                  </a:lnTo>
                  <a:lnTo>
                    <a:pt x="354660" y="130810"/>
                  </a:lnTo>
                  <a:lnTo>
                    <a:pt x="355600" y="128930"/>
                  </a:lnTo>
                  <a:lnTo>
                    <a:pt x="355600" y="127863"/>
                  </a:lnTo>
                  <a:close/>
                </a:path>
                <a:path w="499109" h="240664">
                  <a:moveTo>
                    <a:pt x="360210" y="143090"/>
                  </a:moveTo>
                  <a:lnTo>
                    <a:pt x="358267" y="144208"/>
                  </a:lnTo>
                  <a:lnTo>
                    <a:pt x="355053" y="146177"/>
                  </a:lnTo>
                  <a:lnTo>
                    <a:pt x="354190" y="148412"/>
                  </a:lnTo>
                  <a:lnTo>
                    <a:pt x="357733" y="151244"/>
                  </a:lnTo>
                  <a:lnTo>
                    <a:pt x="357378" y="149110"/>
                  </a:lnTo>
                  <a:lnTo>
                    <a:pt x="354901" y="148412"/>
                  </a:lnTo>
                  <a:lnTo>
                    <a:pt x="354901" y="147701"/>
                  </a:lnTo>
                  <a:lnTo>
                    <a:pt x="357543" y="146748"/>
                  </a:lnTo>
                  <a:lnTo>
                    <a:pt x="359460" y="145986"/>
                  </a:lnTo>
                  <a:lnTo>
                    <a:pt x="360210" y="143090"/>
                  </a:lnTo>
                  <a:close/>
                </a:path>
                <a:path w="499109" h="240664">
                  <a:moveTo>
                    <a:pt x="361746" y="142735"/>
                  </a:moveTo>
                  <a:lnTo>
                    <a:pt x="360883" y="142519"/>
                  </a:lnTo>
                  <a:lnTo>
                    <a:pt x="361149" y="143167"/>
                  </a:lnTo>
                  <a:lnTo>
                    <a:pt x="361276" y="143446"/>
                  </a:lnTo>
                  <a:lnTo>
                    <a:pt x="361454" y="143167"/>
                  </a:lnTo>
                  <a:lnTo>
                    <a:pt x="361746" y="142735"/>
                  </a:lnTo>
                  <a:close/>
                </a:path>
                <a:path w="499109" h="240664">
                  <a:moveTo>
                    <a:pt x="362686" y="148056"/>
                  </a:moveTo>
                  <a:lnTo>
                    <a:pt x="361861" y="147815"/>
                  </a:lnTo>
                  <a:lnTo>
                    <a:pt x="361035" y="147586"/>
                  </a:lnTo>
                  <a:lnTo>
                    <a:pt x="360210" y="147345"/>
                  </a:lnTo>
                  <a:lnTo>
                    <a:pt x="359981" y="147701"/>
                  </a:lnTo>
                  <a:lnTo>
                    <a:pt x="359498" y="148412"/>
                  </a:lnTo>
                  <a:lnTo>
                    <a:pt x="361391" y="148640"/>
                  </a:lnTo>
                  <a:lnTo>
                    <a:pt x="362343" y="148767"/>
                  </a:lnTo>
                  <a:lnTo>
                    <a:pt x="362572" y="148285"/>
                  </a:lnTo>
                  <a:lnTo>
                    <a:pt x="362686" y="148056"/>
                  </a:lnTo>
                  <a:close/>
                </a:path>
                <a:path w="499109" h="240664">
                  <a:moveTo>
                    <a:pt x="364109" y="150825"/>
                  </a:moveTo>
                  <a:lnTo>
                    <a:pt x="363550" y="150317"/>
                  </a:lnTo>
                  <a:lnTo>
                    <a:pt x="361988" y="149466"/>
                  </a:lnTo>
                  <a:lnTo>
                    <a:pt x="362686" y="150647"/>
                  </a:lnTo>
                  <a:lnTo>
                    <a:pt x="363054" y="151244"/>
                  </a:lnTo>
                  <a:lnTo>
                    <a:pt x="363054" y="151599"/>
                  </a:lnTo>
                  <a:lnTo>
                    <a:pt x="360210" y="149821"/>
                  </a:lnTo>
                  <a:lnTo>
                    <a:pt x="359981" y="149948"/>
                  </a:lnTo>
                  <a:lnTo>
                    <a:pt x="359498" y="150177"/>
                  </a:lnTo>
                  <a:lnTo>
                    <a:pt x="359498" y="151244"/>
                  </a:lnTo>
                  <a:lnTo>
                    <a:pt x="363753" y="152654"/>
                  </a:lnTo>
                  <a:lnTo>
                    <a:pt x="364109" y="150825"/>
                  </a:lnTo>
                  <a:close/>
                </a:path>
                <a:path w="499109" h="240664">
                  <a:moveTo>
                    <a:pt x="365874" y="152654"/>
                  </a:moveTo>
                  <a:lnTo>
                    <a:pt x="365506" y="152476"/>
                  </a:lnTo>
                  <a:lnTo>
                    <a:pt x="365175" y="152654"/>
                  </a:lnTo>
                  <a:lnTo>
                    <a:pt x="365874" y="152654"/>
                  </a:lnTo>
                  <a:close/>
                </a:path>
                <a:path w="499109" h="240664">
                  <a:moveTo>
                    <a:pt x="366585" y="148056"/>
                  </a:moveTo>
                  <a:lnTo>
                    <a:pt x="366356" y="147929"/>
                  </a:lnTo>
                  <a:lnTo>
                    <a:pt x="365874" y="147701"/>
                  </a:lnTo>
                  <a:lnTo>
                    <a:pt x="365645" y="148285"/>
                  </a:lnTo>
                  <a:lnTo>
                    <a:pt x="365404" y="148882"/>
                  </a:lnTo>
                  <a:lnTo>
                    <a:pt x="365175" y="149466"/>
                  </a:lnTo>
                  <a:lnTo>
                    <a:pt x="365518" y="149707"/>
                  </a:lnTo>
                  <a:lnTo>
                    <a:pt x="365874" y="149948"/>
                  </a:lnTo>
                  <a:lnTo>
                    <a:pt x="366229" y="150177"/>
                  </a:lnTo>
                  <a:lnTo>
                    <a:pt x="366356" y="149466"/>
                  </a:lnTo>
                  <a:lnTo>
                    <a:pt x="366585" y="148056"/>
                  </a:lnTo>
                  <a:close/>
                </a:path>
                <a:path w="499109" h="240664">
                  <a:moveTo>
                    <a:pt x="367614" y="116801"/>
                  </a:moveTo>
                  <a:lnTo>
                    <a:pt x="367411" y="116535"/>
                  </a:lnTo>
                  <a:lnTo>
                    <a:pt x="366991" y="116179"/>
                  </a:lnTo>
                  <a:lnTo>
                    <a:pt x="364820" y="116179"/>
                  </a:lnTo>
                  <a:lnTo>
                    <a:pt x="364820" y="116535"/>
                  </a:lnTo>
                  <a:lnTo>
                    <a:pt x="365734" y="116535"/>
                  </a:lnTo>
                  <a:lnTo>
                    <a:pt x="367614" y="116801"/>
                  </a:lnTo>
                  <a:close/>
                </a:path>
                <a:path w="499109" h="240664">
                  <a:moveTo>
                    <a:pt x="367652" y="144513"/>
                  </a:moveTo>
                  <a:lnTo>
                    <a:pt x="365633" y="144995"/>
                  </a:lnTo>
                  <a:lnTo>
                    <a:pt x="364197" y="145973"/>
                  </a:lnTo>
                  <a:lnTo>
                    <a:pt x="363397" y="147701"/>
                  </a:lnTo>
                  <a:lnTo>
                    <a:pt x="364109" y="147701"/>
                  </a:lnTo>
                  <a:lnTo>
                    <a:pt x="366471" y="145567"/>
                  </a:lnTo>
                  <a:lnTo>
                    <a:pt x="367652" y="144513"/>
                  </a:lnTo>
                  <a:close/>
                </a:path>
                <a:path w="499109" h="240664">
                  <a:moveTo>
                    <a:pt x="368007" y="138493"/>
                  </a:moveTo>
                  <a:lnTo>
                    <a:pt x="366941" y="137782"/>
                  </a:lnTo>
                  <a:lnTo>
                    <a:pt x="365848" y="137350"/>
                  </a:lnTo>
                  <a:lnTo>
                    <a:pt x="360718" y="138747"/>
                  </a:lnTo>
                  <a:lnTo>
                    <a:pt x="359854" y="139192"/>
                  </a:lnTo>
                  <a:lnTo>
                    <a:pt x="358800" y="140258"/>
                  </a:lnTo>
                  <a:lnTo>
                    <a:pt x="358800" y="141681"/>
                  </a:lnTo>
                  <a:lnTo>
                    <a:pt x="359854" y="139547"/>
                  </a:lnTo>
                  <a:lnTo>
                    <a:pt x="362292" y="139141"/>
                  </a:lnTo>
                  <a:lnTo>
                    <a:pt x="363982" y="139090"/>
                  </a:lnTo>
                  <a:lnTo>
                    <a:pt x="366585" y="138493"/>
                  </a:lnTo>
                  <a:lnTo>
                    <a:pt x="366941" y="138493"/>
                  </a:lnTo>
                  <a:lnTo>
                    <a:pt x="367296" y="140258"/>
                  </a:lnTo>
                  <a:lnTo>
                    <a:pt x="364464" y="141681"/>
                  </a:lnTo>
                  <a:lnTo>
                    <a:pt x="363753" y="141681"/>
                  </a:lnTo>
                  <a:lnTo>
                    <a:pt x="364578" y="142341"/>
                  </a:lnTo>
                  <a:lnTo>
                    <a:pt x="365264" y="142405"/>
                  </a:lnTo>
                  <a:lnTo>
                    <a:pt x="366941" y="142392"/>
                  </a:lnTo>
                  <a:lnTo>
                    <a:pt x="367652" y="140970"/>
                  </a:lnTo>
                  <a:lnTo>
                    <a:pt x="368007" y="138493"/>
                  </a:lnTo>
                  <a:close/>
                </a:path>
                <a:path w="499109" h="240664">
                  <a:moveTo>
                    <a:pt x="368007" y="133527"/>
                  </a:moveTo>
                  <a:lnTo>
                    <a:pt x="367182" y="132943"/>
                  </a:lnTo>
                  <a:lnTo>
                    <a:pt x="366356" y="132346"/>
                  </a:lnTo>
                  <a:lnTo>
                    <a:pt x="365518" y="131762"/>
                  </a:lnTo>
                  <a:lnTo>
                    <a:pt x="366001" y="132346"/>
                  </a:lnTo>
                  <a:lnTo>
                    <a:pt x="366471" y="132943"/>
                  </a:lnTo>
                  <a:lnTo>
                    <a:pt x="366941" y="133527"/>
                  </a:lnTo>
                  <a:lnTo>
                    <a:pt x="368007" y="133527"/>
                  </a:lnTo>
                  <a:close/>
                </a:path>
                <a:path w="499109" h="240664">
                  <a:moveTo>
                    <a:pt x="368363" y="127152"/>
                  </a:moveTo>
                  <a:lnTo>
                    <a:pt x="367106" y="125920"/>
                  </a:lnTo>
                  <a:lnTo>
                    <a:pt x="365658" y="125920"/>
                  </a:lnTo>
                  <a:lnTo>
                    <a:pt x="365175" y="126098"/>
                  </a:lnTo>
                  <a:lnTo>
                    <a:pt x="364731" y="126479"/>
                  </a:lnTo>
                  <a:lnTo>
                    <a:pt x="364896" y="126098"/>
                  </a:lnTo>
                  <a:lnTo>
                    <a:pt x="364426" y="126746"/>
                  </a:lnTo>
                  <a:lnTo>
                    <a:pt x="363969" y="127152"/>
                  </a:lnTo>
                  <a:lnTo>
                    <a:pt x="364147" y="127152"/>
                  </a:lnTo>
                  <a:lnTo>
                    <a:pt x="364464" y="127152"/>
                  </a:lnTo>
                  <a:lnTo>
                    <a:pt x="368363" y="127152"/>
                  </a:lnTo>
                  <a:close/>
                </a:path>
                <a:path w="499109" h="240664">
                  <a:moveTo>
                    <a:pt x="369722" y="116979"/>
                  </a:moveTo>
                  <a:lnTo>
                    <a:pt x="367715" y="116801"/>
                  </a:lnTo>
                  <a:lnTo>
                    <a:pt x="368604" y="117551"/>
                  </a:lnTo>
                  <a:lnTo>
                    <a:pt x="369722" y="116979"/>
                  </a:lnTo>
                  <a:close/>
                </a:path>
                <a:path w="499109" h="240664">
                  <a:moveTo>
                    <a:pt x="369773" y="124320"/>
                  </a:moveTo>
                  <a:lnTo>
                    <a:pt x="368833" y="123609"/>
                  </a:lnTo>
                  <a:lnTo>
                    <a:pt x="368363" y="123266"/>
                  </a:lnTo>
                  <a:lnTo>
                    <a:pt x="368363" y="124320"/>
                  </a:lnTo>
                  <a:lnTo>
                    <a:pt x="369773" y="124320"/>
                  </a:lnTo>
                  <a:close/>
                </a:path>
                <a:path w="499109" h="240664">
                  <a:moveTo>
                    <a:pt x="373316" y="140258"/>
                  </a:moveTo>
                  <a:lnTo>
                    <a:pt x="372846" y="139534"/>
                  </a:lnTo>
                  <a:lnTo>
                    <a:pt x="371894" y="139192"/>
                  </a:lnTo>
                  <a:lnTo>
                    <a:pt x="373316" y="140258"/>
                  </a:lnTo>
                  <a:close/>
                </a:path>
                <a:path w="499109" h="240664">
                  <a:moveTo>
                    <a:pt x="374027" y="130340"/>
                  </a:moveTo>
                  <a:lnTo>
                    <a:pt x="371563" y="130962"/>
                  </a:lnTo>
                  <a:lnTo>
                    <a:pt x="370687" y="132473"/>
                  </a:lnTo>
                  <a:lnTo>
                    <a:pt x="370128" y="134950"/>
                  </a:lnTo>
                  <a:lnTo>
                    <a:pt x="370840" y="134950"/>
                  </a:lnTo>
                  <a:lnTo>
                    <a:pt x="371589" y="132702"/>
                  </a:lnTo>
                  <a:lnTo>
                    <a:pt x="372668" y="131851"/>
                  </a:lnTo>
                  <a:lnTo>
                    <a:pt x="374027" y="130340"/>
                  </a:lnTo>
                  <a:close/>
                </a:path>
                <a:path w="499109" h="240664">
                  <a:moveTo>
                    <a:pt x="374738" y="115227"/>
                  </a:moveTo>
                  <a:lnTo>
                    <a:pt x="372313" y="115658"/>
                  </a:lnTo>
                  <a:lnTo>
                    <a:pt x="369722" y="116979"/>
                  </a:lnTo>
                  <a:lnTo>
                    <a:pt x="372605" y="117246"/>
                  </a:lnTo>
                  <a:lnTo>
                    <a:pt x="374383" y="116535"/>
                  </a:lnTo>
                  <a:lnTo>
                    <a:pt x="374662" y="115658"/>
                  </a:lnTo>
                  <a:lnTo>
                    <a:pt x="374738" y="115227"/>
                  </a:lnTo>
                  <a:close/>
                </a:path>
                <a:path w="499109" h="240664">
                  <a:moveTo>
                    <a:pt x="378637" y="133883"/>
                  </a:moveTo>
                  <a:lnTo>
                    <a:pt x="378447" y="133692"/>
                  </a:lnTo>
                  <a:lnTo>
                    <a:pt x="377571" y="133527"/>
                  </a:lnTo>
                  <a:lnTo>
                    <a:pt x="377571" y="133883"/>
                  </a:lnTo>
                  <a:lnTo>
                    <a:pt x="378637" y="133883"/>
                  </a:lnTo>
                  <a:close/>
                </a:path>
                <a:path w="499109" h="240664">
                  <a:moveTo>
                    <a:pt x="382524" y="132816"/>
                  </a:moveTo>
                  <a:lnTo>
                    <a:pt x="381114" y="133299"/>
                  </a:lnTo>
                  <a:lnTo>
                    <a:pt x="380403" y="133527"/>
                  </a:lnTo>
                  <a:lnTo>
                    <a:pt x="379691" y="133527"/>
                  </a:lnTo>
                  <a:lnTo>
                    <a:pt x="380288" y="133654"/>
                  </a:lnTo>
                  <a:lnTo>
                    <a:pt x="381469" y="133883"/>
                  </a:lnTo>
                  <a:lnTo>
                    <a:pt x="381812" y="133527"/>
                  </a:lnTo>
                  <a:lnTo>
                    <a:pt x="382524" y="132816"/>
                  </a:lnTo>
                  <a:close/>
                </a:path>
                <a:path w="499109" h="240664">
                  <a:moveTo>
                    <a:pt x="411568" y="198348"/>
                  </a:moveTo>
                  <a:lnTo>
                    <a:pt x="411340" y="197396"/>
                  </a:lnTo>
                  <a:lnTo>
                    <a:pt x="411213" y="196926"/>
                  </a:lnTo>
                  <a:lnTo>
                    <a:pt x="409448" y="196926"/>
                  </a:lnTo>
                  <a:lnTo>
                    <a:pt x="408736" y="196926"/>
                  </a:lnTo>
                  <a:lnTo>
                    <a:pt x="408736" y="198348"/>
                  </a:lnTo>
                  <a:lnTo>
                    <a:pt x="409676" y="199059"/>
                  </a:lnTo>
                  <a:lnTo>
                    <a:pt x="410159" y="199415"/>
                  </a:lnTo>
                  <a:lnTo>
                    <a:pt x="411568" y="198348"/>
                  </a:lnTo>
                  <a:close/>
                </a:path>
                <a:path w="499109" h="240664">
                  <a:moveTo>
                    <a:pt x="414718" y="194805"/>
                  </a:moveTo>
                  <a:lnTo>
                    <a:pt x="414096" y="194411"/>
                  </a:lnTo>
                  <a:lnTo>
                    <a:pt x="412280" y="194094"/>
                  </a:lnTo>
                  <a:lnTo>
                    <a:pt x="412330" y="194411"/>
                  </a:lnTo>
                  <a:lnTo>
                    <a:pt x="412407" y="194805"/>
                  </a:lnTo>
                  <a:lnTo>
                    <a:pt x="414718" y="194805"/>
                  </a:lnTo>
                  <a:close/>
                </a:path>
                <a:path w="499109" h="240664">
                  <a:moveTo>
                    <a:pt x="415404" y="195275"/>
                  </a:moveTo>
                  <a:lnTo>
                    <a:pt x="412521" y="195275"/>
                  </a:lnTo>
                  <a:lnTo>
                    <a:pt x="412635" y="195872"/>
                  </a:lnTo>
                  <a:lnTo>
                    <a:pt x="414756" y="195872"/>
                  </a:lnTo>
                  <a:lnTo>
                    <a:pt x="415404" y="195275"/>
                  </a:lnTo>
                  <a:close/>
                </a:path>
                <a:path w="499109" h="240664">
                  <a:moveTo>
                    <a:pt x="417131" y="193776"/>
                  </a:moveTo>
                  <a:lnTo>
                    <a:pt x="416750" y="193382"/>
                  </a:lnTo>
                  <a:lnTo>
                    <a:pt x="416852" y="193776"/>
                  </a:lnTo>
                  <a:lnTo>
                    <a:pt x="417131" y="193776"/>
                  </a:lnTo>
                  <a:close/>
                </a:path>
                <a:path w="499109" h="240664">
                  <a:moveTo>
                    <a:pt x="417233" y="194805"/>
                  </a:moveTo>
                  <a:lnTo>
                    <a:pt x="417080" y="194411"/>
                  </a:lnTo>
                  <a:lnTo>
                    <a:pt x="416966" y="194094"/>
                  </a:lnTo>
                  <a:lnTo>
                    <a:pt x="416852" y="193776"/>
                  </a:lnTo>
                  <a:lnTo>
                    <a:pt x="415823" y="193382"/>
                  </a:lnTo>
                  <a:lnTo>
                    <a:pt x="415023" y="194805"/>
                  </a:lnTo>
                  <a:lnTo>
                    <a:pt x="417233" y="194805"/>
                  </a:lnTo>
                  <a:close/>
                </a:path>
                <a:path w="499109" h="240664">
                  <a:moveTo>
                    <a:pt x="420776" y="199415"/>
                  </a:moveTo>
                  <a:lnTo>
                    <a:pt x="420090" y="198196"/>
                  </a:lnTo>
                  <a:lnTo>
                    <a:pt x="419328" y="197777"/>
                  </a:lnTo>
                  <a:lnTo>
                    <a:pt x="417944" y="197281"/>
                  </a:lnTo>
                  <a:lnTo>
                    <a:pt x="414045" y="197281"/>
                  </a:lnTo>
                  <a:lnTo>
                    <a:pt x="413816" y="197523"/>
                  </a:lnTo>
                  <a:lnTo>
                    <a:pt x="413689" y="197637"/>
                  </a:lnTo>
                  <a:lnTo>
                    <a:pt x="413689" y="198348"/>
                  </a:lnTo>
                  <a:lnTo>
                    <a:pt x="413816" y="198577"/>
                  </a:lnTo>
                  <a:lnTo>
                    <a:pt x="414045" y="199059"/>
                  </a:lnTo>
                  <a:lnTo>
                    <a:pt x="416979" y="198297"/>
                  </a:lnTo>
                  <a:lnTo>
                    <a:pt x="417563" y="198335"/>
                  </a:lnTo>
                  <a:lnTo>
                    <a:pt x="420776" y="199415"/>
                  </a:lnTo>
                  <a:close/>
                </a:path>
                <a:path w="499109" h="240664">
                  <a:moveTo>
                    <a:pt x="422910" y="198704"/>
                  </a:moveTo>
                  <a:lnTo>
                    <a:pt x="422427" y="197993"/>
                  </a:lnTo>
                  <a:lnTo>
                    <a:pt x="422198" y="197637"/>
                  </a:lnTo>
                  <a:lnTo>
                    <a:pt x="422465" y="198437"/>
                  </a:lnTo>
                  <a:lnTo>
                    <a:pt x="422910" y="198704"/>
                  </a:lnTo>
                  <a:close/>
                </a:path>
                <a:path w="499109" h="240664">
                  <a:moveTo>
                    <a:pt x="423964" y="196227"/>
                  </a:moveTo>
                  <a:lnTo>
                    <a:pt x="423049" y="195338"/>
                  </a:lnTo>
                  <a:lnTo>
                    <a:pt x="422681" y="195211"/>
                  </a:lnTo>
                  <a:lnTo>
                    <a:pt x="420776" y="195160"/>
                  </a:lnTo>
                  <a:lnTo>
                    <a:pt x="423964" y="196227"/>
                  </a:lnTo>
                  <a:close/>
                </a:path>
                <a:path w="499109" h="240664">
                  <a:moveTo>
                    <a:pt x="499046" y="50304"/>
                  </a:moveTo>
                  <a:lnTo>
                    <a:pt x="498767" y="49517"/>
                  </a:lnTo>
                  <a:lnTo>
                    <a:pt x="498348" y="49237"/>
                  </a:lnTo>
                  <a:lnTo>
                    <a:pt x="498576" y="49593"/>
                  </a:lnTo>
                  <a:lnTo>
                    <a:pt x="498817" y="49936"/>
                  </a:lnTo>
                  <a:lnTo>
                    <a:pt x="499046" y="50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365718" y="2616822"/>
              <a:ext cx="648335" cy="619760"/>
            </a:xfrm>
            <a:custGeom>
              <a:avLst/>
              <a:gdLst/>
              <a:ahLst/>
              <a:cxnLst/>
              <a:rect l="l" t="t" r="r" b="b"/>
              <a:pathLst>
                <a:path w="648334" h="619760">
                  <a:moveTo>
                    <a:pt x="1066" y="596480"/>
                  </a:moveTo>
                  <a:lnTo>
                    <a:pt x="939" y="595769"/>
                  </a:lnTo>
                  <a:lnTo>
                    <a:pt x="711" y="594360"/>
                  </a:lnTo>
                  <a:lnTo>
                    <a:pt x="355" y="594360"/>
                  </a:lnTo>
                  <a:lnTo>
                    <a:pt x="228" y="595071"/>
                  </a:lnTo>
                  <a:lnTo>
                    <a:pt x="0" y="596480"/>
                  </a:lnTo>
                  <a:lnTo>
                    <a:pt x="1066" y="596480"/>
                  </a:lnTo>
                  <a:close/>
                </a:path>
                <a:path w="648334" h="619760">
                  <a:moveTo>
                    <a:pt x="6375" y="594004"/>
                  </a:moveTo>
                  <a:lnTo>
                    <a:pt x="5194" y="594728"/>
                  </a:lnTo>
                  <a:lnTo>
                    <a:pt x="4013" y="595426"/>
                  </a:lnTo>
                  <a:lnTo>
                    <a:pt x="2832" y="596125"/>
                  </a:lnTo>
                  <a:lnTo>
                    <a:pt x="2717" y="596480"/>
                  </a:lnTo>
                  <a:lnTo>
                    <a:pt x="2590" y="596836"/>
                  </a:lnTo>
                  <a:lnTo>
                    <a:pt x="2476" y="597192"/>
                  </a:lnTo>
                  <a:lnTo>
                    <a:pt x="3543" y="597192"/>
                  </a:lnTo>
                  <a:lnTo>
                    <a:pt x="4660" y="596036"/>
                  </a:lnTo>
                  <a:lnTo>
                    <a:pt x="5600" y="595604"/>
                  </a:lnTo>
                  <a:lnTo>
                    <a:pt x="6375" y="594004"/>
                  </a:lnTo>
                  <a:close/>
                </a:path>
                <a:path w="648334" h="619760">
                  <a:moveTo>
                    <a:pt x="12750" y="599668"/>
                  </a:moveTo>
                  <a:lnTo>
                    <a:pt x="11328" y="599668"/>
                  </a:lnTo>
                  <a:lnTo>
                    <a:pt x="10744" y="600862"/>
                  </a:lnTo>
                  <a:lnTo>
                    <a:pt x="10261" y="601421"/>
                  </a:lnTo>
                  <a:lnTo>
                    <a:pt x="11328" y="602513"/>
                  </a:lnTo>
                  <a:lnTo>
                    <a:pt x="11811" y="601929"/>
                  </a:lnTo>
                  <a:lnTo>
                    <a:pt x="12280" y="601332"/>
                  </a:lnTo>
                  <a:lnTo>
                    <a:pt x="12750" y="600735"/>
                  </a:lnTo>
                  <a:lnTo>
                    <a:pt x="12750" y="599668"/>
                  </a:lnTo>
                  <a:close/>
                </a:path>
                <a:path w="648334" h="619760">
                  <a:moveTo>
                    <a:pt x="22669" y="580186"/>
                  </a:moveTo>
                  <a:lnTo>
                    <a:pt x="21932" y="580517"/>
                  </a:lnTo>
                  <a:lnTo>
                    <a:pt x="21602" y="580898"/>
                  </a:lnTo>
                  <a:lnTo>
                    <a:pt x="22313" y="580898"/>
                  </a:lnTo>
                  <a:lnTo>
                    <a:pt x="22428" y="580682"/>
                  </a:lnTo>
                  <a:lnTo>
                    <a:pt x="22542" y="580440"/>
                  </a:lnTo>
                  <a:lnTo>
                    <a:pt x="22669" y="580186"/>
                  </a:lnTo>
                  <a:close/>
                </a:path>
                <a:path w="648334" h="619760">
                  <a:moveTo>
                    <a:pt x="23380" y="576999"/>
                  </a:moveTo>
                  <a:lnTo>
                    <a:pt x="22898" y="577481"/>
                  </a:lnTo>
                  <a:lnTo>
                    <a:pt x="22428" y="577964"/>
                  </a:lnTo>
                  <a:lnTo>
                    <a:pt x="21958" y="578421"/>
                  </a:lnTo>
                  <a:lnTo>
                    <a:pt x="22313" y="578764"/>
                  </a:lnTo>
                  <a:lnTo>
                    <a:pt x="22669" y="579132"/>
                  </a:lnTo>
                  <a:lnTo>
                    <a:pt x="23025" y="579475"/>
                  </a:lnTo>
                  <a:lnTo>
                    <a:pt x="23253" y="577824"/>
                  </a:lnTo>
                  <a:lnTo>
                    <a:pt x="23380" y="576999"/>
                  </a:lnTo>
                  <a:close/>
                </a:path>
                <a:path w="648334" h="619760">
                  <a:moveTo>
                    <a:pt x="25857" y="581609"/>
                  </a:moveTo>
                  <a:lnTo>
                    <a:pt x="25374" y="580898"/>
                  </a:lnTo>
                  <a:lnTo>
                    <a:pt x="25146" y="580542"/>
                  </a:lnTo>
                  <a:lnTo>
                    <a:pt x="23723" y="580542"/>
                  </a:lnTo>
                  <a:lnTo>
                    <a:pt x="25857" y="581609"/>
                  </a:lnTo>
                  <a:close/>
                </a:path>
                <a:path w="648334" h="619760">
                  <a:moveTo>
                    <a:pt x="49237" y="575945"/>
                  </a:moveTo>
                  <a:lnTo>
                    <a:pt x="48996" y="576173"/>
                  </a:lnTo>
                  <a:lnTo>
                    <a:pt x="48755" y="576414"/>
                  </a:lnTo>
                  <a:lnTo>
                    <a:pt x="48526" y="576656"/>
                  </a:lnTo>
                  <a:lnTo>
                    <a:pt x="49237" y="576656"/>
                  </a:lnTo>
                  <a:lnTo>
                    <a:pt x="49237" y="575945"/>
                  </a:lnTo>
                  <a:close/>
                </a:path>
                <a:path w="648334" h="619760">
                  <a:moveTo>
                    <a:pt x="49237" y="572046"/>
                  </a:moveTo>
                  <a:lnTo>
                    <a:pt x="48691" y="572668"/>
                  </a:lnTo>
                  <a:lnTo>
                    <a:pt x="48882" y="573112"/>
                  </a:lnTo>
                  <a:lnTo>
                    <a:pt x="48996" y="572744"/>
                  </a:lnTo>
                  <a:lnTo>
                    <a:pt x="49110" y="572401"/>
                  </a:lnTo>
                  <a:lnTo>
                    <a:pt x="49237" y="572046"/>
                  </a:lnTo>
                  <a:close/>
                </a:path>
                <a:path w="648334" h="619760">
                  <a:moveTo>
                    <a:pt x="55257" y="581266"/>
                  </a:moveTo>
                  <a:lnTo>
                    <a:pt x="53835" y="581672"/>
                  </a:lnTo>
                  <a:lnTo>
                    <a:pt x="53124" y="582676"/>
                  </a:lnTo>
                  <a:lnTo>
                    <a:pt x="53835" y="582790"/>
                  </a:lnTo>
                  <a:lnTo>
                    <a:pt x="54546" y="582904"/>
                  </a:lnTo>
                  <a:lnTo>
                    <a:pt x="55257" y="583031"/>
                  </a:lnTo>
                  <a:lnTo>
                    <a:pt x="55257" y="581266"/>
                  </a:lnTo>
                  <a:close/>
                </a:path>
                <a:path w="648334" h="619760">
                  <a:moveTo>
                    <a:pt x="71196" y="462241"/>
                  </a:moveTo>
                  <a:lnTo>
                    <a:pt x="70815" y="461835"/>
                  </a:lnTo>
                  <a:lnTo>
                    <a:pt x="70129" y="461530"/>
                  </a:lnTo>
                  <a:lnTo>
                    <a:pt x="70129" y="461886"/>
                  </a:lnTo>
                  <a:lnTo>
                    <a:pt x="70485" y="462013"/>
                  </a:lnTo>
                  <a:lnTo>
                    <a:pt x="71196" y="462241"/>
                  </a:lnTo>
                  <a:close/>
                </a:path>
                <a:path w="648334" h="619760">
                  <a:moveTo>
                    <a:pt x="72605" y="458698"/>
                  </a:moveTo>
                  <a:lnTo>
                    <a:pt x="72428" y="458520"/>
                  </a:lnTo>
                  <a:lnTo>
                    <a:pt x="71539" y="458355"/>
                  </a:lnTo>
                  <a:lnTo>
                    <a:pt x="71539" y="458698"/>
                  </a:lnTo>
                  <a:lnTo>
                    <a:pt x="72605" y="458698"/>
                  </a:lnTo>
                  <a:close/>
                </a:path>
                <a:path w="648334" h="619760">
                  <a:moveTo>
                    <a:pt x="78689" y="575310"/>
                  </a:moveTo>
                  <a:lnTo>
                    <a:pt x="77914" y="574179"/>
                  </a:lnTo>
                  <a:lnTo>
                    <a:pt x="77444" y="574649"/>
                  </a:lnTo>
                  <a:lnTo>
                    <a:pt x="76974" y="575106"/>
                  </a:lnTo>
                  <a:lnTo>
                    <a:pt x="76504" y="575589"/>
                  </a:lnTo>
                  <a:lnTo>
                    <a:pt x="76504" y="576999"/>
                  </a:lnTo>
                  <a:lnTo>
                    <a:pt x="77914" y="576999"/>
                  </a:lnTo>
                  <a:lnTo>
                    <a:pt x="78460" y="575564"/>
                  </a:lnTo>
                  <a:lnTo>
                    <a:pt x="78689" y="575310"/>
                  </a:lnTo>
                  <a:close/>
                </a:path>
                <a:path w="648334" h="619760">
                  <a:moveTo>
                    <a:pt x="80746" y="615251"/>
                  </a:moveTo>
                  <a:lnTo>
                    <a:pt x="80276" y="614159"/>
                  </a:lnTo>
                  <a:lnTo>
                    <a:pt x="79336" y="613486"/>
                  </a:lnTo>
                  <a:lnTo>
                    <a:pt x="78981" y="613486"/>
                  </a:lnTo>
                  <a:lnTo>
                    <a:pt x="78981" y="614895"/>
                  </a:lnTo>
                  <a:lnTo>
                    <a:pt x="79578" y="615022"/>
                  </a:lnTo>
                  <a:lnTo>
                    <a:pt x="80746" y="615251"/>
                  </a:lnTo>
                  <a:close/>
                </a:path>
                <a:path w="648334" h="619760">
                  <a:moveTo>
                    <a:pt x="88900" y="585508"/>
                  </a:moveTo>
                  <a:lnTo>
                    <a:pt x="88455" y="586270"/>
                  </a:lnTo>
                  <a:lnTo>
                    <a:pt x="88252" y="586155"/>
                  </a:lnTo>
                  <a:lnTo>
                    <a:pt x="88544" y="586917"/>
                  </a:lnTo>
                  <a:lnTo>
                    <a:pt x="88671" y="586447"/>
                  </a:lnTo>
                  <a:lnTo>
                    <a:pt x="88785" y="585978"/>
                  </a:lnTo>
                  <a:lnTo>
                    <a:pt x="88900" y="585508"/>
                  </a:lnTo>
                  <a:close/>
                </a:path>
                <a:path w="648334" h="619760">
                  <a:moveTo>
                    <a:pt x="89255" y="590118"/>
                  </a:moveTo>
                  <a:lnTo>
                    <a:pt x="89141" y="589407"/>
                  </a:lnTo>
                  <a:lnTo>
                    <a:pt x="89014" y="588695"/>
                  </a:lnTo>
                  <a:lnTo>
                    <a:pt x="88900" y="587984"/>
                  </a:lnTo>
                  <a:lnTo>
                    <a:pt x="88671" y="588098"/>
                  </a:lnTo>
                  <a:lnTo>
                    <a:pt x="88430" y="588225"/>
                  </a:lnTo>
                  <a:lnTo>
                    <a:pt x="88188" y="588340"/>
                  </a:lnTo>
                  <a:lnTo>
                    <a:pt x="88506" y="589559"/>
                  </a:lnTo>
                  <a:lnTo>
                    <a:pt x="89255" y="590118"/>
                  </a:lnTo>
                  <a:close/>
                </a:path>
                <a:path w="648334" h="619760">
                  <a:moveTo>
                    <a:pt x="89611" y="592594"/>
                  </a:moveTo>
                  <a:lnTo>
                    <a:pt x="89255" y="592594"/>
                  </a:lnTo>
                  <a:lnTo>
                    <a:pt x="88455" y="593394"/>
                  </a:lnTo>
                  <a:lnTo>
                    <a:pt x="88176" y="593229"/>
                  </a:lnTo>
                  <a:lnTo>
                    <a:pt x="88544" y="594360"/>
                  </a:lnTo>
                  <a:lnTo>
                    <a:pt x="88900" y="593902"/>
                  </a:lnTo>
                  <a:lnTo>
                    <a:pt x="89255" y="593407"/>
                  </a:lnTo>
                  <a:lnTo>
                    <a:pt x="89611" y="592937"/>
                  </a:lnTo>
                  <a:lnTo>
                    <a:pt x="89611" y="592594"/>
                  </a:lnTo>
                  <a:close/>
                </a:path>
                <a:path w="648334" h="619760">
                  <a:moveTo>
                    <a:pt x="90017" y="596557"/>
                  </a:moveTo>
                  <a:lnTo>
                    <a:pt x="89255" y="595426"/>
                  </a:lnTo>
                  <a:lnTo>
                    <a:pt x="89014" y="595528"/>
                  </a:lnTo>
                  <a:lnTo>
                    <a:pt x="88785" y="595655"/>
                  </a:lnTo>
                  <a:lnTo>
                    <a:pt x="88544" y="595769"/>
                  </a:lnTo>
                  <a:lnTo>
                    <a:pt x="88290" y="597420"/>
                  </a:lnTo>
                  <a:lnTo>
                    <a:pt x="87947" y="597382"/>
                  </a:lnTo>
                  <a:lnTo>
                    <a:pt x="89255" y="598246"/>
                  </a:lnTo>
                  <a:lnTo>
                    <a:pt x="89789" y="596811"/>
                  </a:lnTo>
                  <a:lnTo>
                    <a:pt x="90017" y="596557"/>
                  </a:lnTo>
                  <a:close/>
                </a:path>
                <a:path w="648334" h="619760">
                  <a:moveTo>
                    <a:pt x="90665" y="582676"/>
                  </a:moveTo>
                  <a:lnTo>
                    <a:pt x="90551" y="582193"/>
                  </a:lnTo>
                  <a:lnTo>
                    <a:pt x="90322" y="581266"/>
                  </a:lnTo>
                  <a:lnTo>
                    <a:pt x="89966" y="581266"/>
                  </a:lnTo>
                  <a:lnTo>
                    <a:pt x="90195" y="581723"/>
                  </a:lnTo>
                  <a:lnTo>
                    <a:pt x="90436" y="582193"/>
                  </a:lnTo>
                  <a:lnTo>
                    <a:pt x="90665" y="582676"/>
                  </a:lnTo>
                  <a:close/>
                </a:path>
                <a:path w="648334" h="619760">
                  <a:moveTo>
                    <a:pt x="91732" y="614540"/>
                  </a:moveTo>
                  <a:lnTo>
                    <a:pt x="91376" y="614184"/>
                  </a:lnTo>
                  <a:lnTo>
                    <a:pt x="89966" y="614184"/>
                  </a:lnTo>
                  <a:lnTo>
                    <a:pt x="89839" y="614426"/>
                  </a:lnTo>
                  <a:lnTo>
                    <a:pt x="89611" y="614895"/>
                  </a:lnTo>
                  <a:lnTo>
                    <a:pt x="90881" y="616394"/>
                  </a:lnTo>
                  <a:lnTo>
                    <a:pt x="90855" y="617283"/>
                  </a:lnTo>
                  <a:lnTo>
                    <a:pt x="91732" y="619506"/>
                  </a:lnTo>
                  <a:lnTo>
                    <a:pt x="91732" y="614540"/>
                  </a:lnTo>
                  <a:close/>
                </a:path>
                <a:path w="648334" h="619760">
                  <a:moveTo>
                    <a:pt x="98107" y="136385"/>
                  </a:moveTo>
                  <a:lnTo>
                    <a:pt x="97104" y="137223"/>
                  </a:lnTo>
                  <a:lnTo>
                    <a:pt x="97040" y="138163"/>
                  </a:lnTo>
                  <a:lnTo>
                    <a:pt x="97396" y="137566"/>
                  </a:lnTo>
                  <a:lnTo>
                    <a:pt x="97751" y="136982"/>
                  </a:lnTo>
                  <a:lnTo>
                    <a:pt x="98107" y="136385"/>
                  </a:lnTo>
                  <a:close/>
                </a:path>
                <a:path w="648334" h="619760">
                  <a:moveTo>
                    <a:pt x="100939" y="146304"/>
                  </a:moveTo>
                  <a:lnTo>
                    <a:pt x="100241" y="145605"/>
                  </a:lnTo>
                  <a:lnTo>
                    <a:pt x="99999" y="145834"/>
                  </a:lnTo>
                  <a:lnTo>
                    <a:pt x="99529" y="146304"/>
                  </a:lnTo>
                  <a:lnTo>
                    <a:pt x="100939" y="146304"/>
                  </a:lnTo>
                  <a:close/>
                </a:path>
                <a:path w="648334" h="619760">
                  <a:moveTo>
                    <a:pt x="102717" y="130365"/>
                  </a:moveTo>
                  <a:lnTo>
                    <a:pt x="102006" y="130365"/>
                  </a:lnTo>
                  <a:lnTo>
                    <a:pt x="102120" y="130606"/>
                  </a:lnTo>
                  <a:lnTo>
                    <a:pt x="102247" y="130848"/>
                  </a:lnTo>
                  <a:lnTo>
                    <a:pt x="102362" y="131076"/>
                  </a:lnTo>
                  <a:lnTo>
                    <a:pt x="102476" y="130848"/>
                  </a:lnTo>
                  <a:lnTo>
                    <a:pt x="102603" y="130606"/>
                  </a:lnTo>
                  <a:lnTo>
                    <a:pt x="102717" y="130365"/>
                  </a:lnTo>
                  <a:close/>
                </a:path>
                <a:path w="648334" h="619760">
                  <a:moveTo>
                    <a:pt x="104482" y="119392"/>
                  </a:moveTo>
                  <a:lnTo>
                    <a:pt x="103301" y="119151"/>
                  </a:lnTo>
                  <a:lnTo>
                    <a:pt x="102120" y="118922"/>
                  </a:lnTo>
                  <a:lnTo>
                    <a:pt x="100939" y="118681"/>
                  </a:lnTo>
                  <a:lnTo>
                    <a:pt x="100939" y="119037"/>
                  </a:lnTo>
                  <a:lnTo>
                    <a:pt x="102120" y="119151"/>
                  </a:lnTo>
                  <a:lnTo>
                    <a:pt x="103301" y="119278"/>
                  </a:lnTo>
                  <a:lnTo>
                    <a:pt x="104482" y="119392"/>
                  </a:lnTo>
                  <a:close/>
                </a:path>
                <a:path w="648334" h="619760">
                  <a:moveTo>
                    <a:pt x="107670" y="119392"/>
                  </a:moveTo>
                  <a:lnTo>
                    <a:pt x="107442" y="119151"/>
                  </a:lnTo>
                  <a:lnTo>
                    <a:pt x="107200" y="118922"/>
                  </a:lnTo>
                  <a:lnTo>
                    <a:pt x="106959" y="118681"/>
                  </a:lnTo>
                  <a:lnTo>
                    <a:pt x="105194" y="118681"/>
                  </a:lnTo>
                  <a:lnTo>
                    <a:pt x="105194" y="119037"/>
                  </a:lnTo>
                  <a:lnTo>
                    <a:pt x="106019" y="119151"/>
                  </a:lnTo>
                  <a:lnTo>
                    <a:pt x="106845" y="119278"/>
                  </a:lnTo>
                  <a:lnTo>
                    <a:pt x="107670" y="119392"/>
                  </a:lnTo>
                  <a:close/>
                </a:path>
                <a:path w="648334" h="619760">
                  <a:moveTo>
                    <a:pt x="109448" y="123291"/>
                  </a:moveTo>
                  <a:lnTo>
                    <a:pt x="108966" y="123177"/>
                  </a:lnTo>
                  <a:lnTo>
                    <a:pt x="108496" y="123050"/>
                  </a:lnTo>
                  <a:lnTo>
                    <a:pt x="108026" y="122936"/>
                  </a:lnTo>
                  <a:lnTo>
                    <a:pt x="108026" y="123291"/>
                  </a:lnTo>
                  <a:lnTo>
                    <a:pt x="109448" y="123291"/>
                  </a:lnTo>
                  <a:close/>
                </a:path>
                <a:path w="648334" h="619760">
                  <a:moveTo>
                    <a:pt x="111569" y="158000"/>
                  </a:moveTo>
                  <a:lnTo>
                    <a:pt x="110832" y="156603"/>
                  </a:lnTo>
                  <a:lnTo>
                    <a:pt x="108737" y="156578"/>
                  </a:lnTo>
                  <a:lnTo>
                    <a:pt x="108737" y="156933"/>
                  </a:lnTo>
                  <a:lnTo>
                    <a:pt x="111569" y="158000"/>
                  </a:lnTo>
                  <a:close/>
                </a:path>
                <a:path w="648334" h="619760">
                  <a:moveTo>
                    <a:pt x="111925" y="153035"/>
                  </a:moveTo>
                  <a:lnTo>
                    <a:pt x="111544" y="152857"/>
                  </a:lnTo>
                  <a:lnTo>
                    <a:pt x="111213" y="153035"/>
                  </a:lnTo>
                  <a:lnTo>
                    <a:pt x="111925" y="153035"/>
                  </a:lnTo>
                  <a:close/>
                </a:path>
                <a:path w="648334" h="619760">
                  <a:moveTo>
                    <a:pt x="112280" y="116205"/>
                  </a:moveTo>
                  <a:lnTo>
                    <a:pt x="111404" y="115366"/>
                  </a:lnTo>
                  <a:lnTo>
                    <a:pt x="111201" y="115265"/>
                  </a:lnTo>
                  <a:lnTo>
                    <a:pt x="109448" y="115138"/>
                  </a:lnTo>
                  <a:lnTo>
                    <a:pt x="108458" y="115811"/>
                  </a:lnTo>
                  <a:lnTo>
                    <a:pt x="107873" y="116509"/>
                  </a:lnTo>
                  <a:lnTo>
                    <a:pt x="107670" y="116916"/>
                  </a:lnTo>
                  <a:lnTo>
                    <a:pt x="109435" y="115722"/>
                  </a:lnTo>
                  <a:lnTo>
                    <a:pt x="110058" y="116090"/>
                  </a:lnTo>
                  <a:lnTo>
                    <a:pt x="112280" y="116560"/>
                  </a:lnTo>
                  <a:lnTo>
                    <a:pt x="112280" y="116205"/>
                  </a:lnTo>
                  <a:close/>
                </a:path>
                <a:path w="648334" h="619760">
                  <a:moveTo>
                    <a:pt x="114046" y="600735"/>
                  </a:moveTo>
                  <a:lnTo>
                    <a:pt x="113347" y="601027"/>
                  </a:lnTo>
                  <a:lnTo>
                    <a:pt x="112979" y="601446"/>
                  </a:lnTo>
                  <a:lnTo>
                    <a:pt x="113690" y="601446"/>
                  </a:lnTo>
                  <a:lnTo>
                    <a:pt x="113817" y="601205"/>
                  </a:lnTo>
                  <a:lnTo>
                    <a:pt x="113931" y="600964"/>
                  </a:lnTo>
                  <a:lnTo>
                    <a:pt x="114046" y="600735"/>
                  </a:lnTo>
                  <a:close/>
                </a:path>
                <a:path w="648334" h="619760">
                  <a:moveTo>
                    <a:pt x="114757" y="118325"/>
                  </a:moveTo>
                  <a:lnTo>
                    <a:pt x="99872" y="121158"/>
                  </a:lnTo>
                  <a:lnTo>
                    <a:pt x="99250" y="119926"/>
                  </a:lnTo>
                  <a:lnTo>
                    <a:pt x="99174" y="118325"/>
                  </a:lnTo>
                  <a:lnTo>
                    <a:pt x="98640" y="118503"/>
                  </a:lnTo>
                  <a:lnTo>
                    <a:pt x="97332" y="120269"/>
                  </a:lnTo>
                  <a:lnTo>
                    <a:pt x="95986" y="121869"/>
                  </a:lnTo>
                  <a:lnTo>
                    <a:pt x="101879" y="122110"/>
                  </a:lnTo>
                  <a:lnTo>
                    <a:pt x="104381" y="121094"/>
                  </a:lnTo>
                  <a:lnTo>
                    <a:pt x="110147" y="120802"/>
                  </a:lnTo>
                  <a:lnTo>
                    <a:pt x="110502" y="121158"/>
                  </a:lnTo>
                  <a:lnTo>
                    <a:pt x="110083" y="122440"/>
                  </a:lnTo>
                  <a:lnTo>
                    <a:pt x="110109" y="122135"/>
                  </a:lnTo>
                  <a:lnTo>
                    <a:pt x="109448" y="122936"/>
                  </a:lnTo>
                  <a:lnTo>
                    <a:pt x="110502" y="122936"/>
                  </a:lnTo>
                  <a:lnTo>
                    <a:pt x="110858" y="120103"/>
                  </a:lnTo>
                  <a:lnTo>
                    <a:pt x="114757" y="118325"/>
                  </a:lnTo>
                  <a:close/>
                </a:path>
                <a:path w="648334" h="619760">
                  <a:moveTo>
                    <a:pt x="119354" y="114782"/>
                  </a:moveTo>
                  <a:lnTo>
                    <a:pt x="118173" y="113372"/>
                  </a:lnTo>
                  <a:lnTo>
                    <a:pt x="117589" y="112661"/>
                  </a:lnTo>
                  <a:lnTo>
                    <a:pt x="115811" y="112661"/>
                  </a:lnTo>
                  <a:lnTo>
                    <a:pt x="115468" y="113372"/>
                  </a:lnTo>
                  <a:lnTo>
                    <a:pt x="116446" y="114439"/>
                  </a:lnTo>
                  <a:lnTo>
                    <a:pt x="117297" y="114719"/>
                  </a:lnTo>
                  <a:lnTo>
                    <a:pt x="119354" y="114782"/>
                  </a:lnTo>
                  <a:close/>
                </a:path>
                <a:path w="648334" h="619760">
                  <a:moveTo>
                    <a:pt x="122186" y="373697"/>
                  </a:moveTo>
                  <a:lnTo>
                    <a:pt x="121551" y="374167"/>
                  </a:lnTo>
                  <a:lnTo>
                    <a:pt x="121996" y="374078"/>
                  </a:lnTo>
                  <a:lnTo>
                    <a:pt x="122072" y="373938"/>
                  </a:lnTo>
                  <a:lnTo>
                    <a:pt x="122186" y="373697"/>
                  </a:lnTo>
                  <a:close/>
                </a:path>
                <a:path w="648334" h="619760">
                  <a:moveTo>
                    <a:pt x="125031" y="379018"/>
                  </a:moveTo>
                  <a:lnTo>
                    <a:pt x="124320" y="379247"/>
                  </a:lnTo>
                  <a:lnTo>
                    <a:pt x="123609" y="379488"/>
                  </a:lnTo>
                  <a:lnTo>
                    <a:pt x="122897" y="379717"/>
                  </a:lnTo>
                  <a:lnTo>
                    <a:pt x="122783" y="379958"/>
                  </a:lnTo>
                  <a:lnTo>
                    <a:pt x="122669" y="380187"/>
                  </a:lnTo>
                  <a:lnTo>
                    <a:pt x="122542" y="380428"/>
                  </a:lnTo>
                  <a:lnTo>
                    <a:pt x="123609" y="380428"/>
                  </a:lnTo>
                  <a:lnTo>
                    <a:pt x="124548" y="379488"/>
                  </a:lnTo>
                  <a:lnTo>
                    <a:pt x="125031" y="379018"/>
                  </a:lnTo>
                  <a:close/>
                </a:path>
                <a:path w="648334" h="619760">
                  <a:moveTo>
                    <a:pt x="128219" y="161188"/>
                  </a:moveTo>
                  <a:lnTo>
                    <a:pt x="127863" y="160947"/>
                  </a:lnTo>
                  <a:lnTo>
                    <a:pt x="127508" y="160718"/>
                  </a:lnTo>
                  <a:lnTo>
                    <a:pt x="127152" y="160477"/>
                  </a:lnTo>
                  <a:lnTo>
                    <a:pt x="127152" y="161188"/>
                  </a:lnTo>
                  <a:lnTo>
                    <a:pt x="126911" y="161302"/>
                  </a:lnTo>
                  <a:lnTo>
                    <a:pt x="126682" y="161417"/>
                  </a:lnTo>
                  <a:lnTo>
                    <a:pt x="126441" y="161544"/>
                  </a:lnTo>
                  <a:lnTo>
                    <a:pt x="126441" y="161886"/>
                  </a:lnTo>
                  <a:lnTo>
                    <a:pt x="127863" y="161886"/>
                  </a:lnTo>
                  <a:lnTo>
                    <a:pt x="127977" y="161658"/>
                  </a:lnTo>
                  <a:lnTo>
                    <a:pt x="128092" y="161417"/>
                  </a:lnTo>
                  <a:lnTo>
                    <a:pt x="128219" y="161188"/>
                  </a:lnTo>
                  <a:close/>
                </a:path>
                <a:path w="648334" h="619760">
                  <a:moveTo>
                    <a:pt x="132816" y="114084"/>
                  </a:moveTo>
                  <a:lnTo>
                    <a:pt x="131470" y="114630"/>
                  </a:lnTo>
                  <a:lnTo>
                    <a:pt x="132016" y="114642"/>
                  </a:lnTo>
                  <a:lnTo>
                    <a:pt x="131762" y="115138"/>
                  </a:lnTo>
                  <a:lnTo>
                    <a:pt x="132105" y="114782"/>
                  </a:lnTo>
                  <a:lnTo>
                    <a:pt x="132461" y="114439"/>
                  </a:lnTo>
                  <a:lnTo>
                    <a:pt x="132816" y="114084"/>
                  </a:lnTo>
                  <a:close/>
                </a:path>
                <a:path w="648334" h="619760">
                  <a:moveTo>
                    <a:pt x="134937" y="164376"/>
                  </a:moveTo>
                  <a:lnTo>
                    <a:pt x="134708" y="164249"/>
                  </a:lnTo>
                  <a:lnTo>
                    <a:pt x="134467" y="164134"/>
                  </a:lnTo>
                  <a:lnTo>
                    <a:pt x="134239" y="164020"/>
                  </a:lnTo>
                  <a:lnTo>
                    <a:pt x="133756" y="164249"/>
                  </a:lnTo>
                  <a:lnTo>
                    <a:pt x="132816" y="164731"/>
                  </a:lnTo>
                  <a:lnTo>
                    <a:pt x="132588" y="165671"/>
                  </a:lnTo>
                  <a:lnTo>
                    <a:pt x="132461" y="166141"/>
                  </a:lnTo>
                  <a:lnTo>
                    <a:pt x="133883" y="166141"/>
                  </a:lnTo>
                  <a:lnTo>
                    <a:pt x="134581" y="165417"/>
                  </a:lnTo>
                  <a:lnTo>
                    <a:pt x="134454" y="165887"/>
                  </a:lnTo>
                  <a:lnTo>
                    <a:pt x="134937" y="164731"/>
                  </a:lnTo>
                  <a:lnTo>
                    <a:pt x="134937" y="164376"/>
                  </a:lnTo>
                  <a:close/>
                </a:path>
                <a:path w="648334" h="619760">
                  <a:moveTo>
                    <a:pt x="135293" y="113372"/>
                  </a:moveTo>
                  <a:lnTo>
                    <a:pt x="133527" y="113372"/>
                  </a:lnTo>
                  <a:lnTo>
                    <a:pt x="133527" y="113728"/>
                  </a:lnTo>
                  <a:lnTo>
                    <a:pt x="134594" y="113728"/>
                  </a:lnTo>
                  <a:lnTo>
                    <a:pt x="134823" y="113601"/>
                  </a:lnTo>
                  <a:lnTo>
                    <a:pt x="135064" y="113487"/>
                  </a:lnTo>
                  <a:lnTo>
                    <a:pt x="135293" y="113372"/>
                  </a:lnTo>
                  <a:close/>
                </a:path>
                <a:path w="648334" h="619760">
                  <a:moveTo>
                    <a:pt x="136004" y="115849"/>
                  </a:moveTo>
                  <a:lnTo>
                    <a:pt x="135648" y="115849"/>
                  </a:lnTo>
                  <a:lnTo>
                    <a:pt x="135407" y="116547"/>
                  </a:lnTo>
                  <a:lnTo>
                    <a:pt x="135648" y="116916"/>
                  </a:lnTo>
                  <a:lnTo>
                    <a:pt x="135775" y="116560"/>
                  </a:lnTo>
                  <a:lnTo>
                    <a:pt x="136004" y="115849"/>
                  </a:lnTo>
                  <a:close/>
                </a:path>
                <a:path w="648334" h="619760">
                  <a:moveTo>
                    <a:pt x="141668" y="450202"/>
                  </a:moveTo>
                  <a:lnTo>
                    <a:pt x="140258" y="450202"/>
                  </a:lnTo>
                  <a:lnTo>
                    <a:pt x="140131" y="450557"/>
                  </a:lnTo>
                  <a:lnTo>
                    <a:pt x="139903" y="451269"/>
                  </a:lnTo>
                  <a:lnTo>
                    <a:pt x="140970" y="451269"/>
                  </a:lnTo>
                  <a:lnTo>
                    <a:pt x="141198" y="450913"/>
                  </a:lnTo>
                  <a:lnTo>
                    <a:pt x="141439" y="450557"/>
                  </a:lnTo>
                  <a:lnTo>
                    <a:pt x="141668" y="450202"/>
                  </a:lnTo>
                  <a:close/>
                </a:path>
                <a:path w="648334" h="619760">
                  <a:moveTo>
                    <a:pt x="144157" y="456577"/>
                  </a:moveTo>
                  <a:lnTo>
                    <a:pt x="143675" y="456463"/>
                  </a:lnTo>
                  <a:lnTo>
                    <a:pt x="143205" y="456336"/>
                  </a:lnTo>
                  <a:lnTo>
                    <a:pt x="142735" y="456222"/>
                  </a:lnTo>
                  <a:lnTo>
                    <a:pt x="142735" y="456577"/>
                  </a:lnTo>
                  <a:lnTo>
                    <a:pt x="144157" y="456577"/>
                  </a:lnTo>
                  <a:close/>
                </a:path>
                <a:path w="648334" h="619760">
                  <a:moveTo>
                    <a:pt x="146278" y="468617"/>
                  </a:moveTo>
                  <a:lnTo>
                    <a:pt x="146037" y="468503"/>
                  </a:lnTo>
                  <a:lnTo>
                    <a:pt x="145808" y="468388"/>
                  </a:lnTo>
                  <a:lnTo>
                    <a:pt x="145567" y="468261"/>
                  </a:lnTo>
                  <a:lnTo>
                    <a:pt x="145694" y="468972"/>
                  </a:lnTo>
                  <a:lnTo>
                    <a:pt x="145923" y="470395"/>
                  </a:lnTo>
                  <a:lnTo>
                    <a:pt x="146037" y="469925"/>
                  </a:lnTo>
                  <a:lnTo>
                    <a:pt x="146164" y="469442"/>
                  </a:lnTo>
                  <a:lnTo>
                    <a:pt x="146278" y="468972"/>
                  </a:lnTo>
                  <a:lnTo>
                    <a:pt x="146278" y="468617"/>
                  </a:lnTo>
                  <a:close/>
                </a:path>
                <a:path w="648334" h="619760">
                  <a:moveTo>
                    <a:pt x="147345" y="153746"/>
                  </a:moveTo>
                  <a:lnTo>
                    <a:pt x="146964" y="153568"/>
                  </a:lnTo>
                  <a:lnTo>
                    <a:pt x="146634" y="153746"/>
                  </a:lnTo>
                  <a:lnTo>
                    <a:pt x="147345" y="153746"/>
                  </a:lnTo>
                  <a:close/>
                </a:path>
                <a:path w="648334" h="619760">
                  <a:moveTo>
                    <a:pt x="148399" y="451967"/>
                  </a:moveTo>
                  <a:lnTo>
                    <a:pt x="148018" y="451789"/>
                  </a:lnTo>
                  <a:lnTo>
                    <a:pt x="147688" y="451967"/>
                  </a:lnTo>
                  <a:lnTo>
                    <a:pt x="148399" y="451967"/>
                  </a:lnTo>
                  <a:close/>
                </a:path>
                <a:path w="648334" h="619760">
                  <a:moveTo>
                    <a:pt x="149821" y="445592"/>
                  </a:moveTo>
                  <a:lnTo>
                    <a:pt x="148869" y="445363"/>
                  </a:lnTo>
                  <a:lnTo>
                    <a:pt x="147929" y="445122"/>
                  </a:lnTo>
                  <a:lnTo>
                    <a:pt x="146989" y="444893"/>
                  </a:lnTo>
                  <a:lnTo>
                    <a:pt x="146989" y="445249"/>
                  </a:lnTo>
                  <a:lnTo>
                    <a:pt x="149821" y="445592"/>
                  </a:lnTo>
                  <a:close/>
                </a:path>
                <a:path w="648334" h="619760">
                  <a:moveTo>
                    <a:pt x="153009" y="466852"/>
                  </a:moveTo>
                  <a:lnTo>
                    <a:pt x="150888" y="464731"/>
                  </a:lnTo>
                  <a:lnTo>
                    <a:pt x="150533" y="464731"/>
                  </a:lnTo>
                  <a:lnTo>
                    <a:pt x="150406" y="464959"/>
                  </a:lnTo>
                  <a:lnTo>
                    <a:pt x="150177" y="465429"/>
                  </a:lnTo>
                  <a:lnTo>
                    <a:pt x="151117" y="465912"/>
                  </a:lnTo>
                  <a:lnTo>
                    <a:pt x="153009" y="466852"/>
                  </a:lnTo>
                  <a:close/>
                </a:path>
                <a:path w="648334" h="619760">
                  <a:moveTo>
                    <a:pt x="155486" y="472516"/>
                  </a:moveTo>
                  <a:lnTo>
                    <a:pt x="155130" y="472287"/>
                  </a:lnTo>
                  <a:lnTo>
                    <a:pt x="154774" y="472046"/>
                  </a:lnTo>
                  <a:lnTo>
                    <a:pt x="154432" y="471805"/>
                  </a:lnTo>
                  <a:lnTo>
                    <a:pt x="154660" y="472401"/>
                  </a:lnTo>
                  <a:lnTo>
                    <a:pt x="154901" y="472986"/>
                  </a:lnTo>
                  <a:lnTo>
                    <a:pt x="155130" y="473583"/>
                  </a:lnTo>
                  <a:lnTo>
                    <a:pt x="155244" y="473227"/>
                  </a:lnTo>
                  <a:lnTo>
                    <a:pt x="155371" y="472871"/>
                  </a:lnTo>
                  <a:lnTo>
                    <a:pt x="155486" y="472516"/>
                  </a:lnTo>
                  <a:close/>
                </a:path>
                <a:path w="648334" h="619760">
                  <a:moveTo>
                    <a:pt x="160794" y="416204"/>
                  </a:moveTo>
                  <a:lnTo>
                    <a:pt x="158546" y="414286"/>
                  </a:lnTo>
                  <a:lnTo>
                    <a:pt x="157505" y="415467"/>
                  </a:lnTo>
                  <a:lnTo>
                    <a:pt x="154432" y="415848"/>
                  </a:lnTo>
                  <a:lnTo>
                    <a:pt x="154063" y="416902"/>
                  </a:lnTo>
                  <a:lnTo>
                    <a:pt x="154774" y="416902"/>
                  </a:lnTo>
                  <a:lnTo>
                    <a:pt x="156718" y="415963"/>
                  </a:lnTo>
                  <a:lnTo>
                    <a:pt x="158889" y="416001"/>
                  </a:lnTo>
                  <a:lnTo>
                    <a:pt x="160439" y="416547"/>
                  </a:lnTo>
                  <a:lnTo>
                    <a:pt x="160794" y="416204"/>
                  </a:lnTo>
                  <a:close/>
                </a:path>
                <a:path w="648334" h="619760">
                  <a:moveTo>
                    <a:pt x="161150" y="423989"/>
                  </a:moveTo>
                  <a:lnTo>
                    <a:pt x="159893" y="425196"/>
                  </a:lnTo>
                  <a:lnTo>
                    <a:pt x="159270" y="425881"/>
                  </a:lnTo>
                  <a:lnTo>
                    <a:pt x="156908" y="426123"/>
                  </a:lnTo>
                  <a:lnTo>
                    <a:pt x="156425" y="426821"/>
                  </a:lnTo>
                  <a:lnTo>
                    <a:pt x="156197" y="427177"/>
                  </a:lnTo>
                  <a:lnTo>
                    <a:pt x="158318" y="427177"/>
                  </a:lnTo>
                  <a:lnTo>
                    <a:pt x="161150" y="425056"/>
                  </a:lnTo>
                  <a:lnTo>
                    <a:pt x="161150" y="423989"/>
                  </a:lnTo>
                  <a:close/>
                </a:path>
                <a:path w="648334" h="619760">
                  <a:moveTo>
                    <a:pt x="161150" y="419379"/>
                  </a:moveTo>
                  <a:lnTo>
                    <a:pt x="159740" y="418680"/>
                  </a:lnTo>
                  <a:lnTo>
                    <a:pt x="156552" y="419036"/>
                  </a:lnTo>
                  <a:lnTo>
                    <a:pt x="156552" y="419379"/>
                  </a:lnTo>
                  <a:lnTo>
                    <a:pt x="157594" y="420154"/>
                  </a:lnTo>
                  <a:lnTo>
                    <a:pt x="157861" y="419874"/>
                  </a:lnTo>
                  <a:lnTo>
                    <a:pt x="159740" y="419747"/>
                  </a:lnTo>
                  <a:lnTo>
                    <a:pt x="160096" y="421157"/>
                  </a:lnTo>
                  <a:lnTo>
                    <a:pt x="160096" y="421513"/>
                  </a:lnTo>
                  <a:lnTo>
                    <a:pt x="156641" y="422427"/>
                  </a:lnTo>
                  <a:lnTo>
                    <a:pt x="154241" y="420916"/>
                  </a:lnTo>
                  <a:lnTo>
                    <a:pt x="151231" y="421157"/>
                  </a:lnTo>
                  <a:lnTo>
                    <a:pt x="151231" y="422224"/>
                  </a:lnTo>
                  <a:lnTo>
                    <a:pt x="152450" y="421208"/>
                  </a:lnTo>
                  <a:lnTo>
                    <a:pt x="156705" y="422465"/>
                  </a:lnTo>
                  <a:lnTo>
                    <a:pt x="160439" y="423633"/>
                  </a:lnTo>
                  <a:lnTo>
                    <a:pt x="161150" y="419379"/>
                  </a:lnTo>
                  <a:close/>
                </a:path>
                <a:path w="648334" h="619760">
                  <a:moveTo>
                    <a:pt x="165404" y="478891"/>
                  </a:moveTo>
                  <a:lnTo>
                    <a:pt x="165290" y="478663"/>
                  </a:lnTo>
                  <a:lnTo>
                    <a:pt x="165163" y="478421"/>
                  </a:lnTo>
                  <a:lnTo>
                    <a:pt x="165049" y="478180"/>
                  </a:lnTo>
                  <a:lnTo>
                    <a:pt x="163957" y="478891"/>
                  </a:lnTo>
                  <a:lnTo>
                    <a:pt x="164211" y="477735"/>
                  </a:lnTo>
                  <a:lnTo>
                    <a:pt x="163639" y="479602"/>
                  </a:lnTo>
                  <a:lnTo>
                    <a:pt x="165049" y="479602"/>
                  </a:lnTo>
                  <a:lnTo>
                    <a:pt x="165163" y="479361"/>
                  </a:lnTo>
                  <a:lnTo>
                    <a:pt x="165290" y="479132"/>
                  </a:lnTo>
                  <a:lnTo>
                    <a:pt x="165404" y="478891"/>
                  </a:lnTo>
                  <a:close/>
                </a:path>
                <a:path w="648334" h="619760">
                  <a:moveTo>
                    <a:pt x="168592" y="477481"/>
                  </a:moveTo>
                  <a:lnTo>
                    <a:pt x="168478" y="477240"/>
                  </a:lnTo>
                  <a:lnTo>
                    <a:pt x="168236" y="476770"/>
                  </a:lnTo>
                  <a:lnTo>
                    <a:pt x="167652" y="476999"/>
                  </a:lnTo>
                  <a:lnTo>
                    <a:pt x="166471" y="477481"/>
                  </a:lnTo>
                  <a:lnTo>
                    <a:pt x="165277" y="478358"/>
                  </a:lnTo>
                  <a:lnTo>
                    <a:pt x="165950" y="477888"/>
                  </a:lnTo>
                  <a:lnTo>
                    <a:pt x="165760" y="478891"/>
                  </a:lnTo>
                  <a:lnTo>
                    <a:pt x="168592" y="477481"/>
                  </a:lnTo>
                  <a:close/>
                </a:path>
                <a:path w="648334" h="619760">
                  <a:moveTo>
                    <a:pt x="189839" y="505104"/>
                  </a:moveTo>
                  <a:lnTo>
                    <a:pt x="189496" y="505104"/>
                  </a:lnTo>
                  <a:lnTo>
                    <a:pt x="188302" y="507936"/>
                  </a:lnTo>
                  <a:lnTo>
                    <a:pt x="187718" y="509346"/>
                  </a:lnTo>
                  <a:lnTo>
                    <a:pt x="188785" y="509346"/>
                  </a:lnTo>
                  <a:lnTo>
                    <a:pt x="189496" y="507225"/>
                  </a:lnTo>
                  <a:lnTo>
                    <a:pt x="189839" y="506158"/>
                  </a:lnTo>
                  <a:lnTo>
                    <a:pt x="189839" y="505104"/>
                  </a:lnTo>
                  <a:close/>
                </a:path>
                <a:path w="648334" h="619760">
                  <a:moveTo>
                    <a:pt x="194805" y="493064"/>
                  </a:moveTo>
                  <a:lnTo>
                    <a:pt x="193992" y="492048"/>
                  </a:lnTo>
                  <a:lnTo>
                    <a:pt x="193662" y="492798"/>
                  </a:lnTo>
                  <a:lnTo>
                    <a:pt x="193027" y="490931"/>
                  </a:lnTo>
                  <a:lnTo>
                    <a:pt x="191960" y="490931"/>
                  </a:lnTo>
                  <a:lnTo>
                    <a:pt x="192659" y="492607"/>
                  </a:lnTo>
                  <a:lnTo>
                    <a:pt x="192684" y="493090"/>
                  </a:lnTo>
                  <a:lnTo>
                    <a:pt x="194449" y="493763"/>
                  </a:lnTo>
                  <a:lnTo>
                    <a:pt x="194805" y="493064"/>
                  </a:lnTo>
                  <a:close/>
                </a:path>
                <a:path w="648334" h="619760">
                  <a:moveTo>
                    <a:pt x="198348" y="502627"/>
                  </a:moveTo>
                  <a:lnTo>
                    <a:pt x="198107" y="502500"/>
                  </a:lnTo>
                  <a:lnTo>
                    <a:pt x="197866" y="502386"/>
                  </a:lnTo>
                  <a:lnTo>
                    <a:pt x="197637" y="502272"/>
                  </a:lnTo>
                  <a:lnTo>
                    <a:pt x="197866" y="502742"/>
                  </a:lnTo>
                  <a:lnTo>
                    <a:pt x="198348" y="503682"/>
                  </a:lnTo>
                  <a:lnTo>
                    <a:pt x="198348" y="502627"/>
                  </a:lnTo>
                  <a:close/>
                </a:path>
                <a:path w="648334" h="619760">
                  <a:moveTo>
                    <a:pt x="200469" y="505104"/>
                  </a:moveTo>
                  <a:lnTo>
                    <a:pt x="199834" y="504075"/>
                  </a:lnTo>
                  <a:lnTo>
                    <a:pt x="199783" y="504215"/>
                  </a:lnTo>
                  <a:lnTo>
                    <a:pt x="198704" y="503682"/>
                  </a:lnTo>
                  <a:lnTo>
                    <a:pt x="198348" y="503682"/>
                  </a:lnTo>
                  <a:lnTo>
                    <a:pt x="198348" y="504037"/>
                  </a:lnTo>
                  <a:lnTo>
                    <a:pt x="199047" y="504393"/>
                  </a:lnTo>
                  <a:lnTo>
                    <a:pt x="200469" y="505104"/>
                  </a:lnTo>
                  <a:close/>
                </a:path>
                <a:path w="648334" h="619760">
                  <a:moveTo>
                    <a:pt x="214287" y="497306"/>
                  </a:moveTo>
                  <a:lnTo>
                    <a:pt x="214160" y="496011"/>
                  </a:lnTo>
                  <a:lnTo>
                    <a:pt x="213931" y="493407"/>
                  </a:lnTo>
                  <a:lnTo>
                    <a:pt x="213575" y="493179"/>
                  </a:lnTo>
                  <a:lnTo>
                    <a:pt x="213220" y="492937"/>
                  </a:lnTo>
                  <a:lnTo>
                    <a:pt x="212864" y="492709"/>
                  </a:lnTo>
                  <a:lnTo>
                    <a:pt x="212509" y="492709"/>
                  </a:lnTo>
                  <a:lnTo>
                    <a:pt x="212763" y="494499"/>
                  </a:lnTo>
                  <a:lnTo>
                    <a:pt x="213309" y="496227"/>
                  </a:lnTo>
                  <a:lnTo>
                    <a:pt x="214287" y="497306"/>
                  </a:lnTo>
                  <a:close/>
                </a:path>
                <a:path w="648334" h="619760">
                  <a:moveTo>
                    <a:pt x="214985" y="490232"/>
                  </a:moveTo>
                  <a:lnTo>
                    <a:pt x="214757" y="489750"/>
                  </a:lnTo>
                  <a:lnTo>
                    <a:pt x="214642" y="489521"/>
                  </a:lnTo>
                  <a:lnTo>
                    <a:pt x="213220" y="489521"/>
                  </a:lnTo>
                  <a:lnTo>
                    <a:pt x="213106" y="489750"/>
                  </a:lnTo>
                  <a:lnTo>
                    <a:pt x="212979" y="489991"/>
                  </a:lnTo>
                  <a:lnTo>
                    <a:pt x="212864" y="490232"/>
                  </a:lnTo>
                  <a:lnTo>
                    <a:pt x="213220" y="490461"/>
                  </a:lnTo>
                  <a:lnTo>
                    <a:pt x="213575" y="490702"/>
                  </a:lnTo>
                  <a:lnTo>
                    <a:pt x="213931" y="490931"/>
                  </a:lnTo>
                  <a:lnTo>
                    <a:pt x="214985" y="490931"/>
                  </a:lnTo>
                  <a:lnTo>
                    <a:pt x="214985" y="490232"/>
                  </a:lnTo>
                  <a:close/>
                </a:path>
                <a:path w="648334" h="619760">
                  <a:moveTo>
                    <a:pt x="216763" y="499440"/>
                  </a:moveTo>
                  <a:lnTo>
                    <a:pt x="216649" y="497433"/>
                  </a:lnTo>
                  <a:lnTo>
                    <a:pt x="216522" y="495427"/>
                  </a:lnTo>
                  <a:lnTo>
                    <a:pt x="216408" y="493407"/>
                  </a:lnTo>
                  <a:lnTo>
                    <a:pt x="215684" y="494372"/>
                  </a:lnTo>
                  <a:lnTo>
                    <a:pt x="215684" y="498170"/>
                  </a:lnTo>
                  <a:lnTo>
                    <a:pt x="216763" y="499440"/>
                  </a:lnTo>
                  <a:close/>
                </a:path>
                <a:path w="648334" h="619760">
                  <a:moveTo>
                    <a:pt x="221018" y="496595"/>
                  </a:moveTo>
                  <a:lnTo>
                    <a:pt x="220891" y="496481"/>
                  </a:lnTo>
                  <a:lnTo>
                    <a:pt x="220662" y="496252"/>
                  </a:lnTo>
                  <a:lnTo>
                    <a:pt x="220662" y="495541"/>
                  </a:lnTo>
                  <a:lnTo>
                    <a:pt x="220179" y="498132"/>
                  </a:lnTo>
                  <a:lnTo>
                    <a:pt x="219951" y="499440"/>
                  </a:lnTo>
                  <a:lnTo>
                    <a:pt x="221018" y="496595"/>
                  </a:lnTo>
                  <a:close/>
                </a:path>
                <a:path w="648334" h="619760">
                  <a:moveTo>
                    <a:pt x="231279" y="494474"/>
                  </a:moveTo>
                  <a:lnTo>
                    <a:pt x="229387" y="490702"/>
                  </a:lnTo>
                  <a:lnTo>
                    <a:pt x="228447" y="488810"/>
                  </a:lnTo>
                  <a:lnTo>
                    <a:pt x="227507" y="489038"/>
                  </a:lnTo>
                  <a:lnTo>
                    <a:pt x="227037" y="489165"/>
                  </a:lnTo>
                  <a:lnTo>
                    <a:pt x="228206" y="492467"/>
                  </a:lnTo>
                  <a:lnTo>
                    <a:pt x="228803" y="494118"/>
                  </a:lnTo>
                  <a:lnTo>
                    <a:pt x="229628" y="494245"/>
                  </a:lnTo>
                  <a:lnTo>
                    <a:pt x="231279" y="494474"/>
                  </a:lnTo>
                  <a:close/>
                </a:path>
                <a:path w="648334" h="619760">
                  <a:moveTo>
                    <a:pt x="285115" y="220687"/>
                  </a:moveTo>
                  <a:lnTo>
                    <a:pt x="284314" y="222046"/>
                  </a:lnTo>
                  <a:lnTo>
                    <a:pt x="284213" y="222491"/>
                  </a:lnTo>
                  <a:lnTo>
                    <a:pt x="284822" y="221297"/>
                  </a:lnTo>
                  <a:lnTo>
                    <a:pt x="285115" y="220687"/>
                  </a:lnTo>
                  <a:close/>
                </a:path>
                <a:path w="648334" h="619760">
                  <a:moveTo>
                    <a:pt x="435292" y="182791"/>
                  </a:moveTo>
                  <a:lnTo>
                    <a:pt x="434822" y="182905"/>
                  </a:lnTo>
                  <a:lnTo>
                    <a:pt x="434352" y="183032"/>
                  </a:lnTo>
                  <a:lnTo>
                    <a:pt x="433882" y="183146"/>
                  </a:lnTo>
                  <a:lnTo>
                    <a:pt x="433400" y="184086"/>
                  </a:lnTo>
                  <a:lnTo>
                    <a:pt x="433171" y="184556"/>
                  </a:lnTo>
                  <a:lnTo>
                    <a:pt x="433882" y="184556"/>
                  </a:lnTo>
                  <a:lnTo>
                    <a:pt x="434352" y="183972"/>
                  </a:lnTo>
                  <a:lnTo>
                    <a:pt x="434822" y="183375"/>
                  </a:lnTo>
                  <a:lnTo>
                    <a:pt x="435292" y="182791"/>
                  </a:lnTo>
                  <a:close/>
                </a:path>
                <a:path w="648334" h="619760">
                  <a:moveTo>
                    <a:pt x="437070" y="169684"/>
                  </a:moveTo>
                  <a:lnTo>
                    <a:pt x="436943" y="169443"/>
                  </a:lnTo>
                  <a:lnTo>
                    <a:pt x="436829" y="169214"/>
                  </a:lnTo>
                  <a:lnTo>
                    <a:pt x="436714" y="168973"/>
                  </a:lnTo>
                  <a:lnTo>
                    <a:pt x="435648" y="168973"/>
                  </a:lnTo>
                  <a:lnTo>
                    <a:pt x="434936" y="170624"/>
                  </a:lnTo>
                  <a:lnTo>
                    <a:pt x="434581" y="171462"/>
                  </a:lnTo>
                  <a:lnTo>
                    <a:pt x="435292" y="171462"/>
                  </a:lnTo>
                  <a:lnTo>
                    <a:pt x="437070" y="169684"/>
                  </a:lnTo>
                  <a:close/>
                </a:path>
                <a:path w="648334" h="619760">
                  <a:moveTo>
                    <a:pt x="439191" y="187401"/>
                  </a:moveTo>
                  <a:lnTo>
                    <a:pt x="438658" y="186880"/>
                  </a:lnTo>
                  <a:lnTo>
                    <a:pt x="437413" y="186690"/>
                  </a:lnTo>
                  <a:lnTo>
                    <a:pt x="437413" y="187045"/>
                  </a:lnTo>
                  <a:lnTo>
                    <a:pt x="438607" y="187274"/>
                  </a:lnTo>
                  <a:lnTo>
                    <a:pt x="439191" y="187401"/>
                  </a:lnTo>
                  <a:close/>
                </a:path>
                <a:path w="648334" h="619760">
                  <a:moveTo>
                    <a:pt x="439191" y="176060"/>
                  </a:moveTo>
                  <a:lnTo>
                    <a:pt x="438569" y="176060"/>
                  </a:lnTo>
                  <a:lnTo>
                    <a:pt x="438619" y="176352"/>
                  </a:lnTo>
                  <a:lnTo>
                    <a:pt x="438734" y="176555"/>
                  </a:lnTo>
                  <a:lnTo>
                    <a:pt x="438835" y="176771"/>
                  </a:lnTo>
                  <a:lnTo>
                    <a:pt x="438962" y="176530"/>
                  </a:lnTo>
                  <a:lnTo>
                    <a:pt x="439077" y="176301"/>
                  </a:lnTo>
                  <a:lnTo>
                    <a:pt x="439191" y="176060"/>
                  </a:lnTo>
                  <a:close/>
                </a:path>
                <a:path w="648334" h="619760">
                  <a:moveTo>
                    <a:pt x="440613" y="184213"/>
                  </a:moveTo>
                  <a:lnTo>
                    <a:pt x="438962" y="183375"/>
                  </a:lnTo>
                  <a:lnTo>
                    <a:pt x="438480" y="183146"/>
                  </a:lnTo>
                  <a:lnTo>
                    <a:pt x="433527" y="187045"/>
                  </a:lnTo>
                  <a:lnTo>
                    <a:pt x="433527" y="187401"/>
                  </a:lnTo>
                  <a:lnTo>
                    <a:pt x="434581" y="187401"/>
                  </a:lnTo>
                  <a:lnTo>
                    <a:pt x="436283" y="185877"/>
                  </a:lnTo>
                  <a:lnTo>
                    <a:pt x="438670" y="185610"/>
                  </a:lnTo>
                  <a:lnTo>
                    <a:pt x="440613" y="184213"/>
                  </a:lnTo>
                  <a:close/>
                </a:path>
                <a:path w="648334" h="619760">
                  <a:moveTo>
                    <a:pt x="440613" y="172516"/>
                  </a:moveTo>
                  <a:lnTo>
                    <a:pt x="438835" y="172516"/>
                  </a:lnTo>
                  <a:lnTo>
                    <a:pt x="437743" y="173850"/>
                  </a:lnTo>
                  <a:lnTo>
                    <a:pt x="437197" y="173913"/>
                  </a:lnTo>
                  <a:lnTo>
                    <a:pt x="437070" y="176415"/>
                  </a:lnTo>
                  <a:lnTo>
                    <a:pt x="435648" y="177126"/>
                  </a:lnTo>
                  <a:lnTo>
                    <a:pt x="432104" y="174294"/>
                  </a:lnTo>
                  <a:lnTo>
                    <a:pt x="431749" y="174650"/>
                  </a:lnTo>
                  <a:lnTo>
                    <a:pt x="435292" y="177838"/>
                  </a:lnTo>
                  <a:lnTo>
                    <a:pt x="437070" y="178181"/>
                  </a:lnTo>
                  <a:lnTo>
                    <a:pt x="438035" y="176834"/>
                  </a:lnTo>
                  <a:lnTo>
                    <a:pt x="438518" y="176136"/>
                  </a:lnTo>
                  <a:lnTo>
                    <a:pt x="439508" y="174701"/>
                  </a:lnTo>
                  <a:lnTo>
                    <a:pt x="440347" y="173380"/>
                  </a:lnTo>
                  <a:lnTo>
                    <a:pt x="440613" y="172516"/>
                  </a:lnTo>
                  <a:close/>
                </a:path>
                <a:path w="648334" h="619760">
                  <a:moveTo>
                    <a:pt x="444500" y="185267"/>
                  </a:moveTo>
                  <a:lnTo>
                    <a:pt x="444157" y="185978"/>
                  </a:lnTo>
                  <a:lnTo>
                    <a:pt x="442950" y="186156"/>
                  </a:lnTo>
                  <a:lnTo>
                    <a:pt x="442772" y="186690"/>
                  </a:lnTo>
                  <a:lnTo>
                    <a:pt x="441312" y="187401"/>
                  </a:lnTo>
                  <a:lnTo>
                    <a:pt x="441553" y="187629"/>
                  </a:lnTo>
                  <a:lnTo>
                    <a:pt x="442023" y="188099"/>
                  </a:lnTo>
                  <a:lnTo>
                    <a:pt x="443153" y="187096"/>
                  </a:lnTo>
                  <a:lnTo>
                    <a:pt x="443915" y="186918"/>
                  </a:lnTo>
                  <a:lnTo>
                    <a:pt x="444500" y="185267"/>
                  </a:lnTo>
                  <a:close/>
                </a:path>
                <a:path w="648334" h="619760">
                  <a:moveTo>
                    <a:pt x="444500" y="174294"/>
                  </a:moveTo>
                  <a:lnTo>
                    <a:pt x="444271" y="173812"/>
                  </a:lnTo>
                  <a:lnTo>
                    <a:pt x="443788" y="172872"/>
                  </a:lnTo>
                  <a:lnTo>
                    <a:pt x="441947" y="173672"/>
                  </a:lnTo>
                  <a:lnTo>
                    <a:pt x="442277" y="174548"/>
                  </a:lnTo>
                  <a:lnTo>
                    <a:pt x="439902" y="175006"/>
                  </a:lnTo>
                  <a:lnTo>
                    <a:pt x="439775" y="175348"/>
                  </a:lnTo>
                  <a:lnTo>
                    <a:pt x="439547" y="176060"/>
                  </a:lnTo>
                  <a:lnTo>
                    <a:pt x="440613" y="176060"/>
                  </a:lnTo>
                  <a:lnTo>
                    <a:pt x="441909" y="175475"/>
                  </a:lnTo>
                  <a:lnTo>
                    <a:pt x="443204" y="174879"/>
                  </a:lnTo>
                  <a:lnTo>
                    <a:pt x="444500" y="174294"/>
                  </a:lnTo>
                  <a:close/>
                </a:path>
                <a:path w="648334" h="619760">
                  <a:moveTo>
                    <a:pt x="461505" y="227774"/>
                  </a:moveTo>
                  <a:lnTo>
                    <a:pt x="461149" y="227533"/>
                  </a:lnTo>
                  <a:lnTo>
                    <a:pt x="460794" y="227304"/>
                  </a:lnTo>
                  <a:lnTo>
                    <a:pt x="460438" y="227063"/>
                  </a:lnTo>
                  <a:lnTo>
                    <a:pt x="458076" y="228714"/>
                  </a:lnTo>
                  <a:lnTo>
                    <a:pt x="456907" y="229539"/>
                  </a:lnTo>
                  <a:lnTo>
                    <a:pt x="457136" y="229781"/>
                  </a:lnTo>
                  <a:lnTo>
                    <a:pt x="457377" y="230009"/>
                  </a:lnTo>
                  <a:lnTo>
                    <a:pt x="457606" y="230251"/>
                  </a:lnTo>
                  <a:lnTo>
                    <a:pt x="461149" y="229184"/>
                  </a:lnTo>
                  <a:lnTo>
                    <a:pt x="461391" y="228485"/>
                  </a:lnTo>
                  <a:lnTo>
                    <a:pt x="461505" y="228130"/>
                  </a:lnTo>
                  <a:lnTo>
                    <a:pt x="461505" y="227774"/>
                  </a:lnTo>
                  <a:close/>
                </a:path>
                <a:path w="648334" h="619760">
                  <a:moveTo>
                    <a:pt x="647814" y="0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040853" y="2533611"/>
              <a:ext cx="660400" cy="713105"/>
            </a:xfrm>
            <a:custGeom>
              <a:avLst/>
              <a:gdLst/>
              <a:ahLst/>
              <a:cxnLst/>
              <a:rect l="l" t="t" r="r" b="b"/>
              <a:pathLst>
                <a:path w="660400" h="713105">
                  <a:moveTo>
                    <a:pt x="1841" y="463283"/>
                  </a:moveTo>
                  <a:lnTo>
                    <a:pt x="1371" y="463042"/>
                  </a:lnTo>
                  <a:lnTo>
                    <a:pt x="901" y="462813"/>
                  </a:lnTo>
                  <a:lnTo>
                    <a:pt x="431" y="462572"/>
                  </a:lnTo>
                  <a:lnTo>
                    <a:pt x="508" y="463677"/>
                  </a:lnTo>
                  <a:lnTo>
                    <a:pt x="0" y="464477"/>
                  </a:lnTo>
                  <a:lnTo>
                    <a:pt x="787" y="465404"/>
                  </a:lnTo>
                  <a:lnTo>
                    <a:pt x="1130" y="464705"/>
                  </a:lnTo>
                  <a:lnTo>
                    <a:pt x="1841" y="463283"/>
                  </a:lnTo>
                  <a:close/>
                </a:path>
                <a:path w="660400" h="713105">
                  <a:moveTo>
                    <a:pt x="36207" y="476034"/>
                  </a:moveTo>
                  <a:lnTo>
                    <a:pt x="36080" y="475678"/>
                  </a:lnTo>
                  <a:lnTo>
                    <a:pt x="35852" y="474967"/>
                  </a:lnTo>
                  <a:lnTo>
                    <a:pt x="35852" y="474268"/>
                  </a:lnTo>
                  <a:lnTo>
                    <a:pt x="35496" y="474268"/>
                  </a:lnTo>
                  <a:lnTo>
                    <a:pt x="35725" y="474853"/>
                  </a:lnTo>
                  <a:lnTo>
                    <a:pt x="35966" y="475449"/>
                  </a:lnTo>
                  <a:lnTo>
                    <a:pt x="36207" y="476034"/>
                  </a:lnTo>
                  <a:close/>
                </a:path>
                <a:path w="660400" h="713105">
                  <a:moveTo>
                    <a:pt x="51435" y="525627"/>
                  </a:moveTo>
                  <a:lnTo>
                    <a:pt x="50952" y="525856"/>
                  </a:lnTo>
                  <a:lnTo>
                    <a:pt x="50723" y="525970"/>
                  </a:lnTo>
                  <a:lnTo>
                    <a:pt x="50952" y="526211"/>
                  </a:lnTo>
                  <a:lnTo>
                    <a:pt x="51193" y="526453"/>
                  </a:lnTo>
                  <a:lnTo>
                    <a:pt x="51435" y="526681"/>
                  </a:lnTo>
                  <a:lnTo>
                    <a:pt x="51435" y="525627"/>
                  </a:lnTo>
                  <a:close/>
                </a:path>
                <a:path w="660400" h="713105">
                  <a:moveTo>
                    <a:pt x="52857" y="535533"/>
                  </a:moveTo>
                  <a:lnTo>
                    <a:pt x="49123" y="532130"/>
                  </a:lnTo>
                  <a:lnTo>
                    <a:pt x="40373" y="526783"/>
                  </a:lnTo>
                  <a:lnTo>
                    <a:pt x="30784" y="521652"/>
                  </a:lnTo>
                  <a:lnTo>
                    <a:pt x="24511" y="518896"/>
                  </a:lnTo>
                  <a:lnTo>
                    <a:pt x="52857" y="535533"/>
                  </a:lnTo>
                  <a:close/>
                </a:path>
                <a:path w="660400" h="713105">
                  <a:moveTo>
                    <a:pt x="60642" y="516051"/>
                  </a:moveTo>
                  <a:lnTo>
                    <a:pt x="60401" y="514756"/>
                  </a:lnTo>
                  <a:lnTo>
                    <a:pt x="60172" y="513461"/>
                  </a:lnTo>
                  <a:lnTo>
                    <a:pt x="59931" y="512165"/>
                  </a:lnTo>
                  <a:lnTo>
                    <a:pt x="58991" y="511454"/>
                  </a:lnTo>
                  <a:lnTo>
                    <a:pt x="58508" y="511098"/>
                  </a:lnTo>
                  <a:lnTo>
                    <a:pt x="58166" y="511098"/>
                  </a:lnTo>
                  <a:lnTo>
                    <a:pt x="58394" y="512394"/>
                  </a:lnTo>
                  <a:lnTo>
                    <a:pt x="58877" y="514997"/>
                  </a:lnTo>
                  <a:lnTo>
                    <a:pt x="60045" y="515708"/>
                  </a:lnTo>
                  <a:lnTo>
                    <a:pt x="60642" y="516051"/>
                  </a:lnTo>
                  <a:close/>
                </a:path>
                <a:path w="660400" h="713105">
                  <a:moveTo>
                    <a:pt x="64185" y="535178"/>
                  </a:moveTo>
                  <a:lnTo>
                    <a:pt x="62649" y="534949"/>
                  </a:lnTo>
                  <a:lnTo>
                    <a:pt x="61112" y="534708"/>
                  </a:lnTo>
                  <a:lnTo>
                    <a:pt x="59588" y="534479"/>
                  </a:lnTo>
                  <a:lnTo>
                    <a:pt x="60388" y="535406"/>
                  </a:lnTo>
                  <a:lnTo>
                    <a:pt x="60528" y="535559"/>
                  </a:lnTo>
                  <a:lnTo>
                    <a:pt x="62064" y="535889"/>
                  </a:lnTo>
                  <a:lnTo>
                    <a:pt x="64185" y="535178"/>
                  </a:lnTo>
                  <a:close/>
                </a:path>
                <a:path w="660400" h="713105">
                  <a:moveTo>
                    <a:pt x="65252" y="538721"/>
                  </a:moveTo>
                  <a:lnTo>
                    <a:pt x="64300" y="538022"/>
                  </a:lnTo>
                  <a:lnTo>
                    <a:pt x="63830" y="537667"/>
                  </a:lnTo>
                  <a:lnTo>
                    <a:pt x="63830" y="538721"/>
                  </a:lnTo>
                  <a:lnTo>
                    <a:pt x="65252" y="538721"/>
                  </a:lnTo>
                  <a:close/>
                </a:path>
                <a:path w="660400" h="713105">
                  <a:moveTo>
                    <a:pt x="67183" y="540118"/>
                  </a:moveTo>
                  <a:lnTo>
                    <a:pt x="66433" y="539864"/>
                  </a:lnTo>
                  <a:lnTo>
                    <a:pt x="65989" y="539432"/>
                  </a:lnTo>
                  <a:lnTo>
                    <a:pt x="65608" y="539076"/>
                  </a:lnTo>
                  <a:lnTo>
                    <a:pt x="65303" y="539864"/>
                  </a:lnTo>
                  <a:lnTo>
                    <a:pt x="65227" y="540118"/>
                  </a:lnTo>
                  <a:lnTo>
                    <a:pt x="66370" y="541261"/>
                  </a:lnTo>
                  <a:lnTo>
                    <a:pt x="66725" y="540118"/>
                  </a:lnTo>
                  <a:lnTo>
                    <a:pt x="66890" y="541261"/>
                  </a:lnTo>
                  <a:lnTo>
                    <a:pt x="67183" y="540118"/>
                  </a:lnTo>
                  <a:close/>
                </a:path>
                <a:path w="660400" h="713105">
                  <a:moveTo>
                    <a:pt x="71970" y="534835"/>
                  </a:moveTo>
                  <a:lnTo>
                    <a:pt x="71259" y="535533"/>
                  </a:lnTo>
                  <a:lnTo>
                    <a:pt x="70561" y="536244"/>
                  </a:lnTo>
                  <a:lnTo>
                    <a:pt x="69850" y="536956"/>
                  </a:lnTo>
                  <a:lnTo>
                    <a:pt x="70561" y="536956"/>
                  </a:lnTo>
                  <a:lnTo>
                    <a:pt x="71501" y="535533"/>
                  </a:lnTo>
                  <a:lnTo>
                    <a:pt x="71970" y="534835"/>
                  </a:lnTo>
                  <a:close/>
                </a:path>
                <a:path w="660400" h="713105">
                  <a:moveTo>
                    <a:pt x="72682" y="533768"/>
                  </a:moveTo>
                  <a:lnTo>
                    <a:pt x="72186" y="534479"/>
                  </a:lnTo>
                  <a:lnTo>
                    <a:pt x="72402" y="534314"/>
                  </a:lnTo>
                  <a:lnTo>
                    <a:pt x="72326" y="534835"/>
                  </a:lnTo>
                  <a:lnTo>
                    <a:pt x="72440" y="534479"/>
                  </a:lnTo>
                  <a:lnTo>
                    <a:pt x="72567" y="534123"/>
                  </a:lnTo>
                  <a:lnTo>
                    <a:pt x="72682" y="533768"/>
                  </a:lnTo>
                  <a:close/>
                </a:path>
                <a:path w="660400" h="713105">
                  <a:moveTo>
                    <a:pt x="72682" y="522782"/>
                  </a:moveTo>
                  <a:lnTo>
                    <a:pt x="69303" y="522490"/>
                  </a:lnTo>
                  <a:lnTo>
                    <a:pt x="66700" y="527621"/>
                  </a:lnTo>
                  <a:lnTo>
                    <a:pt x="63474" y="529158"/>
                  </a:lnTo>
                  <a:lnTo>
                    <a:pt x="63474" y="529513"/>
                  </a:lnTo>
                  <a:lnTo>
                    <a:pt x="64897" y="530225"/>
                  </a:lnTo>
                  <a:lnTo>
                    <a:pt x="67144" y="527265"/>
                  </a:lnTo>
                  <a:lnTo>
                    <a:pt x="70751" y="525538"/>
                  </a:lnTo>
                  <a:lnTo>
                    <a:pt x="72682" y="523138"/>
                  </a:lnTo>
                  <a:lnTo>
                    <a:pt x="72682" y="522782"/>
                  </a:lnTo>
                  <a:close/>
                </a:path>
                <a:path w="660400" h="713105">
                  <a:moveTo>
                    <a:pt x="73304" y="501853"/>
                  </a:moveTo>
                  <a:lnTo>
                    <a:pt x="69507" y="498652"/>
                  </a:lnTo>
                  <a:lnTo>
                    <a:pt x="71628" y="493039"/>
                  </a:lnTo>
                  <a:lnTo>
                    <a:pt x="68084" y="496100"/>
                  </a:lnTo>
                  <a:lnTo>
                    <a:pt x="70637" y="502767"/>
                  </a:lnTo>
                  <a:lnTo>
                    <a:pt x="71259" y="507911"/>
                  </a:lnTo>
                  <a:lnTo>
                    <a:pt x="72326" y="507911"/>
                  </a:lnTo>
                  <a:lnTo>
                    <a:pt x="73304" y="501853"/>
                  </a:lnTo>
                  <a:close/>
                </a:path>
                <a:path w="660400" h="713105">
                  <a:moveTo>
                    <a:pt x="73393" y="538022"/>
                  </a:moveTo>
                  <a:lnTo>
                    <a:pt x="71259" y="538022"/>
                  </a:lnTo>
                  <a:lnTo>
                    <a:pt x="71564" y="538734"/>
                  </a:lnTo>
                  <a:lnTo>
                    <a:pt x="71970" y="539076"/>
                  </a:lnTo>
                  <a:lnTo>
                    <a:pt x="72326" y="539318"/>
                  </a:lnTo>
                  <a:lnTo>
                    <a:pt x="72682" y="539546"/>
                  </a:lnTo>
                  <a:lnTo>
                    <a:pt x="73037" y="539788"/>
                  </a:lnTo>
                  <a:lnTo>
                    <a:pt x="73152" y="539203"/>
                  </a:lnTo>
                  <a:lnTo>
                    <a:pt x="73279" y="538607"/>
                  </a:lnTo>
                  <a:lnTo>
                    <a:pt x="73393" y="538022"/>
                  </a:lnTo>
                  <a:close/>
                </a:path>
                <a:path w="660400" h="713105">
                  <a:moveTo>
                    <a:pt x="74104" y="492328"/>
                  </a:moveTo>
                  <a:lnTo>
                    <a:pt x="73393" y="491617"/>
                  </a:lnTo>
                  <a:lnTo>
                    <a:pt x="73279" y="491858"/>
                  </a:lnTo>
                  <a:lnTo>
                    <a:pt x="73152" y="492086"/>
                  </a:lnTo>
                  <a:lnTo>
                    <a:pt x="73037" y="492328"/>
                  </a:lnTo>
                  <a:lnTo>
                    <a:pt x="73393" y="492569"/>
                  </a:lnTo>
                  <a:lnTo>
                    <a:pt x="73736" y="492798"/>
                  </a:lnTo>
                  <a:lnTo>
                    <a:pt x="74104" y="493039"/>
                  </a:lnTo>
                  <a:lnTo>
                    <a:pt x="74104" y="492328"/>
                  </a:lnTo>
                  <a:close/>
                </a:path>
                <a:path w="660400" h="713105">
                  <a:moveTo>
                    <a:pt x="78346" y="495160"/>
                  </a:moveTo>
                  <a:lnTo>
                    <a:pt x="77876" y="494423"/>
                  </a:lnTo>
                  <a:lnTo>
                    <a:pt x="76936" y="494093"/>
                  </a:lnTo>
                  <a:lnTo>
                    <a:pt x="78346" y="495160"/>
                  </a:lnTo>
                  <a:close/>
                </a:path>
                <a:path w="660400" h="713105">
                  <a:moveTo>
                    <a:pt x="78701" y="538365"/>
                  </a:moveTo>
                  <a:lnTo>
                    <a:pt x="78105" y="537641"/>
                  </a:lnTo>
                  <a:lnTo>
                    <a:pt x="77292" y="537311"/>
                  </a:lnTo>
                  <a:lnTo>
                    <a:pt x="76022" y="538200"/>
                  </a:lnTo>
                  <a:lnTo>
                    <a:pt x="74472" y="538962"/>
                  </a:lnTo>
                  <a:lnTo>
                    <a:pt x="75869" y="540499"/>
                  </a:lnTo>
                  <a:lnTo>
                    <a:pt x="77749" y="539076"/>
                  </a:lnTo>
                  <a:lnTo>
                    <a:pt x="78701" y="538365"/>
                  </a:lnTo>
                  <a:close/>
                </a:path>
                <a:path w="660400" h="713105">
                  <a:moveTo>
                    <a:pt x="79057" y="527748"/>
                  </a:moveTo>
                  <a:lnTo>
                    <a:pt x="76581" y="525970"/>
                  </a:lnTo>
                  <a:lnTo>
                    <a:pt x="75158" y="525970"/>
                  </a:lnTo>
                  <a:lnTo>
                    <a:pt x="75158" y="526326"/>
                  </a:lnTo>
                  <a:lnTo>
                    <a:pt x="76339" y="527037"/>
                  </a:lnTo>
                  <a:lnTo>
                    <a:pt x="76847" y="527011"/>
                  </a:lnTo>
                  <a:lnTo>
                    <a:pt x="77635" y="528104"/>
                  </a:lnTo>
                  <a:lnTo>
                    <a:pt x="76225" y="529513"/>
                  </a:lnTo>
                  <a:lnTo>
                    <a:pt x="75272" y="528574"/>
                  </a:lnTo>
                  <a:lnTo>
                    <a:pt x="74815" y="528104"/>
                  </a:lnTo>
                  <a:lnTo>
                    <a:pt x="74447" y="528104"/>
                  </a:lnTo>
                  <a:lnTo>
                    <a:pt x="74930" y="529983"/>
                  </a:lnTo>
                  <a:lnTo>
                    <a:pt x="75158" y="530936"/>
                  </a:lnTo>
                  <a:lnTo>
                    <a:pt x="74447" y="531406"/>
                  </a:lnTo>
                  <a:lnTo>
                    <a:pt x="74104" y="531647"/>
                  </a:lnTo>
                  <a:lnTo>
                    <a:pt x="73977" y="531876"/>
                  </a:lnTo>
                  <a:lnTo>
                    <a:pt x="73863" y="532117"/>
                  </a:lnTo>
                  <a:lnTo>
                    <a:pt x="73736" y="532345"/>
                  </a:lnTo>
                  <a:lnTo>
                    <a:pt x="75158" y="532345"/>
                  </a:lnTo>
                  <a:lnTo>
                    <a:pt x="77393" y="530987"/>
                  </a:lnTo>
                  <a:lnTo>
                    <a:pt x="78117" y="530453"/>
                  </a:lnTo>
                  <a:lnTo>
                    <a:pt x="79057" y="527748"/>
                  </a:lnTo>
                  <a:close/>
                </a:path>
                <a:path w="660400" h="713105">
                  <a:moveTo>
                    <a:pt x="79057" y="517474"/>
                  </a:moveTo>
                  <a:lnTo>
                    <a:pt x="77736" y="516661"/>
                  </a:lnTo>
                  <a:lnTo>
                    <a:pt x="76111" y="517017"/>
                  </a:lnTo>
                  <a:lnTo>
                    <a:pt x="75526" y="514642"/>
                  </a:lnTo>
                  <a:lnTo>
                    <a:pt x="75158" y="514642"/>
                  </a:lnTo>
                  <a:lnTo>
                    <a:pt x="73736" y="516051"/>
                  </a:lnTo>
                  <a:lnTo>
                    <a:pt x="76936" y="517829"/>
                  </a:lnTo>
                  <a:lnTo>
                    <a:pt x="72682" y="523849"/>
                  </a:lnTo>
                  <a:lnTo>
                    <a:pt x="73736" y="523849"/>
                  </a:lnTo>
                  <a:lnTo>
                    <a:pt x="76034" y="522008"/>
                  </a:lnTo>
                  <a:lnTo>
                    <a:pt x="77165" y="520026"/>
                  </a:lnTo>
                  <a:lnTo>
                    <a:pt x="79057" y="517829"/>
                  </a:lnTo>
                  <a:lnTo>
                    <a:pt x="79057" y="517474"/>
                  </a:lnTo>
                  <a:close/>
                </a:path>
                <a:path w="660400" h="713105">
                  <a:moveTo>
                    <a:pt x="81546" y="496227"/>
                  </a:moveTo>
                  <a:lnTo>
                    <a:pt x="81064" y="496455"/>
                  </a:lnTo>
                  <a:lnTo>
                    <a:pt x="80835" y="496582"/>
                  </a:lnTo>
                  <a:lnTo>
                    <a:pt x="81305" y="497052"/>
                  </a:lnTo>
                  <a:lnTo>
                    <a:pt x="81546" y="497281"/>
                  </a:lnTo>
                  <a:lnTo>
                    <a:pt x="81546" y="496227"/>
                  </a:lnTo>
                  <a:close/>
                </a:path>
                <a:path w="660400" h="713105">
                  <a:moveTo>
                    <a:pt x="82956" y="534479"/>
                  </a:moveTo>
                  <a:lnTo>
                    <a:pt x="82600" y="534009"/>
                  </a:lnTo>
                  <a:lnTo>
                    <a:pt x="82245" y="533527"/>
                  </a:lnTo>
                  <a:lnTo>
                    <a:pt x="81889" y="533057"/>
                  </a:lnTo>
                  <a:lnTo>
                    <a:pt x="81546" y="533057"/>
                  </a:lnTo>
                  <a:lnTo>
                    <a:pt x="81419" y="533412"/>
                  </a:lnTo>
                  <a:lnTo>
                    <a:pt x="81305" y="533768"/>
                  </a:lnTo>
                  <a:lnTo>
                    <a:pt x="81178" y="534123"/>
                  </a:lnTo>
                  <a:lnTo>
                    <a:pt x="81661" y="534352"/>
                  </a:lnTo>
                  <a:lnTo>
                    <a:pt x="82600" y="534835"/>
                  </a:lnTo>
                  <a:lnTo>
                    <a:pt x="82715" y="534708"/>
                  </a:lnTo>
                  <a:lnTo>
                    <a:pt x="82842" y="534593"/>
                  </a:lnTo>
                  <a:close/>
                </a:path>
                <a:path w="660400" h="713105">
                  <a:moveTo>
                    <a:pt x="84721" y="493750"/>
                  </a:moveTo>
                  <a:lnTo>
                    <a:pt x="84366" y="493623"/>
                  </a:lnTo>
                  <a:lnTo>
                    <a:pt x="84010" y="493509"/>
                  </a:lnTo>
                  <a:lnTo>
                    <a:pt x="83654" y="493382"/>
                  </a:lnTo>
                  <a:lnTo>
                    <a:pt x="84061" y="494906"/>
                  </a:lnTo>
                  <a:lnTo>
                    <a:pt x="83832" y="493864"/>
                  </a:lnTo>
                  <a:lnTo>
                    <a:pt x="84721" y="494804"/>
                  </a:lnTo>
                  <a:lnTo>
                    <a:pt x="84721" y="493750"/>
                  </a:lnTo>
                  <a:close/>
                </a:path>
                <a:path w="660400" h="713105">
                  <a:moveTo>
                    <a:pt x="129349" y="657021"/>
                  </a:moveTo>
                  <a:lnTo>
                    <a:pt x="129120" y="656907"/>
                  </a:lnTo>
                  <a:lnTo>
                    <a:pt x="128879" y="656780"/>
                  </a:lnTo>
                  <a:lnTo>
                    <a:pt x="128651" y="656666"/>
                  </a:lnTo>
                  <a:lnTo>
                    <a:pt x="128409" y="656780"/>
                  </a:lnTo>
                  <a:lnTo>
                    <a:pt x="128168" y="656907"/>
                  </a:lnTo>
                  <a:lnTo>
                    <a:pt x="127939" y="657021"/>
                  </a:lnTo>
                  <a:lnTo>
                    <a:pt x="127939" y="658088"/>
                  </a:lnTo>
                  <a:lnTo>
                    <a:pt x="128409" y="658317"/>
                  </a:lnTo>
                  <a:lnTo>
                    <a:pt x="129349" y="658799"/>
                  </a:lnTo>
                  <a:lnTo>
                    <a:pt x="129349" y="657021"/>
                  </a:lnTo>
                  <a:close/>
                </a:path>
                <a:path w="660400" h="713105">
                  <a:moveTo>
                    <a:pt x="184962" y="670852"/>
                  </a:moveTo>
                  <a:lnTo>
                    <a:pt x="184099" y="671525"/>
                  </a:lnTo>
                  <a:lnTo>
                    <a:pt x="183134" y="672388"/>
                  </a:lnTo>
                  <a:lnTo>
                    <a:pt x="183540" y="673328"/>
                  </a:lnTo>
                  <a:lnTo>
                    <a:pt x="184010" y="672503"/>
                  </a:lnTo>
                  <a:lnTo>
                    <a:pt x="184492" y="671677"/>
                  </a:lnTo>
                  <a:lnTo>
                    <a:pt x="184962" y="670852"/>
                  </a:lnTo>
                  <a:close/>
                </a:path>
                <a:path w="660400" h="713105">
                  <a:moveTo>
                    <a:pt x="301129" y="712635"/>
                  </a:moveTo>
                  <a:lnTo>
                    <a:pt x="300075" y="711923"/>
                  </a:lnTo>
                  <a:lnTo>
                    <a:pt x="300456" y="712368"/>
                  </a:lnTo>
                  <a:lnTo>
                    <a:pt x="301129" y="712635"/>
                  </a:lnTo>
                  <a:close/>
                </a:path>
                <a:path w="660400" h="713105">
                  <a:moveTo>
                    <a:pt x="368782" y="657390"/>
                  </a:moveTo>
                  <a:lnTo>
                    <a:pt x="368071" y="657021"/>
                  </a:lnTo>
                  <a:lnTo>
                    <a:pt x="367372" y="656666"/>
                  </a:lnTo>
                  <a:lnTo>
                    <a:pt x="366661" y="656323"/>
                  </a:lnTo>
                  <a:lnTo>
                    <a:pt x="366661" y="656666"/>
                  </a:lnTo>
                  <a:lnTo>
                    <a:pt x="368071" y="657148"/>
                  </a:lnTo>
                  <a:lnTo>
                    <a:pt x="368782" y="657390"/>
                  </a:lnTo>
                  <a:close/>
                </a:path>
                <a:path w="660400" h="713105">
                  <a:moveTo>
                    <a:pt x="369138" y="665518"/>
                  </a:moveTo>
                  <a:lnTo>
                    <a:pt x="368769" y="665340"/>
                  </a:lnTo>
                  <a:lnTo>
                    <a:pt x="368427" y="665518"/>
                  </a:lnTo>
                  <a:lnTo>
                    <a:pt x="369138" y="665518"/>
                  </a:lnTo>
                  <a:close/>
                </a:path>
                <a:path w="660400" h="713105">
                  <a:moveTo>
                    <a:pt x="371259" y="647471"/>
                  </a:moveTo>
                  <a:lnTo>
                    <a:pt x="370535" y="648449"/>
                  </a:lnTo>
                  <a:lnTo>
                    <a:pt x="370306" y="648627"/>
                  </a:lnTo>
                  <a:lnTo>
                    <a:pt x="371259" y="649579"/>
                  </a:lnTo>
                  <a:lnTo>
                    <a:pt x="371259" y="647471"/>
                  </a:lnTo>
                  <a:close/>
                </a:path>
                <a:path w="660400" h="713105">
                  <a:moveTo>
                    <a:pt x="371614" y="686066"/>
                  </a:moveTo>
                  <a:lnTo>
                    <a:pt x="369138" y="684999"/>
                  </a:lnTo>
                  <a:lnTo>
                    <a:pt x="369900" y="685698"/>
                  </a:lnTo>
                  <a:lnTo>
                    <a:pt x="370268" y="685838"/>
                  </a:lnTo>
                  <a:lnTo>
                    <a:pt x="371614" y="686066"/>
                  </a:lnTo>
                  <a:close/>
                </a:path>
                <a:path w="660400" h="713105">
                  <a:moveTo>
                    <a:pt x="374802" y="708025"/>
                  </a:moveTo>
                  <a:lnTo>
                    <a:pt x="373392" y="707669"/>
                  </a:lnTo>
                  <a:lnTo>
                    <a:pt x="371970" y="707326"/>
                  </a:lnTo>
                  <a:lnTo>
                    <a:pt x="370547" y="706970"/>
                  </a:lnTo>
                  <a:lnTo>
                    <a:pt x="369138" y="708025"/>
                  </a:lnTo>
                  <a:lnTo>
                    <a:pt x="369138" y="708380"/>
                  </a:lnTo>
                  <a:lnTo>
                    <a:pt x="369963" y="708621"/>
                  </a:lnTo>
                  <a:lnTo>
                    <a:pt x="370789" y="708850"/>
                  </a:lnTo>
                  <a:lnTo>
                    <a:pt x="371614" y="709091"/>
                  </a:lnTo>
                  <a:lnTo>
                    <a:pt x="372681" y="708850"/>
                  </a:lnTo>
                  <a:lnTo>
                    <a:pt x="373748" y="708621"/>
                  </a:lnTo>
                  <a:lnTo>
                    <a:pt x="374802" y="708380"/>
                  </a:lnTo>
                  <a:lnTo>
                    <a:pt x="374802" y="708025"/>
                  </a:lnTo>
                  <a:close/>
                </a:path>
                <a:path w="660400" h="713105">
                  <a:moveTo>
                    <a:pt x="375373" y="650760"/>
                  </a:moveTo>
                  <a:lnTo>
                    <a:pt x="374357" y="650760"/>
                  </a:lnTo>
                  <a:lnTo>
                    <a:pt x="374853" y="651090"/>
                  </a:lnTo>
                  <a:lnTo>
                    <a:pt x="375373" y="650760"/>
                  </a:lnTo>
                  <a:close/>
                </a:path>
                <a:path w="660400" h="713105">
                  <a:moveTo>
                    <a:pt x="375513" y="651713"/>
                  </a:moveTo>
                  <a:lnTo>
                    <a:pt x="374980" y="651205"/>
                  </a:lnTo>
                  <a:lnTo>
                    <a:pt x="374675" y="651205"/>
                  </a:lnTo>
                  <a:lnTo>
                    <a:pt x="373392" y="649579"/>
                  </a:lnTo>
                  <a:lnTo>
                    <a:pt x="371208" y="650760"/>
                  </a:lnTo>
                  <a:lnTo>
                    <a:pt x="369836" y="652437"/>
                  </a:lnTo>
                  <a:lnTo>
                    <a:pt x="368935" y="651205"/>
                  </a:lnTo>
                  <a:lnTo>
                    <a:pt x="368579" y="651205"/>
                  </a:lnTo>
                  <a:lnTo>
                    <a:pt x="367347" y="652449"/>
                  </a:lnTo>
                  <a:lnTo>
                    <a:pt x="366712" y="652449"/>
                  </a:lnTo>
                  <a:lnTo>
                    <a:pt x="367817" y="652970"/>
                  </a:lnTo>
                  <a:lnTo>
                    <a:pt x="368960" y="653249"/>
                  </a:lnTo>
                  <a:lnTo>
                    <a:pt x="369836" y="653846"/>
                  </a:lnTo>
                  <a:lnTo>
                    <a:pt x="372478" y="651205"/>
                  </a:lnTo>
                  <a:lnTo>
                    <a:pt x="374053" y="651205"/>
                  </a:lnTo>
                  <a:lnTo>
                    <a:pt x="373748" y="652449"/>
                  </a:lnTo>
                  <a:lnTo>
                    <a:pt x="373443" y="653923"/>
                  </a:lnTo>
                  <a:lnTo>
                    <a:pt x="374446" y="654900"/>
                  </a:lnTo>
                  <a:lnTo>
                    <a:pt x="375513" y="651713"/>
                  </a:lnTo>
                  <a:close/>
                </a:path>
                <a:path w="660400" h="713105">
                  <a:moveTo>
                    <a:pt x="378206" y="707047"/>
                  </a:moveTo>
                  <a:lnTo>
                    <a:pt x="377304" y="707136"/>
                  </a:lnTo>
                  <a:lnTo>
                    <a:pt x="376415" y="707237"/>
                  </a:lnTo>
                  <a:lnTo>
                    <a:pt x="375513" y="707326"/>
                  </a:lnTo>
                  <a:lnTo>
                    <a:pt x="375513" y="708025"/>
                  </a:lnTo>
                  <a:lnTo>
                    <a:pt x="376580" y="708025"/>
                  </a:lnTo>
                  <a:lnTo>
                    <a:pt x="378206" y="707047"/>
                  </a:lnTo>
                  <a:close/>
                </a:path>
                <a:path w="660400" h="713105">
                  <a:moveTo>
                    <a:pt x="378650" y="651205"/>
                  </a:moveTo>
                  <a:lnTo>
                    <a:pt x="376694" y="649935"/>
                  </a:lnTo>
                  <a:lnTo>
                    <a:pt x="375373" y="650760"/>
                  </a:lnTo>
                  <a:lnTo>
                    <a:pt x="376859" y="650760"/>
                  </a:lnTo>
                  <a:lnTo>
                    <a:pt x="377634" y="651713"/>
                  </a:lnTo>
                  <a:lnTo>
                    <a:pt x="378142" y="651205"/>
                  </a:lnTo>
                  <a:lnTo>
                    <a:pt x="378650" y="651205"/>
                  </a:lnTo>
                  <a:close/>
                </a:path>
                <a:path w="660400" h="713105">
                  <a:moveTo>
                    <a:pt x="379056" y="706970"/>
                  </a:moveTo>
                  <a:lnTo>
                    <a:pt x="378345" y="706970"/>
                  </a:lnTo>
                  <a:lnTo>
                    <a:pt x="378206" y="707047"/>
                  </a:lnTo>
                  <a:lnTo>
                    <a:pt x="379056" y="706970"/>
                  </a:lnTo>
                  <a:close/>
                </a:path>
                <a:path w="660400" h="713105">
                  <a:moveTo>
                    <a:pt x="381533" y="707326"/>
                  </a:moveTo>
                  <a:lnTo>
                    <a:pt x="381292" y="707085"/>
                  </a:lnTo>
                  <a:lnTo>
                    <a:pt x="381063" y="706843"/>
                  </a:lnTo>
                  <a:lnTo>
                    <a:pt x="380822" y="706615"/>
                  </a:lnTo>
                  <a:lnTo>
                    <a:pt x="380466" y="706488"/>
                  </a:lnTo>
                  <a:lnTo>
                    <a:pt x="379768" y="706259"/>
                  </a:lnTo>
                  <a:lnTo>
                    <a:pt x="379641" y="706843"/>
                  </a:lnTo>
                  <a:lnTo>
                    <a:pt x="379412" y="708025"/>
                  </a:lnTo>
                  <a:lnTo>
                    <a:pt x="380123" y="708139"/>
                  </a:lnTo>
                  <a:lnTo>
                    <a:pt x="380822" y="708266"/>
                  </a:lnTo>
                  <a:lnTo>
                    <a:pt x="381533" y="708380"/>
                  </a:lnTo>
                  <a:lnTo>
                    <a:pt x="381533" y="707326"/>
                  </a:lnTo>
                  <a:close/>
                </a:path>
                <a:path w="660400" h="713105">
                  <a:moveTo>
                    <a:pt x="383311" y="693153"/>
                  </a:moveTo>
                  <a:lnTo>
                    <a:pt x="382600" y="692442"/>
                  </a:lnTo>
                  <a:lnTo>
                    <a:pt x="381419" y="692200"/>
                  </a:lnTo>
                  <a:lnTo>
                    <a:pt x="379056" y="691743"/>
                  </a:lnTo>
                  <a:lnTo>
                    <a:pt x="379742" y="692658"/>
                  </a:lnTo>
                  <a:lnTo>
                    <a:pt x="380847" y="693000"/>
                  </a:lnTo>
                  <a:lnTo>
                    <a:pt x="381889" y="693508"/>
                  </a:lnTo>
                  <a:lnTo>
                    <a:pt x="382765" y="692988"/>
                  </a:lnTo>
                  <a:lnTo>
                    <a:pt x="382498" y="693229"/>
                  </a:lnTo>
                  <a:lnTo>
                    <a:pt x="383311" y="693153"/>
                  </a:lnTo>
                  <a:close/>
                </a:path>
                <a:path w="660400" h="713105">
                  <a:moveTo>
                    <a:pt x="384365" y="697395"/>
                  </a:moveTo>
                  <a:lnTo>
                    <a:pt x="383425" y="695998"/>
                  </a:lnTo>
                  <a:lnTo>
                    <a:pt x="382917" y="696506"/>
                  </a:lnTo>
                  <a:lnTo>
                    <a:pt x="382600" y="694220"/>
                  </a:lnTo>
                  <a:lnTo>
                    <a:pt x="381889" y="694220"/>
                  </a:lnTo>
                  <a:lnTo>
                    <a:pt x="381889" y="696341"/>
                  </a:lnTo>
                  <a:lnTo>
                    <a:pt x="383540" y="697052"/>
                  </a:lnTo>
                  <a:lnTo>
                    <a:pt x="384365" y="697395"/>
                  </a:lnTo>
                  <a:close/>
                </a:path>
                <a:path w="660400" h="713105">
                  <a:moveTo>
                    <a:pt x="385787" y="686181"/>
                  </a:moveTo>
                  <a:lnTo>
                    <a:pt x="384835" y="685355"/>
                  </a:lnTo>
                  <a:lnTo>
                    <a:pt x="384009" y="687857"/>
                  </a:lnTo>
                  <a:lnTo>
                    <a:pt x="382244" y="687857"/>
                  </a:lnTo>
                  <a:lnTo>
                    <a:pt x="381165" y="687133"/>
                  </a:lnTo>
                  <a:lnTo>
                    <a:pt x="381076" y="686181"/>
                  </a:lnTo>
                  <a:lnTo>
                    <a:pt x="380822" y="685355"/>
                  </a:lnTo>
                  <a:lnTo>
                    <a:pt x="380593" y="685355"/>
                  </a:lnTo>
                  <a:lnTo>
                    <a:pt x="380199" y="686181"/>
                  </a:lnTo>
                  <a:lnTo>
                    <a:pt x="380072" y="686422"/>
                  </a:lnTo>
                  <a:lnTo>
                    <a:pt x="379958" y="686676"/>
                  </a:lnTo>
                  <a:lnTo>
                    <a:pt x="379653" y="687133"/>
                  </a:lnTo>
                  <a:lnTo>
                    <a:pt x="379336" y="687400"/>
                  </a:lnTo>
                  <a:lnTo>
                    <a:pt x="378345" y="688555"/>
                  </a:lnTo>
                  <a:lnTo>
                    <a:pt x="378701" y="689533"/>
                  </a:lnTo>
                  <a:lnTo>
                    <a:pt x="378333" y="689292"/>
                  </a:lnTo>
                  <a:lnTo>
                    <a:pt x="378828" y="689889"/>
                  </a:lnTo>
                  <a:lnTo>
                    <a:pt x="379412" y="689965"/>
                  </a:lnTo>
                  <a:lnTo>
                    <a:pt x="380898" y="688009"/>
                  </a:lnTo>
                  <a:lnTo>
                    <a:pt x="381139" y="688390"/>
                  </a:lnTo>
                  <a:lnTo>
                    <a:pt x="383374" y="689292"/>
                  </a:lnTo>
                  <a:lnTo>
                    <a:pt x="383921" y="688555"/>
                  </a:lnTo>
                  <a:lnTo>
                    <a:pt x="384390" y="688009"/>
                  </a:lnTo>
                  <a:lnTo>
                    <a:pt x="384543" y="687857"/>
                  </a:lnTo>
                  <a:lnTo>
                    <a:pt x="385787" y="686422"/>
                  </a:lnTo>
                  <a:lnTo>
                    <a:pt x="385787" y="686181"/>
                  </a:lnTo>
                  <a:close/>
                </a:path>
                <a:path w="660400" h="713105">
                  <a:moveTo>
                    <a:pt x="387210" y="685355"/>
                  </a:moveTo>
                  <a:lnTo>
                    <a:pt x="385140" y="683272"/>
                  </a:lnTo>
                  <a:lnTo>
                    <a:pt x="384543" y="682663"/>
                  </a:lnTo>
                  <a:lnTo>
                    <a:pt x="381203" y="683272"/>
                  </a:lnTo>
                  <a:lnTo>
                    <a:pt x="380707" y="682663"/>
                  </a:lnTo>
                  <a:lnTo>
                    <a:pt x="380593" y="682523"/>
                  </a:lnTo>
                  <a:lnTo>
                    <a:pt x="379476" y="681113"/>
                  </a:lnTo>
                  <a:lnTo>
                    <a:pt x="378790" y="680262"/>
                  </a:lnTo>
                  <a:lnTo>
                    <a:pt x="378790" y="681913"/>
                  </a:lnTo>
                  <a:lnTo>
                    <a:pt x="378256" y="681913"/>
                  </a:lnTo>
                  <a:lnTo>
                    <a:pt x="378155" y="681634"/>
                  </a:lnTo>
                  <a:lnTo>
                    <a:pt x="378104" y="681456"/>
                  </a:lnTo>
                  <a:lnTo>
                    <a:pt x="377990" y="681113"/>
                  </a:lnTo>
                  <a:lnTo>
                    <a:pt x="378790" y="681913"/>
                  </a:lnTo>
                  <a:lnTo>
                    <a:pt x="378790" y="680262"/>
                  </a:lnTo>
                  <a:lnTo>
                    <a:pt x="378345" y="679691"/>
                  </a:lnTo>
                  <a:lnTo>
                    <a:pt x="376224" y="679691"/>
                  </a:lnTo>
                  <a:lnTo>
                    <a:pt x="376097" y="679932"/>
                  </a:lnTo>
                  <a:lnTo>
                    <a:pt x="375983" y="680161"/>
                  </a:lnTo>
                  <a:lnTo>
                    <a:pt x="375869" y="680402"/>
                  </a:lnTo>
                  <a:lnTo>
                    <a:pt x="376923" y="681634"/>
                  </a:lnTo>
                  <a:lnTo>
                    <a:pt x="377571" y="681913"/>
                  </a:lnTo>
                  <a:lnTo>
                    <a:pt x="377990" y="683945"/>
                  </a:lnTo>
                  <a:lnTo>
                    <a:pt x="387210" y="685355"/>
                  </a:lnTo>
                  <a:close/>
                </a:path>
                <a:path w="660400" h="713105">
                  <a:moveTo>
                    <a:pt x="391096" y="585127"/>
                  </a:moveTo>
                  <a:lnTo>
                    <a:pt x="390499" y="585952"/>
                  </a:lnTo>
                  <a:lnTo>
                    <a:pt x="390740" y="586892"/>
                  </a:lnTo>
                  <a:lnTo>
                    <a:pt x="390867" y="586308"/>
                  </a:lnTo>
                  <a:lnTo>
                    <a:pt x="391096" y="585127"/>
                  </a:lnTo>
                  <a:close/>
                </a:path>
                <a:path w="660400" h="713105">
                  <a:moveTo>
                    <a:pt x="392163" y="694575"/>
                  </a:moveTo>
                  <a:lnTo>
                    <a:pt x="388975" y="692442"/>
                  </a:lnTo>
                  <a:lnTo>
                    <a:pt x="388975" y="686422"/>
                  </a:lnTo>
                  <a:lnTo>
                    <a:pt x="387908" y="686066"/>
                  </a:lnTo>
                  <a:lnTo>
                    <a:pt x="386143" y="686066"/>
                  </a:lnTo>
                  <a:lnTo>
                    <a:pt x="387832" y="688441"/>
                  </a:lnTo>
                  <a:lnTo>
                    <a:pt x="387146" y="689317"/>
                  </a:lnTo>
                  <a:lnTo>
                    <a:pt x="388264" y="692442"/>
                  </a:lnTo>
                  <a:lnTo>
                    <a:pt x="389064" y="693839"/>
                  </a:lnTo>
                  <a:lnTo>
                    <a:pt x="390220" y="694359"/>
                  </a:lnTo>
                  <a:lnTo>
                    <a:pt x="392163" y="694575"/>
                  </a:lnTo>
                  <a:close/>
                </a:path>
                <a:path w="660400" h="713105">
                  <a:moveTo>
                    <a:pt x="392417" y="571665"/>
                  </a:moveTo>
                  <a:lnTo>
                    <a:pt x="392391" y="571423"/>
                  </a:lnTo>
                  <a:lnTo>
                    <a:pt x="392290" y="570611"/>
                  </a:lnTo>
                  <a:lnTo>
                    <a:pt x="391490" y="570611"/>
                  </a:lnTo>
                  <a:lnTo>
                    <a:pt x="391248" y="570611"/>
                  </a:lnTo>
                  <a:lnTo>
                    <a:pt x="391401" y="571423"/>
                  </a:lnTo>
                  <a:lnTo>
                    <a:pt x="391452" y="571665"/>
                  </a:lnTo>
                  <a:lnTo>
                    <a:pt x="392417" y="571665"/>
                  </a:lnTo>
                  <a:close/>
                </a:path>
                <a:path w="660400" h="713105">
                  <a:moveTo>
                    <a:pt x="392518" y="572376"/>
                  </a:moveTo>
                  <a:lnTo>
                    <a:pt x="392455" y="571906"/>
                  </a:lnTo>
                  <a:lnTo>
                    <a:pt x="391452" y="571906"/>
                  </a:lnTo>
                  <a:lnTo>
                    <a:pt x="389686" y="572947"/>
                  </a:lnTo>
                  <a:lnTo>
                    <a:pt x="388378" y="572947"/>
                  </a:lnTo>
                  <a:lnTo>
                    <a:pt x="384594" y="573786"/>
                  </a:lnTo>
                  <a:lnTo>
                    <a:pt x="391096" y="573786"/>
                  </a:lnTo>
                  <a:lnTo>
                    <a:pt x="392518" y="572376"/>
                  </a:lnTo>
                  <a:close/>
                </a:path>
                <a:path w="660400" h="713105">
                  <a:moveTo>
                    <a:pt x="392811" y="569887"/>
                  </a:moveTo>
                  <a:lnTo>
                    <a:pt x="390728" y="568794"/>
                  </a:lnTo>
                  <a:lnTo>
                    <a:pt x="388632" y="568528"/>
                  </a:lnTo>
                  <a:lnTo>
                    <a:pt x="386727" y="569887"/>
                  </a:lnTo>
                  <a:lnTo>
                    <a:pt x="390385" y="569887"/>
                  </a:lnTo>
                  <a:lnTo>
                    <a:pt x="391210" y="570433"/>
                  </a:lnTo>
                  <a:lnTo>
                    <a:pt x="391147" y="570064"/>
                  </a:lnTo>
                  <a:lnTo>
                    <a:pt x="392214" y="570064"/>
                  </a:lnTo>
                  <a:lnTo>
                    <a:pt x="392201" y="569887"/>
                  </a:lnTo>
                  <a:lnTo>
                    <a:pt x="392811" y="569887"/>
                  </a:lnTo>
                  <a:close/>
                </a:path>
                <a:path w="660400" h="713105">
                  <a:moveTo>
                    <a:pt x="393928" y="697395"/>
                  </a:moveTo>
                  <a:lnTo>
                    <a:pt x="393407" y="696874"/>
                  </a:lnTo>
                  <a:lnTo>
                    <a:pt x="392163" y="696696"/>
                  </a:lnTo>
                  <a:lnTo>
                    <a:pt x="392163" y="697052"/>
                  </a:lnTo>
                  <a:lnTo>
                    <a:pt x="392747" y="697166"/>
                  </a:lnTo>
                  <a:lnTo>
                    <a:pt x="393344" y="697293"/>
                  </a:lnTo>
                  <a:lnTo>
                    <a:pt x="393928" y="697395"/>
                  </a:lnTo>
                  <a:close/>
                </a:path>
                <a:path w="660400" h="713105">
                  <a:moveTo>
                    <a:pt x="400304" y="707326"/>
                  </a:moveTo>
                  <a:lnTo>
                    <a:pt x="399592" y="706259"/>
                  </a:lnTo>
                  <a:lnTo>
                    <a:pt x="391096" y="706259"/>
                  </a:lnTo>
                  <a:lnTo>
                    <a:pt x="391096" y="707326"/>
                  </a:lnTo>
                  <a:lnTo>
                    <a:pt x="400304" y="707326"/>
                  </a:lnTo>
                  <a:close/>
                </a:path>
                <a:path w="660400" h="713105">
                  <a:moveTo>
                    <a:pt x="400304" y="674027"/>
                  </a:moveTo>
                  <a:lnTo>
                    <a:pt x="399440" y="672782"/>
                  </a:lnTo>
                  <a:lnTo>
                    <a:pt x="398322" y="672109"/>
                  </a:lnTo>
                  <a:lnTo>
                    <a:pt x="396760" y="671550"/>
                  </a:lnTo>
                  <a:lnTo>
                    <a:pt x="397827" y="672617"/>
                  </a:lnTo>
                  <a:lnTo>
                    <a:pt x="398894" y="673671"/>
                  </a:lnTo>
                  <a:lnTo>
                    <a:pt x="399948" y="674725"/>
                  </a:lnTo>
                  <a:lnTo>
                    <a:pt x="400075" y="674497"/>
                  </a:lnTo>
                  <a:lnTo>
                    <a:pt x="400304" y="674027"/>
                  </a:lnTo>
                  <a:close/>
                </a:path>
                <a:path w="660400" h="713105">
                  <a:moveTo>
                    <a:pt x="401726" y="687133"/>
                  </a:moveTo>
                  <a:lnTo>
                    <a:pt x="401485" y="686892"/>
                  </a:lnTo>
                  <a:lnTo>
                    <a:pt x="401256" y="686650"/>
                  </a:lnTo>
                  <a:lnTo>
                    <a:pt x="401015" y="686422"/>
                  </a:lnTo>
                  <a:lnTo>
                    <a:pt x="400456" y="687793"/>
                  </a:lnTo>
                  <a:lnTo>
                    <a:pt x="399961" y="688022"/>
                  </a:lnTo>
                  <a:lnTo>
                    <a:pt x="400659" y="688898"/>
                  </a:lnTo>
                  <a:lnTo>
                    <a:pt x="401015" y="688314"/>
                  </a:lnTo>
                  <a:lnTo>
                    <a:pt x="401370" y="687717"/>
                  </a:lnTo>
                  <a:lnTo>
                    <a:pt x="401726" y="687133"/>
                  </a:lnTo>
                  <a:close/>
                </a:path>
                <a:path w="660400" h="713105">
                  <a:moveTo>
                    <a:pt x="403136" y="666940"/>
                  </a:moveTo>
                  <a:lnTo>
                    <a:pt x="401370" y="667296"/>
                  </a:lnTo>
                  <a:lnTo>
                    <a:pt x="401726" y="669417"/>
                  </a:lnTo>
                  <a:lnTo>
                    <a:pt x="401256" y="671652"/>
                  </a:lnTo>
                  <a:lnTo>
                    <a:pt x="402437" y="674027"/>
                  </a:lnTo>
                  <a:lnTo>
                    <a:pt x="403136" y="666940"/>
                  </a:lnTo>
                  <a:close/>
                </a:path>
                <a:path w="660400" h="713105">
                  <a:moveTo>
                    <a:pt x="403821" y="689330"/>
                  </a:moveTo>
                  <a:lnTo>
                    <a:pt x="403390" y="689635"/>
                  </a:lnTo>
                  <a:lnTo>
                    <a:pt x="402958" y="690079"/>
                  </a:lnTo>
                  <a:lnTo>
                    <a:pt x="402882" y="690664"/>
                  </a:lnTo>
                  <a:lnTo>
                    <a:pt x="402780" y="691375"/>
                  </a:lnTo>
                  <a:lnTo>
                    <a:pt x="391807" y="684301"/>
                  </a:lnTo>
                  <a:lnTo>
                    <a:pt x="395351" y="687133"/>
                  </a:lnTo>
                  <a:lnTo>
                    <a:pt x="397713" y="686892"/>
                  </a:lnTo>
                  <a:lnTo>
                    <a:pt x="399846" y="686892"/>
                  </a:lnTo>
                  <a:lnTo>
                    <a:pt x="397827" y="686650"/>
                  </a:lnTo>
                  <a:lnTo>
                    <a:pt x="395935" y="686650"/>
                  </a:lnTo>
                  <a:lnTo>
                    <a:pt x="394639" y="685355"/>
                  </a:lnTo>
                  <a:lnTo>
                    <a:pt x="394970" y="684301"/>
                  </a:lnTo>
                  <a:lnTo>
                    <a:pt x="395427" y="682879"/>
                  </a:lnTo>
                  <a:lnTo>
                    <a:pt x="396278" y="683463"/>
                  </a:lnTo>
                  <a:lnTo>
                    <a:pt x="396405" y="680758"/>
                  </a:lnTo>
                  <a:lnTo>
                    <a:pt x="397510" y="681139"/>
                  </a:lnTo>
                  <a:lnTo>
                    <a:pt x="399249" y="682879"/>
                  </a:lnTo>
                  <a:lnTo>
                    <a:pt x="398945" y="682879"/>
                  </a:lnTo>
                  <a:lnTo>
                    <a:pt x="398881" y="685088"/>
                  </a:lnTo>
                  <a:lnTo>
                    <a:pt x="399097" y="685088"/>
                  </a:lnTo>
                  <a:lnTo>
                    <a:pt x="401370" y="686066"/>
                  </a:lnTo>
                  <a:lnTo>
                    <a:pt x="402971" y="686066"/>
                  </a:lnTo>
                  <a:lnTo>
                    <a:pt x="401967" y="684301"/>
                  </a:lnTo>
                  <a:lnTo>
                    <a:pt x="401294" y="685088"/>
                  </a:lnTo>
                  <a:lnTo>
                    <a:pt x="399948" y="685088"/>
                  </a:lnTo>
                  <a:lnTo>
                    <a:pt x="399834" y="683831"/>
                  </a:lnTo>
                  <a:lnTo>
                    <a:pt x="399732" y="682879"/>
                  </a:lnTo>
                  <a:lnTo>
                    <a:pt x="399630" y="681824"/>
                  </a:lnTo>
                  <a:lnTo>
                    <a:pt x="399592" y="681456"/>
                  </a:lnTo>
                  <a:lnTo>
                    <a:pt x="398475" y="680758"/>
                  </a:lnTo>
                  <a:lnTo>
                    <a:pt x="397903" y="680402"/>
                  </a:lnTo>
                  <a:lnTo>
                    <a:pt x="396113" y="679272"/>
                  </a:lnTo>
                  <a:lnTo>
                    <a:pt x="394639" y="678129"/>
                  </a:lnTo>
                  <a:lnTo>
                    <a:pt x="394639" y="680402"/>
                  </a:lnTo>
                  <a:lnTo>
                    <a:pt x="394639" y="682879"/>
                  </a:lnTo>
                  <a:lnTo>
                    <a:pt x="392874" y="682879"/>
                  </a:lnTo>
                  <a:lnTo>
                    <a:pt x="391807" y="681824"/>
                  </a:lnTo>
                  <a:lnTo>
                    <a:pt x="391896" y="681456"/>
                  </a:lnTo>
                  <a:lnTo>
                    <a:pt x="391972" y="681139"/>
                  </a:lnTo>
                  <a:lnTo>
                    <a:pt x="392074" y="680758"/>
                  </a:lnTo>
                  <a:lnTo>
                    <a:pt x="392163" y="680402"/>
                  </a:lnTo>
                  <a:lnTo>
                    <a:pt x="394639" y="680402"/>
                  </a:lnTo>
                  <a:lnTo>
                    <a:pt x="394639" y="678129"/>
                  </a:lnTo>
                  <a:lnTo>
                    <a:pt x="393928" y="677570"/>
                  </a:lnTo>
                  <a:lnTo>
                    <a:pt x="392163" y="677570"/>
                  </a:lnTo>
                  <a:lnTo>
                    <a:pt x="390969" y="679678"/>
                  </a:lnTo>
                  <a:lnTo>
                    <a:pt x="390436" y="681139"/>
                  </a:lnTo>
                  <a:lnTo>
                    <a:pt x="390080" y="681139"/>
                  </a:lnTo>
                  <a:lnTo>
                    <a:pt x="387908" y="681824"/>
                  </a:lnTo>
                  <a:lnTo>
                    <a:pt x="387959" y="682879"/>
                  </a:lnTo>
                  <a:lnTo>
                    <a:pt x="388073" y="685088"/>
                  </a:lnTo>
                  <a:lnTo>
                    <a:pt x="388175" y="685355"/>
                  </a:lnTo>
                  <a:lnTo>
                    <a:pt x="392163" y="687476"/>
                  </a:lnTo>
                  <a:lnTo>
                    <a:pt x="391985" y="688187"/>
                  </a:lnTo>
                  <a:lnTo>
                    <a:pt x="391896" y="688555"/>
                  </a:lnTo>
                  <a:lnTo>
                    <a:pt x="391820" y="688924"/>
                  </a:lnTo>
                  <a:lnTo>
                    <a:pt x="391350" y="689330"/>
                  </a:lnTo>
                  <a:lnTo>
                    <a:pt x="391807" y="690664"/>
                  </a:lnTo>
                  <a:lnTo>
                    <a:pt x="392633" y="692086"/>
                  </a:lnTo>
                  <a:lnTo>
                    <a:pt x="392836" y="692086"/>
                  </a:lnTo>
                  <a:lnTo>
                    <a:pt x="393725" y="692378"/>
                  </a:lnTo>
                  <a:lnTo>
                    <a:pt x="395351" y="692797"/>
                  </a:lnTo>
                  <a:lnTo>
                    <a:pt x="396290" y="694220"/>
                  </a:lnTo>
                  <a:lnTo>
                    <a:pt x="396481" y="692797"/>
                  </a:lnTo>
                  <a:lnTo>
                    <a:pt x="396506" y="692378"/>
                  </a:lnTo>
                  <a:lnTo>
                    <a:pt x="396138" y="692086"/>
                  </a:lnTo>
                  <a:lnTo>
                    <a:pt x="394284" y="690968"/>
                  </a:lnTo>
                  <a:lnTo>
                    <a:pt x="392709" y="690079"/>
                  </a:lnTo>
                  <a:lnTo>
                    <a:pt x="392518" y="690079"/>
                  </a:lnTo>
                  <a:lnTo>
                    <a:pt x="392518" y="688555"/>
                  </a:lnTo>
                  <a:lnTo>
                    <a:pt x="403136" y="692086"/>
                  </a:lnTo>
                  <a:lnTo>
                    <a:pt x="403313" y="691375"/>
                  </a:lnTo>
                  <a:lnTo>
                    <a:pt x="403631" y="690079"/>
                  </a:lnTo>
                  <a:lnTo>
                    <a:pt x="403745" y="689635"/>
                  </a:lnTo>
                  <a:lnTo>
                    <a:pt x="403821" y="689330"/>
                  </a:lnTo>
                  <a:close/>
                </a:path>
                <a:path w="660400" h="713105">
                  <a:moveTo>
                    <a:pt x="404952" y="705662"/>
                  </a:moveTo>
                  <a:lnTo>
                    <a:pt x="404469" y="704291"/>
                  </a:lnTo>
                  <a:lnTo>
                    <a:pt x="402361" y="703313"/>
                  </a:lnTo>
                  <a:lnTo>
                    <a:pt x="401015" y="702017"/>
                  </a:lnTo>
                  <a:lnTo>
                    <a:pt x="401015" y="701649"/>
                  </a:lnTo>
                  <a:lnTo>
                    <a:pt x="402780" y="702017"/>
                  </a:lnTo>
                  <a:lnTo>
                    <a:pt x="402704" y="701649"/>
                  </a:lnTo>
                  <a:lnTo>
                    <a:pt x="402424" y="700227"/>
                  </a:lnTo>
                  <a:lnTo>
                    <a:pt x="402348" y="699884"/>
                  </a:lnTo>
                  <a:lnTo>
                    <a:pt x="402259" y="699401"/>
                  </a:lnTo>
                  <a:lnTo>
                    <a:pt x="402145" y="698817"/>
                  </a:lnTo>
                  <a:lnTo>
                    <a:pt x="402094" y="698563"/>
                  </a:lnTo>
                  <a:lnTo>
                    <a:pt x="402259" y="698563"/>
                  </a:lnTo>
                  <a:lnTo>
                    <a:pt x="401040" y="697877"/>
                  </a:lnTo>
                  <a:lnTo>
                    <a:pt x="399542" y="697039"/>
                  </a:lnTo>
                  <a:lnTo>
                    <a:pt x="396405" y="695274"/>
                  </a:lnTo>
                  <a:lnTo>
                    <a:pt x="394919" y="696607"/>
                  </a:lnTo>
                  <a:lnTo>
                    <a:pt x="394373" y="697039"/>
                  </a:lnTo>
                  <a:lnTo>
                    <a:pt x="394665" y="697877"/>
                  </a:lnTo>
                  <a:lnTo>
                    <a:pt x="394779" y="698233"/>
                  </a:lnTo>
                  <a:lnTo>
                    <a:pt x="394906" y="698563"/>
                  </a:lnTo>
                  <a:lnTo>
                    <a:pt x="394995" y="698817"/>
                  </a:lnTo>
                  <a:lnTo>
                    <a:pt x="392201" y="699160"/>
                  </a:lnTo>
                  <a:lnTo>
                    <a:pt x="392061" y="698817"/>
                  </a:lnTo>
                  <a:lnTo>
                    <a:pt x="391947" y="698563"/>
                  </a:lnTo>
                  <a:lnTo>
                    <a:pt x="390817" y="697877"/>
                  </a:lnTo>
                  <a:lnTo>
                    <a:pt x="390017" y="697407"/>
                  </a:lnTo>
                  <a:lnTo>
                    <a:pt x="389801" y="697877"/>
                  </a:lnTo>
                  <a:lnTo>
                    <a:pt x="389686" y="698106"/>
                  </a:lnTo>
                  <a:lnTo>
                    <a:pt x="391350" y="699401"/>
                  </a:lnTo>
                  <a:lnTo>
                    <a:pt x="391845" y="699884"/>
                  </a:lnTo>
                  <a:lnTo>
                    <a:pt x="392582" y="701141"/>
                  </a:lnTo>
                  <a:lnTo>
                    <a:pt x="394284" y="703072"/>
                  </a:lnTo>
                  <a:lnTo>
                    <a:pt x="393573" y="700227"/>
                  </a:lnTo>
                  <a:lnTo>
                    <a:pt x="394639" y="699173"/>
                  </a:lnTo>
                  <a:lnTo>
                    <a:pt x="394957" y="699401"/>
                  </a:lnTo>
                  <a:lnTo>
                    <a:pt x="394817" y="699401"/>
                  </a:lnTo>
                  <a:lnTo>
                    <a:pt x="395338" y="699541"/>
                  </a:lnTo>
                  <a:lnTo>
                    <a:pt x="396748" y="699871"/>
                  </a:lnTo>
                  <a:lnTo>
                    <a:pt x="396684" y="699401"/>
                  </a:lnTo>
                  <a:lnTo>
                    <a:pt x="395249" y="699401"/>
                  </a:lnTo>
                  <a:lnTo>
                    <a:pt x="395376" y="698817"/>
                  </a:lnTo>
                  <a:lnTo>
                    <a:pt x="395452" y="698563"/>
                  </a:lnTo>
                  <a:lnTo>
                    <a:pt x="395554" y="698233"/>
                  </a:lnTo>
                  <a:lnTo>
                    <a:pt x="395655" y="697877"/>
                  </a:lnTo>
                  <a:lnTo>
                    <a:pt x="396468" y="697877"/>
                  </a:lnTo>
                  <a:lnTo>
                    <a:pt x="396570" y="698563"/>
                  </a:lnTo>
                  <a:lnTo>
                    <a:pt x="396684" y="699401"/>
                  </a:lnTo>
                  <a:lnTo>
                    <a:pt x="399008" y="699401"/>
                  </a:lnTo>
                  <a:lnTo>
                    <a:pt x="398716" y="698817"/>
                  </a:lnTo>
                  <a:lnTo>
                    <a:pt x="398589" y="698563"/>
                  </a:lnTo>
                  <a:lnTo>
                    <a:pt x="399021" y="698563"/>
                  </a:lnTo>
                  <a:lnTo>
                    <a:pt x="399605" y="698817"/>
                  </a:lnTo>
                  <a:lnTo>
                    <a:pt x="400304" y="699173"/>
                  </a:lnTo>
                  <a:lnTo>
                    <a:pt x="400189" y="699401"/>
                  </a:lnTo>
                  <a:lnTo>
                    <a:pt x="400088" y="699604"/>
                  </a:lnTo>
                  <a:lnTo>
                    <a:pt x="399961" y="699884"/>
                  </a:lnTo>
                  <a:lnTo>
                    <a:pt x="400088" y="699604"/>
                  </a:lnTo>
                  <a:lnTo>
                    <a:pt x="400088" y="699401"/>
                  </a:lnTo>
                  <a:lnTo>
                    <a:pt x="399008" y="699401"/>
                  </a:lnTo>
                  <a:lnTo>
                    <a:pt x="399249" y="699884"/>
                  </a:lnTo>
                  <a:lnTo>
                    <a:pt x="396811" y="699884"/>
                  </a:lnTo>
                  <a:lnTo>
                    <a:pt x="395605" y="699884"/>
                  </a:lnTo>
                  <a:lnTo>
                    <a:pt x="396748" y="701408"/>
                  </a:lnTo>
                  <a:lnTo>
                    <a:pt x="401942" y="705218"/>
                  </a:lnTo>
                  <a:lnTo>
                    <a:pt x="404202" y="705904"/>
                  </a:lnTo>
                  <a:lnTo>
                    <a:pt x="404672" y="705662"/>
                  </a:lnTo>
                  <a:lnTo>
                    <a:pt x="404952" y="705662"/>
                  </a:lnTo>
                  <a:close/>
                </a:path>
                <a:path w="660400" h="713105">
                  <a:moveTo>
                    <a:pt x="408457" y="666940"/>
                  </a:moveTo>
                  <a:lnTo>
                    <a:pt x="407949" y="665060"/>
                  </a:lnTo>
                  <a:lnTo>
                    <a:pt x="407390" y="664324"/>
                  </a:lnTo>
                  <a:lnTo>
                    <a:pt x="407390" y="661631"/>
                  </a:lnTo>
                  <a:lnTo>
                    <a:pt x="406323" y="661631"/>
                  </a:lnTo>
                  <a:lnTo>
                    <a:pt x="406412" y="664425"/>
                  </a:lnTo>
                  <a:lnTo>
                    <a:pt x="407098" y="665518"/>
                  </a:lnTo>
                  <a:lnTo>
                    <a:pt x="408457" y="666940"/>
                  </a:lnTo>
                  <a:close/>
                </a:path>
                <a:path w="660400" h="713105">
                  <a:moveTo>
                    <a:pt x="409511" y="706970"/>
                  </a:moveTo>
                  <a:lnTo>
                    <a:pt x="409028" y="705535"/>
                  </a:lnTo>
                  <a:lnTo>
                    <a:pt x="408533" y="704227"/>
                  </a:lnTo>
                  <a:lnTo>
                    <a:pt x="407390" y="703414"/>
                  </a:lnTo>
                  <a:lnTo>
                    <a:pt x="406679" y="702716"/>
                  </a:lnTo>
                  <a:lnTo>
                    <a:pt x="406323" y="702830"/>
                  </a:lnTo>
                  <a:lnTo>
                    <a:pt x="405968" y="702957"/>
                  </a:lnTo>
                  <a:lnTo>
                    <a:pt x="405612" y="703072"/>
                  </a:lnTo>
                  <a:lnTo>
                    <a:pt x="404914" y="704126"/>
                  </a:lnTo>
                  <a:lnTo>
                    <a:pt x="406095" y="703656"/>
                  </a:lnTo>
                  <a:lnTo>
                    <a:pt x="406679" y="703414"/>
                  </a:lnTo>
                  <a:lnTo>
                    <a:pt x="407504" y="704710"/>
                  </a:lnTo>
                  <a:lnTo>
                    <a:pt x="408114" y="706196"/>
                  </a:lnTo>
                  <a:lnTo>
                    <a:pt x="409511" y="706970"/>
                  </a:lnTo>
                  <a:close/>
                </a:path>
                <a:path w="660400" h="713105">
                  <a:moveTo>
                    <a:pt x="432536" y="681456"/>
                  </a:moveTo>
                  <a:lnTo>
                    <a:pt x="432181" y="681456"/>
                  </a:lnTo>
                  <a:lnTo>
                    <a:pt x="432308" y="681824"/>
                  </a:lnTo>
                  <a:lnTo>
                    <a:pt x="432422" y="682180"/>
                  </a:lnTo>
                  <a:lnTo>
                    <a:pt x="432536" y="682523"/>
                  </a:lnTo>
                  <a:lnTo>
                    <a:pt x="432536" y="681456"/>
                  </a:lnTo>
                  <a:close/>
                </a:path>
                <a:path w="660400" h="713105">
                  <a:moveTo>
                    <a:pt x="440169" y="692632"/>
                  </a:moveTo>
                  <a:lnTo>
                    <a:pt x="440105" y="692835"/>
                  </a:lnTo>
                  <a:lnTo>
                    <a:pt x="439623" y="691743"/>
                  </a:lnTo>
                  <a:lnTo>
                    <a:pt x="437845" y="691743"/>
                  </a:lnTo>
                  <a:lnTo>
                    <a:pt x="437616" y="692200"/>
                  </a:lnTo>
                  <a:lnTo>
                    <a:pt x="437502" y="692442"/>
                  </a:lnTo>
                  <a:lnTo>
                    <a:pt x="438442" y="693381"/>
                  </a:lnTo>
                  <a:lnTo>
                    <a:pt x="438912" y="693877"/>
                  </a:lnTo>
                  <a:lnTo>
                    <a:pt x="439978" y="693877"/>
                  </a:lnTo>
                  <a:lnTo>
                    <a:pt x="440169" y="692632"/>
                  </a:lnTo>
                  <a:close/>
                </a:path>
                <a:path w="660400" h="713105">
                  <a:moveTo>
                    <a:pt x="447052" y="456907"/>
                  </a:moveTo>
                  <a:lnTo>
                    <a:pt x="446417" y="457377"/>
                  </a:lnTo>
                  <a:lnTo>
                    <a:pt x="446862" y="457288"/>
                  </a:lnTo>
                  <a:lnTo>
                    <a:pt x="446938" y="457149"/>
                  </a:lnTo>
                  <a:lnTo>
                    <a:pt x="447052" y="456907"/>
                  </a:lnTo>
                  <a:close/>
                </a:path>
                <a:path w="660400" h="713105">
                  <a:moveTo>
                    <a:pt x="447763" y="682879"/>
                  </a:moveTo>
                  <a:lnTo>
                    <a:pt x="447128" y="683348"/>
                  </a:lnTo>
                  <a:lnTo>
                    <a:pt x="447560" y="683260"/>
                  </a:lnTo>
                  <a:lnTo>
                    <a:pt x="447408" y="683590"/>
                  </a:lnTo>
                  <a:lnTo>
                    <a:pt x="447535" y="683348"/>
                  </a:lnTo>
                  <a:lnTo>
                    <a:pt x="447649" y="683120"/>
                  </a:lnTo>
                  <a:lnTo>
                    <a:pt x="447763" y="682879"/>
                  </a:lnTo>
                  <a:close/>
                </a:path>
                <a:path w="660400" h="713105">
                  <a:moveTo>
                    <a:pt x="449897" y="457263"/>
                  </a:moveTo>
                  <a:lnTo>
                    <a:pt x="449656" y="457149"/>
                  </a:lnTo>
                  <a:lnTo>
                    <a:pt x="449414" y="457022"/>
                  </a:lnTo>
                  <a:lnTo>
                    <a:pt x="449186" y="456907"/>
                  </a:lnTo>
                  <a:lnTo>
                    <a:pt x="448119" y="456907"/>
                  </a:lnTo>
                  <a:lnTo>
                    <a:pt x="448119" y="457263"/>
                  </a:lnTo>
                  <a:lnTo>
                    <a:pt x="448818" y="458177"/>
                  </a:lnTo>
                  <a:lnTo>
                    <a:pt x="448627" y="458203"/>
                  </a:lnTo>
                  <a:lnTo>
                    <a:pt x="449897" y="458685"/>
                  </a:lnTo>
                  <a:lnTo>
                    <a:pt x="449897" y="457263"/>
                  </a:lnTo>
                  <a:close/>
                </a:path>
                <a:path w="660400" h="713105">
                  <a:moveTo>
                    <a:pt x="459460" y="465061"/>
                  </a:moveTo>
                  <a:lnTo>
                    <a:pt x="459219" y="465289"/>
                  </a:lnTo>
                  <a:lnTo>
                    <a:pt x="458990" y="465531"/>
                  </a:lnTo>
                  <a:lnTo>
                    <a:pt x="458749" y="465759"/>
                  </a:lnTo>
                  <a:lnTo>
                    <a:pt x="459460" y="465759"/>
                  </a:lnTo>
                  <a:lnTo>
                    <a:pt x="459460" y="465061"/>
                  </a:lnTo>
                  <a:close/>
                </a:path>
                <a:path w="660400" h="713105">
                  <a:moveTo>
                    <a:pt x="461225" y="297522"/>
                  </a:moveTo>
                  <a:lnTo>
                    <a:pt x="460756" y="297294"/>
                  </a:lnTo>
                  <a:lnTo>
                    <a:pt x="460286" y="297053"/>
                  </a:lnTo>
                  <a:lnTo>
                    <a:pt x="459803" y="296811"/>
                  </a:lnTo>
                  <a:lnTo>
                    <a:pt x="460146" y="297776"/>
                  </a:lnTo>
                  <a:lnTo>
                    <a:pt x="460870" y="298234"/>
                  </a:lnTo>
                  <a:lnTo>
                    <a:pt x="460984" y="297992"/>
                  </a:lnTo>
                  <a:lnTo>
                    <a:pt x="461111" y="297764"/>
                  </a:lnTo>
                  <a:lnTo>
                    <a:pt x="461225" y="297522"/>
                  </a:lnTo>
                  <a:close/>
                </a:path>
                <a:path w="660400" h="713105">
                  <a:moveTo>
                    <a:pt x="466534" y="463283"/>
                  </a:moveTo>
                  <a:lnTo>
                    <a:pt x="465594" y="462343"/>
                  </a:lnTo>
                  <a:lnTo>
                    <a:pt x="465124" y="461860"/>
                  </a:lnTo>
                  <a:lnTo>
                    <a:pt x="464883" y="462102"/>
                  </a:lnTo>
                  <a:lnTo>
                    <a:pt x="464769" y="462229"/>
                  </a:lnTo>
                  <a:lnTo>
                    <a:pt x="464883" y="462572"/>
                  </a:lnTo>
                  <a:lnTo>
                    <a:pt x="464997" y="462927"/>
                  </a:lnTo>
                  <a:lnTo>
                    <a:pt x="465124" y="463283"/>
                  </a:lnTo>
                  <a:lnTo>
                    <a:pt x="466534" y="463283"/>
                  </a:lnTo>
                  <a:close/>
                </a:path>
                <a:path w="660400" h="713105">
                  <a:moveTo>
                    <a:pt x="469722" y="440613"/>
                  </a:moveTo>
                  <a:lnTo>
                    <a:pt x="468782" y="439661"/>
                  </a:lnTo>
                  <a:lnTo>
                    <a:pt x="468845" y="439305"/>
                  </a:lnTo>
                  <a:lnTo>
                    <a:pt x="467245" y="438848"/>
                  </a:lnTo>
                  <a:lnTo>
                    <a:pt x="467461" y="440639"/>
                  </a:lnTo>
                  <a:lnTo>
                    <a:pt x="468185" y="443560"/>
                  </a:lnTo>
                  <a:lnTo>
                    <a:pt x="469379" y="444512"/>
                  </a:lnTo>
                  <a:lnTo>
                    <a:pt x="469722" y="440613"/>
                  </a:lnTo>
                  <a:close/>
                </a:path>
                <a:path w="660400" h="713105">
                  <a:moveTo>
                    <a:pt x="470077" y="460095"/>
                  </a:moveTo>
                  <a:lnTo>
                    <a:pt x="469722" y="459981"/>
                  </a:lnTo>
                  <a:lnTo>
                    <a:pt x="469379" y="459867"/>
                  </a:lnTo>
                  <a:lnTo>
                    <a:pt x="469023" y="459740"/>
                  </a:lnTo>
                  <a:lnTo>
                    <a:pt x="469061" y="461111"/>
                  </a:lnTo>
                  <a:lnTo>
                    <a:pt x="469379" y="461518"/>
                  </a:lnTo>
                  <a:lnTo>
                    <a:pt x="469607" y="461035"/>
                  </a:lnTo>
                  <a:lnTo>
                    <a:pt x="469849" y="460565"/>
                  </a:lnTo>
                  <a:lnTo>
                    <a:pt x="470077" y="460095"/>
                  </a:lnTo>
                  <a:close/>
                </a:path>
                <a:path w="660400" h="713105">
                  <a:moveTo>
                    <a:pt x="475043" y="437070"/>
                  </a:moveTo>
                  <a:lnTo>
                    <a:pt x="474687" y="437070"/>
                  </a:lnTo>
                  <a:lnTo>
                    <a:pt x="474573" y="438023"/>
                  </a:lnTo>
                  <a:lnTo>
                    <a:pt x="474446" y="438962"/>
                  </a:lnTo>
                  <a:lnTo>
                    <a:pt x="474332" y="439902"/>
                  </a:lnTo>
                  <a:lnTo>
                    <a:pt x="472211" y="440385"/>
                  </a:lnTo>
                  <a:lnTo>
                    <a:pt x="471144" y="440613"/>
                  </a:lnTo>
                  <a:lnTo>
                    <a:pt x="471030" y="440855"/>
                  </a:lnTo>
                  <a:lnTo>
                    <a:pt x="470903" y="441083"/>
                  </a:lnTo>
                  <a:lnTo>
                    <a:pt x="470789" y="441325"/>
                  </a:lnTo>
                  <a:lnTo>
                    <a:pt x="470789" y="441680"/>
                  </a:lnTo>
                  <a:lnTo>
                    <a:pt x="474687" y="442391"/>
                  </a:lnTo>
                  <a:lnTo>
                    <a:pt x="474916" y="441439"/>
                  </a:lnTo>
                  <a:lnTo>
                    <a:pt x="475043" y="440969"/>
                  </a:lnTo>
                  <a:lnTo>
                    <a:pt x="475043" y="437070"/>
                  </a:lnTo>
                  <a:close/>
                </a:path>
                <a:path w="660400" h="713105">
                  <a:moveTo>
                    <a:pt x="482130" y="445566"/>
                  </a:moveTo>
                  <a:lnTo>
                    <a:pt x="481812" y="446455"/>
                  </a:lnTo>
                  <a:lnTo>
                    <a:pt x="481190" y="446138"/>
                  </a:lnTo>
                  <a:lnTo>
                    <a:pt x="482130" y="446633"/>
                  </a:lnTo>
                  <a:lnTo>
                    <a:pt x="482130" y="445566"/>
                  </a:lnTo>
                  <a:close/>
                </a:path>
                <a:path w="660400" h="713105">
                  <a:moveTo>
                    <a:pt x="504444" y="523849"/>
                  </a:moveTo>
                  <a:lnTo>
                    <a:pt x="502551" y="522909"/>
                  </a:lnTo>
                  <a:lnTo>
                    <a:pt x="501611" y="522427"/>
                  </a:lnTo>
                  <a:lnTo>
                    <a:pt x="500900" y="522668"/>
                  </a:lnTo>
                  <a:lnTo>
                    <a:pt x="500545" y="522782"/>
                  </a:lnTo>
                  <a:lnTo>
                    <a:pt x="500545" y="523494"/>
                  </a:lnTo>
                  <a:lnTo>
                    <a:pt x="502742" y="524370"/>
                  </a:lnTo>
                  <a:lnTo>
                    <a:pt x="502475" y="525018"/>
                  </a:lnTo>
                  <a:lnTo>
                    <a:pt x="504088" y="526326"/>
                  </a:lnTo>
                  <a:lnTo>
                    <a:pt x="504317" y="524675"/>
                  </a:lnTo>
                  <a:lnTo>
                    <a:pt x="504444" y="523849"/>
                  </a:lnTo>
                  <a:close/>
                </a:path>
                <a:path w="660400" h="713105">
                  <a:moveTo>
                    <a:pt x="506564" y="529158"/>
                  </a:moveTo>
                  <a:lnTo>
                    <a:pt x="504952" y="529323"/>
                  </a:lnTo>
                  <a:lnTo>
                    <a:pt x="505129" y="529539"/>
                  </a:lnTo>
                  <a:lnTo>
                    <a:pt x="504088" y="528802"/>
                  </a:lnTo>
                  <a:lnTo>
                    <a:pt x="505142" y="527392"/>
                  </a:lnTo>
                  <a:lnTo>
                    <a:pt x="505142" y="527037"/>
                  </a:lnTo>
                  <a:lnTo>
                    <a:pt x="503745" y="527265"/>
                  </a:lnTo>
                  <a:lnTo>
                    <a:pt x="504291" y="527189"/>
                  </a:lnTo>
                  <a:lnTo>
                    <a:pt x="503021" y="528104"/>
                  </a:lnTo>
                  <a:lnTo>
                    <a:pt x="500875" y="527824"/>
                  </a:lnTo>
                  <a:lnTo>
                    <a:pt x="499833" y="525970"/>
                  </a:lnTo>
                  <a:lnTo>
                    <a:pt x="495223" y="526681"/>
                  </a:lnTo>
                  <a:lnTo>
                    <a:pt x="495223" y="527037"/>
                  </a:lnTo>
                  <a:lnTo>
                    <a:pt x="497586" y="528612"/>
                  </a:lnTo>
                  <a:lnTo>
                    <a:pt x="502704" y="529653"/>
                  </a:lnTo>
                  <a:lnTo>
                    <a:pt x="505498" y="531291"/>
                  </a:lnTo>
                  <a:lnTo>
                    <a:pt x="506564" y="530225"/>
                  </a:lnTo>
                  <a:lnTo>
                    <a:pt x="506564" y="529158"/>
                  </a:lnTo>
                  <a:close/>
                </a:path>
                <a:path w="660400" h="713105">
                  <a:moveTo>
                    <a:pt x="517893" y="17716"/>
                  </a:moveTo>
                  <a:lnTo>
                    <a:pt x="517423" y="17602"/>
                  </a:lnTo>
                  <a:lnTo>
                    <a:pt x="516953" y="17475"/>
                  </a:lnTo>
                  <a:lnTo>
                    <a:pt x="516483" y="17360"/>
                  </a:lnTo>
                  <a:lnTo>
                    <a:pt x="516483" y="18427"/>
                  </a:lnTo>
                  <a:lnTo>
                    <a:pt x="517537" y="18427"/>
                  </a:lnTo>
                  <a:lnTo>
                    <a:pt x="517664" y="18186"/>
                  </a:lnTo>
                  <a:lnTo>
                    <a:pt x="517779" y="17957"/>
                  </a:lnTo>
                  <a:lnTo>
                    <a:pt x="517893" y="17716"/>
                  </a:lnTo>
                  <a:close/>
                </a:path>
                <a:path w="660400" h="713105">
                  <a:moveTo>
                    <a:pt x="523913" y="13817"/>
                  </a:moveTo>
                  <a:lnTo>
                    <a:pt x="522503" y="13817"/>
                  </a:lnTo>
                  <a:lnTo>
                    <a:pt x="522147" y="14173"/>
                  </a:lnTo>
                  <a:lnTo>
                    <a:pt x="523303" y="14744"/>
                  </a:lnTo>
                  <a:lnTo>
                    <a:pt x="523913" y="13817"/>
                  </a:lnTo>
                  <a:close/>
                </a:path>
                <a:path w="660400" h="713105">
                  <a:moveTo>
                    <a:pt x="527812" y="8864"/>
                  </a:moveTo>
                  <a:lnTo>
                    <a:pt x="527113" y="9334"/>
                  </a:lnTo>
                  <a:lnTo>
                    <a:pt x="525691" y="10274"/>
                  </a:lnTo>
                  <a:lnTo>
                    <a:pt x="526757" y="10274"/>
                  </a:lnTo>
                  <a:lnTo>
                    <a:pt x="527113" y="9804"/>
                  </a:lnTo>
                  <a:lnTo>
                    <a:pt x="527456" y="9334"/>
                  </a:lnTo>
                  <a:lnTo>
                    <a:pt x="527812" y="8864"/>
                  </a:lnTo>
                  <a:close/>
                </a:path>
                <a:path w="660400" h="713105">
                  <a:moveTo>
                    <a:pt x="538086" y="5676"/>
                  </a:moveTo>
                  <a:lnTo>
                    <a:pt x="536079" y="6451"/>
                  </a:lnTo>
                  <a:lnTo>
                    <a:pt x="533361" y="7569"/>
                  </a:lnTo>
                  <a:lnTo>
                    <a:pt x="532422" y="9575"/>
                  </a:lnTo>
                  <a:lnTo>
                    <a:pt x="531710" y="9575"/>
                  </a:lnTo>
                  <a:lnTo>
                    <a:pt x="532777" y="10274"/>
                  </a:lnTo>
                  <a:lnTo>
                    <a:pt x="533615" y="8356"/>
                  </a:lnTo>
                  <a:lnTo>
                    <a:pt x="534530" y="7759"/>
                  </a:lnTo>
                  <a:lnTo>
                    <a:pt x="537375" y="7797"/>
                  </a:lnTo>
                  <a:lnTo>
                    <a:pt x="538086" y="6731"/>
                  </a:lnTo>
                  <a:lnTo>
                    <a:pt x="538086" y="5676"/>
                  </a:lnTo>
                  <a:close/>
                </a:path>
                <a:path w="660400" h="713105">
                  <a:moveTo>
                    <a:pt x="544131" y="2349"/>
                  </a:moveTo>
                  <a:lnTo>
                    <a:pt x="543407" y="2768"/>
                  </a:lnTo>
                  <a:lnTo>
                    <a:pt x="540207" y="4254"/>
                  </a:lnTo>
                  <a:lnTo>
                    <a:pt x="539508" y="5321"/>
                  </a:lnTo>
                  <a:lnTo>
                    <a:pt x="541274" y="6032"/>
                  </a:lnTo>
                  <a:lnTo>
                    <a:pt x="544131" y="2349"/>
                  </a:lnTo>
                  <a:close/>
                </a:path>
                <a:path w="660400" h="713105">
                  <a:moveTo>
                    <a:pt x="550125" y="0"/>
                  </a:moveTo>
                  <a:lnTo>
                    <a:pt x="546620" y="876"/>
                  </a:lnTo>
                  <a:lnTo>
                    <a:pt x="544131" y="2349"/>
                  </a:lnTo>
                  <a:lnTo>
                    <a:pt x="544271" y="2349"/>
                  </a:lnTo>
                  <a:lnTo>
                    <a:pt x="548525" y="3784"/>
                  </a:lnTo>
                  <a:lnTo>
                    <a:pt x="550125" y="0"/>
                  </a:lnTo>
                  <a:close/>
                </a:path>
                <a:path w="660400" h="713105">
                  <a:moveTo>
                    <a:pt x="552958" y="4965"/>
                  </a:moveTo>
                  <a:lnTo>
                    <a:pt x="552729" y="4025"/>
                  </a:lnTo>
                  <a:lnTo>
                    <a:pt x="552602" y="3543"/>
                  </a:lnTo>
                  <a:lnTo>
                    <a:pt x="550837" y="3200"/>
                  </a:lnTo>
                  <a:lnTo>
                    <a:pt x="550722" y="3543"/>
                  </a:lnTo>
                  <a:lnTo>
                    <a:pt x="550595" y="3898"/>
                  </a:lnTo>
                  <a:lnTo>
                    <a:pt x="550481" y="4254"/>
                  </a:lnTo>
                  <a:lnTo>
                    <a:pt x="551256" y="4876"/>
                  </a:lnTo>
                  <a:lnTo>
                    <a:pt x="551434" y="4889"/>
                  </a:lnTo>
                  <a:lnTo>
                    <a:pt x="552958" y="4965"/>
                  </a:lnTo>
                  <a:close/>
                </a:path>
                <a:path w="660400" h="713105">
                  <a:moveTo>
                    <a:pt x="560400" y="572731"/>
                  </a:moveTo>
                  <a:lnTo>
                    <a:pt x="558634" y="570598"/>
                  </a:lnTo>
                  <a:lnTo>
                    <a:pt x="555091" y="566356"/>
                  </a:lnTo>
                  <a:lnTo>
                    <a:pt x="554736" y="566356"/>
                  </a:lnTo>
                  <a:lnTo>
                    <a:pt x="555828" y="569163"/>
                  </a:lnTo>
                  <a:lnTo>
                    <a:pt x="557936" y="571258"/>
                  </a:lnTo>
                  <a:lnTo>
                    <a:pt x="560400" y="572731"/>
                  </a:lnTo>
                  <a:close/>
                </a:path>
                <a:path w="660400" h="713105">
                  <a:moveTo>
                    <a:pt x="659930" y="544741"/>
                  </a:moveTo>
                  <a:lnTo>
                    <a:pt x="659460" y="544982"/>
                  </a:lnTo>
                  <a:lnTo>
                    <a:pt x="658977" y="545223"/>
                  </a:lnTo>
                  <a:lnTo>
                    <a:pt x="658507" y="545452"/>
                  </a:lnTo>
                  <a:lnTo>
                    <a:pt x="659574" y="545452"/>
                  </a:lnTo>
                  <a:lnTo>
                    <a:pt x="659688" y="545223"/>
                  </a:lnTo>
                  <a:lnTo>
                    <a:pt x="659803" y="544982"/>
                  </a:lnTo>
                  <a:lnTo>
                    <a:pt x="659930" y="5447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119199" y="2429839"/>
              <a:ext cx="961390" cy="807720"/>
            </a:xfrm>
            <a:custGeom>
              <a:avLst/>
              <a:gdLst/>
              <a:ahLst/>
              <a:cxnLst/>
              <a:rect l="l" t="t" r="r" b="b"/>
              <a:pathLst>
                <a:path w="961390" h="807719">
                  <a:moveTo>
                    <a:pt x="711" y="598576"/>
                  </a:moveTo>
                  <a:lnTo>
                    <a:pt x="355" y="598576"/>
                  </a:lnTo>
                  <a:lnTo>
                    <a:pt x="482" y="598932"/>
                  </a:lnTo>
                  <a:lnTo>
                    <a:pt x="711" y="599643"/>
                  </a:lnTo>
                  <a:lnTo>
                    <a:pt x="711" y="598576"/>
                  </a:lnTo>
                  <a:close/>
                </a:path>
                <a:path w="961390" h="807719">
                  <a:moveTo>
                    <a:pt x="3200" y="639305"/>
                  </a:moveTo>
                  <a:lnTo>
                    <a:pt x="2476" y="638035"/>
                  </a:lnTo>
                  <a:lnTo>
                    <a:pt x="2565" y="639038"/>
                  </a:lnTo>
                  <a:lnTo>
                    <a:pt x="711" y="638606"/>
                  </a:lnTo>
                  <a:lnTo>
                    <a:pt x="241" y="639076"/>
                  </a:lnTo>
                  <a:lnTo>
                    <a:pt x="0" y="639305"/>
                  </a:lnTo>
                  <a:lnTo>
                    <a:pt x="0" y="639660"/>
                  </a:lnTo>
                  <a:lnTo>
                    <a:pt x="596" y="639775"/>
                  </a:lnTo>
                  <a:lnTo>
                    <a:pt x="1181" y="639902"/>
                  </a:lnTo>
                  <a:lnTo>
                    <a:pt x="1778" y="640016"/>
                  </a:lnTo>
                  <a:lnTo>
                    <a:pt x="2247" y="639775"/>
                  </a:lnTo>
                  <a:lnTo>
                    <a:pt x="3200" y="639305"/>
                  </a:lnTo>
                  <a:close/>
                </a:path>
                <a:path w="961390" h="807719">
                  <a:moveTo>
                    <a:pt x="4610" y="638251"/>
                  </a:moveTo>
                  <a:lnTo>
                    <a:pt x="4254" y="637781"/>
                  </a:lnTo>
                  <a:lnTo>
                    <a:pt x="3898" y="637298"/>
                  </a:lnTo>
                  <a:lnTo>
                    <a:pt x="3543" y="636828"/>
                  </a:lnTo>
                  <a:lnTo>
                    <a:pt x="3200" y="636828"/>
                  </a:lnTo>
                  <a:lnTo>
                    <a:pt x="3073" y="637184"/>
                  </a:lnTo>
                  <a:lnTo>
                    <a:pt x="2959" y="637540"/>
                  </a:lnTo>
                  <a:lnTo>
                    <a:pt x="2832" y="637895"/>
                  </a:lnTo>
                  <a:lnTo>
                    <a:pt x="3314" y="638124"/>
                  </a:lnTo>
                  <a:lnTo>
                    <a:pt x="4254" y="638606"/>
                  </a:lnTo>
                  <a:lnTo>
                    <a:pt x="4368" y="638479"/>
                  </a:lnTo>
                  <a:lnTo>
                    <a:pt x="4495" y="638365"/>
                  </a:lnTo>
                  <a:close/>
                </a:path>
                <a:path w="961390" h="807719">
                  <a:moveTo>
                    <a:pt x="208267" y="622312"/>
                  </a:moveTo>
                  <a:lnTo>
                    <a:pt x="207759" y="623049"/>
                  </a:lnTo>
                  <a:lnTo>
                    <a:pt x="207454" y="622757"/>
                  </a:lnTo>
                  <a:lnTo>
                    <a:pt x="207911" y="623722"/>
                  </a:lnTo>
                  <a:lnTo>
                    <a:pt x="208026" y="623252"/>
                  </a:lnTo>
                  <a:lnTo>
                    <a:pt x="208153" y="622782"/>
                  </a:lnTo>
                  <a:lnTo>
                    <a:pt x="208267" y="622312"/>
                  </a:lnTo>
                  <a:close/>
                </a:path>
                <a:path w="961390" h="807719">
                  <a:moveTo>
                    <a:pt x="228803" y="545096"/>
                  </a:moveTo>
                  <a:lnTo>
                    <a:pt x="228460" y="544982"/>
                  </a:lnTo>
                  <a:lnTo>
                    <a:pt x="228104" y="544855"/>
                  </a:lnTo>
                  <a:lnTo>
                    <a:pt x="227749" y="544741"/>
                  </a:lnTo>
                  <a:lnTo>
                    <a:pt x="227393" y="544741"/>
                  </a:lnTo>
                  <a:lnTo>
                    <a:pt x="227393" y="545807"/>
                  </a:lnTo>
                  <a:lnTo>
                    <a:pt x="228803" y="545807"/>
                  </a:lnTo>
                  <a:lnTo>
                    <a:pt x="228803" y="545096"/>
                  </a:lnTo>
                  <a:close/>
                </a:path>
                <a:path w="961390" h="807719">
                  <a:moveTo>
                    <a:pt x="266700" y="328333"/>
                  </a:moveTo>
                  <a:lnTo>
                    <a:pt x="266471" y="328218"/>
                  </a:lnTo>
                  <a:lnTo>
                    <a:pt x="266230" y="328091"/>
                  </a:lnTo>
                  <a:lnTo>
                    <a:pt x="266001" y="327977"/>
                  </a:lnTo>
                  <a:lnTo>
                    <a:pt x="266230" y="328688"/>
                  </a:lnTo>
                  <a:lnTo>
                    <a:pt x="266357" y="329044"/>
                  </a:lnTo>
                  <a:lnTo>
                    <a:pt x="266471" y="328803"/>
                  </a:lnTo>
                  <a:lnTo>
                    <a:pt x="266585" y="328574"/>
                  </a:lnTo>
                  <a:lnTo>
                    <a:pt x="266700" y="328333"/>
                  </a:lnTo>
                  <a:close/>
                </a:path>
                <a:path w="961390" h="807719">
                  <a:moveTo>
                    <a:pt x="269189" y="302831"/>
                  </a:moveTo>
                  <a:lnTo>
                    <a:pt x="268478" y="303542"/>
                  </a:lnTo>
                  <a:lnTo>
                    <a:pt x="269189" y="303542"/>
                  </a:lnTo>
                  <a:lnTo>
                    <a:pt x="269189" y="302831"/>
                  </a:lnTo>
                  <a:close/>
                </a:path>
                <a:path w="961390" h="807719">
                  <a:moveTo>
                    <a:pt x="281940" y="301421"/>
                  </a:moveTo>
                  <a:lnTo>
                    <a:pt x="281698" y="301294"/>
                  </a:lnTo>
                  <a:lnTo>
                    <a:pt x="281470" y="301180"/>
                  </a:lnTo>
                  <a:lnTo>
                    <a:pt x="281228" y="301066"/>
                  </a:lnTo>
                  <a:lnTo>
                    <a:pt x="280517" y="301066"/>
                  </a:lnTo>
                  <a:lnTo>
                    <a:pt x="280289" y="301180"/>
                  </a:lnTo>
                  <a:lnTo>
                    <a:pt x="280047" y="301294"/>
                  </a:lnTo>
                  <a:lnTo>
                    <a:pt x="279819" y="301421"/>
                  </a:lnTo>
                  <a:lnTo>
                    <a:pt x="280200" y="302463"/>
                  </a:lnTo>
                  <a:lnTo>
                    <a:pt x="281228" y="302831"/>
                  </a:lnTo>
                  <a:lnTo>
                    <a:pt x="281470" y="302361"/>
                  </a:lnTo>
                  <a:lnTo>
                    <a:pt x="281698" y="301891"/>
                  </a:lnTo>
                  <a:lnTo>
                    <a:pt x="281940" y="301421"/>
                  </a:lnTo>
                  <a:close/>
                </a:path>
                <a:path w="961390" h="807719">
                  <a:moveTo>
                    <a:pt x="282651" y="298577"/>
                  </a:moveTo>
                  <a:lnTo>
                    <a:pt x="281940" y="298577"/>
                  </a:lnTo>
                  <a:lnTo>
                    <a:pt x="282168" y="299059"/>
                  </a:lnTo>
                  <a:lnTo>
                    <a:pt x="282295" y="299288"/>
                  </a:lnTo>
                  <a:lnTo>
                    <a:pt x="282409" y="299059"/>
                  </a:lnTo>
                  <a:lnTo>
                    <a:pt x="282524" y="298818"/>
                  </a:lnTo>
                  <a:lnTo>
                    <a:pt x="282651" y="298577"/>
                  </a:lnTo>
                  <a:close/>
                </a:path>
                <a:path w="961390" h="807719">
                  <a:moveTo>
                    <a:pt x="359156" y="802944"/>
                  </a:moveTo>
                  <a:lnTo>
                    <a:pt x="358089" y="802944"/>
                  </a:lnTo>
                  <a:lnTo>
                    <a:pt x="358330" y="803173"/>
                  </a:lnTo>
                  <a:lnTo>
                    <a:pt x="358559" y="803414"/>
                  </a:lnTo>
                  <a:lnTo>
                    <a:pt x="358800" y="803656"/>
                  </a:lnTo>
                  <a:lnTo>
                    <a:pt x="359029" y="803173"/>
                  </a:lnTo>
                  <a:lnTo>
                    <a:pt x="359156" y="802944"/>
                  </a:lnTo>
                  <a:close/>
                </a:path>
                <a:path w="961390" h="807719">
                  <a:moveTo>
                    <a:pt x="359156" y="799045"/>
                  </a:moveTo>
                  <a:lnTo>
                    <a:pt x="358673" y="798817"/>
                  </a:lnTo>
                  <a:lnTo>
                    <a:pt x="358444" y="798690"/>
                  </a:lnTo>
                  <a:lnTo>
                    <a:pt x="358203" y="798817"/>
                  </a:lnTo>
                  <a:lnTo>
                    <a:pt x="357974" y="798931"/>
                  </a:lnTo>
                  <a:lnTo>
                    <a:pt x="357733" y="799045"/>
                  </a:lnTo>
                  <a:lnTo>
                    <a:pt x="357733" y="799757"/>
                  </a:lnTo>
                  <a:lnTo>
                    <a:pt x="358800" y="799757"/>
                  </a:lnTo>
                  <a:lnTo>
                    <a:pt x="358914" y="799528"/>
                  </a:lnTo>
                  <a:lnTo>
                    <a:pt x="359029" y="799287"/>
                  </a:lnTo>
                  <a:lnTo>
                    <a:pt x="359156" y="799045"/>
                  </a:lnTo>
                  <a:close/>
                </a:path>
                <a:path w="961390" h="807719">
                  <a:moveTo>
                    <a:pt x="361988" y="804710"/>
                  </a:moveTo>
                  <a:lnTo>
                    <a:pt x="361276" y="804367"/>
                  </a:lnTo>
                  <a:lnTo>
                    <a:pt x="360692" y="805535"/>
                  </a:lnTo>
                  <a:lnTo>
                    <a:pt x="360197" y="806119"/>
                  </a:lnTo>
                  <a:lnTo>
                    <a:pt x="361276" y="807186"/>
                  </a:lnTo>
                  <a:lnTo>
                    <a:pt x="361518" y="806843"/>
                  </a:lnTo>
                  <a:lnTo>
                    <a:pt x="361746" y="806488"/>
                  </a:lnTo>
                  <a:lnTo>
                    <a:pt x="361988" y="806132"/>
                  </a:lnTo>
                  <a:lnTo>
                    <a:pt x="361988" y="804710"/>
                  </a:lnTo>
                  <a:close/>
                </a:path>
                <a:path w="961390" h="807719">
                  <a:moveTo>
                    <a:pt x="361988" y="789838"/>
                  </a:moveTo>
                  <a:lnTo>
                    <a:pt x="361276" y="789838"/>
                  </a:lnTo>
                  <a:lnTo>
                    <a:pt x="360565" y="791781"/>
                  </a:lnTo>
                  <a:lnTo>
                    <a:pt x="359003" y="792734"/>
                  </a:lnTo>
                  <a:lnTo>
                    <a:pt x="359854" y="794105"/>
                  </a:lnTo>
                  <a:lnTo>
                    <a:pt x="361988" y="789838"/>
                  </a:lnTo>
                  <a:close/>
                </a:path>
                <a:path w="961390" h="807719">
                  <a:moveTo>
                    <a:pt x="361988" y="787019"/>
                  </a:moveTo>
                  <a:lnTo>
                    <a:pt x="361607" y="786828"/>
                  </a:lnTo>
                  <a:lnTo>
                    <a:pt x="361276" y="787019"/>
                  </a:lnTo>
                  <a:lnTo>
                    <a:pt x="361988" y="787019"/>
                  </a:lnTo>
                  <a:close/>
                </a:path>
                <a:path w="961390" h="807719">
                  <a:moveTo>
                    <a:pt x="363042" y="799401"/>
                  </a:moveTo>
                  <a:lnTo>
                    <a:pt x="361632" y="799401"/>
                  </a:lnTo>
                  <a:lnTo>
                    <a:pt x="361391" y="799985"/>
                  </a:lnTo>
                  <a:lnTo>
                    <a:pt x="361162" y="800582"/>
                  </a:lnTo>
                  <a:lnTo>
                    <a:pt x="360921" y="801166"/>
                  </a:lnTo>
                  <a:lnTo>
                    <a:pt x="361861" y="801649"/>
                  </a:lnTo>
                  <a:lnTo>
                    <a:pt x="362331" y="801878"/>
                  </a:lnTo>
                  <a:lnTo>
                    <a:pt x="363042" y="800823"/>
                  </a:lnTo>
                  <a:lnTo>
                    <a:pt x="363042" y="799401"/>
                  </a:lnTo>
                  <a:close/>
                </a:path>
                <a:path w="961390" h="807719">
                  <a:moveTo>
                    <a:pt x="363397" y="783818"/>
                  </a:moveTo>
                  <a:lnTo>
                    <a:pt x="362432" y="784517"/>
                  </a:lnTo>
                  <a:lnTo>
                    <a:pt x="361950" y="785304"/>
                  </a:lnTo>
                  <a:lnTo>
                    <a:pt x="362331" y="786295"/>
                  </a:lnTo>
                  <a:lnTo>
                    <a:pt x="363397" y="783818"/>
                  </a:lnTo>
                  <a:close/>
                </a:path>
                <a:path w="961390" h="807719">
                  <a:moveTo>
                    <a:pt x="373672" y="465048"/>
                  </a:moveTo>
                  <a:lnTo>
                    <a:pt x="372249" y="463397"/>
                  </a:lnTo>
                  <a:lnTo>
                    <a:pt x="371551" y="462572"/>
                  </a:lnTo>
                  <a:lnTo>
                    <a:pt x="370128" y="462572"/>
                  </a:lnTo>
                  <a:lnTo>
                    <a:pt x="370014" y="463042"/>
                  </a:lnTo>
                  <a:lnTo>
                    <a:pt x="369887" y="463511"/>
                  </a:lnTo>
                  <a:lnTo>
                    <a:pt x="369773" y="463994"/>
                  </a:lnTo>
                  <a:lnTo>
                    <a:pt x="371068" y="464337"/>
                  </a:lnTo>
                  <a:lnTo>
                    <a:pt x="373672" y="465048"/>
                  </a:lnTo>
                  <a:close/>
                </a:path>
                <a:path w="961390" h="807719">
                  <a:moveTo>
                    <a:pt x="416877" y="548995"/>
                  </a:moveTo>
                  <a:lnTo>
                    <a:pt x="415823" y="548995"/>
                  </a:lnTo>
                  <a:lnTo>
                    <a:pt x="416179" y="549224"/>
                  </a:lnTo>
                  <a:lnTo>
                    <a:pt x="416521" y="549465"/>
                  </a:lnTo>
                  <a:lnTo>
                    <a:pt x="416877" y="549706"/>
                  </a:lnTo>
                  <a:lnTo>
                    <a:pt x="416877" y="548995"/>
                  </a:lnTo>
                  <a:close/>
                </a:path>
                <a:path w="961390" h="807719">
                  <a:moveTo>
                    <a:pt x="419011" y="621245"/>
                  </a:moveTo>
                  <a:lnTo>
                    <a:pt x="417182" y="621665"/>
                  </a:lnTo>
                  <a:lnTo>
                    <a:pt x="416737" y="622134"/>
                  </a:lnTo>
                  <a:lnTo>
                    <a:pt x="415823" y="623366"/>
                  </a:lnTo>
                  <a:lnTo>
                    <a:pt x="416521" y="623366"/>
                  </a:lnTo>
                  <a:lnTo>
                    <a:pt x="417360" y="622668"/>
                  </a:lnTo>
                  <a:lnTo>
                    <a:pt x="419011" y="621245"/>
                  </a:lnTo>
                  <a:close/>
                </a:path>
                <a:path w="961390" h="807719">
                  <a:moveTo>
                    <a:pt x="445541" y="638314"/>
                  </a:moveTo>
                  <a:lnTo>
                    <a:pt x="444830" y="638784"/>
                  </a:lnTo>
                  <a:lnTo>
                    <a:pt x="443801" y="638606"/>
                  </a:lnTo>
                  <a:lnTo>
                    <a:pt x="443687" y="638835"/>
                  </a:lnTo>
                  <a:lnTo>
                    <a:pt x="443572" y="639076"/>
                  </a:lnTo>
                  <a:lnTo>
                    <a:pt x="443445" y="639305"/>
                  </a:lnTo>
                  <a:lnTo>
                    <a:pt x="444868" y="639305"/>
                  </a:lnTo>
                  <a:lnTo>
                    <a:pt x="445541" y="638314"/>
                  </a:lnTo>
                  <a:close/>
                </a:path>
                <a:path w="961390" h="807719">
                  <a:moveTo>
                    <a:pt x="448411" y="642848"/>
                  </a:moveTo>
                  <a:lnTo>
                    <a:pt x="447814" y="642607"/>
                  </a:lnTo>
                  <a:lnTo>
                    <a:pt x="447217" y="642378"/>
                  </a:lnTo>
                  <a:lnTo>
                    <a:pt x="446633" y="642137"/>
                  </a:lnTo>
                  <a:lnTo>
                    <a:pt x="446747" y="642607"/>
                  </a:lnTo>
                  <a:lnTo>
                    <a:pt x="446874" y="643089"/>
                  </a:lnTo>
                  <a:lnTo>
                    <a:pt x="446989" y="643559"/>
                  </a:lnTo>
                  <a:lnTo>
                    <a:pt x="447459" y="643318"/>
                  </a:lnTo>
                  <a:lnTo>
                    <a:pt x="447929" y="643089"/>
                  </a:lnTo>
                  <a:lnTo>
                    <a:pt x="448411" y="642848"/>
                  </a:lnTo>
                  <a:close/>
                </a:path>
                <a:path w="961390" h="807719">
                  <a:moveTo>
                    <a:pt x="448767" y="638606"/>
                  </a:moveTo>
                  <a:lnTo>
                    <a:pt x="448284" y="638365"/>
                  </a:lnTo>
                  <a:lnTo>
                    <a:pt x="447814" y="638124"/>
                  </a:lnTo>
                  <a:lnTo>
                    <a:pt x="447344" y="637895"/>
                  </a:lnTo>
                  <a:lnTo>
                    <a:pt x="447217" y="638124"/>
                  </a:lnTo>
                  <a:lnTo>
                    <a:pt x="446989" y="638606"/>
                  </a:lnTo>
                  <a:lnTo>
                    <a:pt x="448767" y="638606"/>
                  </a:lnTo>
                  <a:close/>
                </a:path>
                <a:path w="961390" h="807719">
                  <a:moveTo>
                    <a:pt x="450888" y="615937"/>
                  </a:moveTo>
                  <a:lnTo>
                    <a:pt x="450380" y="616673"/>
                  </a:lnTo>
                  <a:lnTo>
                    <a:pt x="450062" y="616381"/>
                  </a:lnTo>
                  <a:lnTo>
                    <a:pt x="450532" y="617347"/>
                  </a:lnTo>
                  <a:lnTo>
                    <a:pt x="450761" y="616407"/>
                  </a:lnTo>
                  <a:lnTo>
                    <a:pt x="450888" y="615937"/>
                  </a:lnTo>
                  <a:close/>
                </a:path>
                <a:path w="961390" h="807719">
                  <a:moveTo>
                    <a:pt x="451243" y="632231"/>
                  </a:moveTo>
                  <a:lnTo>
                    <a:pt x="450786" y="631063"/>
                  </a:lnTo>
                  <a:lnTo>
                    <a:pt x="449821" y="631177"/>
                  </a:lnTo>
                  <a:lnTo>
                    <a:pt x="448411" y="630097"/>
                  </a:lnTo>
                  <a:lnTo>
                    <a:pt x="448056" y="630097"/>
                  </a:lnTo>
                  <a:lnTo>
                    <a:pt x="448284" y="631520"/>
                  </a:lnTo>
                  <a:lnTo>
                    <a:pt x="448411" y="632231"/>
                  </a:lnTo>
                  <a:lnTo>
                    <a:pt x="450532" y="632574"/>
                  </a:lnTo>
                  <a:lnTo>
                    <a:pt x="451243" y="632231"/>
                  </a:lnTo>
                  <a:close/>
                </a:path>
                <a:path w="961390" h="807719">
                  <a:moveTo>
                    <a:pt x="454431" y="627265"/>
                  </a:moveTo>
                  <a:lnTo>
                    <a:pt x="453974" y="627824"/>
                  </a:lnTo>
                  <a:lnTo>
                    <a:pt x="452996" y="628015"/>
                  </a:lnTo>
                  <a:lnTo>
                    <a:pt x="454075" y="628332"/>
                  </a:lnTo>
                  <a:lnTo>
                    <a:pt x="454304" y="627621"/>
                  </a:lnTo>
                  <a:lnTo>
                    <a:pt x="454431" y="627265"/>
                  </a:lnTo>
                  <a:close/>
                </a:path>
                <a:path w="961390" h="807719">
                  <a:moveTo>
                    <a:pt x="471068" y="108737"/>
                  </a:moveTo>
                  <a:lnTo>
                    <a:pt x="468947" y="108737"/>
                  </a:lnTo>
                  <a:lnTo>
                    <a:pt x="469658" y="109639"/>
                  </a:lnTo>
                  <a:lnTo>
                    <a:pt x="469912" y="109677"/>
                  </a:lnTo>
                  <a:lnTo>
                    <a:pt x="471068" y="110147"/>
                  </a:lnTo>
                  <a:lnTo>
                    <a:pt x="471068" y="108737"/>
                  </a:lnTo>
                  <a:close/>
                </a:path>
                <a:path w="961390" h="807719">
                  <a:moveTo>
                    <a:pt x="472490" y="670839"/>
                  </a:moveTo>
                  <a:lnTo>
                    <a:pt x="471487" y="670839"/>
                  </a:lnTo>
                  <a:lnTo>
                    <a:pt x="471627" y="671525"/>
                  </a:lnTo>
                  <a:lnTo>
                    <a:pt x="471754" y="672084"/>
                  </a:lnTo>
                  <a:lnTo>
                    <a:pt x="472490" y="672084"/>
                  </a:lnTo>
                  <a:lnTo>
                    <a:pt x="472490" y="670839"/>
                  </a:lnTo>
                  <a:close/>
                </a:path>
                <a:path w="961390" h="807719">
                  <a:moveTo>
                    <a:pt x="477799" y="631875"/>
                  </a:moveTo>
                  <a:lnTo>
                    <a:pt x="477520" y="631088"/>
                  </a:lnTo>
                  <a:lnTo>
                    <a:pt x="477088" y="630809"/>
                  </a:lnTo>
                  <a:lnTo>
                    <a:pt x="477570" y="631520"/>
                  </a:lnTo>
                  <a:lnTo>
                    <a:pt x="477799" y="631875"/>
                  </a:lnTo>
                  <a:close/>
                </a:path>
                <a:path w="961390" h="807719">
                  <a:moveTo>
                    <a:pt x="484886" y="632929"/>
                  </a:moveTo>
                  <a:lnTo>
                    <a:pt x="484060" y="633056"/>
                  </a:lnTo>
                  <a:lnTo>
                    <a:pt x="482409" y="633285"/>
                  </a:lnTo>
                  <a:lnTo>
                    <a:pt x="483120" y="633399"/>
                  </a:lnTo>
                  <a:lnTo>
                    <a:pt x="483831" y="633526"/>
                  </a:lnTo>
                  <a:lnTo>
                    <a:pt x="484530" y="633641"/>
                  </a:lnTo>
                  <a:lnTo>
                    <a:pt x="484644" y="633399"/>
                  </a:lnTo>
                  <a:lnTo>
                    <a:pt x="484771" y="633171"/>
                  </a:lnTo>
                  <a:lnTo>
                    <a:pt x="484886" y="632929"/>
                  </a:lnTo>
                  <a:close/>
                </a:path>
                <a:path w="961390" h="807719">
                  <a:moveTo>
                    <a:pt x="564578" y="721842"/>
                  </a:moveTo>
                  <a:lnTo>
                    <a:pt x="564222" y="721487"/>
                  </a:lnTo>
                  <a:lnTo>
                    <a:pt x="563511" y="720775"/>
                  </a:lnTo>
                  <a:lnTo>
                    <a:pt x="562457" y="720775"/>
                  </a:lnTo>
                  <a:lnTo>
                    <a:pt x="563232" y="721614"/>
                  </a:lnTo>
                  <a:lnTo>
                    <a:pt x="564578" y="721842"/>
                  </a:lnTo>
                  <a:close/>
                </a:path>
                <a:path w="961390" h="807719">
                  <a:moveTo>
                    <a:pt x="564934" y="699871"/>
                  </a:moveTo>
                  <a:lnTo>
                    <a:pt x="564819" y="699643"/>
                  </a:lnTo>
                  <a:lnTo>
                    <a:pt x="564692" y="699401"/>
                  </a:lnTo>
                  <a:lnTo>
                    <a:pt x="564578" y="699160"/>
                  </a:lnTo>
                  <a:lnTo>
                    <a:pt x="563511" y="699160"/>
                  </a:lnTo>
                  <a:lnTo>
                    <a:pt x="563283" y="700341"/>
                  </a:lnTo>
                  <a:lnTo>
                    <a:pt x="563156" y="700938"/>
                  </a:lnTo>
                  <a:lnTo>
                    <a:pt x="563867" y="700938"/>
                  </a:lnTo>
                  <a:lnTo>
                    <a:pt x="564934" y="699871"/>
                  </a:lnTo>
                  <a:close/>
                </a:path>
                <a:path w="961390" h="807719">
                  <a:moveTo>
                    <a:pt x="565645" y="698106"/>
                  </a:moveTo>
                  <a:lnTo>
                    <a:pt x="565048" y="697636"/>
                  </a:lnTo>
                  <a:lnTo>
                    <a:pt x="563867" y="696683"/>
                  </a:lnTo>
                  <a:lnTo>
                    <a:pt x="562457" y="696683"/>
                  </a:lnTo>
                  <a:lnTo>
                    <a:pt x="563511" y="697166"/>
                  </a:lnTo>
                  <a:lnTo>
                    <a:pt x="565645" y="698106"/>
                  </a:lnTo>
                  <a:close/>
                </a:path>
                <a:path w="961390" h="807719">
                  <a:moveTo>
                    <a:pt x="566000" y="597154"/>
                  </a:moveTo>
                  <a:lnTo>
                    <a:pt x="565289" y="597281"/>
                  </a:lnTo>
                  <a:lnTo>
                    <a:pt x="564578" y="597395"/>
                  </a:lnTo>
                  <a:lnTo>
                    <a:pt x="563867" y="597522"/>
                  </a:lnTo>
                  <a:lnTo>
                    <a:pt x="563930" y="598500"/>
                  </a:lnTo>
                  <a:lnTo>
                    <a:pt x="564222" y="598932"/>
                  </a:lnTo>
                  <a:lnTo>
                    <a:pt x="564692" y="598703"/>
                  </a:lnTo>
                  <a:lnTo>
                    <a:pt x="565175" y="598462"/>
                  </a:lnTo>
                  <a:lnTo>
                    <a:pt x="565645" y="598220"/>
                  </a:lnTo>
                  <a:lnTo>
                    <a:pt x="565873" y="597522"/>
                  </a:lnTo>
                  <a:lnTo>
                    <a:pt x="566000" y="597154"/>
                  </a:lnTo>
                  <a:close/>
                </a:path>
                <a:path w="961390" h="807719">
                  <a:moveTo>
                    <a:pt x="569188" y="713333"/>
                  </a:moveTo>
                  <a:lnTo>
                    <a:pt x="568452" y="711796"/>
                  </a:lnTo>
                  <a:lnTo>
                    <a:pt x="567728" y="711365"/>
                  </a:lnTo>
                  <a:lnTo>
                    <a:pt x="566000" y="710857"/>
                  </a:lnTo>
                  <a:lnTo>
                    <a:pt x="567055" y="711682"/>
                  </a:lnTo>
                  <a:lnTo>
                    <a:pt x="569188" y="713333"/>
                  </a:lnTo>
                  <a:close/>
                </a:path>
                <a:path w="961390" h="807719">
                  <a:moveTo>
                    <a:pt x="571665" y="706958"/>
                  </a:moveTo>
                  <a:lnTo>
                    <a:pt x="568439" y="705485"/>
                  </a:lnTo>
                  <a:lnTo>
                    <a:pt x="565696" y="704049"/>
                  </a:lnTo>
                  <a:lnTo>
                    <a:pt x="562813" y="703059"/>
                  </a:lnTo>
                  <a:lnTo>
                    <a:pt x="562813" y="703414"/>
                  </a:lnTo>
                  <a:lnTo>
                    <a:pt x="564845" y="705396"/>
                  </a:lnTo>
                  <a:lnTo>
                    <a:pt x="567651" y="707009"/>
                  </a:lnTo>
                  <a:lnTo>
                    <a:pt x="571665" y="706958"/>
                  </a:lnTo>
                  <a:close/>
                </a:path>
                <a:path w="961390" h="807719">
                  <a:moveTo>
                    <a:pt x="573786" y="590080"/>
                  </a:moveTo>
                  <a:lnTo>
                    <a:pt x="571525" y="590245"/>
                  </a:lnTo>
                  <a:lnTo>
                    <a:pt x="566902" y="592264"/>
                  </a:lnTo>
                  <a:lnTo>
                    <a:pt x="564222" y="593267"/>
                  </a:lnTo>
                  <a:lnTo>
                    <a:pt x="563156" y="594677"/>
                  </a:lnTo>
                  <a:lnTo>
                    <a:pt x="563156" y="595033"/>
                  </a:lnTo>
                  <a:lnTo>
                    <a:pt x="566000" y="593623"/>
                  </a:lnTo>
                  <a:lnTo>
                    <a:pt x="568477" y="593623"/>
                  </a:lnTo>
                  <a:lnTo>
                    <a:pt x="567969" y="595388"/>
                  </a:lnTo>
                  <a:lnTo>
                    <a:pt x="566877" y="596861"/>
                  </a:lnTo>
                  <a:lnTo>
                    <a:pt x="567410" y="598576"/>
                  </a:lnTo>
                  <a:lnTo>
                    <a:pt x="568833" y="594169"/>
                  </a:lnTo>
                  <a:lnTo>
                    <a:pt x="571792" y="593661"/>
                  </a:lnTo>
                  <a:lnTo>
                    <a:pt x="573786" y="590435"/>
                  </a:lnTo>
                  <a:lnTo>
                    <a:pt x="573786" y="590080"/>
                  </a:lnTo>
                  <a:close/>
                </a:path>
                <a:path w="961390" h="807719">
                  <a:moveTo>
                    <a:pt x="574852" y="710145"/>
                  </a:moveTo>
                  <a:lnTo>
                    <a:pt x="573887" y="709523"/>
                  </a:lnTo>
                  <a:lnTo>
                    <a:pt x="573608" y="709701"/>
                  </a:lnTo>
                  <a:lnTo>
                    <a:pt x="571665" y="709790"/>
                  </a:lnTo>
                  <a:lnTo>
                    <a:pt x="571665" y="710145"/>
                  </a:lnTo>
                  <a:lnTo>
                    <a:pt x="572490" y="710387"/>
                  </a:lnTo>
                  <a:lnTo>
                    <a:pt x="573316" y="710615"/>
                  </a:lnTo>
                  <a:lnTo>
                    <a:pt x="574141" y="710857"/>
                  </a:lnTo>
                  <a:lnTo>
                    <a:pt x="574611" y="710615"/>
                  </a:lnTo>
                  <a:lnTo>
                    <a:pt x="574852" y="710501"/>
                  </a:lnTo>
                  <a:lnTo>
                    <a:pt x="574852" y="710145"/>
                  </a:lnTo>
                  <a:close/>
                </a:path>
                <a:path w="961390" h="807719">
                  <a:moveTo>
                    <a:pt x="575208" y="713689"/>
                  </a:moveTo>
                  <a:lnTo>
                    <a:pt x="574205" y="712139"/>
                  </a:lnTo>
                  <a:lnTo>
                    <a:pt x="570191" y="709460"/>
                  </a:lnTo>
                  <a:lnTo>
                    <a:pt x="568477" y="708736"/>
                  </a:lnTo>
                  <a:lnTo>
                    <a:pt x="569963" y="711149"/>
                  </a:lnTo>
                  <a:lnTo>
                    <a:pt x="571652" y="713676"/>
                  </a:lnTo>
                  <a:lnTo>
                    <a:pt x="574852" y="714400"/>
                  </a:lnTo>
                  <a:lnTo>
                    <a:pt x="575208" y="713689"/>
                  </a:lnTo>
                  <a:close/>
                </a:path>
                <a:path w="961390" h="807719">
                  <a:moveTo>
                    <a:pt x="576618" y="719353"/>
                  </a:moveTo>
                  <a:lnTo>
                    <a:pt x="575779" y="718286"/>
                  </a:lnTo>
                  <a:lnTo>
                    <a:pt x="574967" y="717232"/>
                  </a:lnTo>
                  <a:lnTo>
                    <a:pt x="573786" y="715695"/>
                  </a:lnTo>
                  <a:lnTo>
                    <a:pt x="573786" y="718286"/>
                  </a:lnTo>
                  <a:lnTo>
                    <a:pt x="573074" y="718286"/>
                  </a:lnTo>
                  <a:lnTo>
                    <a:pt x="572604" y="717588"/>
                  </a:lnTo>
                  <a:lnTo>
                    <a:pt x="572376" y="717232"/>
                  </a:lnTo>
                  <a:lnTo>
                    <a:pt x="573786" y="718286"/>
                  </a:lnTo>
                  <a:lnTo>
                    <a:pt x="573786" y="715695"/>
                  </a:lnTo>
                  <a:lnTo>
                    <a:pt x="573354" y="715111"/>
                  </a:lnTo>
                  <a:lnTo>
                    <a:pt x="572820" y="714387"/>
                  </a:lnTo>
                  <a:lnTo>
                    <a:pt x="569531" y="713689"/>
                  </a:lnTo>
                  <a:lnTo>
                    <a:pt x="569417" y="714159"/>
                  </a:lnTo>
                  <a:lnTo>
                    <a:pt x="569302" y="714629"/>
                  </a:lnTo>
                  <a:lnTo>
                    <a:pt x="569188" y="715111"/>
                  </a:lnTo>
                  <a:lnTo>
                    <a:pt x="565289" y="713689"/>
                  </a:lnTo>
                  <a:lnTo>
                    <a:pt x="568833" y="716165"/>
                  </a:lnTo>
                  <a:lnTo>
                    <a:pt x="568121" y="718286"/>
                  </a:lnTo>
                  <a:lnTo>
                    <a:pt x="568121" y="718654"/>
                  </a:lnTo>
                  <a:lnTo>
                    <a:pt x="570598" y="717588"/>
                  </a:lnTo>
                  <a:lnTo>
                    <a:pt x="574497" y="720775"/>
                  </a:lnTo>
                  <a:lnTo>
                    <a:pt x="576618" y="719353"/>
                  </a:lnTo>
                  <a:close/>
                </a:path>
                <a:path w="961390" h="807719">
                  <a:moveTo>
                    <a:pt x="578396" y="591146"/>
                  </a:moveTo>
                  <a:lnTo>
                    <a:pt x="578040" y="590435"/>
                  </a:lnTo>
                  <a:lnTo>
                    <a:pt x="575360" y="591197"/>
                  </a:lnTo>
                  <a:lnTo>
                    <a:pt x="574929" y="592823"/>
                  </a:lnTo>
                  <a:lnTo>
                    <a:pt x="572020" y="593623"/>
                  </a:lnTo>
                  <a:lnTo>
                    <a:pt x="571830" y="594575"/>
                  </a:lnTo>
                  <a:lnTo>
                    <a:pt x="571030" y="594271"/>
                  </a:lnTo>
                  <a:lnTo>
                    <a:pt x="572020" y="594677"/>
                  </a:lnTo>
                  <a:lnTo>
                    <a:pt x="578040" y="592201"/>
                  </a:lnTo>
                  <a:lnTo>
                    <a:pt x="578269" y="591489"/>
                  </a:lnTo>
                  <a:lnTo>
                    <a:pt x="578396" y="591146"/>
                  </a:lnTo>
                  <a:close/>
                </a:path>
                <a:path w="961390" h="807719">
                  <a:moveTo>
                    <a:pt x="588302" y="575208"/>
                  </a:moveTo>
                  <a:lnTo>
                    <a:pt x="587959" y="574497"/>
                  </a:lnTo>
                  <a:lnTo>
                    <a:pt x="587603" y="574497"/>
                  </a:lnTo>
                  <a:lnTo>
                    <a:pt x="587603" y="578383"/>
                  </a:lnTo>
                  <a:lnTo>
                    <a:pt x="587832" y="577329"/>
                  </a:lnTo>
                  <a:lnTo>
                    <a:pt x="588073" y="576262"/>
                  </a:lnTo>
                  <a:lnTo>
                    <a:pt x="588302" y="575208"/>
                  </a:lnTo>
                  <a:close/>
                </a:path>
                <a:path w="961390" h="807719">
                  <a:moveTo>
                    <a:pt x="597166" y="675792"/>
                  </a:moveTo>
                  <a:lnTo>
                    <a:pt x="596811" y="675678"/>
                  </a:lnTo>
                  <a:lnTo>
                    <a:pt x="596455" y="675551"/>
                  </a:lnTo>
                  <a:lnTo>
                    <a:pt x="596099" y="675436"/>
                  </a:lnTo>
                  <a:lnTo>
                    <a:pt x="596099" y="676503"/>
                  </a:lnTo>
                  <a:lnTo>
                    <a:pt x="597166" y="676503"/>
                  </a:lnTo>
                  <a:lnTo>
                    <a:pt x="597166" y="675792"/>
                  </a:lnTo>
                  <a:close/>
                </a:path>
                <a:path w="961390" h="807719">
                  <a:moveTo>
                    <a:pt x="597877" y="679691"/>
                  </a:moveTo>
                  <a:lnTo>
                    <a:pt x="597166" y="679208"/>
                  </a:lnTo>
                  <a:lnTo>
                    <a:pt x="596811" y="678980"/>
                  </a:lnTo>
                  <a:lnTo>
                    <a:pt x="595045" y="678980"/>
                  </a:lnTo>
                  <a:lnTo>
                    <a:pt x="595833" y="679615"/>
                  </a:lnTo>
                  <a:lnTo>
                    <a:pt x="596265" y="679665"/>
                  </a:lnTo>
                  <a:lnTo>
                    <a:pt x="597877" y="679691"/>
                  </a:lnTo>
                  <a:close/>
                </a:path>
                <a:path w="961390" h="807719">
                  <a:moveTo>
                    <a:pt x="601764" y="682523"/>
                  </a:moveTo>
                  <a:lnTo>
                    <a:pt x="599224" y="680694"/>
                  </a:lnTo>
                  <a:lnTo>
                    <a:pt x="595452" y="681977"/>
                  </a:lnTo>
                  <a:lnTo>
                    <a:pt x="592556" y="680745"/>
                  </a:lnTo>
                  <a:lnTo>
                    <a:pt x="591502" y="680046"/>
                  </a:lnTo>
                  <a:lnTo>
                    <a:pt x="593623" y="678624"/>
                  </a:lnTo>
                  <a:lnTo>
                    <a:pt x="591146" y="679335"/>
                  </a:lnTo>
                  <a:lnTo>
                    <a:pt x="590791" y="680046"/>
                  </a:lnTo>
                  <a:lnTo>
                    <a:pt x="591502" y="681456"/>
                  </a:lnTo>
                  <a:lnTo>
                    <a:pt x="594245" y="682802"/>
                  </a:lnTo>
                  <a:lnTo>
                    <a:pt x="598322" y="682193"/>
                  </a:lnTo>
                  <a:lnTo>
                    <a:pt x="601764" y="682523"/>
                  </a:lnTo>
                  <a:close/>
                </a:path>
                <a:path w="961390" h="807719">
                  <a:moveTo>
                    <a:pt x="603186" y="682879"/>
                  </a:moveTo>
                  <a:lnTo>
                    <a:pt x="602716" y="682752"/>
                  </a:lnTo>
                  <a:lnTo>
                    <a:pt x="602234" y="682637"/>
                  </a:lnTo>
                  <a:lnTo>
                    <a:pt x="601764" y="682523"/>
                  </a:lnTo>
                  <a:lnTo>
                    <a:pt x="601764" y="682879"/>
                  </a:lnTo>
                  <a:lnTo>
                    <a:pt x="603186" y="682879"/>
                  </a:lnTo>
                  <a:close/>
                </a:path>
                <a:path w="961390" h="807719">
                  <a:moveTo>
                    <a:pt x="604253" y="695985"/>
                  </a:moveTo>
                  <a:lnTo>
                    <a:pt x="602119" y="695502"/>
                  </a:lnTo>
                  <a:lnTo>
                    <a:pt x="601052" y="695274"/>
                  </a:lnTo>
                  <a:lnTo>
                    <a:pt x="601827" y="696048"/>
                  </a:lnTo>
                  <a:lnTo>
                    <a:pt x="602589" y="696036"/>
                  </a:lnTo>
                  <a:lnTo>
                    <a:pt x="604253" y="695985"/>
                  </a:lnTo>
                  <a:close/>
                </a:path>
                <a:path w="961390" h="807719">
                  <a:moveTo>
                    <a:pt x="869226" y="274815"/>
                  </a:moveTo>
                  <a:lnTo>
                    <a:pt x="859967" y="273431"/>
                  </a:lnTo>
                  <a:lnTo>
                    <a:pt x="863460" y="277926"/>
                  </a:lnTo>
                  <a:lnTo>
                    <a:pt x="869226" y="274815"/>
                  </a:lnTo>
                  <a:close/>
                </a:path>
                <a:path w="961390" h="807719">
                  <a:moveTo>
                    <a:pt x="872261" y="275272"/>
                  </a:moveTo>
                  <a:lnTo>
                    <a:pt x="871512" y="273583"/>
                  </a:lnTo>
                  <a:lnTo>
                    <a:pt x="869226" y="274815"/>
                  </a:lnTo>
                  <a:lnTo>
                    <a:pt x="872261" y="275272"/>
                  </a:lnTo>
                  <a:close/>
                </a:path>
                <a:path w="961390" h="807719">
                  <a:moveTo>
                    <a:pt x="883704" y="229514"/>
                  </a:moveTo>
                  <a:lnTo>
                    <a:pt x="870597" y="229514"/>
                  </a:lnTo>
                  <a:lnTo>
                    <a:pt x="870597" y="230225"/>
                  </a:lnTo>
                  <a:lnTo>
                    <a:pt x="871664" y="230225"/>
                  </a:lnTo>
                  <a:lnTo>
                    <a:pt x="883704" y="229514"/>
                  </a:lnTo>
                  <a:close/>
                </a:path>
                <a:path w="961390" h="807719">
                  <a:moveTo>
                    <a:pt x="886802" y="193446"/>
                  </a:moveTo>
                  <a:lnTo>
                    <a:pt x="883208" y="192620"/>
                  </a:lnTo>
                  <a:lnTo>
                    <a:pt x="880478" y="192620"/>
                  </a:lnTo>
                  <a:lnTo>
                    <a:pt x="877684" y="192887"/>
                  </a:lnTo>
                  <a:lnTo>
                    <a:pt x="877684" y="192684"/>
                  </a:lnTo>
                  <a:lnTo>
                    <a:pt x="877570" y="192849"/>
                  </a:lnTo>
                  <a:lnTo>
                    <a:pt x="877709" y="193446"/>
                  </a:lnTo>
                  <a:lnTo>
                    <a:pt x="877684" y="193205"/>
                  </a:lnTo>
                  <a:lnTo>
                    <a:pt x="877481" y="192976"/>
                  </a:lnTo>
                  <a:lnTo>
                    <a:pt x="877341" y="192925"/>
                  </a:lnTo>
                  <a:lnTo>
                    <a:pt x="877341" y="193154"/>
                  </a:lnTo>
                  <a:lnTo>
                    <a:pt x="877341" y="192925"/>
                  </a:lnTo>
                  <a:lnTo>
                    <a:pt x="874445" y="193205"/>
                  </a:lnTo>
                  <a:lnTo>
                    <a:pt x="874839" y="193205"/>
                  </a:lnTo>
                  <a:lnTo>
                    <a:pt x="873366" y="193446"/>
                  </a:lnTo>
                  <a:lnTo>
                    <a:pt x="870953" y="193738"/>
                  </a:lnTo>
                  <a:lnTo>
                    <a:pt x="870712" y="193979"/>
                  </a:lnTo>
                  <a:lnTo>
                    <a:pt x="871067" y="194335"/>
                  </a:lnTo>
                  <a:lnTo>
                    <a:pt x="872007" y="194805"/>
                  </a:lnTo>
                  <a:lnTo>
                    <a:pt x="876160" y="193205"/>
                  </a:lnTo>
                  <a:lnTo>
                    <a:pt x="883043" y="195465"/>
                  </a:lnTo>
                  <a:lnTo>
                    <a:pt x="886421" y="193446"/>
                  </a:lnTo>
                  <a:lnTo>
                    <a:pt x="886802" y="193446"/>
                  </a:lnTo>
                  <a:close/>
                </a:path>
                <a:path w="961390" h="807719">
                  <a:moveTo>
                    <a:pt x="891133" y="191262"/>
                  </a:moveTo>
                  <a:lnTo>
                    <a:pt x="889596" y="190182"/>
                  </a:lnTo>
                  <a:lnTo>
                    <a:pt x="884897" y="191008"/>
                  </a:lnTo>
                  <a:lnTo>
                    <a:pt x="882281" y="191262"/>
                  </a:lnTo>
                  <a:lnTo>
                    <a:pt x="883335" y="192087"/>
                  </a:lnTo>
                  <a:lnTo>
                    <a:pt x="886231" y="192252"/>
                  </a:lnTo>
                  <a:lnTo>
                    <a:pt x="887945" y="192328"/>
                  </a:lnTo>
                  <a:lnTo>
                    <a:pt x="890778" y="191973"/>
                  </a:lnTo>
                  <a:lnTo>
                    <a:pt x="891133" y="191262"/>
                  </a:lnTo>
                  <a:close/>
                </a:path>
                <a:path w="961390" h="807719">
                  <a:moveTo>
                    <a:pt x="895743" y="711"/>
                  </a:moveTo>
                  <a:lnTo>
                    <a:pt x="895032" y="0"/>
                  </a:lnTo>
                  <a:lnTo>
                    <a:pt x="894689" y="0"/>
                  </a:lnTo>
                  <a:lnTo>
                    <a:pt x="895070" y="444"/>
                  </a:lnTo>
                  <a:lnTo>
                    <a:pt x="895743" y="711"/>
                  </a:lnTo>
                  <a:close/>
                </a:path>
                <a:path w="961390" h="807719">
                  <a:moveTo>
                    <a:pt x="896099" y="15938"/>
                  </a:moveTo>
                  <a:lnTo>
                    <a:pt x="895438" y="13512"/>
                  </a:lnTo>
                  <a:lnTo>
                    <a:pt x="893559" y="12357"/>
                  </a:lnTo>
                  <a:lnTo>
                    <a:pt x="890435" y="12395"/>
                  </a:lnTo>
                  <a:lnTo>
                    <a:pt x="891425" y="13347"/>
                  </a:lnTo>
                  <a:lnTo>
                    <a:pt x="895311" y="15455"/>
                  </a:lnTo>
                  <a:lnTo>
                    <a:pt x="895388" y="15938"/>
                  </a:lnTo>
                  <a:lnTo>
                    <a:pt x="896099" y="15938"/>
                  </a:lnTo>
                  <a:close/>
                </a:path>
                <a:path w="961390" h="807719">
                  <a:moveTo>
                    <a:pt x="901052" y="215353"/>
                  </a:moveTo>
                  <a:lnTo>
                    <a:pt x="898575" y="213537"/>
                  </a:lnTo>
                  <a:lnTo>
                    <a:pt x="889558" y="215087"/>
                  </a:lnTo>
                  <a:lnTo>
                    <a:pt x="885825" y="215353"/>
                  </a:lnTo>
                  <a:lnTo>
                    <a:pt x="896810" y="215696"/>
                  </a:lnTo>
                  <a:lnTo>
                    <a:pt x="901052" y="215353"/>
                  </a:lnTo>
                  <a:close/>
                </a:path>
                <a:path w="961390" h="807719">
                  <a:moveTo>
                    <a:pt x="903897" y="212864"/>
                  </a:moveTo>
                  <a:lnTo>
                    <a:pt x="901471" y="211048"/>
                  </a:lnTo>
                  <a:lnTo>
                    <a:pt x="895604" y="212026"/>
                  </a:lnTo>
                  <a:lnTo>
                    <a:pt x="892200" y="212153"/>
                  </a:lnTo>
                  <a:lnTo>
                    <a:pt x="903897" y="212864"/>
                  </a:lnTo>
                  <a:close/>
                </a:path>
                <a:path w="961390" h="807719">
                  <a:moveTo>
                    <a:pt x="904240" y="6731"/>
                  </a:moveTo>
                  <a:lnTo>
                    <a:pt x="903376" y="6845"/>
                  </a:lnTo>
                  <a:lnTo>
                    <a:pt x="903351" y="6985"/>
                  </a:lnTo>
                  <a:lnTo>
                    <a:pt x="902119" y="7442"/>
                  </a:lnTo>
                  <a:lnTo>
                    <a:pt x="901407" y="8496"/>
                  </a:lnTo>
                  <a:lnTo>
                    <a:pt x="901763" y="8623"/>
                  </a:lnTo>
                  <a:lnTo>
                    <a:pt x="902474" y="8851"/>
                  </a:lnTo>
                  <a:lnTo>
                    <a:pt x="904240" y="7086"/>
                  </a:lnTo>
                  <a:lnTo>
                    <a:pt x="904240" y="6731"/>
                  </a:lnTo>
                  <a:close/>
                </a:path>
                <a:path w="961390" h="807719">
                  <a:moveTo>
                    <a:pt x="906373" y="3543"/>
                  </a:moveTo>
                  <a:lnTo>
                    <a:pt x="906018" y="3543"/>
                  </a:lnTo>
                  <a:lnTo>
                    <a:pt x="905662" y="3657"/>
                  </a:lnTo>
                  <a:lnTo>
                    <a:pt x="905306" y="3784"/>
                  </a:lnTo>
                  <a:lnTo>
                    <a:pt x="904951" y="3898"/>
                  </a:lnTo>
                  <a:lnTo>
                    <a:pt x="905751" y="4876"/>
                  </a:lnTo>
                  <a:lnTo>
                    <a:pt x="906018" y="4965"/>
                  </a:lnTo>
                  <a:lnTo>
                    <a:pt x="906246" y="4013"/>
                  </a:lnTo>
                  <a:lnTo>
                    <a:pt x="906373" y="3543"/>
                  </a:lnTo>
                  <a:close/>
                </a:path>
                <a:path w="961390" h="807719">
                  <a:moveTo>
                    <a:pt x="912393" y="195872"/>
                  </a:moveTo>
                  <a:lnTo>
                    <a:pt x="910272" y="195389"/>
                  </a:lnTo>
                  <a:lnTo>
                    <a:pt x="909205" y="195160"/>
                  </a:lnTo>
                  <a:lnTo>
                    <a:pt x="909205" y="196215"/>
                  </a:lnTo>
                  <a:lnTo>
                    <a:pt x="909904" y="196215"/>
                  </a:lnTo>
                  <a:lnTo>
                    <a:pt x="912393" y="195872"/>
                  </a:lnTo>
                  <a:close/>
                </a:path>
                <a:path w="961390" h="807719">
                  <a:moveTo>
                    <a:pt x="913803" y="196570"/>
                  </a:moveTo>
                  <a:lnTo>
                    <a:pt x="913333" y="196342"/>
                  </a:lnTo>
                  <a:lnTo>
                    <a:pt x="912863" y="196100"/>
                  </a:lnTo>
                  <a:lnTo>
                    <a:pt x="912393" y="195872"/>
                  </a:lnTo>
                  <a:lnTo>
                    <a:pt x="912393" y="196215"/>
                  </a:lnTo>
                  <a:lnTo>
                    <a:pt x="912863" y="196342"/>
                  </a:lnTo>
                  <a:lnTo>
                    <a:pt x="913803" y="196570"/>
                  </a:lnTo>
                  <a:close/>
                </a:path>
                <a:path w="961390" h="807719">
                  <a:moveTo>
                    <a:pt x="913803" y="52781"/>
                  </a:moveTo>
                  <a:lnTo>
                    <a:pt x="912749" y="51714"/>
                  </a:lnTo>
                  <a:lnTo>
                    <a:pt x="911682" y="51828"/>
                  </a:lnTo>
                  <a:lnTo>
                    <a:pt x="910615" y="51955"/>
                  </a:lnTo>
                  <a:lnTo>
                    <a:pt x="909561" y="52070"/>
                  </a:lnTo>
                  <a:lnTo>
                    <a:pt x="909320" y="52539"/>
                  </a:lnTo>
                  <a:lnTo>
                    <a:pt x="909091" y="53009"/>
                  </a:lnTo>
                  <a:lnTo>
                    <a:pt x="908850" y="53479"/>
                  </a:lnTo>
                  <a:lnTo>
                    <a:pt x="909561" y="53479"/>
                  </a:lnTo>
                  <a:lnTo>
                    <a:pt x="910894" y="52641"/>
                  </a:lnTo>
                  <a:lnTo>
                    <a:pt x="912228" y="52539"/>
                  </a:lnTo>
                  <a:lnTo>
                    <a:pt x="913803" y="52781"/>
                  </a:lnTo>
                  <a:close/>
                </a:path>
                <a:path w="961390" h="807719">
                  <a:moveTo>
                    <a:pt x="914514" y="72250"/>
                  </a:moveTo>
                  <a:lnTo>
                    <a:pt x="914044" y="71780"/>
                  </a:lnTo>
                  <a:lnTo>
                    <a:pt x="913803" y="71551"/>
                  </a:lnTo>
                  <a:lnTo>
                    <a:pt x="913333" y="71780"/>
                  </a:lnTo>
                  <a:lnTo>
                    <a:pt x="912863" y="72021"/>
                  </a:lnTo>
                  <a:lnTo>
                    <a:pt x="912393" y="72250"/>
                  </a:lnTo>
                  <a:lnTo>
                    <a:pt x="912266" y="72491"/>
                  </a:lnTo>
                  <a:lnTo>
                    <a:pt x="912152" y="72720"/>
                  </a:lnTo>
                  <a:lnTo>
                    <a:pt x="912037" y="72961"/>
                  </a:lnTo>
                  <a:lnTo>
                    <a:pt x="912622" y="73088"/>
                  </a:lnTo>
                  <a:lnTo>
                    <a:pt x="913803" y="73317"/>
                  </a:lnTo>
                  <a:lnTo>
                    <a:pt x="914285" y="72605"/>
                  </a:lnTo>
                  <a:lnTo>
                    <a:pt x="914514" y="72250"/>
                  </a:lnTo>
                  <a:close/>
                </a:path>
                <a:path w="961390" h="807719">
                  <a:moveTo>
                    <a:pt x="915225" y="57023"/>
                  </a:moveTo>
                  <a:lnTo>
                    <a:pt x="914755" y="56311"/>
                  </a:lnTo>
                  <a:lnTo>
                    <a:pt x="913803" y="54902"/>
                  </a:lnTo>
                  <a:lnTo>
                    <a:pt x="913104" y="54546"/>
                  </a:lnTo>
                  <a:lnTo>
                    <a:pt x="912977" y="54660"/>
                  </a:lnTo>
                  <a:lnTo>
                    <a:pt x="912863" y="54787"/>
                  </a:lnTo>
                  <a:lnTo>
                    <a:pt x="913104" y="56426"/>
                  </a:lnTo>
                  <a:lnTo>
                    <a:pt x="913257" y="56972"/>
                  </a:lnTo>
                  <a:lnTo>
                    <a:pt x="910869" y="57899"/>
                  </a:lnTo>
                  <a:lnTo>
                    <a:pt x="909205" y="58089"/>
                  </a:lnTo>
                  <a:lnTo>
                    <a:pt x="911326" y="58318"/>
                  </a:lnTo>
                  <a:lnTo>
                    <a:pt x="912393" y="58445"/>
                  </a:lnTo>
                  <a:lnTo>
                    <a:pt x="913269" y="57010"/>
                  </a:lnTo>
                  <a:lnTo>
                    <a:pt x="913409" y="57467"/>
                  </a:lnTo>
                  <a:lnTo>
                    <a:pt x="913803" y="57734"/>
                  </a:lnTo>
                  <a:lnTo>
                    <a:pt x="914755" y="57264"/>
                  </a:lnTo>
                  <a:lnTo>
                    <a:pt x="915225" y="57023"/>
                  </a:lnTo>
                  <a:close/>
                </a:path>
                <a:path w="961390" h="807719">
                  <a:moveTo>
                    <a:pt x="920178" y="42506"/>
                  </a:moveTo>
                  <a:lnTo>
                    <a:pt x="917676" y="41490"/>
                  </a:lnTo>
                  <a:lnTo>
                    <a:pt x="916330" y="43167"/>
                  </a:lnTo>
                  <a:lnTo>
                    <a:pt x="914514" y="43916"/>
                  </a:lnTo>
                  <a:lnTo>
                    <a:pt x="914311" y="45173"/>
                  </a:lnTo>
                  <a:lnTo>
                    <a:pt x="913447" y="45199"/>
                  </a:lnTo>
                  <a:lnTo>
                    <a:pt x="914514" y="45694"/>
                  </a:lnTo>
                  <a:lnTo>
                    <a:pt x="915873" y="43980"/>
                  </a:lnTo>
                  <a:lnTo>
                    <a:pt x="917435" y="42875"/>
                  </a:lnTo>
                  <a:lnTo>
                    <a:pt x="920178" y="42506"/>
                  </a:lnTo>
                  <a:close/>
                </a:path>
                <a:path w="961390" h="807719">
                  <a:moveTo>
                    <a:pt x="920178" y="23736"/>
                  </a:moveTo>
                  <a:lnTo>
                    <a:pt x="919949" y="23609"/>
                  </a:lnTo>
                  <a:lnTo>
                    <a:pt x="919480" y="23380"/>
                  </a:lnTo>
                  <a:lnTo>
                    <a:pt x="917702" y="25501"/>
                  </a:lnTo>
                  <a:lnTo>
                    <a:pt x="918057" y="25742"/>
                  </a:lnTo>
                  <a:lnTo>
                    <a:pt x="918413" y="25971"/>
                  </a:lnTo>
                  <a:lnTo>
                    <a:pt x="918768" y="26212"/>
                  </a:lnTo>
                  <a:lnTo>
                    <a:pt x="919835" y="26212"/>
                  </a:lnTo>
                  <a:lnTo>
                    <a:pt x="920178" y="23736"/>
                  </a:lnTo>
                  <a:close/>
                </a:path>
                <a:path w="961390" h="807719">
                  <a:moveTo>
                    <a:pt x="921245" y="72605"/>
                  </a:moveTo>
                  <a:lnTo>
                    <a:pt x="916647" y="73672"/>
                  </a:lnTo>
                  <a:lnTo>
                    <a:pt x="916647" y="74028"/>
                  </a:lnTo>
                  <a:lnTo>
                    <a:pt x="917702" y="74028"/>
                  </a:lnTo>
                  <a:lnTo>
                    <a:pt x="920064" y="73088"/>
                  </a:lnTo>
                  <a:lnTo>
                    <a:pt x="921245" y="72605"/>
                  </a:lnTo>
                  <a:close/>
                </a:path>
                <a:path w="961390" h="807719">
                  <a:moveTo>
                    <a:pt x="922032" y="76085"/>
                  </a:moveTo>
                  <a:lnTo>
                    <a:pt x="920292" y="76517"/>
                  </a:lnTo>
                  <a:lnTo>
                    <a:pt x="919124" y="76504"/>
                  </a:lnTo>
                  <a:lnTo>
                    <a:pt x="919124" y="76860"/>
                  </a:lnTo>
                  <a:lnTo>
                    <a:pt x="919835" y="76974"/>
                  </a:lnTo>
                  <a:lnTo>
                    <a:pt x="920534" y="77101"/>
                  </a:lnTo>
                  <a:lnTo>
                    <a:pt x="921245" y="77216"/>
                  </a:lnTo>
                  <a:lnTo>
                    <a:pt x="922032" y="76085"/>
                  </a:lnTo>
                  <a:close/>
                </a:path>
                <a:path w="961390" h="807719">
                  <a:moveTo>
                    <a:pt x="926553" y="41084"/>
                  </a:moveTo>
                  <a:lnTo>
                    <a:pt x="926198" y="40259"/>
                  </a:lnTo>
                  <a:lnTo>
                    <a:pt x="925855" y="39433"/>
                  </a:lnTo>
                  <a:lnTo>
                    <a:pt x="925499" y="38608"/>
                  </a:lnTo>
                  <a:lnTo>
                    <a:pt x="925499" y="37896"/>
                  </a:lnTo>
                  <a:lnTo>
                    <a:pt x="923632" y="38671"/>
                  </a:lnTo>
                  <a:lnTo>
                    <a:pt x="924267" y="38595"/>
                  </a:lnTo>
                  <a:lnTo>
                    <a:pt x="924433" y="40728"/>
                  </a:lnTo>
                  <a:lnTo>
                    <a:pt x="923607" y="40855"/>
                  </a:lnTo>
                  <a:lnTo>
                    <a:pt x="921956" y="41084"/>
                  </a:lnTo>
                  <a:lnTo>
                    <a:pt x="921956" y="41440"/>
                  </a:lnTo>
                  <a:lnTo>
                    <a:pt x="922655" y="41681"/>
                  </a:lnTo>
                  <a:lnTo>
                    <a:pt x="923366" y="41910"/>
                  </a:lnTo>
                  <a:lnTo>
                    <a:pt x="924077" y="42151"/>
                  </a:lnTo>
                  <a:lnTo>
                    <a:pt x="926553" y="41084"/>
                  </a:lnTo>
                  <a:close/>
                </a:path>
                <a:path w="961390" h="807719">
                  <a:moveTo>
                    <a:pt x="933996" y="87134"/>
                  </a:moveTo>
                  <a:lnTo>
                    <a:pt x="926198" y="89255"/>
                  </a:lnTo>
                  <a:lnTo>
                    <a:pt x="925969" y="89382"/>
                  </a:lnTo>
                  <a:lnTo>
                    <a:pt x="925499" y="89611"/>
                  </a:lnTo>
                  <a:lnTo>
                    <a:pt x="927620" y="89966"/>
                  </a:lnTo>
                  <a:lnTo>
                    <a:pt x="929322" y="88900"/>
                  </a:lnTo>
                  <a:lnTo>
                    <a:pt x="932624" y="88595"/>
                  </a:lnTo>
                  <a:lnTo>
                    <a:pt x="933996" y="87134"/>
                  </a:lnTo>
                  <a:close/>
                </a:path>
                <a:path w="961390" h="807719">
                  <a:moveTo>
                    <a:pt x="937895" y="218884"/>
                  </a:moveTo>
                  <a:lnTo>
                    <a:pt x="934808" y="216649"/>
                  </a:lnTo>
                  <a:lnTo>
                    <a:pt x="926147" y="217868"/>
                  </a:lnTo>
                  <a:lnTo>
                    <a:pt x="911491" y="217830"/>
                  </a:lnTo>
                  <a:lnTo>
                    <a:pt x="882281" y="218186"/>
                  </a:lnTo>
                  <a:lnTo>
                    <a:pt x="890549" y="219062"/>
                  </a:lnTo>
                  <a:lnTo>
                    <a:pt x="907199" y="219329"/>
                  </a:lnTo>
                  <a:lnTo>
                    <a:pt x="937183" y="219240"/>
                  </a:lnTo>
                  <a:lnTo>
                    <a:pt x="937895" y="218884"/>
                  </a:lnTo>
                  <a:close/>
                </a:path>
                <a:path w="961390" h="807719">
                  <a:moveTo>
                    <a:pt x="960920" y="292201"/>
                  </a:moveTo>
                  <a:lnTo>
                    <a:pt x="940396" y="287718"/>
                  </a:lnTo>
                  <a:lnTo>
                    <a:pt x="928535" y="285127"/>
                  </a:lnTo>
                  <a:lnTo>
                    <a:pt x="911186" y="281343"/>
                  </a:lnTo>
                  <a:lnTo>
                    <a:pt x="907961" y="280631"/>
                  </a:lnTo>
                  <a:lnTo>
                    <a:pt x="908202" y="280631"/>
                  </a:lnTo>
                  <a:lnTo>
                    <a:pt x="900290" y="279450"/>
                  </a:lnTo>
                  <a:lnTo>
                    <a:pt x="899185" y="279285"/>
                  </a:lnTo>
                  <a:lnTo>
                    <a:pt x="891349" y="278117"/>
                  </a:lnTo>
                  <a:lnTo>
                    <a:pt x="872261" y="275272"/>
                  </a:lnTo>
                  <a:lnTo>
                    <a:pt x="874064" y="279285"/>
                  </a:lnTo>
                  <a:lnTo>
                    <a:pt x="874141" y="279450"/>
                  </a:lnTo>
                  <a:lnTo>
                    <a:pt x="875665" y="278980"/>
                  </a:lnTo>
                  <a:lnTo>
                    <a:pt x="883653" y="278117"/>
                  </a:lnTo>
                  <a:lnTo>
                    <a:pt x="885469" y="278752"/>
                  </a:lnTo>
                  <a:lnTo>
                    <a:pt x="886180" y="278752"/>
                  </a:lnTo>
                  <a:lnTo>
                    <a:pt x="885482" y="280047"/>
                  </a:lnTo>
                  <a:lnTo>
                    <a:pt x="885380" y="280238"/>
                  </a:lnTo>
                  <a:lnTo>
                    <a:pt x="883907" y="280238"/>
                  </a:lnTo>
                  <a:lnTo>
                    <a:pt x="883158" y="281609"/>
                  </a:lnTo>
                  <a:lnTo>
                    <a:pt x="883069" y="281774"/>
                  </a:lnTo>
                  <a:lnTo>
                    <a:pt x="882992" y="281927"/>
                  </a:lnTo>
                  <a:lnTo>
                    <a:pt x="885266" y="280822"/>
                  </a:lnTo>
                  <a:lnTo>
                    <a:pt x="888123" y="279285"/>
                  </a:lnTo>
                  <a:lnTo>
                    <a:pt x="890435" y="279450"/>
                  </a:lnTo>
                  <a:lnTo>
                    <a:pt x="890549" y="280047"/>
                  </a:lnTo>
                  <a:lnTo>
                    <a:pt x="890574" y="280238"/>
                  </a:lnTo>
                  <a:lnTo>
                    <a:pt x="890689" y="280822"/>
                  </a:lnTo>
                  <a:lnTo>
                    <a:pt x="890790" y="281343"/>
                  </a:lnTo>
                  <a:lnTo>
                    <a:pt x="890498" y="281343"/>
                  </a:lnTo>
                  <a:lnTo>
                    <a:pt x="889012" y="281927"/>
                  </a:lnTo>
                  <a:lnTo>
                    <a:pt x="887691" y="281609"/>
                  </a:lnTo>
                  <a:lnTo>
                    <a:pt x="887564" y="282270"/>
                  </a:lnTo>
                  <a:lnTo>
                    <a:pt x="887514" y="282448"/>
                  </a:lnTo>
                  <a:lnTo>
                    <a:pt x="887399" y="282829"/>
                  </a:lnTo>
                  <a:lnTo>
                    <a:pt x="887349" y="282994"/>
                  </a:lnTo>
                  <a:lnTo>
                    <a:pt x="887234" y="283362"/>
                  </a:lnTo>
                  <a:lnTo>
                    <a:pt x="889622" y="282270"/>
                  </a:lnTo>
                  <a:lnTo>
                    <a:pt x="891921" y="282448"/>
                  </a:lnTo>
                  <a:lnTo>
                    <a:pt x="891946" y="282270"/>
                  </a:lnTo>
                  <a:lnTo>
                    <a:pt x="892022" y="281927"/>
                  </a:lnTo>
                  <a:lnTo>
                    <a:pt x="892149" y="281343"/>
                  </a:lnTo>
                  <a:lnTo>
                    <a:pt x="892263" y="280822"/>
                  </a:lnTo>
                  <a:lnTo>
                    <a:pt x="892378" y="280238"/>
                  </a:lnTo>
                  <a:lnTo>
                    <a:pt x="892429" y="280047"/>
                  </a:lnTo>
                  <a:lnTo>
                    <a:pt x="892556" y="279450"/>
                  </a:lnTo>
                  <a:lnTo>
                    <a:pt x="893978" y="279450"/>
                  </a:lnTo>
                  <a:lnTo>
                    <a:pt x="892556" y="284060"/>
                  </a:lnTo>
                  <a:lnTo>
                    <a:pt x="886917" y="284988"/>
                  </a:lnTo>
                  <a:lnTo>
                    <a:pt x="884339" y="282829"/>
                  </a:lnTo>
                  <a:lnTo>
                    <a:pt x="879449" y="281927"/>
                  </a:lnTo>
                  <a:lnTo>
                    <a:pt x="879195" y="282270"/>
                  </a:lnTo>
                  <a:lnTo>
                    <a:pt x="879094" y="282994"/>
                  </a:lnTo>
                  <a:lnTo>
                    <a:pt x="885113" y="285470"/>
                  </a:lnTo>
                  <a:lnTo>
                    <a:pt x="884275" y="286867"/>
                  </a:lnTo>
                  <a:lnTo>
                    <a:pt x="883869" y="286867"/>
                  </a:lnTo>
                  <a:lnTo>
                    <a:pt x="884288" y="287718"/>
                  </a:lnTo>
                  <a:lnTo>
                    <a:pt x="884415" y="287959"/>
                  </a:lnTo>
                  <a:lnTo>
                    <a:pt x="889152" y="286867"/>
                  </a:lnTo>
                  <a:lnTo>
                    <a:pt x="887437" y="286867"/>
                  </a:lnTo>
                  <a:lnTo>
                    <a:pt x="887323" y="286067"/>
                  </a:lnTo>
                  <a:lnTo>
                    <a:pt x="887272" y="285711"/>
                  </a:lnTo>
                  <a:lnTo>
                    <a:pt x="890778" y="285470"/>
                  </a:lnTo>
                  <a:lnTo>
                    <a:pt x="891019" y="285711"/>
                  </a:lnTo>
                  <a:lnTo>
                    <a:pt x="890574" y="287718"/>
                  </a:lnTo>
                  <a:lnTo>
                    <a:pt x="889965" y="287718"/>
                  </a:lnTo>
                  <a:lnTo>
                    <a:pt x="889368" y="288302"/>
                  </a:lnTo>
                  <a:lnTo>
                    <a:pt x="890244" y="288861"/>
                  </a:lnTo>
                  <a:lnTo>
                    <a:pt x="890511" y="288302"/>
                  </a:lnTo>
                  <a:lnTo>
                    <a:pt x="890587" y="288163"/>
                  </a:lnTo>
                  <a:lnTo>
                    <a:pt x="892187" y="288683"/>
                  </a:lnTo>
                  <a:lnTo>
                    <a:pt x="892340" y="288302"/>
                  </a:lnTo>
                  <a:lnTo>
                    <a:pt x="892390" y="288163"/>
                  </a:lnTo>
                  <a:lnTo>
                    <a:pt x="892873" y="286867"/>
                  </a:lnTo>
                  <a:lnTo>
                    <a:pt x="893381" y="286067"/>
                  </a:lnTo>
                  <a:lnTo>
                    <a:pt x="893724" y="285470"/>
                  </a:lnTo>
                  <a:lnTo>
                    <a:pt x="893914" y="285127"/>
                  </a:lnTo>
                  <a:lnTo>
                    <a:pt x="894003" y="284988"/>
                  </a:lnTo>
                  <a:lnTo>
                    <a:pt x="895134" y="282994"/>
                  </a:lnTo>
                  <a:lnTo>
                    <a:pt x="895070" y="282270"/>
                  </a:lnTo>
                  <a:lnTo>
                    <a:pt x="894943" y="281927"/>
                  </a:lnTo>
                  <a:lnTo>
                    <a:pt x="894829" y="281609"/>
                  </a:lnTo>
                  <a:lnTo>
                    <a:pt x="894727" y="281343"/>
                  </a:lnTo>
                  <a:lnTo>
                    <a:pt x="898575" y="281343"/>
                  </a:lnTo>
                  <a:lnTo>
                    <a:pt x="908812" y="282270"/>
                  </a:lnTo>
                  <a:lnTo>
                    <a:pt x="908202" y="282270"/>
                  </a:lnTo>
                  <a:lnTo>
                    <a:pt x="916444" y="283425"/>
                  </a:lnTo>
                  <a:lnTo>
                    <a:pt x="923023" y="285127"/>
                  </a:lnTo>
                  <a:lnTo>
                    <a:pt x="924648" y="286067"/>
                  </a:lnTo>
                  <a:lnTo>
                    <a:pt x="924407" y="286867"/>
                  </a:lnTo>
                  <a:lnTo>
                    <a:pt x="923988" y="287718"/>
                  </a:lnTo>
                  <a:lnTo>
                    <a:pt x="923874" y="287959"/>
                  </a:lnTo>
                  <a:lnTo>
                    <a:pt x="923785" y="288163"/>
                  </a:lnTo>
                  <a:lnTo>
                    <a:pt x="923721" y="288302"/>
                  </a:lnTo>
                  <a:lnTo>
                    <a:pt x="924394" y="288302"/>
                  </a:lnTo>
                  <a:lnTo>
                    <a:pt x="925360" y="287959"/>
                  </a:lnTo>
                  <a:lnTo>
                    <a:pt x="925690" y="287959"/>
                  </a:lnTo>
                  <a:lnTo>
                    <a:pt x="925322" y="287718"/>
                  </a:lnTo>
                  <a:lnTo>
                    <a:pt x="925029" y="287718"/>
                  </a:lnTo>
                  <a:lnTo>
                    <a:pt x="924953" y="286867"/>
                  </a:lnTo>
                  <a:lnTo>
                    <a:pt x="924839" y="285711"/>
                  </a:lnTo>
                  <a:lnTo>
                    <a:pt x="924788" y="285127"/>
                  </a:lnTo>
                  <a:lnTo>
                    <a:pt x="932332" y="286867"/>
                  </a:lnTo>
                  <a:lnTo>
                    <a:pt x="933615" y="286867"/>
                  </a:lnTo>
                  <a:lnTo>
                    <a:pt x="934707" y="287959"/>
                  </a:lnTo>
                  <a:lnTo>
                    <a:pt x="933653" y="289293"/>
                  </a:lnTo>
                  <a:lnTo>
                    <a:pt x="933030" y="289293"/>
                  </a:lnTo>
                  <a:lnTo>
                    <a:pt x="932586" y="291147"/>
                  </a:lnTo>
                  <a:lnTo>
                    <a:pt x="933983" y="291147"/>
                  </a:lnTo>
                  <a:lnTo>
                    <a:pt x="935126" y="290029"/>
                  </a:lnTo>
                  <a:lnTo>
                    <a:pt x="935062" y="287718"/>
                  </a:lnTo>
                  <a:lnTo>
                    <a:pt x="935647" y="287718"/>
                  </a:lnTo>
                  <a:lnTo>
                    <a:pt x="941374" y="288861"/>
                  </a:lnTo>
                  <a:lnTo>
                    <a:pt x="949566" y="291147"/>
                  </a:lnTo>
                  <a:lnTo>
                    <a:pt x="949858" y="291147"/>
                  </a:lnTo>
                  <a:lnTo>
                    <a:pt x="955535" y="292417"/>
                  </a:lnTo>
                  <a:lnTo>
                    <a:pt x="960920" y="2922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8317916" y="2479077"/>
              <a:ext cx="762635" cy="640715"/>
            </a:xfrm>
            <a:custGeom>
              <a:avLst/>
              <a:gdLst/>
              <a:ahLst/>
              <a:cxnLst/>
              <a:rect l="l" t="t" r="r" b="b"/>
              <a:pathLst>
                <a:path w="762634" h="640714">
                  <a:moveTo>
                    <a:pt x="2501" y="461149"/>
                  </a:moveTo>
                  <a:lnTo>
                    <a:pt x="1054" y="461149"/>
                  </a:lnTo>
                  <a:lnTo>
                    <a:pt x="0" y="462203"/>
                  </a:lnTo>
                  <a:lnTo>
                    <a:pt x="2336" y="462203"/>
                  </a:lnTo>
                  <a:lnTo>
                    <a:pt x="2501" y="461149"/>
                  </a:lnTo>
                  <a:close/>
                </a:path>
                <a:path w="762634" h="640714">
                  <a:moveTo>
                    <a:pt x="5295" y="459727"/>
                  </a:moveTo>
                  <a:lnTo>
                    <a:pt x="2819" y="458317"/>
                  </a:lnTo>
                  <a:lnTo>
                    <a:pt x="2463" y="458317"/>
                  </a:lnTo>
                  <a:lnTo>
                    <a:pt x="2222" y="458673"/>
                  </a:lnTo>
                  <a:lnTo>
                    <a:pt x="1993" y="459028"/>
                  </a:lnTo>
                  <a:lnTo>
                    <a:pt x="1752" y="459371"/>
                  </a:lnTo>
                  <a:lnTo>
                    <a:pt x="2933" y="459498"/>
                  </a:lnTo>
                  <a:lnTo>
                    <a:pt x="5295" y="459727"/>
                  </a:lnTo>
                  <a:close/>
                </a:path>
                <a:path w="762634" h="640714">
                  <a:moveTo>
                    <a:pt x="14859" y="439902"/>
                  </a:moveTo>
                  <a:lnTo>
                    <a:pt x="13347" y="440524"/>
                  </a:lnTo>
                  <a:lnTo>
                    <a:pt x="12738" y="440969"/>
                  </a:lnTo>
                  <a:lnTo>
                    <a:pt x="10261" y="440956"/>
                  </a:lnTo>
                  <a:lnTo>
                    <a:pt x="10261" y="441667"/>
                  </a:lnTo>
                  <a:lnTo>
                    <a:pt x="12141" y="441896"/>
                  </a:lnTo>
                  <a:lnTo>
                    <a:pt x="13093" y="442023"/>
                  </a:lnTo>
                  <a:lnTo>
                    <a:pt x="13677" y="441312"/>
                  </a:lnTo>
                  <a:lnTo>
                    <a:pt x="14859" y="439902"/>
                  </a:lnTo>
                  <a:close/>
                </a:path>
                <a:path w="762634" h="640714">
                  <a:moveTo>
                    <a:pt x="20878" y="434225"/>
                  </a:moveTo>
                  <a:lnTo>
                    <a:pt x="20167" y="432816"/>
                  </a:lnTo>
                  <a:lnTo>
                    <a:pt x="18592" y="433260"/>
                  </a:lnTo>
                  <a:lnTo>
                    <a:pt x="17272" y="432993"/>
                  </a:lnTo>
                  <a:lnTo>
                    <a:pt x="15925" y="432460"/>
                  </a:lnTo>
                  <a:lnTo>
                    <a:pt x="14147" y="432460"/>
                  </a:lnTo>
                  <a:lnTo>
                    <a:pt x="14147" y="433171"/>
                  </a:lnTo>
                  <a:lnTo>
                    <a:pt x="20878" y="434225"/>
                  </a:lnTo>
                  <a:close/>
                </a:path>
                <a:path w="762634" h="640714">
                  <a:moveTo>
                    <a:pt x="21234" y="434581"/>
                  </a:moveTo>
                  <a:lnTo>
                    <a:pt x="20535" y="434581"/>
                  </a:lnTo>
                  <a:lnTo>
                    <a:pt x="20459" y="436575"/>
                  </a:lnTo>
                  <a:lnTo>
                    <a:pt x="20027" y="436270"/>
                  </a:lnTo>
                  <a:lnTo>
                    <a:pt x="20878" y="437057"/>
                  </a:lnTo>
                  <a:lnTo>
                    <a:pt x="21005" y="436232"/>
                  </a:lnTo>
                  <a:lnTo>
                    <a:pt x="21234" y="434581"/>
                  </a:lnTo>
                  <a:close/>
                </a:path>
                <a:path w="762634" h="640714">
                  <a:moveTo>
                    <a:pt x="22656" y="420420"/>
                  </a:moveTo>
                  <a:lnTo>
                    <a:pt x="22059" y="419950"/>
                  </a:lnTo>
                  <a:lnTo>
                    <a:pt x="21475" y="419468"/>
                  </a:lnTo>
                  <a:lnTo>
                    <a:pt x="20878" y="418998"/>
                  </a:lnTo>
                  <a:lnTo>
                    <a:pt x="21361" y="420077"/>
                  </a:lnTo>
                  <a:lnTo>
                    <a:pt x="22656" y="420420"/>
                  </a:lnTo>
                  <a:close/>
                </a:path>
                <a:path w="762634" h="640714">
                  <a:moveTo>
                    <a:pt x="27965" y="417588"/>
                  </a:moveTo>
                  <a:lnTo>
                    <a:pt x="27609" y="417588"/>
                  </a:lnTo>
                  <a:lnTo>
                    <a:pt x="25019" y="420420"/>
                  </a:lnTo>
                  <a:lnTo>
                    <a:pt x="23710" y="421830"/>
                  </a:lnTo>
                  <a:lnTo>
                    <a:pt x="23368" y="422541"/>
                  </a:lnTo>
                  <a:lnTo>
                    <a:pt x="24422" y="423252"/>
                  </a:lnTo>
                  <a:lnTo>
                    <a:pt x="27965" y="417931"/>
                  </a:lnTo>
                  <a:lnTo>
                    <a:pt x="27965" y="417588"/>
                  </a:lnTo>
                  <a:close/>
                </a:path>
                <a:path w="762634" h="640714">
                  <a:moveTo>
                    <a:pt x="29743" y="410857"/>
                  </a:moveTo>
                  <a:lnTo>
                    <a:pt x="29260" y="410146"/>
                  </a:lnTo>
                  <a:lnTo>
                    <a:pt x="29032" y="409790"/>
                  </a:lnTo>
                  <a:lnTo>
                    <a:pt x="28676" y="409790"/>
                  </a:lnTo>
                  <a:lnTo>
                    <a:pt x="28676" y="410146"/>
                  </a:lnTo>
                  <a:lnTo>
                    <a:pt x="29032" y="410375"/>
                  </a:lnTo>
                  <a:lnTo>
                    <a:pt x="29743" y="410857"/>
                  </a:lnTo>
                  <a:close/>
                </a:path>
                <a:path w="762634" h="640714">
                  <a:moveTo>
                    <a:pt x="30797" y="411911"/>
                  </a:moveTo>
                  <a:lnTo>
                    <a:pt x="30086" y="411213"/>
                  </a:lnTo>
                  <a:lnTo>
                    <a:pt x="29362" y="413181"/>
                  </a:lnTo>
                  <a:lnTo>
                    <a:pt x="27647" y="416496"/>
                  </a:lnTo>
                  <a:lnTo>
                    <a:pt x="28676" y="418998"/>
                  </a:lnTo>
                  <a:lnTo>
                    <a:pt x="30797" y="411911"/>
                  </a:lnTo>
                  <a:close/>
                </a:path>
                <a:path w="762634" h="640714">
                  <a:moveTo>
                    <a:pt x="32219" y="333286"/>
                  </a:moveTo>
                  <a:lnTo>
                    <a:pt x="31546" y="333794"/>
                  </a:lnTo>
                  <a:lnTo>
                    <a:pt x="31153" y="334695"/>
                  </a:lnTo>
                  <a:lnTo>
                    <a:pt x="31864" y="334695"/>
                  </a:lnTo>
                  <a:lnTo>
                    <a:pt x="31978" y="334225"/>
                  </a:lnTo>
                  <a:lnTo>
                    <a:pt x="32105" y="333756"/>
                  </a:lnTo>
                  <a:lnTo>
                    <a:pt x="32219" y="333286"/>
                  </a:lnTo>
                  <a:close/>
                </a:path>
                <a:path w="762634" h="640714">
                  <a:moveTo>
                    <a:pt x="32575" y="331863"/>
                  </a:moveTo>
                  <a:lnTo>
                    <a:pt x="31508" y="331863"/>
                  </a:lnTo>
                  <a:lnTo>
                    <a:pt x="32207" y="332841"/>
                  </a:lnTo>
                  <a:lnTo>
                    <a:pt x="31165" y="332244"/>
                  </a:lnTo>
                  <a:lnTo>
                    <a:pt x="32219" y="332930"/>
                  </a:lnTo>
                  <a:lnTo>
                    <a:pt x="32448" y="332219"/>
                  </a:lnTo>
                  <a:lnTo>
                    <a:pt x="32575" y="331863"/>
                  </a:lnTo>
                  <a:close/>
                </a:path>
                <a:path w="762634" h="640714">
                  <a:moveTo>
                    <a:pt x="34696" y="389953"/>
                  </a:moveTo>
                  <a:lnTo>
                    <a:pt x="34340" y="389597"/>
                  </a:lnTo>
                  <a:lnTo>
                    <a:pt x="33985" y="389597"/>
                  </a:lnTo>
                  <a:lnTo>
                    <a:pt x="34099" y="389953"/>
                  </a:lnTo>
                  <a:lnTo>
                    <a:pt x="34226" y="390309"/>
                  </a:lnTo>
                  <a:lnTo>
                    <a:pt x="34340" y="390664"/>
                  </a:lnTo>
                  <a:lnTo>
                    <a:pt x="34467" y="390423"/>
                  </a:lnTo>
                  <a:lnTo>
                    <a:pt x="34582" y="390194"/>
                  </a:lnTo>
                  <a:lnTo>
                    <a:pt x="34696" y="389953"/>
                  </a:lnTo>
                  <a:close/>
                </a:path>
                <a:path w="762634" h="640714">
                  <a:moveTo>
                    <a:pt x="36461" y="389597"/>
                  </a:moveTo>
                  <a:lnTo>
                    <a:pt x="35991" y="389839"/>
                  </a:lnTo>
                  <a:lnTo>
                    <a:pt x="35521" y="390067"/>
                  </a:lnTo>
                  <a:lnTo>
                    <a:pt x="35052" y="390309"/>
                  </a:lnTo>
                  <a:lnTo>
                    <a:pt x="35407" y="390423"/>
                  </a:lnTo>
                  <a:lnTo>
                    <a:pt x="35763" y="390550"/>
                  </a:lnTo>
                  <a:lnTo>
                    <a:pt x="36118" y="390664"/>
                  </a:lnTo>
                  <a:lnTo>
                    <a:pt x="36233" y="390423"/>
                  </a:lnTo>
                  <a:lnTo>
                    <a:pt x="36347" y="390194"/>
                  </a:lnTo>
                  <a:lnTo>
                    <a:pt x="36461" y="389953"/>
                  </a:lnTo>
                  <a:lnTo>
                    <a:pt x="36461" y="389597"/>
                  </a:lnTo>
                  <a:close/>
                </a:path>
                <a:path w="762634" h="640714">
                  <a:moveTo>
                    <a:pt x="36817" y="411213"/>
                  </a:moveTo>
                  <a:lnTo>
                    <a:pt x="36461" y="410857"/>
                  </a:lnTo>
                  <a:lnTo>
                    <a:pt x="36118" y="410502"/>
                  </a:lnTo>
                  <a:lnTo>
                    <a:pt x="35763" y="410146"/>
                  </a:lnTo>
                  <a:lnTo>
                    <a:pt x="35280" y="410375"/>
                  </a:lnTo>
                  <a:lnTo>
                    <a:pt x="34340" y="410857"/>
                  </a:lnTo>
                  <a:lnTo>
                    <a:pt x="33629" y="411911"/>
                  </a:lnTo>
                  <a:lnTo>
                    <a:pt x="34226" y="412038"/>
                  </a:lnTo>
                  <a:lnTo>
                    <a:pt x="35407" y="412267"/>
                  </a:lnTo>
                  <a:lnTo>
                    <a:pt x="36347" y="411556"/>
                  </a:lnTo>
                  <a:lnTo>
                    <a:pt x="36817" y="411213"/>
                  </a:lnTo>
                  <a:close/>
                </a:path>
                <a:path w="762634" h="640714">
                  <a:moveTo>
                    <a:pt x="50279" y="257492"/>
                  </a:moveTo>
                  <a:lnTo>
                    <a:pt x="49923" y="257492"/>
                  </a:lnTo>
                  <a:lnTo>
                    <a:pt x="48983" y="259143"/>
                  </a:lnTo>
                  <a:lnTo>
                    <a:pt x="48031" y="260794"/>
                  </a:lnTo>
                  <a:lnTo>
                    <a:pt x="47091" y="262445"/>
                  </a:lnTo>
                  <a:lnTo>
                    <a:pt x="47802" y="262445"/>
                  </a:lnTo>
                  <a:lnTo>
                    <a:pt x="50279" y="257848"/>
                  </a:lnTo>
                  <a:lnTo>
                    <a:pt x="50279" y="257492"/>
                  </a:lnTo>
                  <a:close/>
                </a:path>
                <a:path w="762634" h="640714">
                  <a:moveTo>
                    <a:pt x="59131" y="265633"/>
                  </a:moveTo>
                  <a:lnTo>
                    <a:pt x="58902" y="264693"/>
                  </a:lnTo>
                  <a:lnTo>
                    <a:pt x="58661" y="263740"/>
                  </a:lnTo>
                  <a:lnTo>
                    <a:pt x="58432" y="262801"/>
                  </a:lnTo>
                  <a:lnTo>
                    <a:pt x="57835" y="262572"/>
                  </a:lnTo>
                  <a:lnTo>
                    <a:pt x="56654" y="262089"/>
                  </a:lnTo>
                  <a:lnTo>
                    <a:pt x="54889" y="262089"/>
                  </a:lnTo>
                  <a:lnTo>
                    <a:pt x="54889" y="262445"/>
                  </a:lnTo>
                  <a:lnTo>
                    <a:pt x="56654" y="263525"/>
                  </a:lnTo>
                  <a:lnTo>
                    <a:pt x="57594" y="264629"/>
                  </a:lnTo>
                  <a:lnTo>
                    <a:pt x="59131" y="265633"/>
                  </a:lnTo>
                  <a:close/>
                </a:path>
                <a:path w="762634" h="640714">
                  <a:moveTo>
                    <a:pt x="70472" y="247218"/>
                  </a:moveTo>
                  <a:lnTo>
                    <a:pt x="69735" y="247637"/>
                  </a:lnTo>
                  <a:lnTo>
                    <a:pt x="69761" y="248285"/>
                  </a:lnTo>
                  <a:lnTo>
                    <a:pt x="70002" y="247929"/>
                  </a:lnTo>
                  <a:lnTo>
                    <a:pt x="70231" y="247573"/>
                  </a:lnTo>
                  <a:lnTo>
                    <a:pt x="70472" y="247218"/>
                  </a:lnTo>
                  <a:close/>
                </a:path>
                <a:path w="762634" h="640714">
                  <a:moveTo>
                    <a:pt x="171411" y="411556"/>
                  </a:moveTo>
                  <a:lnTo>
                    <a:pt x="171170" y="411213"/>
                  </a:lnTo>
                  <a:lnTo>
                    <a:pt x="170942" y="410857"/>
                  </a:lnTo>
                  <a:lnTo>
                    <a:pt x="170700" y="410502"/>
                  </a:lnTo>
                  <a:lnTo>
                    <a:pt x="169646" y="411556"/>
                  </a:lnTo>
                  <a:lnTo>
                    <a:pt x="171411" y="411556"/>
                  </a:lnTo>
                  <a:close/>
                </a:path>
                <a:path w="762634" h="640714">
                  <a:moveTo>
                    <a:pt x="211975" y="496709"/>
                  </a:moveTo>
                  <a:lnTo>
                    <a:pt x="210731" y="493382"/>
                  </a:lnTo>
                  <a:lnTo>
                    <a:pt x="209562" y="493382"/>
                  </a:lnTo>
                  <a:lnTo>
                    <a:pt x="208648" y="496709"/>
                  </a:lnTo>
                  <a:lnTo>
                    <a:pt x="208597" y="496925"/>
                  </a:lnTo>
                  <a:lnTo>
                    <a:pt x="211975" y="496709"/>
                  </a:lnTo>
                  <a:close/>
                </a:path>
                <a:path w="762634" h="640714">
                  <a:moveTo>
                    <a:pt x="212140" y="486295"/>
                  </a:moveTo>
                  <a:lnTo>
                    <a:pt x="211912" y="486537"/>
                  </a:lnTo>
                  <a:lnTo>
                    <a:pt x="211670" y="486765"/>
                  </a:lnTo>
                  <a:lnTo>
                    <a:pt x="211442" y="487006"/>
                  </a:lnTo>
                  <a:lnTo>
                    <a:pt x="212140" y="487006"/>
                  </a:lnTo>
                  <a:lnTo>
                    <a:pt x="212140" y="486295"/>
                  </a:lnTo>
                  <a:close/>
                </a:path>
                <a:path w="762634" h="640714">
                  <a:moveTo>
                    <a:pt x="212496" y="519595"/>
                  </a:moveTo>
                  <a:lnTo>
                    <a:pt x="211251" y="520280"/>
                  </a:lnTo>
                  <a:lnTo>
                    <a:pt x="206997" y="523430"/>
                  </a:lnTo>
                  <a:lnTo>
                    <a:pt x="207543" y="524548"/>
                  </a:lnTo>
                  <a:lnTo>
                    <a:pt x="212496" y="519595"/>
                  </a:lnTo>
                  <a:close/>
                </a:path>
                <a:path w="762634" h="640714">
                  <a:moveTo>
                    <a:pt x="212788" y="497192"/>
                  </a:moveTo>
                  <a:lnTo>
                    <a:pt x="212712" y="496925"/>
                  </a:lnTo>
                  <a:lnTo>
                    <a:pt x="212648" y="496709"/>
                  </a:lnTo>
                  <a:lnTo>
                    <a:pt x="211975" y="496709"/>
                  </a:lnTo>
                  <a:lnTo>
                    <a:pt x="212064" y="496925"/>
                  </a:lnTo>
                  <a:lnTo>
                    <a:pt x="212166" y="497192"/>
                  </a:lnTo>
                  <a:lnTo>
                    <a:pt x="212788" y="497192"/>
                  </a:lnTo>
                  <a:close/>
                </a:path>
                <a:path w="762634" h="640714">
                  <a:moveTo>
                    <a:pt x="212852" y="570242"/>
                  </a:moveTo>
                  <a:lnTo>
                    <a:pt x="211086" y="570242"/>
                  </a:lnTo>
                  <a:lnTo>
                    <a:pt x="211086" y="570585"/>
                  </a:lnTo>
                  <a:lnTo>
                    <a:pt x="211442" y="570712"/>
                  </a:lnTo>
                  <a:lnTo>
                    <a:pt x="211797" y="570826"/>
                  </a:lnTo>
                  <a:lnTo>
                    <a:pt x="212140" y="570941"/>
                  </a:lnTo>
                  <a:lnTo>
                    <a:pt x="212382" y="570712"/>
                  </a:lnTo>
                  <a:lnTo>
                    <a:pt x="212610" y="570471"/>
                  </a:lnTo>
                  <a:lnTo>
                    <a:pt x="212852" y="570242"/>
                  </a:lnTo>
                  <a:close/>
                </a:path>
                <a:path w="762634" h="640714">
                  <a:moveTo>
                    <a:pt x="212852" y="491604"/>
                  </a:moveTo>
                  <a:lnTo>
                    <a:pt x="212521" y="490613"/>
                  </a:lnTo>
                  <a:lnTo>
                    <a:pt x="211467" y="490486"/>
                  </a:lnTo>
                  <a:lnTo>
                    <a:pt x="211086" y="488772"/>
                  </a:lnTo>
                  <a:lnTo>
                    <a:pt x="210019" y="488772"/>
                  </a:lnTo>
                  <a:lnTo>
                    <a:pt x="210134" y="489369"/>
                  </a:lnTo>
                  <a:lnTo>
                    <a:pt x="210261" y="489953"/>
                  </a:lnTo>
                  <a:lnTo>
                    <a:pt x="210375" y="490550"/>
                  </a:lnTo>
                  <a:lnTo>
                    <a:pt x="211201" y="490893"/>
                  </a:lnTo>
                  <a:lnTo>
                    <a:pt x="212852" y="491604"/>
                  </a:lnTo>
                  <a:close/>
                </a:path>
                <a:path w="762634" h="640714">
                  <a:moveTo>
                    <a:pt x="213207" y="518528"/>
                  </a:moveTo>
                  <a:lnTo>
                    <a:pt x="212699" y="519239"/>
                  </a:lnTo>
                  <a:lnTo>
                    <a:pt x="212928" y="519074"/>
                  </a:lnTo>
                  <a:lnTo>
                    <a:pt x="212852" y="519595"/>
                  </a:lnTo>
                  <a:lnTo>
                    <a:pt x="212966" y="519239"/>
                  </a:lnTo>
                  <a:lnTo>
                    <a:pt x="213093" y="518883"/>
                  </a:lnTo>
                  <a:lnTo>
                    <a:pt x="213207" y="518528"/>
                  </a:lnTo>
                  <a:close/>
                </a:path>
                <a:path w="762634" h="640714">
                  <a:moveTo>
                    <a:pt x="213918" y="558901"/>
                  </a:moveTo>
                  <a:lnTo>
                    <a:pt x="213106" y="558088"/>
                  </a:lnTo>
                  <a:lnTo>
                    <a:pt x="211785" y="558101"/>
                  </a:lnTo>
                  <a:lnTo>
                    <a:pt x="210019" y="558190"/>
                  </a:lnTo>
                  <a:lnTo>
                    <a:pt x="210019" y="558546"/>
                  </a:lnTo>
                  <a:lnTo>
                    <a:pt x="211315" y="558673"/>
                  </a:lnTo>
                  <a:lnTo>
                    <a:pt x="213918" y="558901"/>
                  </a:lnTo>
                  <a:close/>
                </a:path>
                <a:path w="762634" h="640714">
                  <a:moveTo>
                    <a:pt x="216039" y="501878"/>
                  </a:moveTo>
                  <a:lnTo>
                    <a:pt x="214934" y="497192"/>
                  </a:lnTo>
                  <a:lnTo>
                    <a:pt x="212788" y="497192"/>
                  </a:lnTo>
                  <a:lnTo>
                    <a:pt x="213563" y="499694"/>
                  </a:lnTo>
                  <a:lnTo>
                    <a:pt x="216039" y="501878"/>
                  </a:lnTo>
                  <a:close/>
                </a:path>
                <a:path w="762634" h="640714">
                  <a:moveTo>
                    <a:pt x="216750" y="560324"/>
                  </a:moveTo>
                  <a:lnTo>
                    <a:pt x="212267" y="561035"/>
                  </a:lnTo>
                  <a:lnTo>
                    <a:pt x="210019" y="561378"/>
                  </a:lnTo>
                  <a:lnTo>
                    <a:pt x="209664" y="562089"/>
                  </a:lnTo>
                  <a:lnTo>
                    <a:pt x="213207" y="562089"/>
                  </a:lnTo>
                  <a:lnTo>
                    <a:pt x="216750" y="560679"/>
                  </a:lnTo>
                  <a:lnTo>
                    <a:pt x="216750" y="560324"/>
                  </a:lnTo>
                  <a:close/>
                </a:path>
                <a:path w="762634" h="640714">
                  <a:moveTo>
                    <a:pt x="217106" y="503301"/>
                  </a:moveTo>
                  <a:lnTo>
                    <a:pt x="216865" y="502831"/>
                  </a:lnTo>
                  <a:lnTo>
                    <a:pt x="216636" y="502348"/>
                  </a:lnTo>
                  <a:lnTo>
                    <a:pt x="216395" y="501878"/>
                  </a:lnTo>
                  <a:lnTo>
                    <a:pt x="216039" y="501878"/>
                  </a:lnTo>
                  <a:lnTo>
                    <a:pt x="216395" y="502348"/>
                  </a:lnTo>
                  <a:lnTo>
                    <a:pt x="216750" y="502831"/>
                  </a:lnTo>
                  <a:lnTo>
                    <a:pt x="217106" y="503301"/>
                  </a:lnTo>
                  <a:close/>
                </a:path>
                <a:path w="762634" h="640714">
                  <a:moveTo>
                    <a:pt x="217805" y="490550"/>
                  </a:moveTo>
                  <a:lnTo>
                    <a:pt x="217690" y="490067"/>
                  </a:lnTo>
                  <a:lnTo>
                    <a:pt x="217462" y="489127"/>
                  </a:lnTo>
                  <a:lnTo>
                    <a:pt x="216395" y="490194"/>
                  </a:lnTo>
                  <a:lnTo>
                    <a:pt x="217335" y="490423"/>
                  </a:lnTo>
                  <a:lnTo>
                    <a:pt x="217805" y="490550"/>
                  </a:lnTo>
                  <a:close/>
                </a:path>
                <a:path w="762634" h="640714">
                  <a:moveTo>
                    <a:pt x="220649" y="499046"/>
                  </a:moveTo>
                  <a:lnTo>
                    <a:pt x="219468" y="497205"/>
                  </a:lnTo>
                  <a:lnTo>
                    <a:pt x="218313" y="493788"/>
                  </a:lnTo>
                  <a:lnTo>
                    <a:pt x="216039" y="493026"/>
                  </a:lnTo>
                  <a:lnTo>
                    <a:pt x="214922" y="492340"/>
                  </a:lnTo>
                  <a:lnTo>
                    <a:pt x="214820" y="492810"/>
                  </a:lnTo>
                  <a:lnTo>
                    <a:pt x="213207" y="492671"/>
                  </a:lnTo>
                  <a:lnTo>
                    <a:pt x="213207" y="494093"/>
                  </a:lnTo>
                  <a:lnTo>
                    <a:pt x="220649" y="499046"/>
                  </a:lnTo>
                  <a:close/>
                </a:path>
                <a:path w="762634" h="640714">
                  <a:moveTo>
                    <a:pt x="225247" y="625843"/>
                  </a:moveTo>
                  <a:lnTo>
                    <a:pt x="222173" y="626783"/>
                  </a:lnTo>
                  <a:lnTo>
                    <a:pt x="220649" y="627265"/>
                  </a:lnTo>
                  <a:lnTo>
                    <a:pt x="220167" y="628205"/>
                  </a:lnTo>
                  <a:lnTo>
                    <a:pt x="219938" y="628675"/>
                  </a:lnTo>
                  <a:lnTo>
                    <a:pt x="220649" y="628675"/>
                  </a:lnTo>
                  <a:lnTo>
                    <a:pt x="222161" y="627608"/>
                  </a:lnTo>
                  <a:lnTo>
                    <a:pt x="224409" y="627710"/>
                  </a:lnTo>
                  <a:lnTo>
                    <a:pt x="225247" y="625843"/>
                  </a:lnTo>
                  <a:close/>
                </a:path>
                <a:path w="762634" h="640714">
                  <a:moveTo>
                    <a:pt x="227025" y="604596"/>
                  </a:moveTo>
                  <a:lnTo>
                    <a:pt x="225602" y="605307"/>
                  </a:lnTo>
                  <a:lnTo>
                    <a:pt x="224891" y="605650"/>
                  </a:lnTo>
                  <a:lnTo>
                    <a:pt x="224663" y="606132"/>
                  </a:lnTo>
                  <a:lnTo>
                    <a:pt x="224548" y="606361"/>
                  </a:lnTo>
                  <a:lnTo>
                    <a:pt x="225602" y="606361"/>
                  </a:lnTo>
                  <a:lnTo>
                    <a:pt x="226072" y="606132"/>
                  </a:lnTo>
                  <a:lnTo>
                    <a:pt x="226542" y="605891"/>
                  </a:lnTo>
                  <a:lnTo>
                    <a:pt x="227025" y="605650"/>
                  </a:lnTo>
                  <a:lnTo>
                    <a:pt x="227025" y="604596"/>
                  </a:lnTo>
                  <a:close/>
                </a:path>
                <a:path w="762634" h="640714">
                  <a:moveTo>
                    <a:pt x="227444" y="599630"/>
                  </a:moveTo>
                  <a:lnTo>
                    <a:pt x="226669" y="598576"/>
                  </a:lnTo>
                  <a:lnTo>
                    <a:pt x="226428" y="598576"/>
                  </a:lnTo>
                  <a:lnTo>
                    <a:pt x="226669" y="599440"/>
                  </a:lnTo>
                  <a:lnTo>
                    <a:pt x="226733" y="599630"/>
                  </a:lnTo>
                  <a:lnTo>
                    <a:pt x="227444" y="599630"/>
                  </a:lnTo>
                  <a:close/>
                </a:path>
                <a:path w="762634" h="640714">
                  <a:moveTo>
                    <a:pt x="229501" y="627265"/>
                  </a:moveTo>
                  <a:lnTo>
                    <a:pt x="228904" y="627608"/>
                  </a:lnTo>
                  <a:lnTo>
                    <a:pt x="228320" y="627976"/>
                  </a:lnTo>
                  <a:lnTo>
                    <a:pt x="227723" y="628319"/>
                  </a:lnTo>
                  <a:lnTo>
                    <a:pt x="228790" y="628319"/>
                  </a:lnTo>
                  <a:lnTo>
                    <a:pt x="229031" y="627976"/>
                  </a:lnTo>
                  <a:lnTo>
                    <a:pt x="229260" y="627608"/>
                  </a:lnTo>
                  <a:lnTo>
                    <a:pt x="229501" y="627265"/>
                  </a:lnTo>
                  <a:close/>
                </a:path>
                <a:path w="762634" h="640714">
                  <a:moveTo>
                    <a:pt x="230073" y="625487"/>
                  </a:moveTo>
                  <a:lnTo>
                    <a:pt x="227723" y="625487"/>
                  </a:lnTo>
                  <a:lnTo>
                    <a:pt x="227723" y="626554"/>
                  </a:lnTo>
                  <a:lnTo>
                    <a:pt x="229146" y="626554"/>
                  </a:lnTo>
                  <a:lnTo>
                    <a:pt x="230073" y="625487"/>
                  </a:lnTo>
                  <a:close/>
                </a:path>
                <a:path w="762634" h="640714">
                  <a:moveTo>
                    <a:pt x="232689" y="480631"/>
                  </a:moveTo>
                  <a:lnTo>
                    <a:pt x="232219" y="480390"/>
                  </a:lnTo>
                  <a:lnTo>
                    <a:pt x="231736" y="480161"/>
                  </a:lnTo>
                  <a:lnTo>
                    <a:pt x="231267" y="479920"/>
                  </a:lnTo>
                  <a:lnTo>
                    <a:pt x="231152" y="480161"/>
                  </a:lnTo>
                  <a:lnTo>
                    <a:pt x="231038" y="480390"/>
                  </a:lnTo>
                  <a:lnTo>
                    <a:pt x="230911" y="480631"/>
                  </a:lnTo>
                  <a:lnTo>
                    <a:pt x="232689" y="480631"/>
                  </a:lnTo>
                  <a:close/>
                </a:path>
                <a:path w="762634" h="640714">
                  <a:moveTo>
                    <a:pt x="233756" y="615226"/>
                  </a:moveTo>
                  <a:lnTo>
                    <a:pt x="231444" y="614159"/>
                  </a:lnTo>
                  <a:lnTo>
                    <a:pt x="229095" y="615543"/>
                  </a:lnTo>
                  <a:lnTo>
                    <a:pt x="233756" y="615226"/>
                  </a:lnTo>
                  <a:close/>
                </a:path>
                <a:path w="762634" h="640714">
                  <a:moveTo>
                    <a:pt x="234454" y="623011"/>
                  </a:moveTo>
                  <a:lnTo>
                    <a:pt x="228447" y="625221"/>
                  </a:lnTo>
                  <a:lnTo>
                    <a:pt x="231749" y="625221"/>
                  </a:lnTo>
                  <a:lnTo>
                    <a:pt x="232689" y="624078"/>
                  </a:lnTo>
                  <a:lnTo>
                    <a:pt x="233565" y="623798"/>
                  </a:lnTo>
                  <a:lnTo>
                    <a:pt x="233730" y="623798"/>
                  </a:lnTo>
                  <a:lnTo>
                    <a:pt x="234454" y="623011"/>
                  </a:lnTo>
                  <a:close/>
                </a:path>
                <a:path w="762634" h="640714">
                  <a:moveTo>
                    <a:pt x="234810" y="627265"/>
                  </a:moveTo>
                  <a:lnTo>
                    <a:pt x="233045" y="627608"/>
                  </a:lnTo>
                  <a:lnTo>
                    <a:pt x="232575" y="628319"/>
                  </a:lnTo>
                  <a:lnTo>
                    <a:pt x="232333" y="628675"/>
                  </a:lnTo>
                  <a:lnTo>
                    <a:pt x="233045" y="629386"/>
                  </a:lnTo>
                  <a:lnTo>
                    <a:pt x="234099" y="629386"/>
                  </a:lnTo>
                  <a:lnTo>
                    <a:pt x="234340" y="629031"/>
                  </a:lnTo>
                  <a:lnTo>
                    <a:pt x="234569" y="628675"/>
                  </a:lnTo>
                  <a:lnTo>
                    <a:pt x="234810" y="628319"/>
                  </a:lnTo>
                  <a:lnTo>
                    <a:pt x="234810" y="627265"/>
                  </a:lnTo>
                  <a:close/>
                </a:path>
                <a:path w="762634" h="640714">
                  <a:moveTo>
                    <a:pt x="235165" y="488772"/>
                  </a:moveTo>
                  <a:lnTo>
                    <a:pt x="234937" y="488657"/>
                  </a:lnTo>
                  <a:lnTo>
                    <a:pt x="234696" y="488530"/>
                  </a:lnTo>
                  <a:lnTo>
                    <a:pt x="234454" y="488416"/>
                  </a:lnTo>
                  <a:lnTo>
                    <a:pt x="233807" y="489267"/>
                  </a:lnTo>
                  <a:lnTo>
                    <a:pt x="233743" y="489419"/>
                  </a:lnTo>
                  <a:lnTo>
                    <a:pt x="234099" y="490550"/>
                  </a:lnTo>
                  <a:lnTo>
                    <a:pt x="234454" y="490067"/>
                  </a:lnTo>
                  <a:lnTo>
                    <a:pt x="235165" y="489127"/>
                  </a:lnTo>
                  <a:lnTo>
                    <a:pt x="235165" y="488772"/>
                  </a:lnTo>
                  <a:close/>
                </a:path>
                <a:path w="762634" h="640714">
                  <a:moveTo>
                    <a:pt x="235165" y="469646"/>
                  </a:moveTo>
                  <a:lnTo>
                    <a:pt x="234442" y="469963"/>
                  </a:lnTo>
                  <a:lnTo>
                    <a:pt x="234099" y="470357"/>
                  </a:lnTo>
                  <a:lnTo>
                    <a:pt x="234810" y="470357"/>
                  </a:lnTo>
                  <a:lnTo>
                    <a:pt x="234937" y="470115"/>
                  </a:lnTo>
                  <a:lnTo>
                    <a:pt x="235051" y="469887"/>
                  </a:lnTo>
                  <a:lnTo>
                    <a:pt x="235165" y="469646"/>
                  </a:lnTo>
                  <a:close/>
                </a:path>
                <a:path w="762634" h="640714">
                  <a:moveTo>
                    <a:pt x="238709" y="608850"/>
                  </a:moveTo>
                  <a:lnTo>
                    <a:pt x="237464" y="606361"/>
                  </a:lnTo>
                  <a:lnTo>
                    <a:pt x="237109" y="605650"/>
                  </a:lnTo>
                  <a:lnTo>
                    <a:pt x="237223" y="604596"/>
                  </a:lnTo>
                  <a:lnTo>
                    <a:pt x="237731" y="602246"/>
                  </a:lnTo>
                  <a:lnTo>
                    <a:pt x="234454" y="602907"/>
                  </a:lnTo>
                  <a:lnTo>
                    <a:pt x="234454" y="605650"/>
                  </a:lnTo>
                  <a:lnTo>
                    <a:pt x="233756" y="606132"/>
                  </a:lnTo>
                  <a:lnTo>
                    <a:pt x="233387" y="606361"/>
                  </a:lnTo>
                  <a:lnTo>
                    <a:pt x="232689" y="605650"/>
                  </a:lnTo>
                  <a:lnTo>
                    <a:pt x="232918" y="604951"/>
                  </a:lnTo>
                  <a:lnTo>
                    <a:pt x="233045" y="604596"/>
                  </a:lnTo>
                  <a:lnTo>
                    <a:pt x="234099" y="605650"/>
                  </a:lnTo>
                  <a:lnTo>
                    <a:pt x="234454" y="605650"/>
                  </a:lnTo>
                  <a:lnTo>
                    <a:pt x="234454" y="602907"/>
                  </a:lnTo>
                  <a:lnTo>
                    <a:pt x="233045" y="603173"/>
                  </a:lnTo>
                  <a:lnTo>
                    <a:pt x="231622" y="607428"/>
                  </a:lnTo>
                  <a:lnTo>
                    <a:pt x="237299" y="607428"/>
                  </a:lnTo>
                  <a:lnTo>
                    <a:pt x="237299" y="608850"/>
                  </a:lnTo>
                  <a:lnTo>
                    <a:pt x="232689" y="608850"/>
                  </a:lnTo>
                  <a:lnTo>
                    <a:pt x="232448" y="609320"/>
                  </a:lnTo>
                  <a:lnTo>
                    <a:pt x="232333" y="609549"/>
                  </a:lnTo>
                  <a:lnTo>
                    <a:pt x="233743" y="610603"/>
                  </a:lnTo>
                  <a:lnTo>
                    <a:pt x="237998" y="609549"/>
                  </a:lnTo>
                  <a:lnTo>
                    <a:pt x="238709" y="608850"/>
                  </a:lnTo>
                  <a:close/>
                </a:path>
                <a:path w="762634" h="640714">
                  <a:moveTo>
                    <a:pt x="239763" y="619823"/>
                  </a:moveTo>
                  <a:lnTo>
                    <a:pt x="238709" y="620064"/>
                  </a:lnTo>
                  <a:lnTo>
                    <a:pt x="237642" y="620293"/>
                  </a:lnTo>
                  <a:lnTo>
                    <a:pt x="236588" y="620534"/>
                  </a:lnTo>
                  <a:lnTo>
                    <a:pt x="236232" y="620763"/>
                  </a:lnTo>
                  <a:lnTo>
                    <a:pt x="235521" y="621245"/>
                  </a:lnTo>
                  <a:lnTo>
                    <a:pt x="235750" y="621715"/>
                  </a:lnTo>
                  <a:lnTo>
                    <a:pt x="235877" y="621944"/>
                  </a:lnTo>
                  <a:lnTo>
                    <a:pt x="237299" y="621944"/>
                  </a:lnTo>
                  <a:lnTo>
                    <a:pt x="237883" y="621601"/>
                  </a:lnTo>
                  <a:lnTo>
                    <a:pt x="239064" y="620890"/>
                  </a:lnTo>
                  <a:lnTo>
                    <a:pt x="239293" y="620534"/>
                  </a:lnTo>
                  <a:lnTo>
                    <a:pt x="239534" y="620179"/>
                  </a:lnTo>
                  <a:lnTo>
                    <a:pt x="239763" y="619823"/>
                  </a:lnTo>
                  <a:close/>
                </a:path>
                <a:path w="762634" h="640714">
                  <a:moveTo>
                    <a:pt x="240474" y="598220"/>
                  </a:moveTo>
                  <a:lnTo>
                    <a:pt x="239801" y="598576"/>
                  </a:lnTo>
                  <a:lnTo>
                    <a:pt x="237299" y="598576"/>
                  </a:lnTo>
                  <a:lnTo>
                    <a:pt x="238239" y="599986"/>
                  </a:lnTo>
                  <a:lnTo>
                    <a:pt x="240131" y="599986"/>
                  </a:lnTo>
                  <a:lnTo>
                    <a:pt x="240245" y="599401"/>
                  </a:lnTo>
                  <a:lnTo>
                    <a:pt x="240284" y="599160"/>
                  </a:lnTo>
                  <a:lnTo>
                    <a:pt x="240398" y="598576"/>
                  </a:lnTo>
                  <a:lnTo>
                    <a:pt x="240474" y="598220"/>
                  </a:lnTo>
                  <a:close/>
                </a:path>
                <a:path w="762634" h="640714">
                  <a:moveTo>
                    <a:pt x="241541" y="479920"/>
                  </a:moveTo>
                  <a:lnTo>
                    <a:pt x="236943" y="479920"/>
                  </a:lnTo>
                  <a:lnTo>
                    <a:pt x="236943" y="480987"/>
                  </a:lnTo>
                  <a:lnTo>
                    <a:pt x="239763" y="481215"/>
                  </a:lnTo>
                  <a:lnTo>
                    <a:pt x="241185" y="481342"/>
                  </a:lnTo>
                  <a:lnTo>
                    <a:pt x="241541" y="479920"/>
                  </a:lnTo>
                  <a:close/>
                </a:path>
                <a:path w="762634" h="640714">
                  <a:moveTo>
                    <a:pt x="243776" y="610539"/>
                  </a:moveTo>
                  <a:lnTo>
                    <a:pt x="240423" y="608990"/>
                  </a:lnTo>
                  <a:lnTo>
                    <a:pt x="238493" y="612622"/>
                  </a:lnTo>
                  <a:lnTo>
                    <a:pt x="235165" y="613803"/>
                  </a:lnTo>
                  <a:lnTo>
                    <a:pt x="235229" y="614159"/>
                  </a:lnTo>
                  <a:lnTo>
                    <a:pt x="235305" y="614514"/>
                  </a:lnTo>
                  <a:lnTo>
                    <a:pt x="235407" y="614984"/>
                  </a:lnTo>
                  <a:lnTo>
                    <a:pt x="235445" y="615226"/>
                  </a:lnTo>
                  <a:lnTo>
                    <a:pt x="235508" y="615581"/>
                  </a:lnTo>
                  <a:lnTo>
                    <a:pt x="239420" y="613803"/>
                  </a:lnTo>
                  <a:lnTo>
                    <a:pt x="240131" y="614514"/>
                  </a:lnTo>
                  <a:lnTo>
                    <a:pt x="238074" y="617829"/>
                  </a:lnTo>
                  <a:lnTo>
                    <a:pt x="237820" y="617829"/>
                  </a:lnTo>
                  <a:lnTo>
                    <a:pt x="232435" y="619887"/>
                  </a:lnTo>
                  <a:lnTo>
                    <a:pt x="228079" y="620534"/>
                  </a:lnTo>
                  <a:lnTo>
                    <a:pt x="227850" y="620534"/>
                  </a:lnTo>
                  <a:lnTo>
                    <a:pt x="227609" y="620179"/>
                  </a:lnTo>
                  <a:lnTo>
                    <a:pt x="227380" y="619467"/>
                  </a:lnTo>
                  <a:lnTo>
                    <a:pt x="228930" y="617410"/>
                  </a:lnTo>
                  <a:lnTo>
                    <a:pt x="230136" y="615670"/>
                  </a:lnTo>
                  <a:lnTo>
                    <a:pt x="228866" y="615670"/>
                  </a:lnTo>
                  <a:lnTo>
                    <a:pt x="228244" y="616991"/>
                  </a:lnTo>
                  <a:lnTo>
                    <a:pt x="227990" y="617410"/>
                  </a:lnTo>
                  <a:lnTo>
                    <a:pt x="227012" y="618197"/>
                  </a:lnTo>
                  <a:lnTo>
                    <a:pt x="226301" y="618871"/>
                  </a:lnTo>
                  <a:lnTo>
                    <a:pt x="227025" y="620534"/>
                  </a:lnTo>
                  <a:lnTo>
                    <a:pt x="227025" y="621245"/>
                  </a:lnTo>
                  <a:lnTo>
                    <a:pt x="232676" y="621068"/>
                  </a:lnTo>
                  <a:lnTo>
                    <a:pt x="233553" y="620534"/>
                  </a:lnTo>
                  <a:lnTo>
                    <a:pt x="236689" y="618655"/>
                  </a:lnTo>
                  <a:lnTo>
                    <a:pt x="240474" y="616991"/>
                  </a:lnTo>
                  <a:lnTo>
                    <a:pt x="240715" y="616991"/>
                  </a:lnTo>
                  <a:lnTo>
                    <a:pt x="241871" y="618871"/>
                  </a:lnTo>
                  <a:lnTo>
                    <a:pt x="241985" y="619036"/>
                  </a:lnTo>
                  <a:lnTo>
                    <a:pt x="242100" y="622338"/>
                  </a:lnTo>
                  <a:lnTo>
                    <a:pt x="242963" y="623366"/>
                  </a:lnTo>
                  <a:lnTo>
                    <a:pt x="243763" y="623366"/>
                  </a:lnTo>
                  <a:lnTo>
                    <a:pt x="242455" y="619036"/>
                  </a:lnTo>
                  <a:lnTo>
                    <a:pt x="242341" y="618655"/>
                  </a:lnTo>
                  <a:lnTo>
                    <a:pt x="242277" y="618439"/>
                  </a:lnTo>
                  <a:lnTo>
                    <a:pt x="242201" y="618197"/>
                  </a:lnTo>
                  <a:lnTo>
                    <a:pt x="242087" y="617829"/>
                  </a:lnTo>
                  <a:lnTo>
                    <a:pt x="241960" y="617410"/>
                  </a:lnTo>
                  <a:lnTo>
                    <a:pt x="241833" y="616991"/>
                  </a:lnTo>
                  <a:lnTo>
                    <a:pt x="241084" y="614514"/>
                  </a:lnTo>
                  <a:lnTo>
                    <a:pt x="240982" y="614159"/>
                  </a:lnTo>
                  <a:lnTo>
                    <a:pt x="240868" y="613803"/>
                  </a:lnTo>
                  <a:lnTo>
                    <a:pt x="240131" y="611327"/>
                  </a:lnTo>
                  <a:lnTo>
                    <a:pt x="243776" y="610539"/>
                  </a:lnTo>
                  <a:close/>
                </a:path>
                <a:path w="762634" h="640714">
                  <a:moveTo>
                    <a:pt x="245986" y="611924"/>
                  </a:moveTo>
                  <a:lnTo>
                    <a:pt x="245897" y="610971"/>
                  </a:lnTo>
                  <a:lnTo>
                    <a:pt x="245821" y="610095"/>
                  </a:lnTo>
                  <a:lnTo>
                    <a:pt x="243776" y="610539"/>
                  </a:lnTo>
                  <a:lnTo>
                    <a:pt x="244729" y="610971"/>
                  </a:lnTo>
                  <a:lnTo>
                    <a:pt x="245986" y="611924"/>
                  </a:lnTo>
                  <a:close/>
                </a:path>
                <a:path w="762634" h="640714">
                  <a:moveTo>
                    <a:pt x="250050" y="620890"/>
                  </a:moveTo>
                  <a:lnTo>
                    <a:pt x="248881" y="617829"/>
                  </a:lnTo>
                  <a:lnTo>
                    <a:pt x="247205" y="612825"/>
                  </a:lnTo>
                  <a:lnTo>
                    <a:pt x="245986" y="611924"/>
                  </a:lnTo>
                  <a:lnTo>
                    <a:pt x="246049" y="612622"/>
                  </a:lnTo>
                  <a:lnTo>
                    <a:pt x="246164" y="613803"/>
                  </a:lnTo>
                  <a:lnTo>
                    <a:pt x="246227" y="614514"/>
                  </a:lnTo>
                  <a:lnTo>
                    <a:pt x="246341" y="615670"/>
                  </a:lnTo>
                  <a:lnTo>
                    <a:pt x="246468" y="616991"/>
                  </a:lnTo>
                  <a:lnTo>
                    <a:pt x="246507" y="617410"/>
                  </a:lnTo>
                  <a:lnTo>
                    <a:pt x="246608" y="618439"/>
                  </a:lnTo>
                  <a:lnTo>
                    <a:pt x="250050" y="620890"/>
                  </a:lnTo>
                  <a:close/>
                </a:path>
                <a:path w="762634" h="640714">
                  <a:moveTo>
                    <a:pt x="250748" y="561733"/>
                  </a:moveTo>
                  <a:lnTo>
                    <a:pt x="250164" y="561378"/>
                  </a:lnTo>
                  <a:lnTo>
                    <a:pt x="249567" y="561035"/>
                  </a:lnTo>
                  <a:lnTo>
                    <a:pt x="248983" y="560679"/>
                  </a:lnTo>
                  <a:lnTo>
                    <a:pt x="248627" y="560679"/>
                  </a:lnTo>
                  <a:lnTo>
                    <a:pt x="248627" y="561378"/>
                  </a:lnTo>
                  <a:lnTo>
                    <a:pt x="249339" y="561505"/>
                  </a:lnTo>
                  <a:lnTo>
                    <a:pt x="250748" y="561733"/>
                  </a:lnTo>
                  <a:close/>
                </a:path>
                <a:path w="762634" h="640714">
                  <a:moveTo>
                    <a:pt x="251815" y="538010"/>
                  </a:moveTo>
                  <a:lnTo>
                    <a:pt x="251155" y="536854"/>
                  </a:lnTo>
                  <a:lnTo>
                    <a:pt x="250926" y="536511"/>
                  </a:lnTo>
                  <a:lnTo>
                    <a:pt x="249694" y="536943"/>
                  </a:lnTo>
                  <a:lnTo>
                    <a:pt x="248983" y="536943"/>
                  </a:lnTo>
                  <a:lnTo>
                    <a:pt x="248983" y="537654"/>
                  </a:lnTo>
                  <a:lnTo>
                    <a:pt x="250863" y="537883"/>
                  </a:lnTo>
                  <a:lnTo>
                    <a:pt x="251815" y="538010"/>
                  </a:lnTo>
                  <a:close/>
                </a:path>
                <a:path w="762634" h="640714">
                  <a:moveTo>
                    <a:pt x="252171" y="626198"/>
                  </a:moveTo>
                  <a:lnTo>
                    <a:pt x="251929" y="625729"/>
                  </a:lnTo>
                  <a:lnTo>
                    <a:pt x="251701" y="625259"/>
                  </a:lnTo>
                  <a:lnTo>
                    <a:pt x="251460" y="624776"/>
                  </a:lnTo>
                  <a:lnTo>
                    <a:pt x="251218" y="624903"/>
                  </a:lnTo>
                  <a:lnTo>
                    <a:pt x="250990" y="625017"/>
                  </a:lnTo>
                  <a:lnTo>
                    <a:pt x="250748" y="625132"/>
                  </a:lnTo>
                  <a:lnTo>
                    <a:pt x="250990" y="625614"/>
                  </a:lnTo>
                  <a:lnTo>
                    <a:pt x="251218" y="626084"/>
                  </a:lnTo>
                  <a:lnTo>
                    <a:pt x="251460" y="626554"/>
                  </a:lnTo>
                  <a:lnTo>
                    <a:pt x="251701" y="626440"/>
                  </a:lnTo>
                  <a:lnTo>
                    <a:pt x="251929" y="626313"/>
                  </a:lnTo>
                  <a:lnTo>
                    <a:pt x="252171" y="626198"/>
                  </a:lnTo>
                  <a:close/>
                </a:path>
                <a:path w="762634" h="640714">
                  <a:moveTo>
                    <a:pt x="252526" y="639305"/>
                  </a:moveTo>
                  <a:lnTo>
                    <a:pt x="252399" y="638949"/>
                  </a:lnTo>
                  <a:lnTo>
                    <a:pt x="252171" y="638238"/>
                  </a:lnTo>
                  <a:lnTo>
                    <a:pt x="251701" y="638009"/>
                  </a:lnTo>
                  <a:lnTo>
                    <a:pt x="251460" y="637882"/>
                  </a:lnTo>
                  <a:lnTo>
                    <a:pt x="249339" y="638949"/>
                  </a:lnTo>
                  <a:lnTo>
                    <a:pt x="249682" y="639927"/>
                  </a:lnTo>
                  <a:lnTo>
                    <a:pt x="250393" y="640372"/>
                  </a:lnTo>
                  <a:lnTo>
                    <a:pt x="250990" y="640245"/>
                  </a:lnTo>
                  <a:lnTo>
                    <a:pt x="252171" y="640016"/>
                  </a:lnTo>
                  <a:lnTo>
                    <a:pt x="252399" y="639546"/>
                  </a:lnTo>
                  <a:lnTo>
                    <a:pt x="252526" y="639305"/>
                  </a:lnTo>
                  <a:close/>
                </a:path>
                <a:path w="762634" h="640714">
                  <a:moveTo>
                    <a:pt x="253225" y="627976"/>
                  </a:moveTo>
                  <a:lnTo>
                    <a:pt x="252171" y="627976"/>
                  </a:lnTo>
                  <a:lnTo>
                    <a:pt x="252323" y="628700"/>
                  </a:lnTo>
                  <a:lnTo>
                    <a:pt x="253225" y="628700"/>
                  </a:lnTo>
                  <a:lnTo>
                    <a:pt x="253225" y="627976"/>
                  </a:lnTo>
                  <a:close/>
                </a:path>
                <a:path w="762634" h="640714">
                  <a:moveTo>
                    <a:pt x="254292" y="629145"/>
                  </a:moveTo>
                  <a:lnTo>
                    <a:pt x="252425" y="629145"/>
                  </a:lnTo>
                  <a:lnTo>
                    <a:pt x="252476" y="629373"/>
                  </a:lnTo>
                  <a:lnTo>
                    <a:pt x="252564" y="629780"/>
                  </a:lnTo>
                  <a:lnTo>
                    <a:pt x="254292" y="629780"/>
                  </a:lnTo>
                  <a:lnTo>
                    <a:pt x="254292" y="629145"/>
                  </a:lnTo>
                  <a:close/>
                </a:path>
                <a:path w="762634" h="640714">
                  <a:moveTo>
                    <a:pt x="259257" y="639305"/>
                  </a:moveTo>
                  <a:lnTo>
                    <a:pt x="258267" y="638822"/>
                  </a:lnTo>
                  <a:lnTo>
                    <a:pt x="258013" y="639368"/>
                  </a:lnTo>
                  <a:lnTo>
                    <a:pt x="256768" y="638949"/>
                  </a:lnTo>
                  <a:lnTo>
                    <a:pt x="255435" y="637603"/>
                  </a:lnTo>
                  <a:lnTo>
                    <a:pt x="255905" y="636333"/>
                  </a:lnTo>
                  <a:lnTo>
                    <a:pt x="253936" y="635406"/>
                  </a:lnTo>
                  <a:lnTo>
                    <a:pt x="255358" y="637184"/>
                  </a:lnTo>
                  <a:lnTo>
                    <a:pt x="255168" y="639013"/>
                  </a:lnTo>
                  <a:lnTo>
                    <a:pt x="253936" y="639660"/>
                  </a:lnTo>
                  <a:lnTo>
                    <a:pt x="253936" y="640715"/>
                  </a:lnTo>
                  <a:lnTo>
                    <a:pt x="254876" y="639775"/>
                  </a:lnTo>
                  <a:lnTo>
                    <a:pt x="255358" y="639305"/>
                  </a:lnTo>
                  <a:lnTo>
                    <a:pt x="259257" y="640715"/>
                  </a:lnTo>
                  <a:lnTo>
                    <a:pt x="259257" y="639305"/>
                  </a:lnTo>
                  <a:close/>
                </a:path>
                <a:path w="762634" h="640714">
                  <a:moveTo>
                    <a:pt x="267754" y="455828"/>
                  </a:moveTo>
                  <a:lnTo>
                    <a:pt x="254203" y="459079"/>
                  </a:lnTo>
                  <a:lnTo>
                    <a:pt x="237744" y="464477"/>
                  </a:lnTo>
                  <a:lnTo>
                    <a:pt x="222288" y="470877"/>
                  </a:lnTo>
                  <a:lnTo>
                    <a:pt x="211797" y="477088"/>
                  </a:lnTo>
                  <a:lnTo>
                    <a:pt x="212496" y="477088"/>
                  </a:lnTo>
                  <a:lnTo>
                    <a:pt x="221157" y="472605"/>
                  </a:lnTo>
                  <a:lnTo>
                    <a:pt x="230987" y="468566"/>
                  </a:lnTo>
                  <a:lnTo>
                    <a:pt x="241122" y="464972"/>
                  </a:lnTo>
                  <a:lnTo>
                    <a:pt x="256578" y="460019"/>
                  </a:lnTo>
                  <a:lnTo>
                    <a:pt x="263004" y="458927"/>
                  </a:lnTo>
                  <a:lnTo>
                    <a:pt x="267754" y="455828"/>
                  </a:lnTo>
                  <a:close/>
                </a:path>
                <a:path w="762634" h="640714">
                  <a:moveTo>
                    <a:pt x="287235" y="578027"/>
                  </a:moveTo>
                  <a:lnTo>
                    <a:pt x="286524" y="578739"/>
                  </a:lnTo>
                  <a:lnTo>
                    <a:pt x="287235" y="578739"/>
                  </a:lnTo>
                  <a:lnTo>
                    <a:pt x="287235" y="578027"/>
                  </a:lnTo>
                  <a:close/>
                </a:path>
                <a:path w="762634" h="640714">
                  <a:moveTo>
                    <a:pt x="291744" y="449338"/>
                  </a:moveTo>
                  <a:lnTo>
                    <a:pt x="290004" y="449618"/>
                  </a:lnTo>
                  <a:lnTo>
                    <a:pt x="288264" y="449884"/>
                  </a:lnTo>
                  <a:lnTo>
                    <a:pt x="286524" y="450164"/>
                  </a:lnTo>
                  <a:lnTo>
                    <a:pt x="287108" y="450291"/>
                  </a:lnTo>
                  <a:lnTo>
                    <a:pt x="288290" y="450519"/>
                  </a:lnTo>
                  <a:lnTo>
                    <a:pt x="289382" y="450011"/>
                  </a:lnTo>
                  <a:lnTo>
                    <a:pt x="290537" y="449630"/>
                  </a:lnTo>
                  <a:lnTo>
                    <a:pt x="291744" y="449338"/>
                  </a:lnTo>
                  <a:close/>
                </a:path>
                <a:path w="762634" h="640714">
                  <a:moveTo>
                    <a:pt x="297078" y="448487"/>
                  </a:moveTo>
                  <a:lnTo>
                    <a:pt x="295236" y="448665"/>
                  </a:lnTo>
                  <a:lnTo>
                    <a:pt x="293446" y="448919"/>
                  </a:lnTo>
                  <a:lnTo>
                    <a:pt x="291744" y="449338"/>
                  </a:lnTo>
                  <a:lnTo>
                    <a:pt x="295300" y="448779"/>
                  </a:lnTo>
                  <a:lnTo>
                    <a:pt x="297078" y="448487"/>
                  </a:lnTo>
                  <a:close/>
                </a:path>
                <a:path w="762634" h="640714">
                  <a:moveTo>
                    <a:pt x="338594" y="564921"/>
                  </a:moveTo>
                  <a:lnTo>
                    <a:pt x="337756" y="565734"/>
                  </a:lnTo>
                  <a:lnTo>
                    <a:pt x="337997" y="565607"/>
                  </a:lnTo>
                  <a:lnTo>
                    <a:pt x="337883" y="566343"/>
                  </a:lnTo>
                  <a:lnTo>
                    <a:pt x="338112" y="565873"/>
                  </a:lnTo>
                  <a:lnTo>
                    <a:pt x="338353" y="565391"/>
                  </a:lnTo>
                  <a:lnTo>
                    <a:pt x="338594" y="564921"/>
                  </a:lnTo>
                  <a:close/>
                </a:path>
                <a:path w="762634" h="640714">
                  <a:moveTo>
                    <a:pt x="341071" y="563867"/>
                  </a:moveTo>
                  <a:lnTo>
                    <a:pt x="340601" y="564095"/>
                  </a:lnTo>
                  <a:lnTo>
                    <a:pt x="340118" y="564337"/>
                  </a:lnTo>
                  <a:lnTo>
                    <a:pt x="339648" y="564565"/>
                  </a:lnTo>
                  <a:lnTo>
                    <a:pt x="341071" y="564565"/>
                  </a:lnTo>
                  <a:lnTo>
                    <a:pt x="341071" y="563867"/>
                  </a:lnTo>
                  <a:close/>
                </a:path>
                <a:path w="762634" h="640714">
                  <a:moveTo>
                    <a:pt x="343192" y="565632"/>
                  </a:moveTo>
                  <a:lnTo>
                    <a:pt x="342366" y="566229"/>
                  </a:lnTo>
                  <a:lnTo>
                    <a:pt x="341541" y="566813"/>
                  </a:lnTo>
                  <a:lnTo>
                    <a:pt x="340715" y="567410"/>
                  </a:lnTo>
                  <a:lnTo>
                    <a:pt x="341426" y="567410"/>
                  </a:lnTo>
                  <a:lnTo>
                    <a:pt x="342011" y="566813"/>
                  </a:lnTo>
                  <a:lnTo>
                    <a:pt x="342607" y="566229"/>
                  </a:lnTo>
                  <a:lnTo>
                    <a:pt x="343192" y="565632"/>
                  </a:lnTo>
                  <a:close/>
                </a:path>
                <a:path w="762634" h="640714">
                  <a:moveTo>
                    <a:pt x="345668" y="562089"/>
                  </a:moveTo>
                  <a:lnTo>
                    <a:pt x="345084" y="562330"/>
                  </a:lnTo>
                  <a:lnTo>
                    <a:pt x="344500" y="562559"/>
                  </a:lnTo>
                  <a:lnTo>
                    <a:pt x="343903" y="562800"/>
                  </a:lnTo>
                  <a:lnTo>
                    <a:pt x="345084" y="563029"/>
                  </a:lnTo>
                  <a:lnTo>
                    <a:pt x="345668" y="563156"/>
                  </a:lnTo>
                  <a:lnTo>
                    <a:pt x="345668" y="562089"/>
                  </a:lnTo>
                  <a:close/>
                </a:path>
                <a:path w="762634" h="640714">
                  <a:moveTo>
                    <a:pt x="349211" y="500100"/>
                  </a:moveTo>
                  <a:lnTo>
                    <a:pt x="348856" y="500100"/>
                  </a:lnTo>
                  <a:lnTo>
                    <a:pt x="348627" y="500811"/>
                  </a:lnTo>
                  <a:lnTo>
                    <a:pt x="348145" y="502234"/>
                  </a:lnTo>
                  <a:lnTo>
                    <a:pt x="349211" y="502234"/>
                  </a:lnTo>
                  <a:lnTo>
                    <a:pt x="349211" y="500100"/>
                  </a:lnTo>
                  <a:close/>
                </a:path>
                <a:path w="762634" h="640714">
                  <a:moveTo>
                    <a:pt x="349567" y="499046"/>
                  </a:moveTo>
                  <a:lnTo>
                    <a:pt x="349211" y="499046"/>
                  </a:lnTo>
                  <a:lnTo>
                    <a:pt x="349326" y="499402"/>
                  </a:lnTo>
                  <a:lnTo>
                    <a:pt x="349453" y="499757"/>
                  </a:lnTo>
                  <a:lnTo>
                    <a:pt x="349567" y="500100"/>
                  </a:lnTo>
                  <a:lnTo>
                    <a:pt x="349567" y="499046"/>
                  </a:lnTo>
                  <a:close/>
                </a:path>
                <a:path w="762634" h="640714">
                  <a:moveTo>
                    <a:pt x="352399" y="489839"/>
                  </a:moveTo>
                  <a:lnTo>
                    <a:pt x="352056" y="489839"/>
                  </a:lnTo>
                  <a:lnTo>
                    <a:pt x="349402" y="495515"/>
                  </a:lnTo>
                  <a:lnTo>
                    <a:pt x="350634" y="498335"/>
                  </a:lnTo>
                  <a:lnTo>
                    <a:pt x="352399" y="489839"/>
                  </a:lnTo>
                  <a:close/>
                </a:path>
                <a:path w="762634" h="640714">
                  <a:moveTo>
                    <a:pt x="352539" y="554888"/>
                  </a:moveTo>
                  <a:lnTo>
                    <a:pt x="350316" y="556171"/>
                  </a:lnTo>
                  <a:lnTo>
                    <a:pt x="347916" y="557085"/>
                  </a:lnTo>
                  <a:lnTo>
                    <a:pt x="345668" y="557123"/>
                  </a:lnTo>
                  <a:lnTo>
                    <a:pt x="346379" y="558101"/>
                  </a:lnTo>
                  <a:lnTo>
                    <a:pt x="345338" y="557517"/>
                  </a:lnTo>
                  <a:lnTo>
                    <a:pt x="346379" y="558190"/>
                  </a:lnTo>
                  <a:lnTo>
                    <a:pt x="347560" y="557339"/>
                  </a:lnTo>
                  <a:lnTo>
                    <a:pt x="349300" y="558241"/>
                  </a:lnTo>
                  <a:lnTo>
                    <a:pt x="350989" y="557491"/>
                  </a:lnTo>
                  <a:lnTo>
                    <a:pt x="352539" y="554888"/>
                  </a:lnTo>
                  <a:close/>
                </a:path>
                <a:path w="762634" h="640714">
                  <a:moveTo>
                    <a:pt x="355587" y="545795"/>
                  </a:moveTo>
                  <a:lnTo>
                    <a:pt x="355473" y="545566"/>
                  </a:lnTo>
                  <a:lnTo>
                    <a:pt x="355358" y="545325"/>
                  </a:lnTo>
                  <a:lnTo>
                    <a:pt x="355231" y="545084"/>
                  </a:lnTo>
                  <a:lnTo>
                    <a:pt x="354888" y="545325"/>
                  </a:lnTo>
                  <a:lnTo>
                    <a:pt x="354520" y="545566"/>
                  </a:lnTo>
                  <a:lnTo>
                    <a:pt x="354177" y="545795"/>
                  </a:lnTo>
                  <a:lnTo>
                    <a:pt x="355587" y="545795"/>
                  </a:lnTo>
                  <a:close/>
                </a:path>
                <a:path w="762634" h="640714">
                  <a:moveTo>
                    <a:pt x="358419" y="442734"/>
                  </a:moveTo>
                  <a:lnTo>
                    <a:pt x="351853" y="442658"/>
                  </a:lnTo>
                  <a:lnTo>
                    <a:pt x="345147" y="442950"/>
                  </a:lnTo>
                  <a:lnTo>
                    <a:pt x="338531" y="443484"/>
                  </a:lnTo>
                  <a:lnTo>
                    <a:pt x="358419" y="442734"/>
                  </a:lnTo>
                  <a:close/>
                </a:path>
                <a:path w="762634" h="640714">
                  <a:moveTo>
                    <a:pt x="363029" y="548627"/>
                  </a:moveTo>
                  <a:lnTo>
                    <a:pt x="361886" y="547814"/>
                  </a:lnTo>
                  <a:lnTo>
                    <a:pt x="361899" y="548106"/>
                  </a:lnTo>
                  <a:lnTo>
                    <a:pt x="360553" y="548627"/>
                  </a:lnTo>
                  <a:lnTo>
                    <a:pt x="361264" y="547573"/>
                  </a:lnTo>
                  <a:lnTo>
                    <a:pt x="360197" y="547217"/>
                  </a:lnTo>
                  <a:lnTo>
                    <a:pt x="361264" y="546862"/>
                  </a:lnTo>
                  <a:lnTo>
                    <a:pt x="357251" y="546912"/>
                  </a:lnTo>
                  <a:lnTo>
                    <a:pt x="356793" y="548106"/>
                  </a:lnTo>
                  <a:lnTo>
                    <a:pt x="353822" y="548627"/>
                  </a:lnTo>
                  <a:lnTo>
                    <a:pt x="353822" y="550049"/>
                  </a:lnTo>
                  <a:lnTo>
                    <a:pt x="359130" y="547573"/>
                  </a:lnTo>
                  <a:lnTo>
                    <a:pt x="359841" y="548284"/>
                  </a:lnTo>
                  <a:lnTo>
                    <a:pt x="359270" y="549211"/>
                  </a:lnTo>
                  <a:lnTo>
                    <a:pt x="358406" y="550240"/>
                  </a:lnTo>
                  <a:lnTo>
                    <a:pt x="357339" y="551268"/>
                  </a:lnTo>
                  <a:lnTo>
                    <a:pt x="359295" y="550316"/>
                  </a:lnTo>
                  <a:lnTo>
                    <a:pt x="361378" y="549478"/>
                  </a:lnTo>
                  <a:lnTo>
                    <a:pt x="363029" y="548627"/>
                  </a:lnTo>
                  <a:close/>
                </a:path>
                <a:path w="762634" h="640714">
                  <a:moveTo>
                    <a:pt x="559600" y="426440"/>
                  </a:moveTo>
                  <a:lnTo>
                    <a:pt x="558190" y="426440"/>
                  </a:lnTo>
                  <a:lnTo>
                    <a:pt x="558063" y="426910"/>
                  </a:lnTo>
                  <a:lnTo>
                    <a:pt x="557834" y="427850"/>
                  </a:lnTo>
                  <a:lnTo>
                    <a:pt x="558888" y="427850"/>
                  </a:lnTo>
                  <a:lnTo>
                    <a:pt x="559371" y="427621"/>
                  </a:lnTo>
                  <a:lnTo>
                    <a:pt x="559600" y="427494"/>
                  </a:lnTo>
                  <a:lnTo>
                    <a:pt x="559600" y="426440"/>
                  </a:lnTo>
                  <a:close/>
                </a:path>
                <a:path w="762634" h="640714">
                  <a:moveTo>
                    <a:pt x="581215" y="441312"/>
                  </a:moveTo>
                  <a:lnTo>
                    <a:pt x="573417" y="434225"/>
                  </a:lnTo>
                  <a:lnTo>
                    <a:pt x="574700" y="437007"/>
                  </a:lnTo>
                  <a:lnTo>
                    <a:pt x="578294" y="440169"/>
                  </a:lnTo>
                  <a:lnTo>
                    <a:pt x="581215" y="441312"/>
                  </a:lnTo>
                  <a:close/>
                </a:path>
                <a:path w="762634" h="640714">
                  <a:moveTo>
                    <a:pt x="635050" y="113334"/>
                  </a:moveTo>
                  <a:lnTo>
                    <a:pt x="634809" y="113093"/>
                  </a:lnTo>
                  <a:lnTo>
                    <a:pt x="634568" y="112864"/>
                  </a:lnTo>
                  <a:lnTo>
                    <a:pt x="634339" y="112623"/>
                  </a:lnTo>
                  <a:lnTo>
                    <a:pt x="632917" y="112826"/>
                  </a:lnTo>
                  <a:lnTo>
                    <a:pt x="632206" y="113334"/>
                  </a:lnTo>
                  <a:lnTo>
                    <a:pt x="632206" y="113690"/>
                  </a:lnTo>
                  <a:lnTo>
                    <a:pt x="632802" y="114046"/>
                  </a:lnTo>
                  <a:lnTo>
                    <a:pt x="633387" y="114401"/>
                  </a:lnTo>
                  <a:lnTo>
                    <a:pt x="633984" y="114757"/>
                  </a:lnTo>
                  <a:lnTo>
                    <a:pt x="634339" y="114274"/>
                  </a:lnTo>
                  <a:lnTo>
                    <a:pt x="635050" y="113334"/>
                  </a:lnTo>
                  <a:close/>
                </a:path>
                <a:path w="762634" h="640714">
                  <a:moveTo>
                    <a:pt x="670509" y="225577"/>
                  </a:moveTo>
                  <a:lnTo>
                    <a:pt x="661250" y="224193"/>
                  </a:lnTo>
                  <a:lnTo>
                    <a:pt x="664743" y="228688"/>
                  </a:lnTo>
                  <a:lnTo>
                    <a:pt x="670509" y="225577"/>
                  </a:lnTo>
                  <a:close/>
                </a:path>
                <a:path w="762634" h="640714">
                  <a:moveTo>
                    <a:pt x="673544" y="226034"/>
                  </a:moveTo>
                  <a:lnTo>
                    <a:pt x="672795" y="224345"/>
                  </a:lnTo>
                  <a:lnTo>
                    <a:pt x="670509" y="225577"/>
                  </a:lnTo>
                  <a:lnTo>
                    <a:pt x="673544" y="226034"/>
                  </a:lnTo>
                  <a:close/>
                </a:path>
                <a:path w="762634" h="640714">
                  <a:moveTo>
                    <a:pt x="716153" y="160794"/>
                  </a:moveTo>
                  <a:lnTo>
                    <a:pt x="713422" y="158699"/>
                  </a:lnTo>
                  <a:lnTo>
                    <a:pt x="703630" y="159029"/>
                  </a:lnTo>
                  <a:lnTo>
                    <a:pt x="699147" y="159029"/>
                  </a:lnTo>
                  <a:lnTo>
                    <a:pt x="699147" y="159727"/>
                  </a:lnTo>
                  <a:lnTo>
                    <a:pt x="703859" y="160845"/>
                  </a:lnTo>
                  <a:lnTo>
                    <a:pt x="710095" y="160883"/>
                  </a:lnTo>
                  <a:lnTo>
                    <a:pt x="716153" y="160794"/>
                  </a:lnTo>
                  <a:close/>
                </a:path>
                <a:path w="762634" h="640714">
                  <a:moveTo>
                    <a:pt x="726782" y="0"/>
                  </a:moveTo>
                  <a:lnTo>
                    <a:pt x="724763" y="609"/>
                  </a:lnTo>
                  <a:lnTo>
                    <a:pt x="723569" y="1549"/>
                  </a:lnTo>
                  <a:lnTo>
                    <a:pt x="722884" y="3543"/>
                  </a:lnTo>
                  <a:lnTo>
                    <a:pt x="723595" y="3543"/>
                  </a:lnTo>
                  <a:lnTo>
                    <a:pt x="724077" y="1803"/>
                  </a:lnTo>
                  <a:lnTo>
                    <a:pt x="724433" y="1600"/>
                  </a:lnTo>
                  <a:lnTo>
                    <a:pt x="726071" y="1054"/>
                  </a:lnTo>
                  <a:lnTo>
                    <a:pt x="726300" y="698"/>
                  </a:lnTo>
                  <a:lnTo>
                    <a:pt x="726782" y="0"/>
                  </a:lnTo>
                  <a:close/>
                </a:path>
                <a:path w="762634" h="640714">
                  <a:moveTo>
                    <a:pt x="762203" y="242963"/>
                  </a:moveTo>
                  <a:lnTo>
                    <a:pt x="741680" y="238480"/>
                  </a:lnTo>
                  <a:lnTo>
                    <a:pt x="729818" y="235889"/>
                  </a:lnTo>
                  <a:lnTo>
                    <a:pt x="712470" y="232105"/>
                  </a:lnTo>
                  <a:lnTo>
                    <a:pt x="709244" y="231394"/>
                  </a:lnTo>
                  <a:lnTo>
                    <a:pt x="709485" y="231394"/>
                  </a:lnTo>
                  <a:lnTo>
                    <a:pt x="701573" y="230212"/>
                  </a:lnTo>
                  <a:lnTo>
                    <a:pt x="700468" y="230047"/>
                  </a:lnTo>
                  <a:lnTo>
                    <a:pt x="692632" y="228879"/>
                  </a:lnTo>
                  <a:lnTo>
                    <a:pt x="673544" y="226034"/>
                  </a:lnTo>
                  <a:lnTo>
                    <a:pt x="675347" y="230047"/>
                  </a:lnTo>
                  <a:lnTo>
                    <a:pt x="675424" y="230212"/>
                  </a:lnTo>
                  <a:lnTo>
                    <a:pt x="676948" y="229743"/>
                  </a:lnTo>
                  <a:lnTo>
                    <a:pt x="684936" y="228879"/>
                  </a:lnTo>
                  <a:lnTo>
                    <a:pt x="686752" y="229514"/>
                  </a:lnTo>
                  <a:lnTo>
                    <a:pt x="687463" y="229514"/>
                  </a:lnTo>
                  <a:lnTo>
                    <a:pt x="686765" y="230809"/>
                  </a:lnTo>
                  <a:lnTo>
                    <a:pt x="686663" y="231000"/>
                  </a:lnTo>
                  <a:lnTo>
                    <a:pt x="685190" y="231000"/>
                  </a:lnTo>
                  <a:lnTo>
                    <a:pt x="684441" y="232371"/>
                  </a:lnTo>
                  <a:lnTo>
                    <a:pt x="684352" y="232537"/>
                  </a:lnTo>
                  <a:lnTo>
                    <a:pt x="684276" y="232689"/>
                  </a:lnTo>
                  <a:lnTo>
                    <a:pt x="686549" y="231584"/>
                  </a:lnTo>
                  <a:lnTo>
                    <a:pt x="689406" y="230047"/>
                  </a:lnTo>
                  <a:lnTo>
                    <a:pt x="691718" y="230212"/>
                  </a:lnTo>
                  <a:lnTo>
                    <a:pt x="691832" y="230809"/>
                  </a:lnTo>
                  <a:lnTo>
                    <a:pt x="691857" y="231000"/>
                  </a:lnTo>
                  <a:lnTo>
                    <a:pt x="691972" y="231584"/>
                  </a:lnTo>
                  <a:lnTo>
                    <a:pt x="692073" y="232105"/>
                  </a:lnTo>
                  <a:lnTo>
                    <a:pt x="691781" y="232105"/>
                  </a:lnTo>
                  <a:lnTo>
                    <a:pt x="690295" y="232689"/>
                  </a:lnTo>
                  <a:lnTo>
                    <a:pt x="688975" y="232371"/>
                  </a:lnTo>
                  <a:lnTo>
                    <a:pt x="688848" y="233032"/>
                  </a:lnTo>
                  <a:lnTo>
                    <a:pt x="688797" y="233210"/>
                  </a:lnTo>
                  <a:lnTo>
                    <a:pt x="688682" y="233591"/>
                  </a:lnTo>
                  <a:lnTo>
                    <a:pt x="688632" y="233756"/>
                  </a:lnTo>
                  <a:lnTo>
                    <a:pt x="688517" y="234124"/>
                  </a:lnTo>
                  <a:lnTo>
                    <a:pt x="690905" y="233032"/>
                  </a:lnTo>
                  <a:lnTo>
                    <a:pt x="693204" y="233210"/>
                  </a:lnTo>
                  <a:lnTo>
                    <a:pt x="693229" y="233032"/>
                  </a:lnTo>
                  <a:lnTo>
                    <a:pt x="693305" y="232689"/>
                  </a:lnTo>
                  <a:lnTo>
                    <a:pt x="693432" y="232105"/>
                  </a:lnTo>
                  <a:lnTo>
                    <a:pt x="693547" y="231584"/>
                  </a:lnTo>
                  <a:lnTo>
                    <a:pt x="693661" y="231000"/>
                  </a:lnTo>
                  <a:lnTo>
                    <a:pt x="693712" y="230809"/>
                  </a:lnTo>
                  <a:lnTo>
                    <a:pt x="693839" y="230212"/>
                  </a:lnTo>
                  <a:lnTo>
                    <a:pt x="695261" y="230212"/>
                  </a:lnTo>
                  <a:lnTo>
                    <a:pt x="693839" y="234823"/>
                  </a:lnTo>
                  <a:lnTo>
                    <a:pt x="688200" y="235750"/>
                  </a:lnTo>
                  <a:lnTo>
                    <a:pt x="685622" y="233591"/>
                  </a:lnTo>
                  <a:lnTo>
                    <a:pt x="680732" y="232689"/>
                  </a:lnTo>
                  <a:lnTo>
                    <a:pt x="680478" y="233032"/>
                  </a:lnTo>
                  <a:lnTo>
                    <a:pt x="680377" y="233756"/>
                  </a:lnTo>
                  <a:lnTo>
                    <a:pt x="686396" y="236232"/>
                  </a:lnTo>
                  <a:lnTo>
                    <a:pt x="685558" y="237629"/>
                  </a:lnTo>
                  <a:lnTo>
                    <a:pt x="685152" y="237629"/>
                  </a:lnTo>
                  <a:lnTo>
                    <a:pt x="685571" y="238480"/>
                  </a:lnTo>
                  <a:lnTo>
                    <a:pt x="685698" y="238721"/>
                  </a:lnTo>
                  <a:lnTo>
                    <a:pt x="690435" y="237629"/>
                  </a:lnTo>
                  <a:lnTo>
                    <a:pt x="688721" y="237629"/>
                  </a:lnTo>
                  <a:lnTo>
                    <a:pt x="688606" y="236829"/>
                  </a:lnTo>
                  <a:lnTo>
                    <a:pt x="688555" y="236474"/>
                  </a:lnTo>
                  <a:lnTo>
                    <a:pt x="692061" y="236232"/>
                  </a:lnTo>
                  <a:lnTo>
                    <a:pt x="692302" y="236474"/>
                  </a:lnTo>
                  <a:lnTo>
                    <a:pt x="691857" y="238480"/>
                  </a:lnTo>
                  <a:lnTo>
                    <a:pt x="691248" y="238480"/>
                  </a:lnTo>
                  <a:lnTo>
                    <a:pt x="690651" y="239064"/>
                  </a:lnTo>
                  <a:lnTo>
                    <a:pt x="691527" y="239623"/>
                  </a:lnTo>
                  <a:lnTo>
                    <a:pt x="691794" y="239064"/>
                  </a:lnTo>
                  <a:lnTo>
                    <a:pt x="691870" y="238925"/>
                  </a:lnTo>
                  <a:lnTo>
                    <a:pt x="693470" y="239445"/>
                  </a:lnTo>
                  <a:lnTo>
                    <a:pt x="693623" y="239064"/>
                  </a:lnTo>
                  <a:lnTo>
                    <a:pt x="693674" y="238925"/>
                  </a:lnTo>
                  <a:lnTo>
                    <a:pt x="694156" y="237629"/>
                  </a:lnTo>
                  <a:lnTo>
                    <a:pt x="694664" y="236829"/>
                  </a:lnTo>
                  <a:lnTo>
                    <a:pt x="695007" y="236232"/>
                  </a:lnTo>
                  <a:lnTo>
                    <a:pt x="695198" y="235889"/>
                  </a:lnTo>
                  <a:lnTo>
                    <a:pt x="695286" y="235750"/>
                  </a:lnTo>
                  <a:lnTo>
                    <a:pt x="696417" y="233756"/>
                  </a:lnTo>
                  <a:lnTo>
                    <a:pt x="696353" y="233032"/>
                  </a:lnTo>
                  <a:lnTo>
                    <a:pt x="696226" y="232689"/>
                  </a:lnTo>
                  <a:lnTo>
                    <a:pt x="696112" y="232371"/>
                  </a:lnTo>
                  <a:lnTo>
                    <a:pt x="696010" y="232105"/>
                  </a:lnTo>
                  <a:lnTo>
                    <a:pt x="699858" y="232105"/>
                  </a:lnTo>
                  <a:lnTo>
                    <a:pt x="710095" y="233032"/>
                  </a:lnTo>
                  <a:lnTo>
                    <a:pt x="709485" y="233032"/>
                  </a:lnTo>
                  <a:lnTo>
                    <a:pt x="717727" y="234188"/>
                  </a:lnTo>
                  <a:lnTo>
                    <a:pt x="724306" y="235889"/>
                  </a:lnTo>
                  <a:lnTo>
                    <a:pt x="725932" y="236829"/>
                  </a:lnTo>
                  <a:lnTo>
                    <a:pt x="725690" y="237629"/>
                  </a:lnTo>
                  <a:lnTo>
                    <a:pt x="725271" y="238480"/>
                  </a:lnTo>
                  <a:lnTo>
                    <a:pt x="725157" y="238721"/>
                  </a:lnTo>
                  <a:lnTo>
                    <a:pt x="725068" y="238925"/>
                  </a:lnTo>
                  <a:lnTo>
                    <a:pt x="725004" y="239064"/>
                  </a:lnTo>
                  <a:lnTo>
                    <a:pt x="725678" y="239064"/>
                  </a:lnTo>
                  <a:lnTo>
                    <a:pt x="726643" y="238721"/>
                  </a:lnTo>
                  <a:lnTo>
                    <a:pt x="726973" y="238721"/>
                  </a:lnTo>
                  <a:lnTo>
                    <a:pt x="726605" y="238480"/>
                  </a:lnTo>
                  <a:lnTo>
                    <a:pt x="726313" y="238480"/>
                  </a:lnTo>
                  <a:lnTo>
                    <a:pt x="726236" y="237629"/>
                  </a:lnTo>
                  <a:lnTo>
                    <a:pt x="726122" y="236474"/>
                  </a:lnTo>
                  <a:lnTo>
                    <a:pt x="726071" y="235889"/>
                  </a:lnTo>
                  <a:lnTo>
                    <a:pt x="733615" y="237629"/>
                  </a:lnTo>
                  <a:lnTo>
                    <a:pt x="734898" y="237629"/>
                  </a:lnTo>
                  <a:lnTo>
                    <a:pt x="735990" y="238721"/>
                  </a:lnTo>
                  <a:lnTo>
                    <a:pt x="734936" y="240055"/>
                  </a:lnTo>
                  <a:lnTo>
                    <a:pt x="734314" y="240055"/>
                  </a:lnTo>
                  <a:lnTo>
                    <a:pt x="733869" y="241909"/>
                  </a:lnTo>
                  <a:lnTo>
                    <a:pt x="735266" y="241909"/>
                  </a:lnTo>
                  <a:lnTo>
                    <a:pt x="736409" y="240792"/>
                  </a:lnTo>
                  <a:lnTo>
                    <a:pt x="736346" y="238480"/>
                  </a:lnTo>
                  <a:lnTo>
                    <a:pt x="736930" y="238480"/>
                  </a:lnTo>
                  <a:lnTo>
                    <a:pt x="742657" y="239623"/>
                  </a:lnTo>
                  <a:lnTo>
                    <a:pt x="750849" y="241909"/>
                  </a:lnTo>
                  <a:lnTo>
                    <a:pt x="751141" y="241909"/>
                  </a:lnTo>
                  <a:lnTo>
                    <a:pt x="756818" y="243179"/>
                  </a:lnTo>
                  <a:lnTo>
                    <a:pt x="762203" y="242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7729232" y="2569387"/>
              <a:ext cx="952500" cy="475615"/>
            </a:xfrm>
            <a:custGeom>
              <a:avLst/>
              <a:gdLst/>
              <a:ahLst/>
              <a:cxnLst/>
              <a:rect l="l" t="t" r="r" b="b"/>
              <a:pathLst>
                <a:path w="952500" h="475614">
                  <a:moveTo>
                    <a:pt x="2133" y="166471"/>
                  </a:moveTo>
                  <a:lnTo>
                    <a:pt x="1790" y="165646"/>
                  </a:lnTo>
                  <a:lnTo>
                    <a:pt x="1422" y="164820"/>
                  </a:lnTo>
                  <a:lnTo>
                    <a:pt x="1079" y="163995"/>
                  </a:lnTo>
                  <a:lnTo>
                    <a:pt x="838" y="163868"/>
                  </a:lnTo>
                  <a:lnTo>
                    <a:pt x="368" y="163639"/>
                  </a:lnTo>
                  <a:lnTo>
                    <a:pt x="0" y="163639"/>
                  </a:lnTo>
                  <a:lnTo>
                    <a:pt x="342" y="165481"/>
                  </a:lnTo>
                  <a:lnTo>
                    <a:pt x="444" y="165912"/>
                  </a:lnTo>
                  <a:lnTo>
                    <a:pt x="2133" y="166471"/>
                  </a:lnTo>
                  <a:close/>
                </a:path>
                <a:path w="952500" h="475614">
                  <a:moveTo>
                    <a:pt x="19850" y="160096"/>
                  </a:moveTo>
                  <a:lnTo>
                    <a:pt x="19494" y="160096"/>
                  </a:lnTo>
                  <a:lnTo>
                    <a:pt x="19723" y="160807"/>
                  </a:lnTo>
                  <a:lnTo>
                    <a:pt x="19850" y="161163"/>
                  </a:lnTo>
                  <a:lnTo>
                    <a:pt x="19850" y="160096"/>
                  </a:lnTo>
                  <a:close/>
                </a:path>
                <a:path w="952500" h="475614">
                  <a:moveTo>
                    <a:pt x="103784" y="156197"/>
                  </a:moveTo>
                  <a:lnTo>
                    <a:pt x="101663" y="156197"/>
                  </a:lnTo>
                  <a:lnTo>
                    <a:pt x="101663" y="156552"/>
                  </a:lnTo>
                  <a:lnTo>
                    <a:pt x="102133" y="156679"/>
                  </a:lnTo>
                  <a:lnTo>
                    <a:pt x="102616" y="156794"/>
                  </a:lnTo>
                  <a:lnTo>
                    <a:pt x="103073" y="156908"/>
                  </a:lnTo>
                  <a:lnTo>
                    <a:pt x="103314" y="156679"/>
                  </a:lnTo>
                  <a:lnTo>
                    <a:pt x="103555" y="156438"/>
                  </a:lnTo>
                  <a:lnTo>
                    <a:pt x="103784" y="156197"/>
                  </a:lnTo>
                  <a:close/>
                </a:path>
                <a:path w="952500" h="475614">
                  <a:moveTo>
                    <a:pt x="115468" y="114401"/>
                  </a:moveTo>
                  <a:lnTo>
                    <a:pt x="113461" y="114528"/>
                  </a:lnTo>
                  <a:lnTo>
                    <a:pt x="109448" y="114757"/>
                  </a:lnTo>
                  <a:lnTo>
                    <a:pt x="109448" y="115112"/>
                  </a:lnTo>
                  <a:lnTo>
                    <a:pt x="111226" y="115227"/>
                  </a:lnTo>
                  <a:lnTo>
                    <a:pt x="112991" y="115354"/>
                  </a:lnTo>
                  <a:lnTo>
                    <a:pt x="114757" y="115468"/>
                  </a:lnTo>
                  <a:lnTo>
                    <a:pt x="114757" y="114757"/>
                  </a:lnTo>
                  <a:lnTo>
                    <a:pt x="115239" y="114528"/>
                  </a:lnTo>
                  <a:lnTo>
                    <a:pt x="115468" y="114401"/>
                  </a:lnTo>
                  <a:close/>
                </a:path>
                <a:path w="952500" h="475614">
                  <a:moveTo>
                    <a:pt x="132473" y="151599"/>
                  </a:moveTo>
                  <a:lnTo>
                    <a:pt x="128460" y="151117"/>
                  </a:lnTo>
                  <a:lnTo>
                    <a:pt x="126453" y="150888"/>
                  </a:lnTo>
                  <a:lnTo>
                    <a:pt x="126453" y="151244"/>
                  </a:lnTo>
                  <a:lnTo>
                    <a:pt x="130467" y="151472"/>
                  </a:lnTo>
                  <a:lnTo>
                    <a:pt x="132473" y="151599"/>
                  </a:lnTo>
                  <a:close/>
                </a:path>
                <a:path w="952500" h="475614">
                  <a:moveTo>
                    <a:pt x="133527" y="156552"/>
                  </a:moveTo>
                  <a:lnTo>
                    <a:pt x="132943" y="156794"/>
                  </a:lnTo>
                  <a:lnTo>
                    <a:pt x="132359" y="157022"/>
                  </a:lnTo>
                  <a:lnTo>
                    <a:pt x="131762" y="157264"/>
                  </a:lnTo>
                  <a:lnTo>
                    <a:pt x="133184" y="157264"/>
                  </a:lnTo>
                  <a:lnTo>
                    <a:pt x="133299" y="157022"/>
                  </a:lnTo>
                  <a:lnTo>
                    <a:pt x="133426" y="156794"/>
                  </a:lnTo>
                  <a:lnTo>
                    <a:pt x="133527" y="156552"/>
                  </a:lnTo>
                  <a:close/>
                </a:path>
                <a:path w="952500" h="475614">
                  <a:moveTo>
                    <a:pt x="135369" y="119367"/>
                  </a:moveTo>
                  <a:lnTo>
                    <a:pt x="135178" y="119837"/>
                  </a:lnTo>
                  <a:lnTo>
                    <a:pt x="135242" y="119697"/>
                  </a:lnTo>
                  <a:lnTo>
                    <a:pt x="135369" y="119367"/>
                  </a:lnTo>
                  <a:close/>
                </a:path>
                <a:path w="952500" h="475614">
                  <a:moveTo>
                    <a:pt x="148069" y="117589"/>
                  </a:moveTo>
                  <a:lnTo>
                    <a:pt x="147053" y="115925"/>
                  </a:lnTo>
                  <a:lnTo>
                    <a:pt x="142570" y="116357"/>
                  </a:lnTo>
                  <a:lnTo>
                    <a:pt x="139915" y="116535"/>
                  </a:lnTo>
                  <a:lnTo>
                    <a:pt x="139915" y="116878"/>
                  </a:lnTo>
                  <a:lnTo>
                    <a:pt x="145351" y="117360"/>
                  </a:lnTo>
                  <a:lnTo>
                    <a:pt x="148069" y="117589"/>
                  </a:lnTo>
                  <a:close/>
                </a:path>
                <a:path w="952500" h="475614">
                  <a:moveTo>
                    <a:pt x="150545" y="209689"/>
                  </a:moveTo>
                  <a:lnTo>
                    <a:pt x="149034" y="210235"/>
                  </a:lnTo>
                  <a:lnTo>
                    <a:pt x="149402" y="210146"/>
                  </a:lnTo>
                  <a:lnTo>
                    <a:pt x="148767" y="211455"/>
                  </a:lnTo>
                  <a:lnTo>
                    <a:pt x="149466" y="211455"/>
                  </a:lnTo>
                  <a:lnTo>
                    <a:pt x="150139" y="210654"/>
                  </a:lnTo>
                  <a:lnTo>
                    <a:pt x="150139" y="210972"/>
                  </a:lnTo>
                  <a:lnTo>
                    <a:pt x="150545" y="209689"/>
                  </a:lnTo>
                  <a:close/>
                </a:path>
                <a:path w="952500" h="475614">
                  <a:moveTo>
                    <a:pt x="153314" y="120777"/>
                  </a:moveTo>
                  <a:lnTo>
                    <a:pt x="149123" y="119722"/>
                  </a:lnTo>
                  <a:lnTo>
                    <a:pt x="148869" y="120408"/>
                  </a:lnTo>
                  <a:lnTo>
                    <a:pt x="148539" y="119888"/>
                  </a:lnTo>
                  <a:lnTo>
                    <a:pt x="148755" y="120726"/>
                  </a:lnTo>
                  <a:lnTo>
                    <a:pt x="149123" y="120777"/>
                  </a:lnTo>
                  <a:lnTo>
                    <a:pt x="153314" y="120777"/>
                  </a:lnTo>
                  <a:close/>
                </a:path>
                <a:path w="952500" h="475614">
                  <a:moveTo>
                    <a:pt x="156565" y="163639"/>
                  </a:moveTo>
                  <a:lnTo>
                    <a:pt x="155016" y="162255"/>
                  </a:lnTo>
                  <a:lnTo>
                    <a:pt x="140474" y="162382"/>
                  </a:lnTo>
                  <a:lnTo>
                    <a:pt x="137083" y="161518"/>
                  </a:lnTo>
                  <a:lnTo>
                    <a:pt x="136372" y="162217"/>
                  </a:lnTo>
                  <a:lnTo>
                    <a:pt x="139319" y="164528"/>
                  </a:lnTo>
                  <a:lnTo>
                    <a:pt x="147662" y="164147"/>
                  </a:lnTo>
                  <a:lnTo>
                    <a:pt x="152666" y="163995"/>
                  </a:lnTo>
                  <a:lnTo>
                    <a:pt x="154355" y="163118"/>
                  </a:lnTo>
                  <a:lnTo>
                    <a:pt x="154863" y="163512"/>
                  </a:lnTo>
                  <a:lnTo>
                    <a:pt x="156565" y="163639"/>
                  </a:lnTo>
                  <a:close/>
                </a:path>
                <a:path w="952500" h="475614">
                  <a:moveTo>
                    <a:pt x="157403" y="156667"/>
                  </a:moveTo>
                  <a:lnTo>
                    <a:pt x="156552" y="156870"/>
                  </a:lnTo>
                  <a:lnTo>
                    <a:pt x="155409" y="155460"/>
                  </a:lnTo>
                  <a:lnTo>
                    <a:pt x="153022" y="156197"/>
                  </a:lnTo>
                  <a:lnTo>
                    <a:pt x="149834" y="158330"/>
                  </a:lnTo>
                  <a:lnTo>
                    <a:pt x="148488" y="156667"/>
                  </a:lnTo>
                  <a:lnTo>
                    <a:pt x="147396" y="156667"/>
                  </a:lnTo>
                  <a:lnTo>
                    <a:pt x="148031" y="158089"/>
                  </a:lnTo>
                  <a:lnTo>
                    <a:pt x="148297" y="158089"/>
                  </a:lnTo>
                  <a:lnTo>
                    <a:pt x="150177" y="159029"/>
                  </a:lnTo>
                  <a:lnTo>
                    <a:pt x="151650" y="158330"/>
                  </a:lnTo>
                  <a:lnTo>
                    <a:pt x="152171" y="158089"/>
                  </a:lnTo>
                  <a:lnTo>
                    <a:pt x="151638" y="158089"/>
                  </a:lnTo>
                  <a:lnTo>
                    <a:pt x="156400" y="156908"/>
                  </a:lnTo>
                  <a:lnTo>
                    <a:pt x="156591" y="156908"/>
                  </a:lnTo>
                  <a:lnTo>
                    <a:pt x="156756" y="157111"/>
                  </a:lnTo>
                  <a:lnTo>
                    <a:pt x="157010" y="156908"/>
                  </a:lnTo>
                  <a:lnTo>
                    <a:pt x="157403" y="156667"/>
                  </a:lnTo>
                  <a:close/>
                </a:path>
                <a:path w="952500" h="475614">
                  <a:moveTo>
                    <a:pt x="159740" y="202946"/>
                  </a:moveTo>
                  <a:lnTo>
                    <a:pt x="158686" y="201891"/>
                  </a:lnTo>
                  <a:lnTo>
                    <a:pt x="156908" y="201891"/>
                  </a:lnTo>
                  <a:lnTo>
                    <a:pt x="159740" y="202946"/>
                  </a:lnTo>
                  <a:close/>
                </a:path>
                <a:path w="952500" h="475614">
                  <a:moveTo>
                    <a:pt x="164706" y="202603"/>
                  </a:moveTo>
                  <a:lnTo>
                    <a:pt x="163550" y="202603"/>
                  </a:lnTo>
                  <a:lnTo>
                    <a:pt x="163677" y="202946"/>
                  </a:lnTo>
                  <a:lnTo>
                    <a:pt x="164706" y="202946"/>
                  </a:lnTo>
                  <a:lnTo>
                    <a:pt x="164706" y="202603"/>
                  </a:lnTo>
                  <a:close/>
                </a:path>
                <a:path w="952500" h="475614">
                  <a:moveTo>
                    <a:pt x="165417" y="204724"/>
                  </a:moveTo>
                  <a:lnTo>
                    <a:pt x="155143" y="207556"/>
                  </a:lnTo>
                  <a:lnTo>
                    <a:pt x="154432" y="208978"/>
                  </a:lnTo>
                  <a:lnTo>
                    <a:pt x="155143" y="208978"/>
                  </a:lnTo>
                  <a:lnTo>
                    <a:pt x="157645" y="207302"/>
                  </a:lnTo>
                  <a:lnTo>
                    <a:pt x="161391" y="206362"/>
                  </a:lnTo>
                  <a:lnTo>
                    <a:pt x="165061" y="206146"/>
                  </a:lnTo>
                  <a:lnTo>
                    <a:pt x="165417" y="204724"/>
                  </a:lnTo>
                  <a:close/>
                </a:path>
                <a:path w="952500" h="475614">
                  <a:moveTo>
                    <a:pt x="170370" y="197637"/>
                  </a:moveTo>
                  <a:lnTo>
                    <a:pt x="170027" y="196570"/>
                  </a:lnTo>
                  <a:lnTo>
                    <a:pt x="166382" y="196634"/>
                  </a:lnTo>
                  <a:lnTo>
                    <a:pt x="162077" y="196761"/>
                  </a:lnTo>
                  <a:lnTo>
                    <a:pt x="160108" y="198704"/>
                  </a:lnTo>
                  <a:lnTo>
                    <a:pt x="160820" y="198704"/>
                  </a:lnTo>
                  <a:lnTo>
                    <a:pt x="169659" y="197637"/>
                  </a:lnTo>
                  <a:lnTo>
                    <a:pt x="170370" y="197637"/>
                  </a:lnTo>
                  <a:close/>
                </a:path>
                <a:path w="952500" h="475614">
                  <a:moveTo>
                    <a:pt x="171792" y="161163"/>
                  </a:moveTo>
                  <a:lnTo>
                    <a:pt x="170891" y="160299"/>
                  </a:lnTo>
                  <a:lnTo>
                    <a:pt x="169316" y="160096"/>
                  </a:lnTo>
                  <a:lnTo>
                    <a:pt x="166484" y="161163"/>
                  </a:lnTo>
                  <a:lnTo>
                    <a:pt x="166293" y="162115"/>
                  </a:lnTo>
                  <a:lnTo>
                    <a:pt x="165506" y="161810"/>
                  </a:lnTo>
                  <a:lnTo>
                    <a:pt x="166484" y="162217"/>
                  </a:lnTo>
                  <a:lnTo>
                    <a:pt x="167627" y="161455"/>
                  </a:lnTo>
                  <a:lnTo>
                    <a:pt x="169684" y="161417"/>
                  </a:lnTo>
                  <a:lnTo>
                    <a:pt x="171792" y="161518"/>
                  </a:lnTo>
                  <a:lnTo>
                    <a:pt x="171792" y="161163"/>
                  </a:lnTo>
                  <a:close/>
                </a:path>
                <a:path w="952500" h="475614">
                  <a:moveTo>
                    <a:pt x="182067" y="164350"/>
                  </a:moveTo>
                  <a:lnTo>
                    <a:pt x="181711" y="163995"/>
                  </a:lnTo>
                  <a:lnTo>
                    <a:pt x="181356" y="163995"/>
                  </a:lnTo>
                  <a:lnTo>
                    <a:pt x="181584" y="164706"/>
                  </a:lnTo>
                  <a:lnTo>
                    <a:pt x="181711" y="165049"/>
                  </a:lnTo>
                  <a:lnTo>
                    <a:pt x="181825" y="164820"/>
                  </a:lnTo>
                  <a:lnTo>
                    <a:pt x="181940" y="164579"/>
                  </a:lnTo>
                  <a:lnTo>
                    <a:pt x="182067" y="164350"/>
                  </a:lnTo>
                  <a:close/>
                </a:path>
                <a:path w="952500" h="475614">
                  <a:moveTo>
                    <a:pt x="183832" y="180987"/>
                  </a:moveTo>
                  <a:lnTo>
                    <a:pt x="183362" y="180873"/>
                  </a:lnTo>
                  <a:lnTo>
                    <a:pt x="182880" y="180759"/>
                  </a:lnTo>
                  <a:lnTo>
                    <a:pt x="182410" y="180644"/>
                  </a:lnTo>
                  <a:lnTo>
                    <a:pt x="182410" y="180987"/>
                  </a:lnTo>
                  <a:lnTo>
                    <a:pt x="183832" y="180987"/>
                  </a:lnTo>
                  <a:close/>
                </a:path>
                <a:path w="952500" h="475614">
                  <a:moveTo>
                    <a:pt x="189141" y="142036"/>
                  </a:moveTo>
                  <a:lnTo>
                    <a:pt x="183337" y="138658"/>
                  </a:lnTo>
                  <a:lnTo>
                    <a:pt x="173774" y="139839"/>
                  </a:lnTo>
                  <a:lnTo>
                    <a:pt x="166128" y="138493"/>
                  </a:lnTo>
                  <a:lnTo>
                    <a:pt x="150774" y="136486"/>
                  </a:lnTo>
                  <a:lnTo>
                    <a:pt x="134670" y="135496"/>
                  </a:lnTo>
                  <a:lnTo>
                    <a:pt x="118097" y="135216"/>
                  </a:lnTo>
                  <a:lnTo>
                    <a:pt x="101307" y="135305"/>
                  </a:lnTo>
                  <a:lnTo>
                    <a:pt x="106032" y="136423"/>
                  </a:lnTo>
                  <a:lnTo>
                    <a:pt x="113220" y="136334"/>
                  </a:lnTo>
                  <a:lnTo>
                    <a:pt x="120815" y="135902"/>
                  </a:lnTo>
                  <a:lnTo>
                    <a:pt x="126809" y="136017"/>
                  </a:lnTo>
                  <a:lnTo>
                    <a:pt x="163296" y="138849"/>
                  </a:lnTo>
                  <a:lnTo>
                    <a:pt x="189141" y="142036"/>
                  </a:lnTo>
                  <a:close/>
                </a:path>
                <a:path w="952500" h="475614">
                  <a:moveTo>
                    <a:pt x="191274" y="127508"/>
                  </a:moveTo>
                  <a:lnTo>
                    <a:pt x="190309" y="126187"/>
                  </a:lnTo>
                  <a:lnTo>
                    <a:pt x="186690" y="126009"/>
                  </a:lnTo>
                  <a:lnTo>
                    <a:pt x="183832" y="126098"/>
                  </a:lnTo>
                  <a:lnTo>
                    <a:pt x="191274" y="127508"/>
                  </a:lnTo>
                  <a:close/>
                </a:path>
                <a:path w="952500" h="475614">
                  <a:moveTo>
                    <a:pt x="196583" y="127508"/>
                  </a:moveTo>
                  <a:lnTo>
                    <a:pt x="194691" y="127965"/>
                  </a:lnTo>
                  <a:lnTo>
                    <a:pt x="193751" y="127393"/>
                  </a:lnTo>
                  <a:lnTo>
                    <a:pt x="191617" y="127152"/>
                  </a:lnTo>
                  <a:lnTo>
                    <a:pt x="191617" y="127508"/>
                  </a:lnTo>
                  <a:lnTo>
                    <a:pt x="196227" y="128574"/>
                  </a:lnTo>
                  <a:lnTo>
                    <a:pt x="196342" y="128219"/>
                  </a:lnTo>
                  <a:lnTo>
                    <a:pt x="196469" y="127863"/>
                  </a:lnTo>
                  <a:lnTo>
                    <a:pt x="196583" y="127508"/>
                  </a:lnTo>
                  <a:close/>
                </a:path>
                <a:path w="952500" h="475614">
                  <a:moveTo>
                    <a:pt x="196951" y="160921"/>
                  </a:moveTo>
                  <a:lnTo>
                    <a:pt x="194576" y="160921"/>
                  </a:lnTo>
                  <a:lnTo>
                    <a:pt x="194818" y="160451"/>
                  </a:lnTo>
                  <a:lnTo>
                    <a:pt x="188569" y="158610"/>
                  </a:lnTo>
                  <a:lnTo>
                    <a:pt x="177850" y="155841"/>
                  </a:lnTo>
                  <a:lnTo>
                    <a:pt x="176911" y="155651"/>
                  </a:lnTo>
                  <a:lnTo>
                    <a:pt x="166484" y="153733"/>
                  </a:lnTo>
                  <a:lnTo>
                    <a:pt x="166484" y="156197"/>
                  </a:lnTo>
                  <a:lnTo>
                    <a:pt x="166179" y="157264"/>
                  </a:lnTo>
                  <a:lnTo>
                    <a:pt x="165417" y="157988"/>
                  </a:lnTo>
                  <a:lnTo>
                    <a:pt x="162585" y="156908"/>
                  </a:lnTo>
                  <a:lnTo>
                    <a:pt x="162585" y="156667"/>
                  </a:lnTo>
                  <a:lnTo>
                    <a:pt x="162369" y="156667"/>
                  </a:lnTo>
                  <a:lnTo>
                    <a:pt x="163601" y="156032"/>
                  </a:lnTo>
                  <a:lnTo>
                    <a:pt x="164452" y="155651"/>
                  </a:lnTo>
                  <a:lnTo>
                    <a:pt x="165773" y="156197"/>
                  </a:lnTo>
                  <a:lnTo>
                    <a:pt x="166484" y="156197"/>
                  </a:lnTo>
                  <a:lnTo>
                    <a:pt x="166484" y="153733"/>
                  </a:lnTo>
                  <a:lnTo>
                    <a:pt x="159397" y="154076"/>
                  </a:lnTo>
                  <a:lnTo>
                    <a:pt x="158838" y="155460"/>
                  </a:lnTo>
                  <a:lnTo>
                    <a:pt x="158762" y="155651"/>
                  </a:lnTo>
                  <a:lnTo>
                    <a:pt x="158686" y="155841"/>
                  </a:lnTo>
                  <a:lnTo>
                    <a:pt x="157403" y="156667"/>
                  </a:lnTo>
                  <a:lnTo>
                    <a:pt x="157746" y="156667"/>
                  </a:lnTo>
                  <a:lnTo>
                    <a:pt x="160108" y="157264"/>
                  </a:lnTo>
                  <a:lnTo>
                    <a:pt x="161201" y="158089"/>
                  </a:lnTo>
                  <a:lnTo>
                    <a:pt x="160528" y="159740"/>
                  </a:lnTo>
                  <a:lnTo>
                    <a:pt x="161150" y="160096"/>
                  </a:lnTo>
                  <a:lnTo>
                    <a:pt x="171208" y="158089"/>
                  </a:lnTo>
                  <a:lnTo>
                    <a:pt x="171945" y="158089"/>
                  </a:lnTo>
                  <a:lnTo>
                    <a:pt x="175336" y="160451"/>
                  </a:lnTo>
                  <a:lnTo>
                    <a:pt x="186067" y="160451"/>
                  </a:lnTo>
                  <a:lnTo>
                    <a:pt x="187032" y="160743"/>
                  </a:lnTo>
                  <a:lnTo>
                    <a:pt x="188061" y="162293"/>
                  </a:lnTo>
                  <a:lnTo>
                    <a:pt x="190906" y="162572"/>
                  </a:lnTo>
                  <a:lnTo>
                    <a:pt x="190906" y="161518"/>
                  </a:lnTo>
                  <a:lnTo>
                    <a:pt x="196951" y="160921"/>
                  </a:lnTo>
                  <a:close/>
                </a:path>
                <a:path w="952500" h="475614">
                  <a:moveTo>
                    <a:pt x="204381" y="129984"/>
                  </a:moveTo>
                  <a:lnTo>
                    <a:pt x="203212" y="129082"/>
                  </a:lnTo>
                  <a:lnTo>
                    <a:pt x="200621" y="128562"/>
                  </a:lnTo>
                  <a:lnTo>
                    <a:pt x="199415" y="127863"/>
                  </a:lnTo>
                  <a:lnTo>
                    <a:pt x="199186" y="128104"/>
                  </a:lnTo>
                  <a:lnTo>
                    <a:pt x="198945" y="128333"/>
                  </a:lnTo>
                  <a:lnTo>
                    <a:pt x="198716" y="128574"/>
                  </a:lnTo>
                  <a:lnTo>
                    <a:pt x="199923" y="129628"/>
                  </a:lnTo>
                  <a:lnTo>
                    <a:pt x="202120" y="129997"/>
                  </a:lnTo>
                  <a:lnTo>
                    <a:pt x="204381" y="129984"/>
                  </a:lnTo>
                  <a:close/>
                </a:path>
                <a:path w="952500" h="475614">
                  <a:moveTo>
                    <a:pt x="213588" y="164706"/>
                  </a:moveTo>
                  <a:lnTo>
                    <a:pt x="208953" y="161848"/>
                  </a:lnTo>
                  <a:lnTo>
                    <a:pt x="203263" y="162026"/>
                  </a:lnTo>
                  <a:lnTo>
                    <a:pt x="198005" y="162572"/>
                  </a:lnTo>
                  <a:lnTo>
                    <a:pt x="200253" y="164388"/>
                  </a:lnTo>
                  <a:lnTo>
                    <a:pt x="208953" y="164807"/>
                  </a:lnTo>
                  <a:lnTo>
                    <a:pt x="213588" y="164706"/>
                  </a:lnTo>
                  <a:close/>
                </a:path>
                <a:path w="952500" h="475614">
                  <a:moveTo>
                    <a:pt x="221729" y="133527"/>
                  </a:moveTo>
                  <a:lnTo>
                    <a:pt x="216065" y="132118"/>
                  </a:lnTo>
                  <a:lnTo>
                    <a:pt x="216065" y="132473"/>
                  </a:lnTo>
                  <a:lnTo>
                    <a:pt x="221729" y="133527"/>
                  </a:lnTo>
                  <a:close/>
                </a:path>
                <a:path w="952500" h="475614">
                  <a:moveTo>
                    <a:pt x="249008" y="168236"/>
                  </a:moveTo>
                  <a:lnTo>
                    <a:pt x="248526" y="168122"/>
                  </a:lnTo>
                  <a:lnTo>
                    <a:pt x="247586" y="167894"/>
                  </a:lnTo>
                  <a:lnTo>
                    <a:pt x="247586" y="168236"/>
                  </a:lnTo>
                  <a:lnTo>
                    <a:pt x="249008" y="168236"/>
                  </a:lnTo>
                  <a:close/>
                </a:path>
                <a:path w="952500" h="475614">
                  <a:moveTo>
                    <a:pt x="272732" y="171424"/>
                  </a:moveTo>
                  <a:lnTo>
                    <a:pt x="267766" y="171081"/>
                  </a:lnTo>
                  <a:lnTo>
                    <a:pt x="268795" y="172402"/>
                  </a:lnTo>
                  <a:lnTo>
                    <a:pt x="269176" y="172554"/>
                  </a:lnTo>
                  <a:lnTo>
                    <a:pt x="271678" y="172491"/>
                  </a:lnTo>
                  <a:lnTo>
                    <a:pt x="272732" y="171424"/>
                  </a:lnTo>
                  <a:close/>
                </a:path>
                <a:path w="952500" h="475614">
                  <a:moveTo>
                    <a:pt x="273380" y="165671"/>
                  </a:moveTo>
                  <a:lnTo>
                    <a:pt x="271081" y="164846"/>
                  </a:lnTo>
                  <a:lnTo>
                    <a:pt x="270738" y="166547"/>
                  </a:lnTo>
                  <a:lnTo>
                    <a:pt x="266712" y="164350"/>
                  </a:lnTo>
                  <a:lnTo>
                    <a:pt x="263042" y="163525"/>
                  </a:lnTo>
                  <a:lnTo>
                    <a:pt x="252907" y="163525"/>
                  </a:lnTo>
                  <a:lnTo>
                    <a:pt x="257162" y="164846"/>
                  </a:lnTo>
                  <a:lnTo>
                    <a:pt x="257289" y="164846"/>
                  </a:lnTo>
                  <a:lnTo>
                    <a:pt x="261696" y="165506"/>
                  </a:lnTo>
                  <a:lnTo>
                    <a:pt x="266763" y="165506"/>
                  </a:lnTo>
                  <a:lnTo>
                    <a:pt x="267322" y="166624"/>
                  </a:lnTo>
                  <a:lnTo>
                    <a:pt x="267423" y="167055"/>
                  </a:lnTo>
                  <a:lnTo>
                    <a:pt x="258813" y="167500"/>
                  </a:lnTo>
                  <a:lnTo>
                    <a:pt x="249415" y="165874"/>
                  </a:lnTo>
                  <a:lnTo>
                    <a:pt x="240080" y="163664"/>
                  </a:lnTo>
                  <a:lnTo>
                    <a:pt x="231648" y="162217"/>
                  </a:lnTo>
                  <a:lnTo>
                    <a:pt x="238937" y="165049"/>
                  </a:lnTo>
                  <a:lnTo>
                    <a:pt x="247865" y="166624"/>
                  </a:lnTo>
                  <a:lnTo>
                    <a:pt x="248196" y="166624"/>
                  </a:lnTo>
                  <a:lnTo>
                    <a:pt x="256438" y="167500"/>
                  </a:lnTo>
                  <a:lnTo>
                    <a:pt x="264579" y="168592"/>
                  </a:lnTo>
                  <a:lnTo>
                    <a:pt x="270141" y="169633"/>
                  </a:lnTo>
                  <a:lnTo>
                    <a:pt x="270548" y="167500"/>
                  </a:lnTo>
                  <a:lnTo>
                    <a:pt x="270637" y="167055"/>
                  </a:lnTo>
                  <a:lnTo>
                    <a:pt x="270725" y="166624"/>
                  </a:lnTo>
                  <a:lnTo>
                    <a:pt x="270891" y="166624"/>
                  </a:lnTo>
                  <a:lnTo>
                    <a:pt x="271716" y="166624"/>
                  </a:lnTo>
                  <a:lnTo>
                    <a:pt x="273380" y="165671"/>
                  </a:lnTo>
                  <a:close/>
                </a:path>
                <a:path w="952500" h="475614">
                  <a:moveTo>
                    <a:pt x="277329" y="160096"/>
                  </a:moveTo>
                  <a:lnTo>
                    <a:pt x="276644" y="159537"/>
                  </a:lnTo>
                  <a:lnTo>
                    <a:pt x="275209" y="159385"/>
                  </a:lnTo>
                  <a:lnTo>
                    <a:pt x="275920" y="159626"/>
                  </a:lnTo>
                  <a:lnTo>
                    <a:pt x="276631" y="159854"/>
                  </a:lnTo>
                  <a:lnTo>
                    <a:pt x="277329" y="160096"/>
                  </a:lnTo>
                  <a:close/>
                </a:path>
                <a:path w="952500" h="475614">
                  <a:moveTo>
                    <a:pt x="280174" y="171424"/>
                  </a:moveTo>
                  <a:lnTo>
                    <a:pt x="274497" y="168592"/>
                  </a:lnTo>
                  <a:lnTo>
                    <a:pt x="273443" y="168592"/>
                  </a:lnTo>
                  <a:lnTo>
                    <a:pt x="273443" y="168948"/>
                  </a:lnTo>
                  <a:lnTo>
                    <a:pt x="275691" y="169773"/>
                  </a:lnTo>
                  <a:lnTo>
                    <a:pt x="277926" y="170611"/>
                  </a:lnTo>
                  <a:lnTo>
                    <a:pt x="280174" y="171424"/>
                  </a:lnTo>
                  <a:close/>
                </a:path>
                <a:path w="952500" h="475614">
                  <a:moveTo>
                    <a:pt x="285623" y="169430"/>
                  </a:moveTo>
                  <a:lnTo>
                    <a:pt x="282549" y="169430"/>
                  </a:lnTo>
                  <a:lnTo>
                    <a:pt x="279692" y="166624"/>
                  </a:lnTo>
                  <a:lnTo>
                    <a:pt x="274142" y="165239"/>
                  </a:lnTo>
                  <a:lnTo>
                    <a:pt x="273380" y="165671"/>
                  </a:lnTo>
                  <a:lnTo>
                    <a:pt x="276631" y="166827"/>
                  </a:lnTo>
                  <a:lnTo>
                    <a:pt x="284073" y="170370"/>
                  </a:lnTo>
                  <a:lnTo>
                    <a:pt x="285623" y="169430"/>
                  </a:lnTo>
                  <a:close/>
                </a:path>
                <a:path w="952500" h="475614">
                  <a:moveTo>
                    <a:pt x="292214" y="167894"/>
                  </a:moveTo>
                  <a:lnTo>
                    <a:pt x="291973" y="167652"/>
                  </a:lnTo>
                  <a:lnTo>
                    <a:pt x="291744" y="167411"/>
                  </a:lnTo>
                  <a:lnTo>
                    <a:pt x="291503" y="167182"/>
                  </a:lnTo>
                  <a:lnTo>
                    <a:pt x="289382" y="167182"/>
                  </a:lnTo>
                  <a:lnTo>
                    <a:pt x="289382" y="167538"/>
                  </a:lnTo>
                  <a:lnTo>
                    <a:pt x="291261" y="167767"/>
                  </a:lnTo>
                  <a:lnTo>
                    <a:pt x="292214" y="167894"/>
                  </a:lnTo>
                  <a:close/>
                </a:path>
                <a:path w="952500" h="475614">
                  <a:moveTo>
                    <a:pt x="292569" y="176745"/>
                  </a:moveTo>
                  <a:lnTo>
                    <a:pt x="287147" y="175755"/>
                  </a:lnTo>
                  <a:lnTo>
                    <a:pt x="277012" y="174586"/>
                  </a:lnTo>
                  <a:lnTo>
                    <a:pt x="262813" y="173202"/>
                  </a:lnTo>
                  <a:lnTo>
                    <a:pt x="262458" y="173913"/>
                  </a:lnTo>
                  <a:lnTo>
                    <a:pt x="269024" y="175323"/>
                  </a:lnTo>
                  <a:lnTo>
                    <a:pt x="277571" y="176707"/>
                  </a:lnTo>
                  <a:lnTo>
                    <a:pt x="285483" y="177101"/>
                  </a:lnTo>
                  <a:lnTo>
                    <a:pt x="292569" y="176745"/>
                  </a:lnTo>
                  <a:close/>
                </a:path>
                <a:path w="952500" h="475614">
                  <a:moveTo>
                    <a:pt x="294347" y="186309"/>
                  </a:moveTo>
                  <a:lnTo>
                    <a:pt x="293865" y="186182"/>
                  </a:lnTo>
                  <a:lnTo>
                    <a:pt x="292925" y="185953"/>
                  </a:lnTo>
                  <a:lnTo>
                    <a:pt x="292442" y="186182"/>
                  </a:lnTo>
                  <a:lnTo>
                    <a:pt x="292214" y="186309"/>
                  </a:lnTo>
                  <a:lnTo>
                    <a:pt x="292925" y="187020"/>
                  </a:lnTo>
                  <a:lnTo>
                    <a:pt x="293865" y="186537"/>
                  </a:lnTo>
                  <a:lnTo>
                    <a:pt x="294347" y="186309"/>
                  </a:lnTo>
                  <a:close/>
                </a:path>
                <a:path w="952500" h="475614">
                  <a:moveTo>
                    <a:pt x="294690" y="174967"/>
                  </a:moveTo>
                  <a:lnTo>
                    <a:pt x="293814" y="175450"/>
                  </a:lnTo>
                  <a:lnTo>
                    <a:pt x="292785" y="175628"/>
                  </a:lnTo>
                  <a:lnTo>
                    <a:pt x="293636" y="176745"/>
                  </a:lnTo>
                  <a:lnTo>
                    <a:pt x="293979" y="176149"/>
                  </a:lnTo>
                  <a:lnTo>
                    <a:pt x="294347" y="175564"/>
                  </a:lnTo>
                  <a:lnTo>
                    <a:pt x="294690" y="174967"/>
                  </a:lnTo>
                  <a:close/>
                </a:path>
                <a:path w="952500" h="475614">
                  <a:moveTo>
                    <a:pt x="295757" y="173913"/>
                  </a:moveTo>
                  <a:lnTo>
                    <a:pt x="295643" y="173786"/>
                  </a:lnTo>
                  <a:lnTo>
                    <a:pt x="295516" y="173672"/>
                  </a:lnTo>
                  <a:lnTo>
                    <a:pt x="295046" y="173558"/>
                  </a:lnTo>
                  <a:lnTo>
                    <a:pt x="294817" y="174269"/>
                  </a:lnTo>
                  <a:lnTo>
                    <a:pt x="294690" y="174612"/>
                  </a:lnTo>
                  <a:lnTo>
                    <a:pt x="295402" y="174612"/>
                  </a:lnTo>
                  <a:lnTo>
                    <a:pt x="295643" y="174383"/>
                  </a:lnTo>
                  <a:lnTo>
                    <a:pt x="295757" y="173913"/>
                  </a:lnTo>
                  <a:close/>
                </a:path>
                <a:path w="952500" h="475614">
                  <a:moveTo>
                    <a:pt x="296456" y="148755"/>
                  </a:moveTo>
                  <a:lnTo>
                    <a:pt x="292188" y="147091"/>
                  </a:lnTo>
                  <a:lnTo>
                    <a:pt x="283235" y="144995"/>
                  </a:lnTo>
                  <a:lnTo>
                    <a:pt x="273532" y="143179"/>
                  </a:lnTo>
                  <a:lnTo>
                    <a:pt x="267055" y="142379"/>
                  </a:lnTo>
                  <a:lnTo>
                    <a:pt x="296456" y="148755"/>
                  </a:lnTo>
                  <a:close/>
                </a:path>
                <a:path w="952500" h="475614">
                  <a:moveTo>
                    <a:pt x="297421" y="164706"/>
                  </a:moveTo>
                  <a:lnTo>
                    <a:pt x="295757" y="164706"/>
                  </a:lnTo>
                  <a:lnTo>
                    <a:pt x="294398" y="165481"/>
                  </a:lnTo>
                  <a:lnTo>
                    <a:pt x="293484" y="167132"/>
                  </a:lnTo>
                  <a:lnTo>
                    <a:pt x="292925" y="168592"/>
                  </a:lnTo>
                  <a:lnTo>
                    <a:pt x="294347" y="168592"/>
                  </a:lnTo>
                  <a:lnTo>
                    <a:pt x="294576" y="167411"/>
                  </a:lnTo>
                  <a:lnTo>
                    <a:pt x="294690" y="166827"/>
                  </a:lnTo>
                  <a:lnTo>
                    <a:pt x="296456" y="165481"/>
                  </a:lnTo>
                  <a:lnTo>
                    <a:pt x="297421" y="164706"/>
                  </a:lnTo>
                  <a:close/>
                </a:path>
                <a:path w="952500" h="475614">
                  <a:moveTo>
                    <a:pt x="297878" y="188074"/>
                  </a:moveTo>
                  <a:lnTo>
                    <a:pt x="297649" y="187134"/>
                  </a:lnTo>
                  <a:lnTo>
                    <a:pt x="297522" y="186664"/>
                  </a:lnTo>
                  <a:lnTo>
                    <a:pt x="297065" y="186537"/>
                  </a:lnTo>
                  <a:lnTo>
                    <a:pt x="296113" y="186309"/>
                  </a:lnTo>
                  <a:lnTo>
                    <a:pt x="296113" y="186664"/>
                  </a:lnTo>
                  <a:lnTo>
                    <a:pt x="296697" y="187134"/>
                  </a:lnTo>
                  <a:lnTo>
                    <a:pt x="297294" y="187604"/>
                  </a:lnTo>
                  <a:lnTo>
                    <a:pt x="297878" y="188074"/>
                  </a:lnTo>
                  <a:close/>
                </a:path>
                <a:path w="952500" h="475614">
                  <a:moveTo>
                    <a:pt x="298259" y="167551"/>
                  </a:moveTo>
                  <a:lnTo>
                    <a:pt x="297205" y="167995"/>
                  </a:lnTo>
                  <a:lnTo>
                    <a:pt x="296113" y="167894"/>
                  </a:lnTo>
                  <a:lnTo>
                    <a:pt x="296583" y="168122"/>
                  </a:lnTo>
                  <a:lnTo>
                    <a:pt x="297522" y="168592"/>
                  </a:lnTo>
                  <a:lnTo>
                    <a:pt x="298259" y="167551"/>
                  </a:lnTo>
                  <a:close/>
                </a:path>
                <a:path w="952500" h="475614">
                  <a:moveTo>
                    <a:pt x="300012" y="165760"/>
                  </a:moveTo>
                  <a:lnTo>
                    <a:pt x="299758" y="165049"/>
                  </a:lnTo>
                  <a:lnTo>
                    <a:pt x="299656" y="164706"/>
                  </a:lnTo>
                  <a:lnTo>
                    <a:pt x="297611" y="164706"/>
                  </a:lnTo>
                  <a:lnTo>
                    <a:pt x="300012" y="165760"/>
                  </a:lnTo>
                  <a:close/>
                </a:path>
                <a:path w="952500" h="475614">
                  <a:moveTo>
                    <a:pt x="305676" y="150888"/>
                  </a:moveTo>
                  <a:lnTo>
                    <a:pt x="304800" y="149415"/>
                  </a:lnTo>
                  <a:lnTo>
                    <a:pt x="304457" y="149847"/>
                  </a:lnTo>
                  <a:lnTo>
                    <a:pt x="304266" y="148412"/>
                  </a:lnTo>
                  <a:lnTo>
                    <a:pt x="297878" y="147345"/>
                  </a:lnTo>
                  <a:lnTo>
                    <a:pt x="297878" y="148755"/>
                  </a:lnTo>
                  <a:lnTo>
                    <a:pt x="301142" y="149377"/>
                  </a:lnTo>
                  <a:lnTo>
                    <a:pt x="303276" y="150279"/>
                  </a:lnTo>
                  <a:lnTo>
                    <a:pt x="305676" y="150888"/>
                  </a:lnTo>
                  <a:close/>
                </a:path>
                <a:path w="952500" h="475614">
                  <a:moveTo>
                    <a:pt x="311696" y="189141"/>
                  </a:moveTo>
                  <a:lnTo>
                    <a:pt x="308673" y="187833"/>
                  </a:lnTo>
                  <a:lnTo>
                    <a:pt x="301409" y="188747"/>
                  </a:lnTo>
                  <a:lnTo>
                    <a:pt x="298945" y="189852"/>
                  </a:lnTo>
                  <a:lnTo>
                    <a:pt x="298234" y="189852"/>
                  </a:lnTo>
                  <a:lnTo>
                    <a:pt x="298399" y="190906"/>
                  </a:lnTo>
                  <a:lnTo>
                    <a:pt x="298577" y="191262"/>
                  </a:lnTo>
                  <a:lnTo>
                    <a:pt x="298945" y="191617"/>
                  </a:lnTo>
                  <a:lnTo>
                    <a:pt x="299808" y="192328"/>
                  </a:lnTo>
                  <a:lnTo>
                    <a:pt x="301421" y="192328"/>
                  </a:lnTo>
                  <a:lnTo>
                    <a:pt x="303707" y="189852"/>
                  </a:lnTo>
                  <a:lnTo>
                    <a:pt x="307187" y="189852"/>
                  </a:lnTo>
                  <a:lnTo>
                    <a:pt x="311696" y="189141"/>
                  </a:lnTo>
                  <a:close/>
                </a:path>
                <a:path w="952500" h="475614">
                  <a:moveTo>
                    <a:pt x="312051" y="170154"/>
                  </a:moveTo>
                  <a:lnTo>
                    <a:pt x="311696" y="169773"/>
                  </a:lnTo>
                  <a:lnTo>
                    <a:pt x="310438" y="168948"/>
                  </a:lnTo>
                  <a:lnTo>
                    <a:pt x="307187" y="169887"/>
                  </a:lnTo>
                  <a:lnTo>
                    <a:pt x="307352" y="169773"/>
                  </a:lnTo>
                  <a:lnTo>
                    <a:pt x="306641" y="169773"/>
                  </a:lnTo>
                  <a:lnTo>
                    <a:pt x="306374" y="168948"/>
                  </a:lnTo>
                  <a:lnTo>
                    <a:pt x="306146" y="168249"/>
                  </a:lnTo>
                  <a:lnTo>
                    <a:pt x="306031" y="167894"/>
                  </a:lnTo>
                  <a:lnTo>
                    <a:pt x="303555" y="168249"/>
                  </a:lnTo>
                  <a:lnTo>
                    <a:pt x="301561" y="168249"/>
                  </a:lnTo>
                  <a:lnTo>
                    <a:pt x="300558" y="168948"/>
                  </a:lnTo>
                  <a:lnTo>
                    <a:pt x="298691" y="170154"/>
                  </a:lnTo>
                  <a:lnTo>
                    <a:pt x="298094" y="171462"/>
                  </a:lnTo>
                  <a:lnTo>
                    <a:pt x="297815" y="172135"/>
                  </a:lnTo>
                  <a:lnTo>
                    <a:pt x="297713" y="172377"/>
                  </a:lnTo>
                  <a:lnTo>
                    <a:pt x="297611" y="172605"/>
                  </a:lnTo>
                  <a:lnTo>
                    <a:pt x="297815" y="172605"/>
                  </a:lnTo>
                  <a:lnTo>
                    <a:pt x="299237" y="171462"/>
                  </a:lnTo>
                  <a:lnTo>
                    <a:pt x="299402" y="171081"/>
                  </a:lnTo>
                  <a:lnTo>
                    <a:pt x="299554" y="170370"/>
                  </a:lnTo>
                  <a:lnTo>
                    <a:pt x="299593" y="170154"/>
                  </a:lnTo>
                  <a:lnTo>
                    <a:pt x="299262" y="170154"/>
                  </a:lnTo>
                  <a:lnTo>
                    <a:pt x="302133" y="168948"/>
                  </a:lnTo>
                  <a:lnTo>
                    <a:pt x="302501" y="168948"/>
                  </a:lnTo>
                  <a:lnTo>
                    <a:pt x="304076" y="169773"/>
                  </a:lnTo>
                  <a:lnTo>
                    <a:pt x="303860" y="169773"/>
                  </a:lnTo>
                  <a:lnTo>
                    <a:pt x="302844" y="173202"/>
                  </a:lnTo>
                  <a:lnTo>
                    <a:pt x="305587" y="171081"/>
                  </a:lnTo>
                  <a:lnTo>
                    <a:pt x="306844" y="170154"/>
                  </a:lnTo>
                  <a:lnTo>
                    <a:pt x="309740" y="170154"/>
                  </a:lnTo>
                  <a:lnTo>
                    <a:pt x="312051" y="170370"/>
                  </a:lnTo>
                  <a:lnTo>
                    <a:pt x="312051" y="170154"/>
                  </a:lnTo>
                  <a:close/>
                </a:path>
                <a:path w="952500" h="475614">
                  <a:moveTo>
                    <a:pt x="314464" y="168249"/>
                  </a:moveTo>
                  <a:lnTo>
                    <a:pt x="312762" y="167665"/>
                  </a:lnTo>
                  <a:lnTo>
                    <a:pt x="308914" y="167665"/>
                  </a:lnTo>
                  <a:lnTo>
                    <a:pt x="309511" y="168757"/>
                  </a:lnTo>
                  <a:lnTo>
                    <a:pt x="309626" y="168948"/>
                  </a:lnTo>
                  <a:lnTo>
                    <a:pt x="310438" y="168948"/>
                  </a:lnTo>
                  <a:lnTo>
                    <a:pt x="312153" y="168948"/>
                  </a:lnTo>
                  <a:lnTo>
                    <a:pt x="314464" y="168249"/>
                  </a:lnTo>
                  <a:close/>
                </a:path>
                <a:path w="952500" h="475614">
                  <a:moveTo>
                    <a:pt x="315899" y="168757"/>
                  </a:moveTo>
                  <a:lnTo>
                    <a:pt x="315036" y="168249"/>
                  </a:lnTo>
                  <a:lnTo>
                    <a:pt x="314464" y="168249"/>
                  </a:lnTo>
                  <a:lnTo>
                    <a:pt x="315899" y="168757"/>
                  </a:lnTo>
                  <a:close/>
                </a:path>
                <a:path w="952500" h="475614">
                  <a:moveTo>
                    <a:pt x="317360" y="174967"/>
                  </a:moveTo>
                  <a:lnTo>
                    <a:pt x="316179" y="174739"/>
                  </a:lnTo>
                  <a:lnTo>
                    <a:pt x="315595" y="174612"/>
                  </a:lnTo>
                  <a:lnTo>
                    <a:pt x="315353" y="175094"/>
                  </a:lnTo>
                  <a:lnTo>
                    <a:pt x="315125" y="175564"/>
                  </a:lnTo>
                  <a:lnTo>
                    <a:pt x="314883" y="176034"/>
                  </a:lnTo>
                  <a:lnTo>
                    <a:pt x="315595" y="176034"/>
                  </a:lnTo>
                  <a:lnTo>
                    <a:pt x="316179" y="175793"/>
                  </a:lnTo>
                  <a:lnTo>
                    <a:pt x="316776" y="175564"/>
                  </a:lnTo>
                  <a:lnTo>
                    <a:pt x="317360" y="175323"/>
                  </a:lnTo>
                  <a:lnTo>
                    <a:pt x="317360" y="174967"/>
                  </a:lnTo>
                  <a:close/>
                </a:path>
                <a:path w="952500" h="475614">
                  <a:moveTo>
                    <a:pt x="319138" y="172847"/>
                  </a:moveTo>
                  <a:lnTo>
                    <a:pt x="315112" y="171907"/>
                  </a:lnTo>
                  <a:lnTo>
                    <a:pt x="313105" y="171424"/>
                  </a:lnTo>
                  <a:lnTo>
                    <a:pt x="314147" y="172631"/>
                  </a:lnTo>
                  <a:lnTo>
                    <a:pt x="317080" y="172783"/>
                  </a:lnTo>
                  <a:lnTo>
                    <a:pt x="319138" y="172847"/>
                  </a:lnTo>
                  <a:close/>
                </a:path>
                <a:path w="952500" h="475614">
                  <a:moveTo>
                    <a:pt x="330822" y="185953"/>
                  </a:moveTo>
                  <a:lnTo>
                    <a:pt x="329399" y="185953"/>
                  </a:lnTo>
                  <a:lnTo>
                    <a:pt x="329768" y="186309"/>
                  </a:lnTo>
                  <a:lnTo>
                    <a:pt x="330111" y="186664"/>
                  </a:lnTo>
                  <a:lnTo>
                    <a:pt x="330466" y="187020"/>
                  </a:lnTo>
                  <a:lnTo>
                    <a:pt x="330581" y="186664"/>
                  </a:lnTo>
                  <a:lnTo>
                    <a:pt x="330708" y="186309"/>
                  </a:lnTo>
                  <a:lnTo>
                    <a:pt x="330822" y="185953"/>
                  </a:lnTo>
                  <a:close/>
                </a:path>
                <a:path w="952500" h="475614">
                  <a:moveTo>
                    <a:pt x="336130" y="176745"/>
                  </a:moveTo>
                  <a:lnTo>
                    <a:pt x="330974" y="173609"/>
                  </a:lnTo>
                  <a:lnTo>
                    <a:pt x="324904" y="171462"/>
                  </a:lnTo>
                  <a:lnTo>
                    <a:pt x="318960" y="169773"/>
                  </a:lnTo>
                  <a:lnTo>
                    <a:pt x="315899" y="168757"/>
                  </a:lnTo>
                  <a:lnTo>
                    <a:pt x="320636" y="171462"/>
                  </a:lnTo>
                  <a:lnTo>
                    <a:pt x="324446" y="172135"/>
                  </a:lnTo>
                  <a:lnTo>
                    <a:pt x="324561" y="172377"/>
                  </a:lnTo>
                  <a:lnTo>
                    <a:pt x="324675" y="172605"/>
                  </a:lnTo>
                  <a:lnTo>
                    <a:pt x="327291" y="172605"/>
                  </a:lnTo>
                  <a:lnTo>
                    <a:pt x="321119" y="173202"/>
                  </a:lnTo>
                  <a:lnTo>
                    <a:pt x="321259" y="173202"/>
                  </a:lnTo>
                  <a:lnTo>
                    <a:pt x="323189" y="175298"/>
                  </a:lnTo>
                  <a:lnTo>
                    <a:pt x="332409" y="176136"/>
                  </a:lnTo>
                  <a:lnTo>
                    <a:pt x="336130" y="176745"/>
                  </a:lnTo>
                  <a:close/>
                </a:path>
                <a:path w="952500" h="475614">
                  <a:moveTo>
                    <a:pt x="341452" y="186664"/>
                  </a:moveTo>
                  <a:lnTo>
                    <a:pt x="340982" y="186423"/>
                  </a:lnTo>
                  <a:lnTo>
                    <a:pt x="340499" y="186182"/>
                  </a:lnTo>
                  <a:lnTo>
                    <a:pt x="340029" y="185953"/>
                  </a:lnTo>
                  <a:lnTo>
                    <a:pt x="339902" y="186182"/>
                  </a:lnTo>
                  <a:lnTo>
                    <a:pt x="339801" y="186423"/>
                  </a:lnTo>
                  <a:lnTo>
                    <a:pt x="339674" y="186664"/>
                  </a:lnTo>
                  <a:lnTo>
                    <a:pt x="341452" y="186664"/>
                  </a:lnTo>
                  <a:close/>
                </a:path>
                <a:path w="952500" h="475614">
                  <a:moveTo>
                    <a:pt x="353136" y="178511"/>
                  </a:moveTo>
                  <a:lnTo>
                    <a:pt x="345338" y="177101"/>
                  </a:lnTo>
                  <a:lnTo>
                    <a:pt x="345338" y="177457"/>
                  </a:lnTo>
                  <a:lnTo>
                    <a:pt x="353136" y="178511"/>
                  </a:lnTo>
                  <a:close/>
                </a:path>
                <a:path w="952500" h="475614">
                  <a:moveTo>
                    <a:pt x="364820" y="185242"/>
                  </a:moveTo>
                  <a:lnTo>
                    <a:pt x="359295" y="183426"/>
                  </a:lnTo>
                  <a:lnTo>
                    <a:pt x="349973" y="182321"/>
                  </a:lnTo>
                  <a:lnTo>
                    <a:pt x="340017" y="181800"/>
                  </a:lnTo>
                  <a:lnTo>
                    <a:pt x="332587" y="181698"/>
                  </a:lnTo>
                  <a:lnTo>
                    <a:pt x="332587" y="182054"/>
                  </a:lnTo>
                  <a:lnTo>
                    <a:pt x="363410" y="185597"/>
                  </a:lnTo>
                  <a:lnTo>
                    <a:pt x="364820" y="185242"/>
                  </a:lnTo>
                  <a:close/>
                </a:path>
                <a:path w="952500" h="475614">
                  <a:moveTo>
                    <a:pt x="367296" y="155968"/>
                  </a:moveTo>
                  <a:lnTo>
                    <a:pt x="356730" y="153733"/>
                  </a:lnTo>
                  <a:lnTo>
                    <a:pt x="345490" y="152400"/>
                  </a:lnTo>
                  <a:lnTo>
                    <a:pt x="333908" y="151282"/>
                  </a:lnTo>
                  <a:lnTo>
                    <a:pt x="322326" y="149821"/>
                  </a:lnTo>
                  <a:lnTo>
                    <a:pt x="317474" y="149059"/>
                  </a:lnTo>
                  <a:lnTo>
                    <a:pt x="314896" y="148767"/>
                  </a:lnTo>
                  <a:lnTo>
                    <a:pt x="309435" y="148145"/>
                  </a:lnTo>
                  <a:lnTo>
                    <a:pt x="307098" y="150888"/>
                  </a:lnTo>
                  <a:lnTo>
                    <a:pt x="309956" y="153708"/>
                  </a:lnTo>
                  <a:lnTo>
                    <a:pt x="317347" y="153555"/>
                  </a:lnTo>
                  <a:lnTo>
                    <a:pt x="321614" y="154787"/>
                  </a:lnTo>
                  <a:lnTo>
                    <a:pt x="330746" y="157314"/>
                  </a:lnTo>
                  <a:lnTo>
                    <a:pt x="340499" y="159664"/>
                  </a:lnTo>
                  <a:lnTo>
                    <a:pt x="350634" y="161518"/>
                  </a:lnTo>
                  <a:lnTo>
                    <a:pt x="360934" y="162572"/>
                  </a:lnTo>
                  <a:lnTo>
                    <a:pt x="362089" y="161264"/>
                  </a:lnTo>
                  <a:lnTo>
                    <a:pt x="362788" y="161264"/>
                  </a:lnTo>
                  <a:lnTo>
                    <a:pt x="362458" y="160921"/>
                  </a:lnTo>
                  <a:lnTo>
                    <a:pt x="361937" y="160375"/>
                  </a:lnTo>
                  <a:lnTo>
                    <a:pt x="361569" y="159943"/>
                  </a:lnTo>
                  <a:lnTo>
                    <a:pt x="361200" y="160375"/>
                  </a:lnTo>
                  <a:lnTo>
                    <a:pt x="360921" y="160820"/>
                  </a:lnTo>
                  <a:lnTo>
                    <a:pt x="357085" y="158623"/>
                  </a:lnTo>
                  <a:lnTo>
                    <a:pt x="366420" y="159562"/>
                  </a:lnTo>
                  <a:lnTo>
                    <a:pt x="364223" y="158623"/>
                  </a:lnTo>
                  <a:lnTo>
                    <a:pt x="361746" y="157581"/>
                  </a:lnTo>
                  <a:lnTo>
                    <a:pt x="348602" y="155536"/>
                  </a:lnTo>
                  <a:lnTo>
                    <a:pt x="334543" y="154165"/>
                  </a:lnTo>
                  <a:lnTo>
                    <a:pt x="329031" y="153555"/>
                  </a:lnTo>
                  <a:lnTo>
                    <a:pt x="324434" y="153047"/>
                  </a:lnTo>
                  <a:lnTo>
                    <a:pt x="324307" y="153047"/>
                  </a:lnTo>
                  <a:lnTo>
                    <a:pt x="319455" y="152234"/>
                  </a:lnTo>
                  <a:lnTo>
                    <a:pt x="312305" y="153047"/>
                  </a:lnTo>
                  <a:lnTo>
                    <a:pt x="310273" y="150888"/>
                  </a:lnTo>
                  <a:lnTo>
                    <a:pt x="309575" y="150888"/>
                  </a:lnTo>
                  <a:lnTo>
                    <a:pt x="313563" y="148767"/>
                  </a:lnTo>
                  <a:lnTo>
                    <a:pt x="320827" y="151066"/>
                  </a:lnTo>
                  <a:lnTo>
                    <a:pt x="325158" y="151599"/>
                  </a:lnTo>
                  <a:lnTo>
                    <a:pt x="367296" y="156197"/>
                  </a:lnTo>
                  <a:lnTo>
                    <a:pt x="367296" y="155968"/>
                  </a:lnTo>
                  <a:close/>
                </a:path>
                <a:path w="952500" h="475614">
                  <a:moveTo>
                    <a:pt x="367347" y="159943"/>
                  </a:moveTo>
                  <a:lnTo>
                    <a:pt x="366953" y="159664"/>
                  </a:lnTo>
                  <a:lnTo>
                    <a:pt x="366687" y="159664"/>
                  </a:lnTo>
                  <a:lnTo>
                    <a:pt x="367347" y="159943"/>
                  </a:lnTo>
                  <a:close/>
                </a:path>
                <a:path w="952500" h="475614">
                  <a:moveTo>
                    <a:pt x="369303" y="160921"/>
                  </a:moveTo>
                  <a:lnTo>
                    <a:pt x="367347" y="159943"/>
                  </a:lnTo>
                  <a:lnTo>
                    <a:pt x="369062" y="161175"/>
                  </a:lnTo>
                  <a:lnTo>
                    <a:pt x="369303" y="160921"/>
                  </a:lnTo>
                  <a:close/>
                </a:path>
                <a:path w="952500" h="475614">
                  <a:moveTo>
                    <a:pt x="375704" y="186270"/>
                  </a:moveTo>
                  <a:lnTo>
                    <a:pt x="369430" y="185864"/>
                  </a:lnTo>
                  <a:lnTo>
                    <a:pt x="366585" y="185953"/>
                  </a:lnTo>
                  <a:lnTo>
                    <a:pt x="366585" y="186309"/>
                  </a:lnTo>
                  <a:lnTo>
                    <a:pt x="375094" y="187363"/>
                  </a:lnTo>
                  <a:lnTo>
                    <a:pt x="375704" y="186270"/>
                  </a:lnTo>
                  <a:close/>
                </a:path>
                <a:path w="952500" h="475614">
                  <a:moveTo>
                    <a:pt x="416890" y="8153"/>
                  </a:moveTo>
                  <a:lnTo>
                    <a:pt x="416534" y="8153"/>
                  </a:lnTo>
                  <a:lnTo>
                    <a:pt x="416420" y="9093"/>
                  </a:lnTo>
                  <a:lnTo>
                    <a:pt x="416293" y="10033"/>
                  </a:lnTo>
                  <a:lnTo>
                    <a:pt x="416179" y="10985"/>
                  </a:lnTo>
                  <a:lnTo>
                    <a:pt x="416420" y="10515"/>
                  </a:lnTo>
                  <a:lnTo>
                    <a:pt x="416648" y="10033"/>
                  </a:lnTo>
                  <a:lnTo>
                    <a:pt x="416890" y="9563"/>
                  </a:lnTo>
                  <a:lnTo>
                    <a:pt x="416890" y="8153"/>
                  </a:lnTo>
                  <a:close/>
                </a:path>
                <a:path w="952500" h="475614">
                  <a:moveTo>
                    <a:pt x="421132" y="9563"/>
                  </a:moveTo>
                  <a:lnTo>
                    <a:pt x="419722" y="9563"/>
                  </a:lnTo>
                  <a:lnTo>
                    <a:pt x="419379" y="11391"/>
                  </a:lnTo>
                  <a:lnTo>
                    <a:pt x="418528" y="11963"/>
                  </a:lnTo>
                  <a:lnTo>
                    <a:pt x="418299" y="12750"/>
                  </a:lnTo>
                  <a:lnTo>
                    <a:pt x="421132" y="11341"/>
                  </a:lnTo>
                  <a:lnTo>
                    <a:pt x="421132" y="9563"/>
                  </a:lnTo>
                  <a:close/>
                </a:path>
                <a:path w="952500" h="475614">
                  <a:moveTo>
                    <a:pt x="423976" y="2133"/>
                  </a:moveTo>
                  <a:lnTo>
                    <a:pt x="423557" y="495"/>
                  </a:lnTo>
                  <a:lnTo>
                    <a:pt x="422579" y="215"/>
                  </a:lnTo>
                  <a:lnTo>
                    <a:pt x="420433" y="0"/>
                  </a:lnTo>
                  <a:lnTo>
                    <a:pt x="420433" y="355"/>
                  </a:lnTo>
                  <a:lnTo>
                    <a:pt x="421614" y="952"/>
                  </a:lnTo>
                  <a:lnTo>
                    <a:pt x="422795" y="1536"/>
                  </a:lnTo>
                  <a:lnTo>
                    <a:pt x="423976" y="2133"/>
                  </a:lnTo>
                  <a:close/>
                </a:path>
                <a:path w="952500" h="475614">
                  <a:moveTo>
                    <a:pt x="430301" y="184531"/>
                  </a:moveTo>
                  <a:lnTo>
                    <a:pt x="429641" y="184531"/>
                  </a:lnTo>
                  <a:lnTo>
                    <a:pt x="429209" y="184531"/>
                  </a:lnTo>
                  <a:lnTo>
                    <a:pt x="429145" y="184886"/>
                  </a:lnTo>
                  <a:lnTo>
                    <a:pt x="429031" y="185597"/>
                  </a:lnTo>
                  <a:lnTo>
                    <a:pt x="428917" y="186677"/>
                  </a:lnTo>
                  <a:lnTo>
                    <a:pt x="422630" y="185597"/>
                  </a:lnTo>
                  <a:lnTo>
                    <a:pt x="420268" y="185597"/>
                  </a:lnTo>
                  <a:lnTo>
                    <a:pt x="419633" y="186791"/>
                  </a:lnTo>
                  <a:lnTo>
                    <a:pt x="421398" y="186791"/>
                  </a:lnTo>
                  <a:lnTo>
                    <a:pt x="429272" y="187375"/>
                  </a:lnTo>
                  <a:lnTo>
                    <a:pt x="429488" y="186791"/>
                  </a:lnTo>
                  <a:lnTo>
                    <a:pt x="429653" y="186791"/>
                  </a:lnTo>
                  <a:lnTo>
                    <a:pt x="429488" y="186766"/>
                  </a:lnTo>
                  <a:lnTo>
                    <a:pt x="430301" y="184531"/>
                  </a:lnTo>
                  <a:close/>
                </a:path>
                <a:path w="952500" h="475614">
                  <a:moveTo>
                    <a:pt x="430707" y="197053"/>
                  </a:moveTo>
                  <a:lnTo>
                    <a:pt x="427139" y="197053"/>
                  </a:lnTo>
                  <a:lnTo>
                    <a:pt x="426707" y="197637"/>
                  </a:lnTo>
                  <a:lnTo>
                    <a:pt x="430580" y="197637"/>
                  </a:lnTo>
                  <a:lnTo>
                    <a:pt x="430707" y="197053"/>
                  </a:lnTo>
                  <a:close/>
                </a:path>
                <a:path w="952500" h="475614">
                  <a:moveTo>
                    <a:pt x="432828" y="191973"/>
                  </a:moveTo>
                  <a:lnTo>
                    <a:pt x="432117" y="191262"/>
                  </a:lnTo>
                  <a:lnTo>
                    <a:pt x="431876" y="191731"/>
                  </a:lnTo>
                  <a:lnTo>
                    <a:pt x="431647" y="192214"/>
                  </a:lnTo>
                  <a:lnTo>
                    <a:pt x="431406" y="192684"/>
                  </a:lnTo>
                  <a:lnTo>
                    <a:pt x="432473" y="192684"/>
                  </a:lnTo>
                  <a:lnTo>
                    <a:pt x="432587" y="192443"/>
                  </a:lnTo>
                  <a:lnTo>
                    <a:pt x="432714" y="192214"/>
                  </a:lnTo>
                  <a:lnTo>
                    <a:pt x="432828" y="191973"/>
                  </a:lnTo>
                  <a:close/>
                </a:path>
                <a:path w="952500" h="475614">
                  <a:moveTo>
                    <a:pt x="433539" y="201536"/>
                  </a:moveTo>
                  <a:lnTo>
                    <a:pt x="431876" y="201764"/>
                  </a:lnTo>
                  <a:lnTo>
                    <a:pt x="431050" y="201891"/>
                  </a:lnTo>
                  <a:lnTo>
                    <a:pt x="431050" y="202603"/>
                  </a:lnTo>
                  <a:lnTo>
                    <a:pt x="431761" y="202603"/>
                  </a:lnTo>
                  <a:lnTo>
                    <a:pt x="432358" y="202247"/>
                  </a:lnTo>
                  <a:lnTo>
                    <a:pt x="432943" y="201891"/>
                  </a:lnTo>
                  <a:lnTo>
                    <a:pt x="433539" y="201536"/>
                  </a:lnTo>
                  <a:close/>
                </a:path>
                <a:path w="952500" h="475614">
                  <a:moveTo>
                    <a:pt x="434594" y="198348"/>
                  </a:moveTo>
                  <a:lnTo>
                    <a:pt x="431406" y="199415"/>
                  </a:lnTo>
                  <a:lnTo>
                    <a:pt x="430352" y="200469"/>
                  </a:lnTo>
                  <a:lnTo>
                    <a:pt x="431050" y="200469"/>
                  </a:lnTo>
                  <a:lnTo>
                    <a:pt x="432231" y="199885"/>
                  </a:lnTo>
                  <a:lnTo>
                    <a:pt x="433412" y="199288"/>
                  </a:lnTo>
                  <a:lnTo>
                    <a:pt x="434594" y="198704"/>
                  </a:lnTo>
                  <a:lnTo>
                    <a:pt x="434594" y="198348"/>
                  </a:lnTo>
                  <a:close/>
                </a:path>
                <a:path w="952500" h="475614">
                  <a:moveTo>
                    <a:pt x="436016" y="193738"/>
                  </a:moveTo>
                  <a:lnTo>
                    <a:pt x="435432" y="194462"/>
                  </a:lnTo>
                  <a:lnTo>
                    <a:pt x="434517" y="194627"/>
                  </a:lnTo>
                  <a:lnTo>
                    <a:pt x="435660" y="195160"/>
                  </a:lnTo>
                  <a:lnTo>
                    <a:pt x="435775" y="194691"/>
                  </a:lnTo>
                  <a:lnTo>
                    <a:pt x="435902" y="194221"/>
                  </a:lnTo>
                  <a:lnTo>
                    <a:pt x="436016" y="193738"/>
                  </a:lnTo>
                  <a:close/>
                </a:path>
                <a:path w="952500" h="475614">
                  <a:moveTo>
                    <a:pt x="437210" y="177279"/>
                  </a:moveTo>
                  <a:lnTo>
                    <a:pt x="432943" y="175679"/>
                  </a:lnTo>
                  <a:lnTo>
                    <a:pt x="432638" y="175679"/>
                  </a:lnTo>
                  <a:lnTo>
                    <a:pt x="432866" y="174967"/>
                  </a:lnTo>
                  <a:lnTo>
                    <a:pt x="432943" y="174739"/>
                  </a:lnTo>
                  <a:lnTo>
                    <a:pt x="433120" y="174739"/>
                  </a:lnTo>
                  <a:lnTo>
                    <a:pt x="431050" y="174269"/>
                  </a:lnTo>
                  <a:lnTo>
                    <a:pt x="430707" y="175679"/>
                  </a:lnTo>
                  <a:lnTo>
                    <a:pt x="433235" y="175996"/>
                  </a:lnTo>
                  <a:lnTo>
                    <a:pt x="432282" y="176974"/>
                  </a:lnTo>
                  <a:lnTo>
                    <a:pt x="432943" y="176974"/>
                  </a:lnTo>
                  <a:lnTo>
                    <a:pt x="434594" y="177457"/>
                  </a:lnTo>
                  <a:lnTo>
                    <a:pt x="437210" y="177279"/>
                  </a:lnTo>
                  <a:close/>
                </a:path>
                <a:path w="952500" h="475614">
                  <a:moveTo>
                    <a:pt x="441769" y="176974"/>
                  </a:moveTo>
                  <a:lnTo>
                    <a:pt x="441553" y="176974"/>
                  </a:lnTo>
                  <a:lnTo>
                    <a:pt x="437210" y="177279"/>
                  </a:lnTo>
                  <a:lnTo>
                    <a:pt x="438861" y="177888"/>
                  </a:lnTo>
                  <a:lnTo>
                    <a:pt x="441769" y="176974"/>
                  </a:lnTo>
                  <a:close/>
                </a:path>
                <a:path w="952500" h="475614">
                  <a:moveTo>
                    <a:pt x="442036" y="195160"/>
                  </a:moveTo>
                  <a:lnTo>
                    <a:pt x="438556" y="194564"/>
                  </a:lnTo>
                  <a:lnTo>
                    <a:pt x="434759" y="195732"/>
                  </a:lnTo>
                  <a:lnTo>
                    <a:pt x="431406" y="196570"/>
                  </a:lnTo>
                  <a:lnTo>
                    <a:pt x="431177" y="197053"/>
                  </a:lnTo>
                  <a:lnTo>
                    <a:pt x="431050" y="197281"/>
                  </a:lnTo>
                  <a:lnTo>
                    <a:pt x="432117" y="197993"/>
                  </a:lnTo>
                  <a:lnTo>
                    <a:pt x="433565" y="196494"/>
                  </a:lnTo>
                  <a:lnTo>
                    <a:pt x="439191" y="195592"/>
                  </a:lnTo>
                  <a:lnTo>
                    <a:pt x="442036" y="195516"/>
                  </a:lnTo>
                  <a:lnTo>
                    <a:pt x="442036" y="195160"/>
                  </a:lnTo>
                  <a:close/>
                </a:path>
                <a:path w="952500" h="475614">
                  <a:moveTo>
                    <a:pt x="442391" y="200825"/>
                  </a:moveTo>
                  <a:lnTo>
                    <a:pt x="439915" y="200113"/>
                  </a:lnTo>
                  <a:lnTo>
                    <a:pt x="439915" y="199771"/>
                  </a:lnTo>
                  <a:lnTo>
                    <a:pt x="441680" y="197637"/>
                  </a:lnTo>
                  <a:lnTo>
                    <a:pt x="441680" y="197281"/>
                  </a:lnTo>
                  <a:lnTo>
                    <a:pt x="440969" y="196938"/>
                  </a:lnTo>
                  <a:lnTo>
                    <a:pt x="439813" y="198247"/>
                  </a:lnTo>
                  <a:lnTo>
                    <a:pt x="438924" y="199047"/>
                  </a:lnTo>
                  <a:lnTo>
                    <a:pt x="438492" y="201180"/>
                  </a:lnTo>
                  <a:lnTo>
                    <a:pt x="440969" y="201180"/>
                  </a:lnTo>
                  <a:lnTo>
                    <a:pt x="440969" y="203657"/>
                  </a:lnTo>
                  <a:lnTo>
                    <a:pt x="442036" y="204012"/>
                  </a:lnTo>
                  <a:lnTo>
                    <a:pt x="442391" y="200825"/>
                  </a:lnTo>
                  <a:close/>
                </a:path>
                <a:path w="952500" h="475614">
                  <a:moveTo>
                    <a:pt x="443103" y="189496"/>
                  </a:moveTo>
                  <a:lnTo>
                    <a:pt x="441464" y="190106"/>
                  </a:lnTo>
                  <a:lnTo>
                    <a:pt x="441680" y="190080"/>
                  </a:lnTo>
                  <a:lnTo>
                    <a:pt x="442391" y="191617"/>
                  </a:lnTo>
                  <a:lnTo>
                    <a:pt x="442620" y="191262"/>
                  </a:lnTo>
                  <a:lnTo>
                    <a:pt x="442861" y="190906"/>
                  </a:lnTo>
                  <a:lnTo>
                    <a:pt x="443103" y="190563"/>
                  </a:lnTo>
                  <a:lnTo>
                    <a:pt x="443103" y="189496"/>
                  </a:lnTo>
                  <a:close/>
                </a:path>
                <a:path w="952500" h="475614">
                  <a:moveTo>
                    <a:pt x="449033" y="188506"/>
                  </a:moveTo>
                  <a:lnTo>
                    <a:pt x="445935" y="188785"/>
                  </a:lnTo>
                  <a:lnTo>
                    <a:pt x="445300" y="189865"/>
                  </a:lnTo>
                  <a:lnTo>
                    <a:pt x="444550" y="191274"/>
                  </a:lnTo>
                  <a:lnTo>
                    <a:pt x="444868" y="192328"/>
                  </a:lnTo>
                  <a:lnTo>
                    <a:pt x="445579" y="190195"/>
                  </a:lnTo>
                  <a:lnTo>
                    <a:pt x="449033" y="188506"/>
                  </a:lnTo>
                  <a:close/>
                </a:path>
                <a:path w="952500" h="475614">
                  <a:moveTo>
                    <a:pt x="450735" y="188353"/>
                  </a:moveTo>
                  <a:lnTo>
                    <a:pt x="449351" y="188353"/>
                  </a:lnTo>
                  <a:lnTo>
                    <a:pt x="449033" y="188506"/>
                  </a:lnTo>
                  <a:lnTo>
                    <a:pt x="450735" y="188353"/>
                  </a:lnTo>
                  <a:close/>
                </a:path>
                <a:path w="952500" h="475614">
                  <a:moveTo>
                    <a:pt x="451599" y="185242"/>
                  </a:moveTo>
                  <a:lnTo>
                    <a:pt x="451243" y="185127"/>
                  </a:lnTo>
                  <a:lnTo>
                    <a:pt x="450888" y="185000"/>
                  </a:lnTo>
                  <a:lnTo>
                    <a:pt x="450532" y="184886"/>
                  </a:lnTo>
                  <a:lnTo>
                    <a:pt x="449122" y="184886"/>
                  </a:lnTo>
                  <a:lnTo>
                    <a:pt x="449122" y="186309"/>
                  </a:lnTo>
                  <a:lnTo>
                    <a:pt x="449592" y="186537"/>
                  </a:lnTo>
                  <a:lnTo>
                    <a:pt x="450532" y="187020"/>
                  </a:lnTo>
                  <a:lnTo>
                    <a:pt x="451421" y="186029"/>
                  </a:lnTo>
                  <a:lnTo>
                    <a:pt x="451129" y="186245"/>
                  </a:lnTo>
                  <a:lnTo>
                    <a:pt x="451599" y="185242"/>
                  </a:lnTo>
                  <a:close/>
                </a:path>
                <a:path w="952500" h="475614">
                  <a:moveTo>
                    <a:pt x="455256" y="188963"/>
                  </a:moveTo>
                  <a:lnTo>
                    <a:pt x="454075" y="185953"/>
                  </a:lnTo>
                  <a:lnTo>
                    <a:pt x="451027" y="188353"/>
                  </a:lnTo>
                  <a:lnTo>
                    <a:pt x="450735" y="188353"/>
                  </a:lnTo>
                  <a:lnTo>
                    <a:pt x="455256" y="188963"/>
                  </a:lnTo>
                  <a:close/>
                </a:path>
                <a:path w="952500" h="475614">
                  <a:moveTo>
                    <a:pt x="455307" y="189064"/>
                  </a:moveTo>
                  <a:lnTo>
                    <a:pt x="455015" y="189064"/>
                  </a:lnTo>
                  <a:lnTo>
                    <a:pt x="455307" y="189064"/>
                  </a:lnTo>
                  <a:close/>
                </a:path>
                <a:path w="952500" h="475614">
                  <a:moveTo>
                    <a:pt x="457339" y="174739"/>
                  </a:moveTo>
                  <a:lnTo>
                    <a:pt x="449922" y="174421"/>
                  </a:lnTo>
                  <a:lnTo>
                    <a:pt x="445681" y="175755"/>
                  </a:lnTo>
                  <a:lnTo>
                    <a:pt x="445681" y="177215"/>
                  </a:lnTo>
                  <a:lnTo>
                    <a:pt x="445516" y="176974"/>
                  </a:lnTo>
                  <a:lnTo>
                    <a:pt x="445681" y="177215"/>
                  </a:lnTo>
                  <a:lnTo>
                    <a:pt x="445681" y="175755"/>
                  </a:lnTo>
                  <a:lnTo>
                    <a:pt x="441769" y="176974"/>
                  </a:lnTo>
                  <a:lnTo>
                    <a:pt x="445223" y="176974"/>
                  </a:lnTo>
                  <a:lnTo>
                    <a:pt x="445681" y="177266"/>
                  </a:lnTo>
                  <a:lnTo>
                    <a:pt x="445681" y="177457"/>
                  </a:lnTo>
                  <a:lnTo>
                    <a:pt x="445833" y="177888"/>
                  </a:lnTo>
                  <a:lnTo>
                    <a:pt x="445935" y="178155"/>
                  </a:lnTo>
                  <a:lnTo>
                    <a:pt x="446278" y="178155"/>
                  </a:lnTo>
                  <a:lnTo>
                    <a:pt x="446278" y="177457"/>
                  </a:lnTo>
                  <a:lnTo>
                    <a:pt x="446278" y="177101"/>
                  </a:lnTo>
                  <a:lnTo>
                    <a:pt x="448170" y="176974"/>
                  </a:lnTo>
                  <a:lnTo>
                    <a:pt x="452107" y="176974"/>
                  </a:lnTo>
                  <a:lnTo>
                    <a:pt x="452716" y="177888"/>
                  </a:lnTo>
                  <a:lnTo>
                    <a:pt x="452539" y="177888"/>
                  </a:lnTo>
                  <a:lnTo>
                    <a:pt x="452183" y="178155"/>
                  </a:lnTo>
                  <a:lnTo>
                    <a:pt x="454431" y="178155"/>
                  </a:lnTo>
                  <a:lnTo>
                    <a:pt x="454431" y="177888"/>
                  </a:lnTo>
                  <a:lnTo>
                    <a:pt x="454799" y="177457"/>
                  </a:lnTo>
                  <a:lnTo>
                    <a:pt x="455980" y="176390"/>
                  </a:lnTo>
                  <a:lnTo>
                    <a:pt x="456298" y="176390"/>
                  </a:lnTo>
                  <a:lnTo>
                    <a:pt x="455320" y="174739"/>
                  </a:lnTo>
                  <a:lnTo>
                    <a:pt x="457339" y="174739"/>
                  </a:lnTo>
                  <a:close/>
                </a:path>
                <a:path w="952500" h="475614">
                  <a:moveTo>
                    <a:pt x="457631" y="176390"/>
                  </a:moveTo>
                  <a:lnTo>
                    <a:pt x="456298" y="176390"/>
                  </a:lnTo>
                  <a:lnTo>
                    <a:pt x="456514" y="176771"/>
                  </a:lnTo>
                  <a:lnTo>
                    <a:pt x="457631" y="176390"/>
                  </a:lnTo>
                  <a:close/>
                </a:path>
                <a:path w="952500" h="475614">
                  <a:moveTo>
                    <a:pt x="462572" y="185953"/>
                  </a:moveTo>
                  <a:lnTo>
                    <a:pt x="461416" y="185953"/>
                  </a:lnTo>
                  <a:lnTo>
                    <a:pt x="460590" y="186613"/>
                  </a:lnTo>
                  <a:lnTo>
                    <a:pt x="455256" y="188963"/>
                  </a:lnTo>
                  <a:lnTo>
                    <a:pt x="456095" y="189064"/>
                  </a:lnTo>
                  <a:lnTo>
                    <a:pt x="461873" y="187718"/>
                  </a:lnTo>
                  <a:lnTo>
                    <a:pt x="462572" y="187020"/>
                  </a:lnTo>
                  <a:lnTo>
                    <a:pt x="462572" y="185953"/>
                  </a:lnTo>
                  <a:close/>
                </a:path>
                <a:path w="952500" h="475614">
                  <a:moveTo>
                    <a:pt x="467423" y="174967"/>
                  </a:moveTo>
                  <a:lnTo>
                    <a:pt x="467067" y="174967"/>
                  </a:lnTo>
                  <a:lnTo>
                    <a:pt x="466991" y="174739"/>
                  </a:lnTo>
                  <a:lnTo>
                    <a:pt x="466877" y="174421"/>
                  </a:lnTo>
                  <a:lnTo>
                    <a:pt x="466826" y="174269"/>
                  </a:lnTo>
                  <a:lnTo>
                    <a:pt x="465874" y="175704"/>
                  </a:lnTo>
                  <a:lnTo>
                    <a:pt x="465874" y="176390"/>
                  </a:lnTo>
                  <a:lnTo>
                    <a:pt x="465861" y="176555"/>
                  </a:lnTo>
                  <a:lnTo>
                    <a:pt x="465556" y="176390"/>
                  </a:lnTo>
                  <a:lnTo>
                    <a:pt x="465874" y="176390"/>
                  </a:lnTo>
                  <a:lnTo>
                    <a:pt x="465874" y="175704"/>
                  </a:lnTo>
                  <a:lnTo>
                    <a:pt x="465416" y="176390"/>
                  </a:lnTo>
                  <a:lnTo>
                    <a:pt x="464350" y="176390"/>
                  </a:lnTo>
                  <a:lnTo>
                    <a:pt x="464654" y="174967"/>
                  </a:lnTo>
                  <a:lnTo>
                    <a:pt x="464781" y="174421"/>
                  </a:lnTo>
                  <a:lnTo>
                    <a:pt x="464820" y="174269"/>
                  </a:lnTo>
                  <a:lnTo>
                    <a:pt x="464921" y="173812"/>
                  </a:lnTo>
                  <a:lnTo>
                    <a:pt x="464997" y="173431"/>
                  </a:lnTo>
                  <a:lnTo>
                    <a:pt x="465061" y="172961"/>
                  </a:lnTo>
                  <a:lnTo>
                    <a:pt x="463397" y="173431"/>
                  </a:lnTo>
                  <a:lnTo>
                    <a:pt x="463524" y="173812"/>
                  </a:lnTo>
                  <a:lnTo>
                    <a:pt x="463334" y="174269"/>
                  </a:lnTo>
                  <a:lnTo>
                    <a:pt x="463283" y="174421"/>
                  </a:lnTo>
                  <a:lnTo>
                    <a:pt x="463156" y="174739"/>
                  </a:lnTo>
                  <a:lnTo>
                    <a:pt x="463067" y="174967"/>
                  </a:lnTo>
                  <a:lnTo>
                    <a:pt x="464235" y="174967"/>
                  </a:lnTo>
                  <a:lnTo>
                    <a:pt x="461606" y="175679"/>
                  </a:lnTo>
                  <a:lnTo>
                    <a:pt x="461276" y="175679"/>
                  </a:lnTo>
                  <a:lnTo>
                    <a:pt x="460463" y="173431"/>
                  </a:lnTo>
                  <a:lnTo>
                    <a:pt x="460375" y="173202"/>
                  </a:lnTo>
                  <a:lnTo>
                    <a:pt x="460044" y="173202"/>
                  </a:lnTo>
                  <a:lnTo>
                    <a:pt x="461225" y="172961"/>
                  </a:lnTo>
                  <a:lnTo>
                    <a:pt x="461365" y="172961"/>
                  </a:lnTo>
                  <a:lnTo>
                    <a:pt x="462927" y="171780"/>
                  </a:lnTo>
                  <a:lnTo>
                    <a:pt x="462013" y="171551"/>
                  </a:lnTo>
                  <a:lnTo>
                    <a:pt x="461162" y="172135"/>
                  </a:lnTo>
                  <a:lnTo>
                    <a:pt x="459765" y="173202"/>
                  </a:lnTo>
                  <a:lnTo>
                    <a:pt x="459917" y="173202"/>
                  </a:lnTo>
                  <a:lnTo>
                    <a:pt x="459943" y="173431"/>
                  </a:lnTo>
                  <a:lnTo>
                    <a:pt x="460070" y="174269"/>
                  </a:lnTo>
                  <a:lnTo>
                    <a:pt x="460171" y="174967"/>
                  </a:lnTo>
                  <a:lnTo>
                    <a:pt x="460286" y="175679"/>
                  </a:lnTo>
                  <a:lnTo>
                    <a:pt x="459701" y="175679"/>
                  </a:lnTo>
                  <a:lnTo>
                    <a:pt x="457631" y="176390"/>
                  </a:lnTo>
                  <a:lnTo>
                    <a:pt x="459282" y="176390"/>
                  </a:lnTo>
                  <a:lnTo>
                    <a:pt x="463638" y="177101"/>
                  </a:lnTo>
                  <a:lnTo>
                    <a:pt x="464350" y="178155"/>
                  </a:lnTo>
                  <a:lnTo>
                    <a:pt x="465772" y="178155"/>
                  </a:lnTo>
                  <a:lnTo>
                    <a:pt x="465836" y="176974"/>
                  </a:lnTo>
                  <a:lnTo>
                    <a:pt x="466026" y="176974"/>
                  </a:lnTo>
                  <a:lnTo>
                    <a:pt x="466648" y="176974"/>
                  </a:lnTo>
                  <a:lnTo>
                    <a:pt x="466191" y="176733"/>
                  </a:lnTo>
                  <a:lnTo>
                    <a:pt x="467423" y="174967"/>
                  </a:lnTo>
                  <a:close/>
                </a:path>
                <a:path w="952500" h="475614">
                  <a:moveTo>
                    <a:pt x="477812" y="178866"/>
                  </a:moveTo>
                  <a:lnTo>
                    <a:pt x="477012" y="178866"/>
                  </a:lnTo>
                  <a:lnTo>
                    <a:pt x="474560" y="179578"/>
                  </a:lnTo>
                  <a:lnTo>
                    <a:pt x="469163" y="179819"/>
                  </a:lnTo>
                  <a:lnTo>
                    <a:pt x="467233" y="178866"/>
                  </a:lnTo>
                  <a:lnTo>
                    <a:pt x="454875" y="178866"/>
                  </a:lnTo>
                  <a:lnTo>
                    <a:pt x="451421" y="178727"/>
                  </a:lnTo>
                  <a:lnTo>
                    <a:pt x="452183" y="178155"/>
                  </a:lnTo>
                  <a:lnTo>
                    <a:pt x="448767" y="178155"/>
                  </a:lnTo>
                  <a:lnTo>
                    <a:pt x="448767" y="180987"/>
                  </a:lnTo>
                  <a:lnTo>
                    <a:pt x="448665" y="181419"/>
                  </a:lnTo>
                  <a:lnTo>
                    <a:pt x="448335" y="182054"/>
                  </a:lnTo>
                  <a:lnTo>
                    <a:pt x="447700" y="183121"/>
                  </a:lnTo>
                  <a:lnTo>
                    <a:pt x="446849" y="183642"/>
                  </a:lnTo>
                  <a:lnTo>
                    <a:pt x="446519" y="183591"/>
                  </a:lnTo>
                  <a:lnTo>
                    <a:pt x="443014" y="183591"/>
                  </a:lnTo>
                  <a:lnTo>
                    <a:pt x="442722" y="183972"/>
                  </a:lnTo>
                  <a:lnTo>
                    <a:pt x="442302" y="183896"/>
                  </a:lnTo>
                  <a:lnTo>
                    <a:pt x="442302" y="184531"/>
                  </a:lnTo>
                  <a:lnTo>
                    <a:pt x="440969" y="186309"/>
                  </a:lnTo>
                  <a:lnTo>
                    <a:pt x="438556" y="185597"/>
                  </a:lnTo>
                  <a:lnTo>
                    <a:pt x="439305" y="185597"/>
                  </a:lnTo>
                  <a:lnTo>
                    <a:pt x="438848" y="184531"/>
                  </a:lnTo>
                  <a:lnTo>
                    <a:pt x="442302" y="184531"/>
                  </a:lnTo>
                  <a:lnTo>
                    <a:pt x="442302" y="183896"/>
                  </a:lnTo>
                  <a:lnTo>
                    <a:pt x="440664" y="183591"/>
                  </a:lnTo>
                  <a:lnTo>
                    <a:pt x="438823" y="183591"/>
                  </a:lnTo>
                  <a:lnTo>
                    <a:pt x="438823" y="184531"/>
                  </a:lnTo>
                  <a:lnTo>
                    <a:pt x="438594" y="184061"/>
                  </a:lnTo>
                  <a:lnTo>
                    <a:pt x="438823" y="184531"/>
                  </a:lnTo>
                  <a:lnTo>
                    <a:pt x="438823" y="183591"/>
                  </a:lnTo>
                  <a:lnTo>
                    <a:pt x="438492" y="183591"/>
                  </a:lnTo>
                  <a:lnTo>
                    <a:pt x="438086" y="183591"/>
                  </a:lnTo>
                  <a:lnTo>
                    <a:pt x="439737" y="183121"/>
                  </a:lnTo>
                  <a:lnTo>
                    <a:pt x="445820" y="181419"/>
                  </a:lnTo>
                  <a:lnTo>
                    <a:pt x="447344" y="180987"/>
                  </a:lnTo>
                  <a:lnTo>
                    <a:pt x="448767" y="180987"/>
                  </a:lnTo>
                  <a:lnTo>
                    <a:pt x="448767" y="178155"/>
                  </a:lnTo>
                  <a:lnTo>
                    <a:pt x="446278" y="178155"/>
                  </a:lnTo>
                  <a:lnTo>
                    <a:pt x="446278" y="178523"/>
                  </a:lnTo>
                  <a:lnTo>
                    <a:pt x="443547" y="178409"/>
                  </a:lnTo>
                  <a:lnTo>
                    <a:pt x="442747" y="178498"/>
                  </a:lnTo>
                  <a:lnTo>
                    <a:pt x="442747" y="179933"/>
                  </a:lnTo>
                  <a:lnTo>
                    <a:pt x="441236" y="181419"/>
                  </a:lnTo>
                  <a:lnTo>
                    <a:pt x="439381" y="181419"/>
                  </a:lnTo>
                  <a:lnTo>
                    <a:pt x="442747" y="179933"/>
                  </a:lnTo>
                  <a:lnTo>
                    <a:pt x="442747" y="178498"/>
                  </a:lnTo>
                  <a:lnTo>
                    <a:pt x="438988" y="178866"/>
                  </a:lnTo>
                  <a:lnTo>
                    <a:pt x="428574" y="179933"/>
                  </a:lnTo>
                  <a:lnTo>
                    <a:pt x="419036" y="182054"/>
                  </a:lnTo>
                  <a:lnTo>
                    <a:pt x="411086" y="183591"/>
                  </a:lnTo>
                  <a:lnTo>
                    <a:pt x="411861" y="183591"/>
                  </a:lnTo>
                  <a:lnTo>
                    <a:pt x="401662" y="184886"/>
                  </a:lnTo>
                  <a:lnTo>
                    <a:pt x="407098" y="184886"/>
                  </a:lnTo>
                  <a:lnTo>
                    <a:pt x="388175" y="185597"/>
                  </a:lnTo>
                  <a:lnTo>
                    <a:pt x="387616" y="186791"/>
                  </a:lnTo>
                  <a:lnTo>
                    <a:pt x="393420" y="186791"/>
                  </a:lnTo>
                  <a:lnTo>
                    <a:pt x="396138" y="187020"/>
                  </a:lnTo>
                  <a:lnTo>
                    <a:pt x="396494" y="187020"/>
                  </a:lnTo>
                  <a:lnTo>
                    <a:pt x="405447" y="187502"/>
                  </a:lnTo>
                  <a:lnTo>
                    <a:pt x="404406" y="187502"/>
                  </a:lnTo>
                  <a:lnTo>
                    <a:pt x="409092" y="188074"/>
                  </a:lnTo>
                  <a:lnTo>
                    <a:pt x="409092" y="187820"/>
                  </a:lnTo>
                  <a:lnTo>
                    <a:pt x="408876" y="187502"/>
                  </a:lnTo>
                  <a:lnTo>
                    <a:pt x="408152" y="186791"/>
                  </a:lnTo>
                  <a:lnTo>
                    <a:pt x="410019" y="186791"/>
                  </a:lnTo>
                  <a:lnTo>
                    <a:pt x="409892" y="187502"/>
                  </a:lnTo>
                  <a:lnTo>
                    <a:pt x="409803" y="188074"/>
                  </a:lnTo>
                  <a:lnTo>
                    <a:pt x="410870" y="187502"/>
                  </a:lnTo>
                  <a:lnTo>
                    <a:pt x="410667" y="187502"/>
                  </a:lnTo>
                  <a:lnTo>
                    <a:pt x="410705" y="187375"/>
                  </a:lnTo>
                  <a:lnTo>
                    <a:pt x="410832" y="187477"/>
                  </a:lnTo>
                  <a:lnTo>
                    <a:pt x="410730" y="187325"/>
                  </a:lnTo>
                  <a:lnTo>
                    <a:pt x="411353" y="185597"/>
                  </a:lnTo>
                  <a:lnTo>
                    <a:pt x="416166" y="185597"/>
                  </a:lnTo>
                  <a:lnTo>
                    <a:pt x="420433" y="183591"/>
                  </a:lnTo>
                  <a:lnTo>
                    <a:pt x="428688" y="183591"/>
                  </a:lnTo>
                  <a:lnTo>
                    <a:pt x="429641" y="184531"/>
                  </a:lnTo>
                  <a:lnTo>
                    <a:pt x="430377" y="184327"/>
                  </a:lnTo>
                  <a:lnTo>
                    <a:pt x="430809" y="183121"/>
                  </a:lnTo>
                  <a:lnTo>
                    <a:pt x="430847" y="184188"/>
                  </a:lnTo>
                  <a:lnTo>
                    <a:pt x="434594" y="183121"/>
                  </a:lnTo>
                  <a:lnTo>
                    <a:pt x="438988" y="186791"/>
                  </a:lnTo>
                  <a:lnTo>
                    <a:pt x="438594" y="186791"/>
                  </a:lnTo>
                  <a:lnTo>
                    <a:pt x="435457" y="188366"/>
                  </a:lnTo>
                  <a:lnTo>
                    <a:pt x="431800" y="187502"/>
                  </a:lnTo>
                  <a:lnTo>
                    <a:pt x="430415" y="187185"/>
                  </a:lnTo>
                  <a:lnTo>
                    <a:pt x="430085" y="187426"/>
                  </a:lnTo>
                  <a:lnTo>
                    <a:pt x="431152" y="187502"/>
                  </a:lnTo>
                  <a:lnTo>
                    <a:pt x="429996" y="187502"/>
                  </a:lnTo>
                  <a:lnTo>
                    <a:pt x="426453" y="190195"/>
                  </a:lnTo>
                  <a:lnTo>
                    <a:pt x="427520" y="190195"/>
                  </a:lnTo>
                  <a:lnTo>
                    <a:pt x="430428" y="188734"/>
                  </a:lnTo>
                  <a:lnTo>
                    <a:pt x="442112" y="189204"/>
                  </a:lnTo>
                  <a:lnTo>
                    <a:pt x="442214" y="188734"/>
                  </a:lnTo>
                  <a:lnTo>
                    <a:pt x="442302" y="188366"/>
                  </a:lnTo>
                  <a:lnTo>
                    <a:pt x="442429" y="187820"/>
                  </a:lnTo>
                  <a:lnTo>
                    <a:pt x="442493" y="187502"/>
                  </a:lnTo>
                  <a:lnTo>
                    <a:pt x="442607" y="187020"/>
                  </a:lnTo>
                  <a:lnTo>
                    <a:pt x="442658" y="186791"/>
                  </a:lnTo>
                  <a:lnTo>
                    <a:pt x="443103" y="184886"/>
                  </a:lnTo>
                  <a:lnTo>
                    <a:pt x="444982" y="185597"/>
                  </a:lnTo>
                  <a:lnTo>
                    <a:pt x="444093" y="185597"/>
                  </a:lnTo>
                  <a:lnTo>
                    <a:pt x="445566" y="186677"/>
                  </a:lnTo>
                  <a:lnTo>
                    <a:pt x="447116" y="184886"/>
                  </a:lnTo>
                  <a:lnTo>
                    <a:pt x="447433" y="184531"/>
                  </a:lnTo>
                  <a:lnTo>
                    <a:pt x="450977" y="184531"/>
                  </a:lnTo>
                  <a:lnTo>
                    <a:pt x="452793" y="184531"/>
                  </a:lnTo>
                  <a:lnTo>
                    <a:pt x="455142" y="184531"/>
                  </a:lnTo>
                  <a:lnTo>
                    <a:pt x="455269" y="184531"/>
                  </a:lnTo>
                  <a:lnTo>
                    <a:pt x="457555" y="185597"/>
                  </a:lnTo>
                  <a:lnTo>
                    <a:pt x="458330" y="185597"/>
                  </a:lnTo>
                  <a:lnTo>
                    <a:pt x="458330" y="184531"/>
                  </a:lnTo>
                  <a:lnTo>
                    <a:pt x="465226" y="184531"/>
                  </a:lnTo>
                  <a:lnTo>
                    <a:pt x="464921" y="184886"/>
                  </a:lnTo>
                  <a:lnTo>
                    <a:pt x="463638" y="184886"/>
                  </a:lnTo>
                  <a:lnTo>
                    <a:pt x="464350" y="185597"/>
                  </a:lnTo>
                  <a:lnTo>
                    <a:pt x="465162" y="185597"/>
                  </a:lnTo>
                  <a:lnTo>
                    <a:pt x="466534" y="184531"/>
                  </a:lnTo>
                  <a:lnTo>
                    <a:pt x="467855" y="183718"/>
                  </a:lnTo>
                  <a:lnTo>
                    <a:pt x="468071" y="183591"/>
                  </a:lnTo>
                  <a:lnTo>
                    <a:pt x="470395" y="183591"/>
                  </a:lnTo>
                  <a:lnTo>
                    <a:pt x="470738" y="183591"/>
                  </a:lnTo>
                  <a:lnTo>
                    <a:pt x="471551" y="184531"/>
                  </a:lnTo>
                  <a:lnTo>
                    <a:pt x="471792" y="184886"/>
                  </a:lnTo>
                  <a:lnTo>
                    <a:pt x="470509" y="186690"/>
                  </a:lnTo>
                  <a:lnTo>
                    <a:pt x="468642" y="185597"/>
                  </a:lnTo>
                  <a:lnTo>
                    <a:pt x="468337" y="185597"/>
                  </a:lnTo>
                  <a:lnTo>
                    <a:pt x="467525" y="185242"/>
                  </a:lnTo>
                  <a:lnTo>
                    <a:pt x="467182" y="185597"/>
                  </a:lnTo>
                  <a:lnTo>
                    <a:pt x="465950" y="185597"/>
                  </a:lnTo>
                  <a:lnTo>
                    <a:pt x="470585" y="187502"/>
                  </a:lnTo>
                  <a:lnTo>
                    <a:pt x="471030" y="187502"/>
                  </a:lnTo>
                  <a:lnTo>
                    <a:pt x="472465" y="187820"/>
                  </a:lnTo>
                  <a:lnTo>
                    <a:pt x="476745" y="187020"/>
                  </a:lnTo>
                  <a:lnTo>
                    <a:pt x="476846" y="186791"/>
                  </a:lnTo>
                  <a:lnTo>
                    <a:pt x="477812" y="186791"/>
                  </a:lnTo>
                  <a:lnTo>
                    <a:pt x="476034" y="185597"/>
                  </a:lnTo>
                  <a:lnTo>
                    <a:pt x="472592" y="187502"/>
                  </a:lnTo>
                  <a:lnTo>
                    <a:pt x="472363" y="187020"/>
                  </a:lnTo>
                  <a:lnTo>
                    <a:pt x="472274" y="186791"/>
                  </a:lnTo>
                  <a:lnTo>
                    <a:pt x="471855" y="185597"/>
                  </a:lnTo>
                  <a:lnTo>
                    <a:pt x="472554" y="185597"/>
                  </a:lnTo>
                  <a:lnTo>
                    <a:pt x="473202" y="184531"/>
                  </a:lnTo>
                  <a:lnTo>
                    <a:pt x="470128" y="181419"/>
                  </a:lnTo>
                  <a:lnTo>
                    <a:pt x="466267" y="181419"/>
                  </a:lnTo>
                  <a:lnTo>
                    <a:pt x="466051" y="181432"/>
                  </a:lnTo>
                  <a:lnTo>
                    <a:pt x="466051" y="183591"/>
                  </a:lnTo>
                  <a:lnTo>
                    <a:pt x="465848" y="183819"/>
                  </a:lnTo>
                  <a:lnTo>
                    <a:pt x="465632" y="184061"/>
                  </a:lnTo>
                  <a:lnTo>
                    <a:pt x="465416" y="183832"/>
                  </a:lnTo>
                  <a:lnTo>
                    <a:pt x="465188" y="183591"/>
                  </a:lnTo>
                  <a:lnTo>
                    <a:pt x="466051" y="183591"/>
                  </a:lnTo>
                  <a:lnTo>
                    <a:pt x="466051" y="181432"/>
                  </a:lnTo>
                  <a:lnTo>
                    <a:pt x="455523" y="182016"/>
                  </a:lnTo>
                  <a:lnTo>
                    <a:pt x="455523" y="183756"/>
                  </a:lnTo>
                  <a:lnTo>
                    <a:pt x="455333" y="184327"/>
                  </a:lnTo>
                  <a:lnTo>
                    <a:pt x="455523" y="183756"/>
                  </a:lnTo>
                  <a:lnTo>
                    <a:pt x="455523" y="182016"/>
                  </a:lnTo>
                  <a:lnTo>
                    <a:pt x="454799" y="182054"/>
                  </a:lnTo>
                  <a:lnTo>
                    <a:pt x="451726" y="183591"/>
                  </a:lnTo>
                  <a:lnTo>
                    <a:pt x="454202" y="183591"/>
                  </a:lnTo>
                  <a:lnTo>
                    <a:pt x="454939" y="184340"/>
                  </a:lnTo>
                  <a:lnTo>
                    <a:pt x="452348" y="184467"/>
                  </a:lnTo>
                  <a:lnTo>
                    <a:pt x="448043" y="183832"/>
                  </a:lnTo>
                  <a:lnTo>
                    <a:pt x="448246" y="183591"/>
                  </a:lnTo>
                  <a:lnTo>
                    <a:pt x="449453" y="183591"/>
                  </a:lnTo>
                  <a:lnTo>
                    <a:pt x="449567" y="182638"/>
                  </a:lnTo>
                  <a:lnTo>
                    <a:pt x="449643" y="182054"/>
                  </a:lnTo>
                  <a:lnTo>
                    <a:pt x="449719" y="181419"/>
                  </a:lnTo>
                  <a:lnTo>
                    <a:pt x="450037" y="180987"/>
                  </a:lnTo>
                  <a:lnTo>
                    <a:pt x="451599" y="180276"/>
                  </a:lnTo>
                  <a:lnTo>
                    <a:pt x="476034" y="180644"/>
                  </a:lnTo>
                  <a:lnTo>
                    <a:pt x="476402" y="180276"/>
                  </a:lnTo>
                  <a:lnTo>
                    <a:pt x="477812" y="178866"/>
                  </a:lnTo>
                  <a:close/>
                </a:path>
                <a:path w="952500" h="475614">
                  <a:moveTo>
                    <a:pt x="546874" y="439191"/>
                  </a:moveTo>
                  <a:lnTo>
                    <a:pt x="546290" y="439788"/>
                  </a:lnTo>
                  <a:lnTo>
                    <a:pt x="545693" y="440372"/>
                  </a:lnTo>
                  <a:lnTo>
                    <a:pt x="545109" y="440969"/>
                  </a:lnTo>
                  <a:lnTo>
                    <a:pt x="546163" y="440969"/>
                  </a:lnTo>
                  <a:lnTo>
                    <a:pt x="546404" y="440372"/>
                  </a:lnTo>
                  <a:lnTo>
                    <a:pt x="546646" y="439788"/>
                  </a:lnTo>
                  <a:lnTo>
                    <a:pt x="546874" y="439191"/>
                  </a:lnTo>
                  <a:close/>
                </a:path>
                <a:path w="952500" h="475614">
                  <a:moveTo>
                    <a:pt x="927214" y="353174"/>
                  </a:moveTo>
                  <a:lnTo>
                    <a:pt x="913104" y="353834"/>
                  </a:lnTo>
                  <a:lnTo>
                    <a:pt x="885761" y="358178"/>
                  </a:lnTo>
                  <a:lnTo>
                    <a:pt x="889812" y="357797"/>
                  </a:lnTo>
                  <a:lnTo>
                    <a:pt x="894105" y="357759"/>
                  </a:lnTo>
                  <a:lnTo>
                    <a:pt x="905090" y="355879"/>
                  </a:lnTo>
                  <a:lnTo>
                    <a:pt x="912253" y="354825"/>
                  </a:lnTo>
                  <a:lnTo>
                    <a:pt x="919657" y="353910"/>
                  </a:lnTo>
                  <a:lnTo>
                    <a:pt x="927214" y="353174"/>
                  </a:lnTo>
                  <a:close/>
                </a:path>
                <a:path w="952500" h="475614">
                  <a:moveTo>
                    <a:pt x="935062" y="470369"/>
                  </a:moveTo>
                  <a:lnTo>
                    <a:pt x="934834" y="469887"/>
                  </a:lnTo>
                  <a:lnTo>
                    <a:pt x="934351" y="468947"/>
                  </a:lnTo>
                  <a:lnTo>
                    <a:pt x="933056" y="469061"/>
                  </a:lnTo>
                  <a:lnTo>
                    <a:pt x="931760" y="469188"/>
                  </a:lnTo>
                  <a:lnTo>
                    <a:pt x="930452" y="469303"/>
                  </a:lnTo>
                  <a:lnTo>
                    <a:pt x="930109" y="470725"/>
                  </a:lnTo>
                  <a:lnTo>
                    <a:pt x="931519" y="470725"/>
                  </a:lnTo>
                  <a:lnTo>
                    <a:pt x="932827" y="470027"/>
                  </a:lnTo>
                  <a:lnTo>
                    <a:pt x="933475" y="470192"/>
                  </a:lnTo>
                  <a:lnTo>
                    <a:pt x="935062" y="470369"/>
                  </a:lnTo>
                  <a:close/>
                </a:path>
                <a:path w="952500" h="475614">
                  <a:moveTo>
                    <a:pt x="940371" y="468591"/>
                  </a:moveTo>
                  <a:lnTo>
                    <a:pt x="937768" y="469252"/>
                  </a:lnTo>
                  <a:lnTo>
                    <a:pt x="935266" y="473189"/>
                  </a:lnTo>
                  <a:lnTo>
                    <a:pt x="935418" y="475322"/>
                  </a:lnTo>
                  <a:lnTo>
                    <a:pt x="940371" y="468591"/>
                  </a:lnTo>
                  <a:close/>
                </a:path>
                <a:path w="952500" h="475614">
                  <a:moveTo>
                    <a:pt x="941222" y="464578"/>
                  </a:moveTo>
                  <a:lnTo>
                    <a:pt x="938999" y="465861"/>
                  </a:lnTo>
                  <a:lnTo>
                    <a:pt x="936599" y="466775"/>
                  </a:lnTo>
                  <a:lnTo>
                    <a:pt x="934351" y="466813"/>
                  </a:lnTo>
                  <a:lnTo>
                    <a:pt x="935062" y="467791"/>
                  </a:lnTo>
                  <a:lnTo>
                    <a:pt x="934021" y="467207"/>
                  </a:lnTo>
                  <a:lnTo>
                    <a:pt x="935062" y="467880"/>
                  </a:lnTo>
                  <a:lnTo>
                    <a:pt x="936244" y="467029"/>
                  </a:lnTo>
                  <a:lnTo>
                    <a:pt x="937983" y="467931"/>
                  </a:lnTo>
                  <a:lnTo>
                    <a:pt x="939673" y="467182"/>
                  </a:lnTo>
                  <a:lnTo>
                    <a:pt x="941222" y="464578"/>
                  </a:lnTo>
                  <a:close/>
                </a:path>
                <a:path w="952500" h="475614">
                  <a:moveTo>
                    <a:pt x="946023" y="460959"/>
                  </a:moveTo>
                  <a:lnTo>
                    <a:pt x="944422" y="461746"/>
                  </a:lnTo>
                  <a:lnTo>
                    <a:pt x="942898" y="462610"/>
                  </a:lnTo>
                  <a:lnTo>
                    <a:pt x="941793" y="463638"/>
                  </a:lnTo>
                  <a:lnTo>
                    <a:pt x="941222" y="464578"/>
                  </a:lnTo>
                  <a:lnTo>
                    <a:pt x="943013" y="463550"/>
                  </a:lnTo>
                  <a:lnTo>
                    <a:pt x="944676" y="462267"/>
                  </a:lnTo>
                  <a:lnTo>
                    <a:pt x="946023" y="460959"/>
                  </a:lnTo>
                  <a:close/>
                </a:path>
                <a:path w="952500" h="475614">
                  <a:moveTo>
                    <a:pt x="952423" y="456552"/>
                  </a:moveTo>
                  <a:lnTo>
                    <a:pt x="952119" y="455841"/>
                  </a:lnTo>
                  <a:lnTo>
                    <a:pt x="951001" y="455841"/>
                  </a:lnTo>
                  <a:lnTo>
                    <a:pt x="950290" y="456552"/>
                  </a:lnTo>
                  <a:lnTo>
                    <a:pt x="952423" y="456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7558874" y="2543530"/>
              <a:ext cx="655320" cy="267970"/>
            </a:xfrm>
            <a:custGeom>
              <a:avLst/>
              <a:gdLst/>
              <a:ahLst/>
              <a:cxnLst/>
              <a:rect l="l" t="t" r="r" b="b"/>
              <a:pathLst>
                <a:path w="655320" h="267969">
                  <a:moveTo>
                    <a:pt x="1422" y="256438"/>
                  </a:moveTo>
                  <a:lnTo>
                    <a:pt x="368" y="256832"/>
                  </a:lnTo>
                  <a:lnTo>
                    <a:pt x="0" y="257848"/>
                  </a:lnTo>
                  <a:lnTo>
                    <a:pt x="1066" y="257848"/>
                  </a:lnTo>
                  <a:lnTo>
                    <a:pt x="1295" y="256908"/>
                  </a:lnTo>
                  <a:lnTo>
                    <a:pt x="1422" y="256438"/>
                  </a:lnTo>
                  <a:close/>
                </a:path>
                <a:path w="655320" h="267969">
                  <a:moveTo>
                    <a:pt x="5308" y="244398"/>
                  </a:moveTo>
                  <a:lnTo>
                    <a:pt x="4330" y="242595"/>
                  </a:lnTo>
                  <a:lnTo>
                    <a:pt x="2768" y="241261"/>
                  </a:lnTo>
                  <a:lnTo>
                    <a:pt x="368" y="240855"/>
                  </a:lnTo>
                  <a:lnTo>
                    <a:pt x="368" y="242265"/>
                  </a:lnTo>
                  <a:lnTo>
                    <a:pt x="2006" y="242976"/>
                  </a:lnTo>
                  <a:lnTo>
                    <a:pt x="3670" y="243687"/>
                  </a:lnTo>
                  <a:lnTo>
                    <a:pt x="5308" y="244398"/>
                  </a:lnTo>
                  <a:close/>
                </a:path>
                <a:path w="655320" h="267969">
                  <a:moveTo>
                    <a:pt x="9563" y="248640"/>
                  </a:moveTo>
                  <a:lnTo>
                    <a:pt x="9334" y="248881"/>
                  </a:lnTo>
                  <a:lnTo>
                    <a:pt x="9093" y="249110"/>
                  </a:lnTo>
                  <a:lnTo>
                    <a:pt x="8851" y="249351"/>
                  </a:lnTo>
                  <a:lnTo>
                    <a:pt x="9563" y="249351"/>
                  </a:lnTo>
                  <a:lnTo>
                    <a:pt x="9563" y="248640"/>
                  </a:lnTo>
                  <a:close/>
                </a:path>
                <a:path w="655320" h="267969">
                  <a:moveTo>
                    <a:pt x="9563" y="244398"/>
                  </a:moveTo>
                  <a:lnTo>
                    <a:pt x="7937" y="245084"/>
                  </a:lnTo>
                  <a:lnTo>
                    <a:pt x="5384" y="245935"/>
                  </a:lnTo>
                  <a:lnTo>
                    <a:pt x="4254" y="247230"/>
                  </a:lnTo>
                  <a:lnTo>
                    <a:pt x="4965" y="247230"/>
                  </a:lnTo>
                  <a:lnTo>
                    <a:pt x="9207" y="246164"/>
                  </a:lnTo>
                  <a:lnTo>
                    <a:pt x="9334" y="245579"/>
                  </a:lnTo>
                  <a:lnTo>
                    <a:pt x="9563" y="244398"/>
                  </a:lnTo>
                  <a:close/>
                </a:path>
                <a:path w="655320" h="267969">
                  <a:moveTo>
                    <a:pt x="11341" y="263525"/>
                  </a:moveTo>
                  <a:lnTo>
                    <a:pt x="10871" y="263283"/>
                  </a:lnTo>
                  <a:lnTo>
                    <a:pt x="10388" y="263055"/>
                  </a:lnTo>
                  <a:lnTo>
                    <a:pt x="9918" y="262813"/>
                  </a:lnTo>
                  <a:lnTo>
                    <a:pt x="9918" y="263169"/>
                  </a:lnTo>
                  <a:lnTo>
                    <a:pt x="10388" y="263283"/>
                  </a:lnTo>
                  <a:lnTo>
                    <a:pt x="10871" y="263398"/>
                  </a:lnTo>
                  <a:lnTo>
                    <a:pt x="11341" y="263525"/>
                  </a:lnTo>
                  <a:close/>
                </a:path>
                <a:path w="655320" h="267969">
                  <a:moveTo>
                    <a:pt x="12915" y="245275"/>
                  </a:moveTo>
                  <a:lnTo>
                    <a:pt x="11696" y="244754"/>
                  </a:lnTo>
                  <a:lnTo>
                    <a:pt x="11696" y="246519"/>
                  </a:lnTo>
                  <a:lnTo>
                    <a:pt x="12750" y="246519"/>
                  </a:lnTo>
                  <a:lnTo>
                    <a:pt x="12915" y="245275"/>
                  </a:lnTo>
                  <a:close/>
                </a:path>
                <a:path w="655320" h="267969">
                  <a:moveTo>
                    <a:pt x="14173" y="248996"/>
                  </a:moveTo>
                  <a:lnTo>
                    <a:pt x="12750" y="248767"/>
                  </a:lnTo>
                  <a:lnTo>
                    <a:pt x="12750" y="251828"/>
                  </a:lnTo>
                  <a:lnTo>
                    <a:pt x="14173" y="251828"/>
                  </a:lnTo>
                  <a:lnTo>
                    <a:pt x="14173" y="248996"/>
                  </a:lnTo>
                  <a:close/>
                </a:path>
                <a:path w="655320" h="267969">
                  <a:moveTo>
                    <a:pt x="15227" y="232003"/>
                  </a:moveTo>
                  <a:lnTo>
                    <a:pt x="14592" y="232460"/>
                  </a:lnTo>
                  <a:lnTo>
                    <a:pt x="15024" y="232371"/>
                  </a:lnTo>
                  <a:lnTo>
                    <a:pt x="14884" y="232702"/>
                  </a:lnTo>
                  <a:lnTo>
                    <a:pt x="14998" y="232473"/>
                  </a:lnTo>
                  <a:lnTo>
                    <a:pt x="15113" y="232232"/>
                  </a:lnTo>
                  <a:lnTo>
                    <a:pt x="15227" y="232003"/>
                  </a:lnTo>
                  <a:close/>
                </a:path>
                <a:path w="655320" h="267969">
                  <a:moveTo>
                    <a:pt x="17360" y="253250"/>
                  </a:moveTo>
                  <a:lnTo>
                    <a:pt x="14173" y="255016"/>
                  </a:lnTo>
                  <a:lnTo>
                    <a:pt x="14058" y="255257"/>
                  </a:lnTo>
                  <a:lnTo>
                    <a:pt x="13931" y="255485"/>
                  </a:lnTo>
                  <a:lnTo>
                    <a:pt x="13817" y="255727"/>
                  </a:lnTo>
                  <a:lnTo>
                    <a:pt x="14744" y="256870"/>
                  </a:lnTo>
                  <a:lnTo>
                    <a:pt x="15430" y="257581"/>
                  </a:lnTo>
                  <a:lnTo>
                    <a:pt x="16294" y="258914"/>
                  </a:lnTo>
                  <a:lnTo>
                    <a:pt x="16154" y="255587"/>
                  </a:lnTo>
                  <a:lnTo>
                    <a:pt x="16370" y="255460"/>
                  </a:lnTo>
                  <a:lnTo>
                    <a:pt x="17360" y="253250"/>
                  </a:lnTo>
                  <a:close/>
                </a:path>
                <a:path w="655320" h="267969">
                  <a:moveTo>
                    <a:pt x="17716" y="243332"/>
                  </a:moveTo>
                  <a:lnTo>
                    <a:pt x="17233" y="243217"/>
                  </a:lnTo>
                  <a:lnTo>
                    <a:pt x="16764" y="243090"/>
                  </a:lnTo>
                  <a:lnTo>
                    <a:pt x="16294" y="242976"/>
                  </a:lnTo>
                  <a:lnTo>
                    <a:pt x="17005" y="243916"/>
                  </a:lnTo>
                  <a:lnTo>
                    <a:pt x="17360" y="244398"/>
                  </a:lnTo>
                  <a:lnTo>
                    <a:pt x="17589" y="243687"/>
                  </a:lnTo>
                  <a:lnTo>
                    <a:pt x="17716" y="243332"/>
                  </a:lnTo>
                  <a:close/>
                </a:path>
                <a:path w="655320" h="267969">
                  <a:moveTo>
                    <a:pt x="18072" y="252895"/>
                  </a:moveTo>
                  <a:lnTo>
                    <a:pt x="17691" y="252717"/>
                  </a:lnTo>
                  <a:lnTo>
                    <a:pt x="17360" y="252895"/>
                  </a:lnTo>
                  <a:lnTo>
                    <a:pt x="18072" y="252895"/>
                  </a:lnTo>
                  <a:close/>
                </a:path>
                <a:path w="655320" h="267969">
                  <a:moveTo>
                    <a:pt x="19837" y="255727"/>
                  </a:moveTo>
                  <a:lnTo>
                    <a:pt x="19304" y="254381"/>
                  </a:lnTo>
                  <a:lnTo>
                    <a:pt x="18072" y="253961"/>
                  </a:lnTo>
                  <a:lnTo>
                    <a:pt x="19837" y="255727"/>
                  </a:lnTo>
                  <a:close/>
                </a:path>
                <a:path w="655320" h="267969">
                  <a:moveTo>
                    <a:pt x="21247" y="257149"/>
                  </a:moveTo>
                  <a:lnTo>
                    <a:pt x="20777" y="256794"/>
                  </a:lnTo>
                  <a:lnTo>
                    <a:pt x="20320" y="256438"/>
                  </a:lnTo>
                  <a:lnTo>
                    <a:pt x="19837" y="256082"/>
                  </a:lnTo>
                  <a:lnTo>
                    <a:pt x="19608" y="256794"/>
                  </a:lnTo>
                  <a:lnTo>
                    <a:pt x="19481" y="257149"/>
                  </a:lnTo>
                  <a:lnTo>
                    <a:pt x="19011" y="257619"/>
                  </a:lnTo>
                  <a:lnTo>
                    <a:pt x="18770" y="257848"/>
                  </a:lnTo>
                  <a:lnTo>
                    <a:pt x="19481" y="258559"/>
                  </a:lnTo>
                  <a:lnTo>
                    <a:pt x="20548" y="258559"/>
                  </a:lnTo>
                  <a:lnTo>
                    <a:pt x="20777" y="258089"/>
                  </a:lnTo>
                  <a:lnTo>
                    <a:pt x="21018" y="257619"/>
                  </a:lnTo>
                  <a:lnTo>
                    <a:pt x="21247" y="257149"/>
                  </a:lnTo>
                  <a:close/>
                </a:path>
                <a:path w="655320" h="267969">
                  <a:moveTo>
                    <a:pt x="24942" y="258775"/>
                  </a:moveTo>
                  <a:lnTo>
                    <a:pt x="24447" y="257149"/>
                  </a:lnTo>
                  <a:lnTo>
                    <a:pt x="22834" y="257149"/>
                  </a:lnTo>
                  <a:lnTo>
                    <a:pt x="22313" y="258203"/>
                  </a:lnTo>
                  <a:lnTo>
                    <a:pt x="24942" y="258775"/>
                  </a:lnTo>
                  <a:close/>
                </a:path>
                <a:path w="655320" h="267969">
                  <a:moveTo>
                    <a:pt x="25209" y="228612"/>
                  </a:moveTo>
                  <a:lnTo>
                    <a:pt x="24777" y="228777"/>
                  </a:lnTo>
                  <a:lnTo>
                    <a:pt x="25069" y="227965"/>
                  </a:lnTo>
                  <a:lnTo>
                    <a:pt x="25133" y="227812"/>
                  </a:lnTo>
                  <a:lnTo>
                    <a:pt x="25158" y="227393"/>
                  </a:lnTo>
                  <a:lnTo>
                    <a:pt x="22453" y="226618"/>
                  </a:lnTo>
                  <a:lnTo>
                    <a:pt x="18846" y="227393"/>
                  </a:lnTo>
                  <a:lnTo>
                    <a:pt x="16649" y="228460"/>
                  </a:lnTo>
                  <a:lnTo>
                    <a:pt x="15582" y="229285"/>
                  </a:lnTo>
                  <a:lnTo>
                    <a:pt x="15582" y="231648"/>
                  </a:lnTo>
                  <a:lnTo>
                    <a:pt x="16979" y="231432"/>
                  </a:lnTo>
                  <a:lnTo>
                    <a:pt x="16992" y="231698"/>
                  </a:lnTo>
                  <a:lnTo>
                    <a:pt x="18770" y="232346"/>
                  </a:lnTo>
                  <a:lnTo>
                    <a:pt x="18770" y="231432"/>
                  </a:lnTo>
                  <a:lnTo>
                    <a:pt x="18770" y="229870"/>
                  </a:lnTo>
                  <a:lnTo>
                    <a:pt x="20002" y="228815"/>
                  </a:lnTo>
                  <a:lnTo>
                    <a:pt x="20916" y="227965"/>
                  </a:lnTo>
                  <a:lnTo>
                    <a:pt x="22644" y="227812"/>
                  </a:lnTo>
                  <a:lnTo>
                    <a:pt x="23583" y="227812"/>
                  </a:lnTo>
                  <a:lnTo>
                    <a:pt x="23545" y="227965"/>
                  </a:lnTo>
                  <a:lnTo>
                    <a:pt x="23647" y="228460"/>
                  </a:lnTo>
                  <a:lnTo>
                    <a:pt x="23723" y="229171"/>
                  </a:lnTo>
                  <a:lnTo>
                    <a:pt x="24676" y="228815"/>
                  </a:lnTo>
                  <a:lnTo>
                    <a:pt x="24587" y="229285"/>
                  </a:lnTo>
                  <a:lnTo>
                    <a:pt x="25019" y="228815"/>
                  </a:lnTo>
                  <a:lnTo>
                    <a:pt x="25209" y="228612"/>
                  </a:lnTo>
                  <a:close/>
                </a:path>
                <a:path w="655320" h="267969">
                  <a:moveTo>
                    <a:pt x="26809" y="262089"/>
                  </a:moveTo>
                  <a:lnTo>
                    <a:pt x="24790" y="258203"/>
                  </a:lnTo>
                  <a:lnTo>
                    <a:pt x="24942" y="258775"/>
                  </a:lnTo>
                  <a:lnTo>
                    <a:pt x="25158" y="259461"/>
                  </a:lnTo>
                  <a:lnTo>
                    <a:pt x="25412" y="260692"/>
                  </a:lnTo>
                  <a:lnTo>
                    <a:pt x="25476" y="261010"/>
                  </a:lnTo>
                  <a:lnTo>
                    <a:pt x="25539" y="261302"/>
                  </a:lnTo>
                  <a:lnTo>
                    <a:pt x="25628" y="261696"/>
                  </a:lnTo>
                  <a:lnTo>
                    <a:pt x="26809" y="262089"/>
                  </a:lnTo>
                  <a:close/>
                </a:path>
                <a:path w="655320" h="267969">
                  <a:moveTo>
                    <a:pt x="26924" y="251472"/>
                  </a:moveTo>
                  <a:lnTo>
                    <a:pt x="26568" y="251472"/>
                  </a:lnTo>
                  <a:lnTo>
                    <a:pt x="26327" y="251828"/>
                  </a:lnTo>
                  <a:lnTo>
                    <a:pt x="25869" y="252539"/>
                  </a:lnTo>
                  <a:lnTo>
                    <a:pt x="26924" y="252539"/>
                  </a:lnTo>
                  <a:lnTo>
                    <a:pt x="26924" y="251472"/>
                  </a:lnTo>
                  <a:close/>
                </a:path>
                <a:path w="655320" h="267969">
                  <a:moveTo>
                    <a:pt x="29044" y="227037"/>
                  </a:moveTo>
                  <a:lnTo>
                    <a:pt x="28536" y="226682"/>
                  </a:lnTo>
                  <a:lnTo>
                    <a:pt x="27978" y="226682"/>
                  </a:lnTo>
                  <a:lnTo>
                    <a:pt x="27978" y="227037"/>
                  </a:lnTo>
                  <a:lnTo>
                    <a:pt x="29044" y="227037"/>
                  </a:lnTo>
                  <a:close/>
                </a:path>
                <a:path w="655320" h="267969">
                  <a:moveTo>
                    <a:pt x="30822" y="226326"/>
                  </a:moveTo>
                  <a:lnTo>
                    <a:pt x="30340" y="226212"/>
                  </a:lnTo>
                  <a:lnTo>
                    <a:pt x="29883" y="226098"/>
                  </a:lnTo>
                  <a:lnTo>
                    <a:pt x="29400" y="225971"/>
                  </a:lnTo>
                  <a:lnTo>
                    <a:pt x="29400" y="226326"/>
                  </a:lnTo>
                  <a:lnTo>
                    <a:pt x="30822" y="226326"/>
                  </a:lnTo>
                  <a:close/>
                </a:path>
                <a:path w="655320" h="267969">
                  <a:moveTo>
                    <a:pt x="31432" y="259461"/>
                  </a:moveTo>
                  <a:lnTo>
                    <a:pt x="25450" y="259461"/>
                  </a:lnTo>
                  <a:lnTo>
                    <a:pt x="25717" y="259981"/>
                  </a:lnTo>
                  <a:lnTo>
                    <a:pt x="30619" y="259981"/>
                  </a:lnTo>
                  <a:lnTo>
                    <a:pt x="31432" y="259461"/>
                  </a:lnTo>
                  <a:close/>
                </a:path>
                <a:path w="655320" h="267969">
                  <a:moveTo>
                    <a:pt x="33655" y="262458"/>
                  </a:moveTo>
                  <a:lnTo>
                    <a:pt x="32943" y="259981"/>
                  </a:lnTo>
                  <a:lnTo>
                    <a:pt x="30619" y="259981"/>
                  </a:lnTo>
                  <a:lnTo>
                    <a:pt x="29502" y="260692"/>
                  </a:lnTo>
                  <a:lnTo>
                    <a:pt x="28714" y="260692"/>
                  </a:lnTo>
                  <a:lnTo>
                    <a:pt x="27978" y="262458"/>
                  </a:lnTo>
                  <a:lnTo>
                    <a:pt x="26809" y="262089"/>
                  </a:lnTo>
                  <a:lnTo>
                    <a:pt x="28727" y="265747"/>
                  </a:lnTo>
                  <a:lnTo>
                    <a:pt x="30467" y="267766"/>
                  </a:lnTo>
                  <a:lnTo>
                    <a:pt x="30467" y="265747"/>
                  </a:lnTo>
                  <a:lnTo>
                    <a:pt x="30861" y="265747"/>
                  </a:lnTo>
                  <a:lnTo>
                    <a:pt x="28765" y="265214"/>
                  </a:lnTo>
                  <a:lnTo>
                    <a:pt x="28575" y="265049"/>
                  </a:lnTo>
                  <a:lnTo>
                    <a:pt x="27978" y="263525"/>
                  </a:lnTo>
                  <a:lnTo>
                    <a:pt x="29044" y="262458"/>
                  </a:lnTo>
                  <a:lnTo>
                    <a:pt x="30822" y="260692"/>
                  </a:lnTo>
                  <a:lnTo>
                    <a:pt x="33058" y="261010"/>
                  </a:lnTo>
                  <a:lnTo>
                    <a:pt x="32499" y="261302"/>
                  </a:lnTo>
                  <a:lnTo>
                    <a:pt x="33655" y="262458"/>
                  </a:lnTo>
                  <a:close/>
                </a:path>
                <a:path w="655320" h="267969">
                  <a:moveTo>
                    <a:pt x="34353" y="256082"/>
                  </a:moveTo>
                  <a:lnTo>
                    <a:pt x="34124" y="255371"/>
                  </a:lnTo>
                  <a:lnTo>
                    <a:pt x="33997" y="255016"/>
                  </a:lnTo>
                  <a:lnTo>
                    <a:pt x="32651" y="255765"/>
                  </a:lnTo>
                  <a:lnTo>
                    <a:pt x="32156" y="256336"/>
                  </a:lnTo>
                  <a:lnTo>
                    <a:pt x="31877" y="257149"/>
                  </a:lnTo>
                  <a:lnTo>
                    <a:pt x="34353" y="256082"/>
                  </a:lnTo>
                  <a:close/>
                </a:path>
                <a:path w="655320" h="267969">
                  <a:moveTo>
                    <a:pt x="37160" y="193103"/>
                  </a:moveTo>
                  <a:lnTo>
                    <a:pt x="36868" y="192836"/>
                  </a:lnTo>
                  <a:lnTo>
                    <a:pt x="35420" y="191973"/>
                  </a:lnTo>
                  <a:lnTo>
                    <a:pt x="34353" y="193040"/>
                  </a:lnTo>
                  <a:lnTo>
                    <a:pt x="35191" y="193624"/>
                  </a:lnTo>
                  <a:lnTo>
                    <a:pt x="36004" y="194221"/>
                  </a:lnTo>
                  <a:lnTo>
                    <a:pt x="36842" y="194805"/>
                  </a:lnTo>
                  <a:lnTo>
                    <a:pt x="37160" y="193103"/>
                  </a:lnTo>
                  <a:close/>
                </a:path>
                <a:path w="655320" h="267969">
                  <a:moveTo>
                    <a:pt x="38252" y="263867"/>
                  </a:moveTo>
                  <a:lnTo>
                    <a:pt x="37541" y="262216"/>
                  </a:lnTo>
                  <a:lnTo>
                    <a:pt x="36842" y="260565"/>
                  </a:lnTo>
                  <a:lnTo>
                    <a:pt x="36131" y="258914"/>
                  </a:lnTo>
                  <a:lnTo>
                    <a:pt x="34353" y="258914"/>
                  </a:lnTo>
                  <a:lnTo>
                    <a:pt x="35826" y="260375"/>
                  </a:lnTo>
                  <a:lnTo>
                    <a:pt x="36779" y="262420"/>
                  </a:lnTo>
                  <a:lnTo>
                    <a:pt x="38252" y="263867"/>
                  </a:lnTo>
                  <a:close/>
                </a:path>
                <a:path w="655320" h="267969">
                  <a:moveTo>
                    <a:pt x="41808" y="255727"/>
                  </a:moveTo>
                  <a:lnTo>
                    <a:pt x="41554" y="255612"/>
                  </a:lnTo>
                  <a:lnTo>
                    <a:pt x="41325" y="255485"/>
                  </a:lnTo>
                  <a:lnTo>
                    <a:pt x="41097" y="255371"/>
                  </a:lnTo>
                  <a:lnTo>
                    <a:pt x="41440" y="256438"/>
                  </a:lnTo>
                  <a:lnTo>
                    <a:pt x="41554" y="256197"/>
                  </a:lnTo>
                  <a:lnTo>
                    <a:pt x="41681" y="255968"/>
                  </a:lnTo>
                  <a:lnTo>
                    <a:pt x="41808" y="255727"/>
                  </a:lnTo>
                  <a:close/>
                </a:path>
                <a:path w="655320" h="267969">
                  <a:moveTo>
                    <a:pt x="43218" y="222796"/>
                  </a:moveTo>
                  <a:lnTo>
                    <a:pt x="34709" y="224917"/>
                  </a:lnTo>
                  <a:lnTo>
                    <a:pt x="34709" y="225272"/>
                  </a:lnTo>
                  <a:lnTo>
                    <a:pt x="35775" y="225272"/>
                  </a:lnTo>
                  <a:lnTo>
                    <a:pt x="40728" y="223608"/>
                  </a:lnTo>
                  <a:lnTo>
                    <a:pt x="43218" y="222796"/>
                  </a:lnTo>
                  <a:close/>
                </a:path>
                <a:path w="655320" h="267969">
                  <a:moveTo>
                    <a:pt x="44627" y="221729"/>
                  </a:moveTo>
                  <a:lnTo>
                    <a:pt x="43764" y="222427"/>
                  </a:lnTo>
                  <a:lnTo>
                    <a:pt x="44107" y="222300"/>
                  </a:lnTo>
                  <a:lnTo>
                    <a:pt x="43916" y="222796"/>
                  </a:lnTo>
                  <a:lnTo>
                    <a:pt x="44157" y="222427"/>
                  </a:lnTo>
                  <a:lnTo>
                    <a:pt x="44399" y="222084"/>
                  </a:lnTo>
                  <a:lnTo>
                    <a:pt x="44627" y="221729"/>
                  </a:lnTo>
                  <a:close/>
                </a:path>
                <a:path w="655320" h="267969">
                  <a:moveTo>
                    <a:pt x="47815" y="238379"/>
                  </a:moveTo>
                  <a:lnTo>
                    <a:pt x="46405" y="238721"/>
                  </a:lnTo>
                  <a:lnTo>
                    <a:pt x="46634" y="239928"/>
                  </a:lnTo>
                  <a:lnTo>
                    <a:pt x="47117" y="240499"/>
                  </a:lnTo>
                  <a:lnTo>
                    <a:pt x="47345" y="239903"/>
                  </a:lnTo>
                  <a:lnTo>
                    <a:pt x="47586" y="239318"/>
                  </a:lnTo>
                  <a:lnTo>
                    <a:pt x="47815" y="238721"/>
                  </a:lnTo>
                  <a:lnTo>
                    <a:pt x="47815" y="238379"/>
                  </a:lnTo>
                  <a:close/>
                </a:path>
                <a:path w="655320" h="267969">
                  <a:moveTo>
                    <a:pt x="51714" y="232702"/>
                  </a:moveTo>
                  <a:lnTo>
                    <a:pt x="51333" y="232524"/>
                  </a:lnTo>
                  <a:lnTo>
                    <a:pt x="51003" y="232702"/>
                  </a:lnTo>
                  <a:lnTo>
                    <a:pt x="51714" y="232702"/>
                  </a:lnTo>
                  <a:close/>
                </a:path>
                <a:path w="655320" h="267969">
                  <a:moveTo>
                    <a:pt x="74739" y="216763"/>
                  </a:moveTo>
                  <a:lnTo>
                    <a:pt x="74383" y="216763"/>
                  </a:lnTo>
                  <a:lnTo>
                    <a:pt x="73799" y="218655"/>
                  </a:lnTo>
                  <a:lnTo>
                    <a:pt x="72618" y="222427"/>
                  </a:lnTo>
                  <a:lnTo>
                    <a:pt x="74739" y="218541"/>
                  </a:lnTo>
                  <a:lnTo>
                    <a:pt x="74739" y="216763"/>
                  </a:lnTo>
                  <a:close/>
                </a:path>
                <a:path w="655320" h="267969">
                  <a:moveTo>
                    <a:pt x="75793" y="212166"/>
                  </a:moveTo>
                  <a:lnTo>
                    <a:pt x="69240" y="212661"/>
                  </a:lnTo>
                  <a:lnTo>
                    <a:pt x="60960" y="215379"/>
                  </a:lnTo>
                  <a:lnTo>
                    <a:pt x="52666" y="218808"/>
                  </a:lnTo>
                  <a:lnTo>
                    <a:pt x="46050" y="221373"/>
                  </a:lnTo>
                  <a:lnTo>
                    <a:pt x="46316" y="222161"/>
                  </a:lnTo>
                  <a:lnTo>
                    <a:pt x="45681" y="221742"/>
                  </a:lnTo>
                  <a:lnTo>
                    <a:pt x="46367" y="222313"/>
                  </a:lnTo>
                  <a:lnTo>
                    <a:pt x="46520" y="222427"/>
                  </a:lnTo>
                  <a:lnTo>
                    <a:pt x="46748" y="222427"/>
                  </a:lnTo>
                  <a:lnTo>
                    <a:pt x="51562" y="219671"/>
                  </a:lnTo>
                  <a:lnTo>
                    <a:pt x="60198" y="216687"/>
                  </a:lnTo>
                  <a:lnTo>
                    <a:pt x="75793" y="212166"/>
                  </a:lnTo>
                  <a:close/>
                </a:path>
                <a:path w="655320" h="267969">
                  <a:moveTo>
                    <a:pt x="86067" y="206844"/>
                  </a:moveTo>
                  <a:lnTo>
                    <a:pt x="85839" y="206502"/>
                  </a:lnTo>
                  <a:lnTo>
                    <a:pt x="85598" y="206133"/>
                  </a:lnTo>
                  <a:lnTo>
                    <a:pt x="85356" y="205790"/>
                  </a:lnTo>
                  <a:lnTo>
                    <a:pt x="85648" y="206489"/>
                  </a:lnTo>
                  <a:lnTo>
                    <a:pt x="86067" y="206844"/>
                  </a:lnTo>
                  <a:close/>
                </a:path>
                <a:path w="655320" h="267969">
                  <a:moveTo>
                    <a:pt x="86423" y="212521"/>
                  </a:moveTo>
                  <a:lnTo>
                    <a:pt x="81114" y="214287"/>
                  </a:lnTo>
                  <a:lnTo>
                    <a:pt x="80403" y="215353"/>
                  </a:lnTo>
                  <a:lnTo>
                    <a:pt x="81826" y="216052"/>
                  </a:lnTo>
                  <a:lnTo>
                    <a:pt x="82892" y="214680"/>
                  </a:lnTo>
                  <a:lnTo>
                    <a:pt x="84175" y="213791"/>
                  </a:lnTo>
                  <a:lnTo>
                    <a:pt x="86067" y="213220"/>
                  </a:lnTo>
                  <a:lnTo>
                    <a:pt x="86423" y="212521"/>
                  </a:lnTo>
                  <a:close/>
                </a:path>
                <a:path w="655320" h="267969">
                  <a:moveTo>
                    <a:pt x="92087" y="156552"/>
                  </a:moveTo>
                  <a:lnTo>
                    <a:pt x="91897" y="156349"/>
                  </a:lnTo>
                  <a:lnTo>
                    <a:pt x="91033" y="156197"/>
                  </a:lnTo>
                  <a:lnTo>
                    <a:pt x="91033" y="156552"/>
                  </a:lnTo>
                  <a:lnTo>
                    <a:pt x="92087" y="156552"/>
                  </a:lnTo>
                  <a:close/>
                </a:path>
                <a:path w="655320" h="267969">
                  <a:moveTo>
                    <a:pt x="95631" y="207200"/>
                  </a:moveTo>
                  <a:lnTo>
                    <a:pt x="94856" y="206590"/>
                  </a:lnTo>
                  <a:lnTo>
                    <a:pt x="94691" y="206565"/>
                  </a:lnTo>
                  <a:lnTo>
                    <a:pt x="93154" y="206502"/>
                  </a:lnTo>
                  <a:lnTo>
                    <a:pt x="92798" y="207200"/>
                  </a:lnTo>
                  <a:lnTo>
                    <a:pt x="95631" y="207200"/>
                  </a:lnTo>
                  <a:close/>
                </a:path>
                <a:path w="655320" h="267969">
                  <a:moveTo>
                    <a:pt x="97396" y="204012"/>
                  </a:moveTo>
                  <a:lnTo>
                    <a:pt x="97167" y="203657"/>
                  </a:lnTo>
                  <a:lnTo>
                    <a:pt x="96926" y="203314"/>
                  </a:lnTo>
                  <a:lnTo>
                    <a:pt x="96697" y="202958"/>
                  </a:lnTo>
                  <a:lnTo>
                    <a:pt x="96342" y="202958"/>
                  </a:lnTo>
                  <a:lnTo>
                    <a:pt x="96342" y="203314"/>
                  </a:lnTo>
                  <a:lnTo>
                    <a:pt x="96697" y="203542"/>
                  </a:lnTo>
                  <a:lnTo>
                    <a:pt x="97053" y="203784"/>
                  </a:lnTo>
                  <a:lnTo>
                    <a:pt x="97396" y="204012"/>
                  </a:lnTo>
                  <a:close/>
                </a:path>
                <a:path w="655320" h="267969">
                  <a:moveTo>
                    <a:pt x="100596" y="154432"/>
                  </a:moveTo>
                  <a:lnTo>
                    <a:pt x="93865" y="155498"/>
                  </a:lnTo>
                  <a:lnTo>
                    <a:pt x="95631" y="155841"/>
                  </a:lnTo>
                  <a:lnTo>
                    <a:pt x="100596" y="154432"/>
                  </a:lnTo>
                  <a:close/>
                </a:path>
                <a:path w="655320" h="267969">
                  <a:moveTo>
                    <a:pt x="104838" y="201891"/>
                  </a:moveTo>
                  <a:lnTo>
                    <a:pt x="104368" y="201650"/>
                  </a:lnTo>
                  <a:lnTo>
                    <a:pt x="103898" y="201422"/>
                  </a:lnTo>
                  <a:lnTo>
                    <a:pt x="103416" y="201180"/>
                  </a:lnTo>
                  <a:lnTo>
                    <a:pt x="103416" y="202603"/>
                  </a:lnTo>
                  <a:lnTo>
                    <a:pt x="104495" y="202603"/>
                  </a:lnTo>
                  <a:lnTo>
                    <a:pt x="104609" y="202361"/>
                  </a:lnTo>
                  <a:lnTo>
                    <a:pt x="104724" y="202133"/>
                  </a:lnTo>
                  <a:lnTo>
                    <a:pt x="104838" y="201891"/>
                  </a:lnTo>
                  <a:close/>
                </a:path>
                <a:path w="655320" h="267969">
                  <a:moveTo>
                    <a:pt x="110515" y="205079"/>
                  </a:moveTo>
                  <a:lnTo>
                    <a:pt x="110388" y="204965"/>
                  </a:lnTo>
                  <a:lnTo>
                    <a:pt x="110274" y="204838"/>
                  </a:lnTo>
                  <a:lnTo>
                    <a:pt x="110147" y="204724"/>
                  </a:lnTo>
                  <a:lnTo>
                    <a:pt x="109016" y="205498"/>
                  </a:lnTo>
                  <a:lnTo>
                    <a:pt x="109321" y="205371"/>
                  </a:lnTo>
                  <a:lnTo>
                    <a:pt x="109093" y="206133"/>
                  </a:lnTo>
                  <a:lnTo>
                    <a:pt x="110045" y="205435"/>
                  </a:lnTo>
                  <a:lnTo>
                    <a:pt x="110515" y="205079"/>
                  </a:lnTo>
                  <a:close/>
                </a:path>
                <a:path w="655320" h="267969">
                  <a:moveTo>
                    <a:pt x="115468" y="193040"/>
                  </a:moveTo>
                  <a:lnTo>
                    <a:pt x="114439" y="193840"/>
                  </a:lnTo>
                  <a:lnTo>
                    <a:pt x="112509" y="195160"/>
                  </a:lnTo>
                  <a:lnTo>
                    <a:pt x="114757" y="195160"/>
                  </a:lnTo>
                  <a:lnTo>
                    <a:pt x="115468" y="194094"/>
                  </a:lnTo>
                  <a:lnTo>
                    <a:pt x="115468" y="193040"/>
                  </a:lnTo>
                  <a:close/>
                </a:path>
                <a:path w="655320" h="267969">
                  <a:moveTo>
                    <a:pt x="119011" y="200825"/>
                  </a:moveTo>
                  <a:lnTo>
                    <a:pt x="118300" y="199885"/>
                  </a:lnTo>
                  <a:lnTo>
                    <a:pt x="117957" y="199415"/>
                  </a:lnTo>
                  <a:lnTo>
                    <a:pt x="117957" y="200469"/>
                  </a:lnTo>
                  <a:lnTo>
                    <a:pt x="118300" y="200596"/>
                  </a:lnTo>
                  <a:lnTo>
                    <a:pt x="119011" y="200825"/>
                  </a:lnTo>
                  <a:close/>
                </a:path>
                <a:path w="655320" h="267969">
                  <a:moveTo>
                    <a:pt x="126453" y="197281"/>
                  </a:moveTo>
                  <a:lnTo>
                    <a:pt x="126085" y="197281"/>
                  </a:lnTo>
                  <a:lnTo>
                    <a:pt x="126212" y="197637"/>
                  </a:lnTo>
                  <a:lnTo>
                    <a:pt x="126326" y="197993"/>
                  </a:lnTo>
                  <a:lnTo>
                    <a:pt x="126453" y="198348"/>
                  </a:lnTo>
                  <a:lnTo>
                    <a:pt x="126453" y="197281"/>
                  </a:lnTo>
                  <a:close/>
                </a:path>
                <a:path w="655320" h="267969">
                  <a:moveTo>
                    <a:pt x="128930" y="190207"/>
                  </a:moveTo>
                  <a:lnTo>
                    <a:pt x="127749" y="190436"/>
                  </a:lnTo>
                  <a:lnTo>
                    <a:pt x="127152" y="190563"/>
                  </a:lnTo>
                  <a:lnTo>
                    <a:pt x="126339" y="192747"/>
                  </a:lnTo>
                  <a:lnTo>
                    <a:pt x="125831" y="194614"/>
                  </a:lnTo>
                  <a:lnTo>
                    <a:pt x="127152" y="196938"/>
                  </a:lnTo>
                  <a:lnTo>
                    <a:pt x="126796" y="192189"/>
                  </a:lnTo>
                  <a:lnTo>
                    <a:pt x="128930" y="190563"/>
                  </a:lnTo>
                  <a:lnTo>
                    <a:pt x="128930" y="190207"/>
                  </a:lnTo>
                  <a:close/>
                </a:path>
                <a:path w="655320" h="267969">
                  <a:moveTo>
                    <a:pt x="207556" y="177812"/>
                  </a:moveTo>
                  <a:lnTo>
                    <a:pt x="205435" y="177812"/>
                  </a:lnTo>
                  <a:lnTo>
                    <a:pt x="205435" y="178511"/>
                  </a:lnTo>
                  <a:lnTo>
                    <a:pt x="206857" y="178511"/>
                  </a:lnTo>
                  <a:lnTo>
                    <a:pt x="207556" y="177812"/>
                  </a:lnTo>
                  <a:close/>
                </a:path>
                <a:path w="655320" h="267969">
                  <a:moveTo>
                    <a:pt x="295046" y="211455"/>
                  </a:moveTo>
                  <a:lnTo>
                    <a:pt x="294792" y="211099"/>
                  </a:lnTo>
                  <a:lnTo>
                    <a:pt x="292747" y="208216"/>
                  </a:lnTo>
                  <a:lnTo>
                    <a:pt x="291833" y="206844"/>
                  </a:lnTo>
                  <a:lnTo>
                    <a:pt x="290182" y="204368"/>
                  </a:lnTo>
                  <a:lnTo>
                    <a:pt x="289026" y="202641"/>
                  </a:lnTo>
                  <a:lnTo>
                    <a:pt x="289026" y="206844"/>
                  </a:lnTo>
                  <a:lnTo>
                    <a:pt x="288061" y="206057"/>
                  </a:lnTo>
                  <a:lnTo>
                    <a:pt x="287680" y="205790"/>
                  </a:lnTo>
                  <a:lnTo>
                    <a:pt x="287248" y="204368"/>
                  </a:lnTo>
                  <a:lnTo>
                    <a:pt x="287489" y="204368"/>
                  </a:lnTo>
                  <a:lnTo>
                    <a:pt x="288074" y="205193"/>
                  </a:lnTo>
                  <a:lnTo>
                    <a:pt x="289026" y="206844"/>
                  </a:lnTo>
                  <a:lnTo>
                    <a:pt x="289026" y="202641"/>
                  </a:lnTo>
                  <a:lnTo>
                    <a:pt x="288429" y="201739"/>
                  </a:lnTo>
                  <a:lnTo>
                    <a:pt x="284416" y="200469"/>
                  </a:lnTo>
                  <a:lnTo>
                    <a:pt x="285191" y="204368"/>
                  </a:lnTo>
                  <a:lnTo>
                    <a:pt x="285292" y="204838"/>
                  </a:lnTo>
                  <a:lnTo>
                    <a:pt x="286664" y="207492"/>
                  </a:lnTo>
                  <a:lnTo>
                    <a:pt x="291846" y="209334"/>
                  </a:lnTo>
                  <a:lnTo>
                    <a:pt x="292214" y="210032"/>
                  </a:lnTo>
                  <a:lnTo>
                    <a:pt x="292912" y="211455"/>
                  </a:lnTo>
                  <a:lnTo>
                    <a:pt x="292671" y="211455"/>
                  </a:lnTo>
                  <a:lnTo>
                    <a:pt x="291998" y="211099"/>
                  </a:lnTo>
                  <a:lnTo>
                    <a:pt x="291312" y="211099"/>
                  </a:lnTo>
                  <a:lnTo>
                    <a:pt x="288899" y="210743"/>
                  </a:lnTo>
                  <a:lnTo>
                    <a:pt x="287794" y="210032"/>
                  </a:lnTo>
                  <a:lnTo>
                    <a:pt x="286181" y="210032"/>
                  </a:lnTo>
                  <a:lnTo>
                    <a:pt x="286181" y="211455"/>
                  </a:lnTo>
                  <a:lnTo>
                    <a:pt x="291846" y="212877"/>
                  </a:lnTo>
                  <a:lnTo>
                    <a:pt x="293268" y="211810"/>
                  </a:lnTo>
                  <a:lnTo>
                    <a:pt x="293268" y="211455"/>
                  </a:lnTo>
                  <a:lnTo>
                    <a:pt x="293268" y="211099"/>
                  </a:lnTo>
                  <a:lnTo>
                    <a:pt x="293433" y="211455"/>
                  </a:lnTo>
                  <a:lnTo>
                    <a:pt x="295046" y="211455"/>
                  </a:lnTo>
                  <a:close/>
                </a:path>
                <a:path w="655320" h="267969">
                  <a:moveTo>
                    <a:pt x="299643" y="212521"/>
                  </a:moveTo>
                  <a:lnTo>
                    <a:pt x="299059" y="212394"/>
                  </a:lnTo>
                  <a:lnTo>
                    <a:pt x="297878" y="212166"/>
                  </a:lnTo>
                  <a:lnTo>
                    <a:pt x="298373" y="213410"/>
                  </a:lnTo>
                  <a:lnTo>
                    <a:pt x="298361" y="213245"/>
                  </a:lnTo>
                  <a:lnTo>
                    <a:pt x="299288" y="213931"/>
                  </a:lnTo>
                  <a:lnTo>
                    <a:pt x="299415" y="213461"/>
                  </a:lnTo>
                  <a:lnTo>
                    <a:pt x="299643" y="212521"/>
                  </a:lnTo>
                  <a:close/>
                </a:path>
                <a:path w="655320" h="267969">
                  <a:moveTo>
                    <a:pt x="306019" y="188785"/>
                  </a:moveTo>
                  <a:lnTo>
                    <a:pt x="304609" y="187731"/>
                  </a:lnTo>
                  <a:lnTo>
                    <a:pt x="299948" y="187909"/>
                  </a:lnTo>
                  <a:lnTo>
                    <a:pt x="297878" y="187731"/>
                  </a:lnTo>
                  <a:lnTo>
                    <a:pt x="297878" y="188074"/>
                  </a:lnTo>
                  <a:lnTo>
                    <a:pt x="306019" y="188785"/>
                  </a:lnTo>
                  <a:close/>
                </a:path>
                <a:path w="655320" h="267969">
                  <a:moveTo>
                    <a:pt x="309206" y="222084"/>
                  </a:moveTo>
                  <a:lnTo>
                    <a:pt x="308978" y="221729"/>
                  </a:lnTo>
                  <a:lnTo>
                    <a:pt x="308495" y="221018"/>
                  </a:lnTo>
                  <a:lnTo>
                    <a:pt x="308152" y="221018"/>
                  </a:lnTo>
                  <a:lnTo>
                    <a:pt x="308495" y="221373"/>
                  </a:lnTo>
                  <a:lnTo>
                    <a:pt x="309206" y="222084"/>
                  </a:lnTo>
                  <a:close/>
                </a:path>
                <a:path w="655320" h="267969">
                  <a:moveTo>
                    <a:pt x="310629" y="184886"/>
                  </a:moveTo>
                  <a:lnTo>
                    <a:pt x="309575" y="182791"/>
                  </a:lnTo>
                  <a:lnTo>
                    <a:pt x="307746" y="181724"/>
                  </a:lnTo>
                  <a:lnTo>
                    <a:pt x="304965" y="181356"/>
                  </a:lnTo>
                  <a:lnTo>
                    <a:pt x="304838" y="181584"/>
                  </a:lnTo>
                  <a:lnTo>
                    <a:pt x="304723" y="181825"/>
                  </a:lnTo>
                  <a:lnTo>
                    <a:pt x="304596" y="182054"/>
                  </a:lnTo>
                  <a:lnTo>
                    <a:pt x="307505" y="182435"/>
                  </a:lnTo>
                  <a:lnTo>
                    <a:pt x="308660" y="183654"/>
                  </a:lnTo>
                  <a:lnTo>
                    <a:pt x="310629" y="184886"/>
                  </a:lnTo>
                  <a:close/>
                </a:path>
                <a:path w="655320" h="267969">
                  <a:moveTo>
                    <a:pt x="311696" y="216420"/>
                  </a:moveTo>
                  <a:lnTo>
                    <a:pt x="306844" y="217017"/>
                  </a:lnTo>
                  <a:lnTo>
                    <a:pt x="303123" y="215480"/>
                  </a:lnTo>
                  <a:lnTo>
                    <a:pt x="299288" y="216420"/>
                  </a:lnTo>
                  <a:lnTo>
                    <a:pt x="297522" y="212166"/>
                  </a:lnTo>
                  <a:lnTo>
                    <a:pt x="294690" y="212521"/>
                  </a:lnTo>
                  <a:lnTo>
                    <a:pt x="295529" y="214693"/>
                  </a:lnTo>
                  <a:lnTo>
                    <a:pt x="297497" y="214972"/>
                  </a:lnTo>
                  <a:lnTo>
                    <a:pt x="297878" y="216763"/>
                  </a:lnTo>
                  <a:lnTo>
                    <a:pt x="300253" y="217424"/>
                  </a:lnTo>
                  <a:lnTo>
                    <a:pt x="302437" y="217919"/>
                  </a:lnTo>
                  <a:lnTo>
                    <a:pt x="304253" y="218541"/>
                  </a:lnTo>
                  <a:lnTo>
                    <a:pt x="306044" y="217106"/>
                  </a:lnTo>
                  <a:lnTo>
                    <a:pt x="309702" y="218224"/>
                  </a:lnTo>
                  <a:lnTo>
                    <a:pt x="311696" y="216420"/>
                  </a:lnTo>
                  <a:close/>
                </a:path>
                <a:path w="655320" h="267969">
                  <a:moveTo>
                    <a:pt x="313461" y="181698"/>
                  </a:moveTo>
                  <a:lnTo>
                    <a:pt x="312864" y="182778"/>
                  </a:lnTo>
                  <a:lnTo>
                    <a:pt x="312293" y="184873"/>
                  </a:lnTo>
                  <a:lnTo>
                    <a:pt x="313105" y="185242"/>
                  </a:lnTo>
                  <a:lnTo>
                    <a:pt x="313334" y="184302"/>
                  </a:lnTo>
                  <a:lnTo>
                    <a:pt x="313461" y="183832"/>
                  </a:lnTo>
                  <a:lnTo>
                    <a:pt x="313461" y="181698"/>
                  </a:lnTo>
                  <a:close/>
                </a:path>
                <a:path w="655320" h="267969">
                  <a:moveTo>
                    <a:pt x="317347" y="180987"/>
                  </a:moveTo>
                  <a:lnTo>
                    <a:pt x="315912" y="181419"/>
                  </a:lnTo>
                  <a:lnTo>
                    <a:pt x="316560" y="181343"/>
                  </a:lnTo>
                  <a:lnTo>
                    <a:pt x="316293" y="182054"/>
                  </a:lnTo>
                  <a:lnTo>
                    <a:pt x="316649" y="181698"/>
                  </a:lnTo>
                  <a:lnTo>
                    <a:pt x="317004" y="181356"/>
                  </a:lnTo>
                  <a:lnTo>
                    <a:pt x="317347" y="180987"/>
                  </a:lnTo>
                  <a:close/>
                </a:path>
                <a:path w="655320" h="267969">
                  <a:moveTo>
                    <a:pt x="324446" y="178866"/>
                  </a:moveTo>
                  <a:lnTo>
                    <a:pt x="307441" y="177101"/>
                  </a:lnTo>
                  <a:lnTo>
                    <a:pt x="307086" y="177812"/>
                  </a:lnTo>
                  <a:lnTo>
                    <a:pt x="324446" y="178866"/>
                  </a:lnTo>
                  <a:close/>
                </a:path>
                <a:path w="655320" h="267969">
                  <a:moveTo>
                    <a:pt x="354190" y="206844"/>
                  </a:moveTo>
                  <a:lnTo>
                    <a:pt x="353720" y="206730"/>
                  </a:lnTo>
                  <a:lnTo>
                    <a:pt x="353237" y="206616"/>
                  </a:lnTo>
                  <a:lnTo>
                    <a:pt x="352767" y="206502"/>
                  </a:lnTo>
                  <a:lnTo>
                    <a:pt x="352767" y="206844"/>
                  </a:lnTo>
                  <a:lnTo>
                    <a:pt x="354190" y="206844"/>
                  </a:lnTo>
                  <a:close/>
                </a:path>
                <a:path w="655320" h="267969">
                  <a:moveTo>
                    <a:pt x="374027" y="173913"/>
                  </a:moveTo>
                  <a:lnTo>
                    <a:pt x="364820" y="172135"/>
                  </a:lnTo>
                  <a:lnTo>
                    <a:pt x="364820" y="172491"/>
                  </a:lnTo>
                  <a:lnTo>
                    <a:pt x="374027" y="173913"/>
                  </a:lnTo>
                  <a:close/>
                </a:path>
                <a:path w="655320" h="267969">
                  <a:moveTo>
                    <a:pt x="375437" y="202603"/>
                  </a:moveTo>
                  <a:lnTo>
                    <a:pt x="373227" y="200152"/>
                  </a:lnTo>
                  <a:lnTo>
                    <a:pt x="369354" y="200456"/>
                  </a:lnTo>
                  <a:lnTo>
                    <a:pt x="366229" y="200469"/>
                  </a:lnTo>
                  <a:lnTo>
                    <a:pt x="366229" y="200825"/>
                  </a:lnTo>
                  <a:lnTo>
                    <a:pt x="375437" y="202603"/>
                  </a:lnTo>
                  <a:close/>
                </a:path>
                <a:path w="655320" h="267969">
                  <a:moveTo>
                    <a:pt x="384644" y="157619"/>
                  </a:moveTo>
                  <a:lnTo>
                    <a:pt x="384175" y="157505"/>
                  </a:lnTo>
                  <a:lnTo>
                    <a:pt x="383705" y="157378"/>
                  </a:lnTo>
                  <a:lnTo>
                    <a:pt x="383235" y="157264"/>
                  </a:lnTo>
                  <a:lnTo>
                    <a:pt x="383235" y="157619"/>
                  </a:lnTo>
                  <a:lnTo>
                    <a:pt x="384644" y="157619"/>
                  </a:lnTo>
                  <a:close/>
                </a:path>
                <a:path w="655320" h="267969">
                  <a:moveTo>
                    <a:pt x="390728" y="189966"/>
                  </a:moveTo>
                  <a:lnTo>
                    <a:pt x="388861" y="190487"/>
                  </a:lnTo>
                  <a:lnTo>
                    <a:pt x="386778" y="190563"/>
                  </a:lnTo>
                  <a:lnTo>
                    <a:pt x="386778" y="190906"/>
                  </a:lnTo>
                  <a:lnTo>
                    <a:pt x="387845" y="191033"/>
                  </a:lnTo>
                  <a:lnTo>
                    <a:pt x="389966" y="191262"/>
                  </a:lnTo>
                  <a:lnTo>
                    <a:pt x="390728" y="189966"/>
                  </a:lnTo>
                  <a:close/>
                </a:path>
                <a:path w="655320" h="267969">
                  <a:moveTo>
                    <a:pt x="592201" y="29400"/>
                  </a:moveTo>
                  <a:lnTo>
                    <a:pt x="591146" y="28702"/>
                  </a:lnTo>
                  <a:lnTo>
                    <a:pt x="590359" y="29425"/>
                  </a:lnTo>
                  <a:lnTo>
                    <a:pt x="587946" y="31242"/>
                  </a:lnTo>
                  <a:lnTo>
                    <a:pt x="588314" y="31877"/>
                  </a:lnTo>
                  <a:lnTo>
                    <a:pt x="589254" y="31521"/>
                  </a:lnTo>
                  <a:lnTo>
                    <a:pt x="591146" y="30822"/>
                  </a:lnTo>
                  <a:lnTo>
                    <a:pt x="591489" y="30353"/>
                  </a:lnTo>
                  <a:lnTo>
                    <a:pt x="591858" y="29870"/>
                  </a:lnTo>
                  <a:lnTo>
                    <a:pt x="592201" y="29400"/>
                  </a:lnTo>
                  <a:close/>
                </a:path>
                <a:path w="655320" h="267969">
                  <a:moveTo>
                    <a:pt x="593979" y="4965"/>
                  </a:moveTo>
                  <a:lnTo>
                    <a:pt x="593267" y="4965"/>
                  </a:lnTo>
                  <a:lnTo>
                    <a:pt x="593382" y="5194"/>
                  </a:lnTo>
                  <a:lnTo>
                    <a:pt x="593509" y="5435"/>
                  </a:lnTo>
                  <a:lnTo>
                    <a:pt x="593623" y="5664"/>
                  </a:lnTo>
                  <a:lnTo>
                    <a:pt x="593737" y="5435"/>
                  </a:lnTo>
                  <a:lnTo>
                    <a:pt x="593852" y="5194"/>
                  </a:lnTo>
                  <a:lnTo>
                    <a:pt x="593979" y="4965"/>
                  </a:lnTo>
                  <a:close/>
                </a:path>
                <a:path w="655320" h="267969">
                  <a:moveTo>
                    <a:pt x="594334" y="205079"/>
                  </a:moveTo>
                  <a:lnTo>
                    <a:pt x="590905" y="203708"/>
                  </a:lnTo>
                  <a:lnTo>
                    <a:pt x="586574" y="205828"/>
                  </a:lnTo>
                  <a:lnTo>
                    <a:pt x="582993" y="206133"/>
                  </a:lnTo>
                  <a:lnTo>
                    <a:pt x="586536" y="206502"/>
                  </a:lnTo>
                  <a:lnTo>
                    <a:pt x="588594" y="205409"/>
                  </a:lnTo>
                  <a:lnTo>
                    <a:pt x="591261" y="205003"/>
                  </a:lnTo>
                  <a:lnTo>
                    <a:pt x="594334" y="205079"/>
                  </a:lnTo>
                  <a:close/>
                </a:path>
                <a:path w="655320" h="267969">
                  <a:moveTo>
                    <a:pt x="595744" y="2133"/>
                  </a:moveTo>
                  <a:lnTo>
                    <a:pt x="595515" y="1536"/>
                  </a:lnTo>
                  <a:lnTo>
                    <a:pt x="595033" y="355"/>
                  </a:lnTo>
                  <a:lnTo>
                    <a:pt x="594563" y="127"/>
                  </a:lnTo>
                  <a:lnTo>
                    <a:pt x="594334" y="0"/>
                  </a:lnTo>
                  <a:lnTo>
                    <a:pt x="592023" y="1270"/>
                  </a:lnTo>
                  <a:lnTo>
                    <a:pt x="588924" y="3556"/>
                  </a:lnTo>
                  <a:lnTo>
                    <a:pt x="588314" y="5321"/>
                  </a:lnTo>
                  <a:lnTo>
                    <a:pt x="590727" y="3911"/>
                  </a:lnTo>
                  <a:lnTo>
                    <a:pt x="591527" y="3327"/>
                  </a:lnTo>
                  <a:lnTo>
                    <a:pt x="593267" y="1422"/>
                  </a:lnTo>
                  <a:lnTo>
                    <a:pt x="594702" y="1409"/>
                  </a:lnTo>
                  <a:lnTo>
                    <a:pt x="594474" y="1447"/>
                  </a:lnTo>
                  <a:lnTo>
                    <a:pt x="595744" y="2133"/>
                  </a:lnTo>
                  <a:close/>
                </a:path>
                <a:path w="655320" h="267969">
                  <a:moveTo>
                    <a:pt x="618769" y="200126"/>
                  </a:moveTo>
                  <a:lnTo>
                    <a:pt x="618667" y="199644"/>
                  </a:lnTo>
                  <a:lnTo>
                    <a:pt x="618578" y="199186"/>
                  </a:lnTo>
                  <a:lnTo>
                    <a:pt x="618477" y="198704"/>
                  </a:lnTo>
                  <a:lnTo>
                    <a:pt x="618426" y="198475"/>
                  </a:lnTo>
                  <a:lnTo>
                    <a:pt x="618274" y="198475"/>
                  </a:lnTo>
                  <a:lnTo>
                    <a:pt x="618058" y="198704"/>
                  </a:lnTo>
                  <a:lnTo>
                    <a:pt x="617537" y="198475"/>
                  </a:lnTo>
                  <a:lnTo>
                    <a:pt x="616483" y="198005"/>
                  </a:lnTo>
                  <a:lnTo>
                    <a:pt x="616483" y="199186"/>
                  </a:lnTo>
                  <a:lnTo>
                    <a:pt x="614222" y="199186"/>
                  </a:lnTo>
                  <a:lnTo>
                    <a:pt x="614756" y="198475"/>
                  </a:lnTo>
                  <a:lnTo>
                    <a:pt x="616483" y="199186"/>
                  </a:lnTo>
                  <a:lnTo>
                    <a:pt x="616483" y="198005"/>
                  </a:lnTo>
                  <a:lnTo>
                    <a:pt x="615149" y="197408"/>
                  </a:lnTo>
                  <a:lnTo>
                    <a:pt x="614248" y="197408"/>
                  </a:lnTo>
                  <a:lnTo>
                    <a:pt x="612076" y="197853"/>
                  </a:lnTo>
                  <a:lnTo>
                    <a:pt x="612127" y="198475"/>
                  </a:lnTo>
                  <a:lnTo>
                    <a:pt x="612203" y="199186"/>
                  </a:lnTo>
                  <a:lnTo>
                    <a:pt x="608850" y="199186"/>
                  </a:lnTo>
                  <a:lnTo>
                    <a:pt x="608850" y="199415"/>
                  </a:lnTo>
                  <a:lnTo>
                    <a:pt x="608850" y="199644"/>
                  </a:lnTo>
                  <a:lnTo>
                    <a:pt x="613308" y="200418"/>
                  </a:lnTo>
                  <a:lnTo>
                    <a:pt x="613879" y="199644"/>
                  </a:lnTo>
                  <a:lnTo>
                    <a:pt x="617588" y="199644"/>
                  </a:lnTo>
                  <a:lnTo>
                    <a:pt x="618769" y="200126"/>
                  </a:lnTo>
                  <a:close/>
                </a:path>
                <a:path w="655320" h="267969">
                  <a:moveTo>
                    <a:pt x="625500" y="194449"/>
                  </a:moveTo>
                  <a:lnTo>
                    <a:pt x="622376" y="195211"/>
                  </a:lnTo>
                  <a:lnTo>
                    <a:pt x="620128" y="196659"/>
                  </a:lnTo>
                  <a:lnTo>
                    <a:pt x="617347" y="195516"/>
                  </a:lnTo>
                  <a:lnTo>
                    <a:pt x="616292" y="196938"/>
                  </a:lnTo>
                  <a:lnTo>
                    <a:pt x="618769" y="196938"/>
                  </a:lnTo>
                  <a:lnTo>
                    <a:pt x="618998" y="197408"/>
                  </a:lnTo>
                  <a:lnTo>
                    <a:pt x="619125" y="197637"/>
                  </a:lnTo>
                  <a:lnTo>
                    <a:pt x="618274" y="198475"/>
                  </a:lnTo>
                  <a:lnTo>
                    <a:pt x="619302" y="197853"/>
                  </a:lnTo>
                  <a:lnTo>
                    <a:pt x="621474" y="196659"/>
                  </a:lnTo>
                  <a:lnTo>
                    <a:pt x="625500" y="194449"/>
                  </a:lnTo>
                  <a:close/>
                </a:path>
                <a:path w="655320" h="267969">
                  <a:moveTo>
                    <a:pt x="640372" y="203657"/>
                  </a:moveTo>
                  <a:lnTo>
                    <a:pt x="640181" y="202234"/>
                  </a:lnTo>
                  <a:lnTo>
                    <a:pt x="639673" y="201536"/>
                  </a:lnTo>
                  <a:lnTo>
                    <a:pt x="639305" y="201536"/>
                  </a:lnTo>
                  <a:lnTo>
                    <a:pt x="638479" y="202412"/>
                  </a:lnTo>
                  <a:lnTo>
                    <a:pt x="638340" y="202196"/>
                  </a:lnTo>
                  <a:lnTo>
                    <a:pt x="637895" y="203657"/>
                  </a:lnTo>
                  <a:lnTo>
                    <a:pt x="638492" y="203784"/>
                  </a:lnTo>
                  <a:lnTo>
                    <a:pt x="639673" y="204012"/>
                  </a:lnTo>
                  <a:lnTo>
                    <a:pt x="639902" y="203898"/>
                  </a:lnTo>
                  <a:lnTo>
                    <a:pt x="640143" y="203784"/>
                  </a:lnTo>
                  <a:lnTo>
                    <a:pt x="640372" y="203657"/>
                  </a:lnTo>
                  <a:close/>
                </a:path>
                <a:path w="655320" h="267969">
                  <a:moveTo>
                    <a:pt x="646023" y="197294"/>
                  </a:moveTo>
                  <a:lnTo>
                    <a:pt x="644982" y="196227"/>
                  </a:lnTo>
                  <a:lnTo>
                    <a:pt x="645210" y="196697"/>
                  </a:lnTo>
                  <a:lnTo>
                    <a:pt x="645337" y="196938"/>
                  </a:lnTo>
                  <a:lnTo>
                    <a:pt x="644309" y="198932"/>
                  </a:lnTo>
                  <a:lnTo>
                    <a:pt x="642429" y="199237"/>
                  </a:lnTo>
                  <a:lnTo>
                    <a:pt x="640372" y="199059"/>
                  </a:lnTo>
                  <a:lnTo>
                    <a:pt x="640575" y="200342"/>
                  </a:lnTo>
                  <a:lnTo>
                    <a:pt x="641083" y="200825"/>
                  </a:lnTo>
                  <a:lnTo>
                    <a:pt x="642226" y="199390"/>
                  </a:lnTo>
                  <a:lnTo>
                    <a:pt x="643331" y="200088"/>
                  </a:lnTo>
                  <a:lnTo>
                    <a:pt x="645337" y="200469"/>
                  </a:lnTo>
                  <a:lnTo>
                    <a:pt x="645553" y="198640"/>
                  </a:lnTo>
                  <a:lnTo>
                    <a:pt x="646023" y="197294"/>
                  </a:lnTo>
                  <a:close/>
                </a:path>
                <a:path w="655320" h="267969">
                  <a:moveTo>
                    <a:pt x="647103" y="216052"/>
                  </a:moveTo>
                  <a:lnTo>
                    <a:pt x="646049" y="216052"/>
                  </a:lnTo>
                  <a:lnTo>
                    <a:pt x="646391" y="216293"/>
                  </a:lnTo>
                  <a:lnTo>
                    <a:pt x="646747" y="216535"/>
                  </a:lnTo>
                  <a:lnTo>
                    <a:pt x="647103" y="216763"/>
                  </a:lnTo>
                  <a:lnTo>
                    <a:pt x="647103" y="216052"/>
                  </a:lnTo>
                  <a:close/>
                </a:path>
                <a:path w="655320" h="267969">
                  <a:moveTo>
                    <a:pt x="649579" y="211099"/>
                  </a:moveTo>
                  <a:lnTo>
                    <a:pt x="649351" y="209448"/>
                  </a:lnTo>
                  <a:lnTo>
                    <a:pt x="649224" y="208622"/>
                  </a:lnTo>
                  <a:lnTo>
                    <a:pt x="647801" y="209308"/>
                  </a:lnTo>
                  <a:lnTo>
                    <a:pt x="647471" y="209321"/>
                  </a:lnTo>
                  <a:lnTo>
                    <a:pt x="646049" y="208622"/>
                  </a:lnTo>
                  <a:lnTo>
                    <a:pt x="646785" y="209943"/>
                  </a:lnTo>
                  <a:lnTo>
                    <a:pt x="648093" y="210591"/>
                  </a:lnTo>
                  <a:lnTo>
                    <a:pt x="649579" y="211099"/>
                  </a:lnTo>
                  <a:close/>
                </a:path>
                <a:path w="655320" h="267969">
                  <a:moveTo>
                    <a:pt x="650290" y="196342"/>
                  </a:moveTo>
                  <a:lnTo>
                    <a:pt x="649465" y="196342"/>
                  </a:lnTo>
                  <a:lnTo>
                    <a:pt x="648944" y="196710"/>
                  </a:lnTo>
                  <a:lnTo>
                    <a:pt x="648881" y="197281"/>
                  </a:lnTo>
                  <a:lnTo>
                    <a:pt x="648157" y="198361"/>
                  </a:lnTo>
                  <a:lnTo>
                    <a:pt x="648550" y="198361"/>
                  </a:lnTo>
                  <a:lnTo>
                    <a:pt x="648881" y="200126"/>
                  </a:lnTo>
                  <a:lnTo>
                    <a:pt x="647001" y="200825"/>
                  </a:lnTo>
                  <a:lnTo>
                    <a:pt x="649224" y="200825"/>
                  </a:lnTo>
                  <a:lnTo>
                    <a:pt x="650252" y="196710"/>
                  </a:lnTo>
                  <a:lnTo>
                    <a:pt x="649236" y="196710"/>
                  </a:lnTo>
                  <a:lnTo>
                    <a:pt x="650290" y="196342"/>
                  </a:lnTo>
                  <a:close/>
                </a:path>
                <a:path w="655320" h="267969">
                  <a:moveTo>
                    <a:pt x="650290" y="187731"/>
                  </a:moveTo>
                  <a:lnTo>
                    <a:pt x="649351" y="187604"/>
                  </a:lnTo>
                  <a:lnTo>
                    <a:pt x="647458" y="187375"/>
                  </a:lnTo>
                  <a:lnTo>
                    <a:pt x="647103" y="187375"/>
                  </a:lnTo>
                  <a:lnTo>
                    <a:pt x="646988" y="187731"/>
                  </a:lnTo>
                  <a:lnTo>
                    <a:pt x="646861" y="188074"/>
                  </a:lnTo>
                  <a:lnTo>
                    <a:pt x="646747" y="188429"/>
                  </a:lnTo>
                  <a:lnTo>
                    <a:pt x="647103" y="188544"/>
                  </a:lnTo>
                  <a:lnTo>
                    <a:pt x="647458" y="188671"/>
                  </a:lnTo>
                  <a:lnTo>
                    <a:pt x="647814" y="188785"/>
                  </a:lnTo>
                  <a:lnTo>
                    <a:pt x="649465" y="188074"/>
                  </a:lnTo>
                  <a:lnTo>
                    <a:pt x="650290" y="187731"/>
                  </a:lnTo>
                  <a:close/>
                </a:path>
                <a:path w="655320" h="267969">
                  <a:moveTo>
                    <a:pt x="651713" y="200126"/>
                  </a:moveTo>
                  <a:lnTo>
                    <a:pt x="651116" y="199999"/>
                  </a:lnTo>
                  <a:lnTo>
                    <a:pt x="649935" y="199771"/>
                  </a:lnTo>
                  <a:lnTo>
                    <a:pt x="650405" y="200520"/>
                  </a:lnTo>
                  <a:lnTo>
                    <a:pt x="651357" y="200825"/>
                  </a:lnTo>
                  <a:lnTo>
                    <a:pt x="651471" y="200596"/>
                  </a:lnTo>
                  <a:lnTo>
                    <a:pt x="651586" y="200355"/>
                  </a:lnTo>
                  <a:lnTo>
                    <a:pt x="651713" y="200126"/>
                  </a:lnTo>
                  <a:close/>
                </a:path>
                <a:path w="655320" h="267969">
                  <a:moveTo>
                    <a:pt x="652056" y="212521"/>
                  </a:moveTo>
                  <a:lnTo>
                    <a:pt x="646391" y="213575"/>
                  </a:lnTo>
                  <a:lnTo>
                    <a:pt x="647306" y="214426"/>
                  </a:lnTo>
                  <a:lnTo>
                    <a:pt x="648525" y="214642"/>
                  </a:lnTo>
                  <a:lnTo>
                    <a:pt x="651357" y="213575"/>
                  </a:lnTo>
                  <a:lnTo>
                    <a:pt x="652056" y="212521"/>
                  </a:lnTo>
                  <a:close/>
                </a:path>
                <a:path w="655320" h="267969">
                  <a:moveTo>
                    <a:pt x="652767" y="210743"/>
                  </a:moveTo>
                  <a:lnTo>
                    <a:pt x="652538" y="209334"/>
                  </a:lnTo>
                  <a:lnTo>
                    <a:pt x="652411" y="208622"/>
                  </a:lnTo>
                  <a:lnTo>
                    <a:pt x="651992" y="209715"/>
                  </a:lnTo>
                  <a:lnTo>
                    <a:pt x="651992" y="209981"/>
                  </a:lnTo>
                  <a:lnTo>
                    <a:pt x="652767" y="210743"/>
                  </a:lnTo>
                  <a:close/>
                </a:path>
                <a:path w="655320" h="267969">
                  <a:moveTo>
                    <a:pt x="653834" y="204012"/>
                  </a:moveTo>
                  <a:lnTo>
                    <a:pt x="652500" y="203301"/>
                  </a:lnTo>
                  <a:lnTo>
                    <a:pt x="649935" y="203657"/>
                  </a:lnTo>
                  <a:lnTo>
                    <a:pt x="649935" y="204012"/>
                  </a:lnTo>
                  <a:lnTo>
                    <a:pt x="653834" y="204012"/>
                  </a:lnTo>
                  <a:close/>
                </a:path>
                <a:path w="655320" h="267969">
                  <a:moveTo>
                    <a:pt x="654900" y="216420"/>
                  </a:moveTo>
                  <a:lnTo>
                    <a:pt x="654545" y="216052"/>
                  </a:lnTo>
                  <a:lnTo>
                    <a:pt x="654189" y="215709"/>
                  </a:lnTo>
                  <a:lnTo>
                    <a:pt x="653834" y="215353"/>
                  </a:lnTo>
                  <a:lnTo>
                    <a:pt x="652653" y="215582"/>
                  </a:lnTo>
                  <a:lnTo>
                    <a:pt x="652056" y="215709"/>
                  </a:lnTo>
                  <a:lnTo>
                    <a:pt x="653008" y="215938"/>
                  </a:lnTo>
                  <a:lnTo>
                    <a:pt x="654900" y="216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7678242" y="2494813"/>
              <a:ext cx="559435" cy="296545"/>
            </a:xfrm>
            <a:custGeom>
              <a:avLst/>
              <a:gdLst/>
              <a:ahLst/>
              <a:cxnLst/>
              <a:rect l="l" t="t" r="r" b="b"/>
              <a:pathLst>
                <a:path w="559434" h="296544">
                  <a:moveTo>
                    <a:pt x="5664" y="248843"/>
                  </a:moveTo>
                  <a:lnTo>
                    <a:pt x="4241" y="247421"/>
                  </a:lnTo>
                  <a:lnTo>
                    <a:pt x="3543" y="246710"/>
                  </a:lnTo>
                  <a:lnTo>
                    <a:pt x="2476" y="245999"/>
                  </a:lnTo>
                  <a:lnTo>
                    <a:pt x="1765" y="247065"/>
                  </a:lnTo>
                  <a:lnTo>
                    <a:pt x="2235" y="247307"/>
                  </a:lnTo>
                  <a:lnTo>
                    <a:pt x="2717" y="247535"/>
                  </a:lnTo>
                  <a:lnTo>
                    <a:pt x="3187" y="247777"/>
                  </a:lnTo>
                  <a:lnTo>
                    <a:pt x="3898" y="248716"/>
                  </a:lnTo>
                  <a:lnTo>
                    <a:pt x="4241" y="249186"/>
                  </a:lnTo>
                  <a:lnTo>
                    <a:pt x="2730" y="249986"/>
                  </a:lnTo>
                  <a:lnTo>
                    <a:pt x="2044" y="250304"/>
                  </a:lnTo>
                  <a:lnTo>
                    <a:pt x="0" y="249897"/>
                  </a:lnTo>
                  <a:lnTo>
                    <a:pt x="0" y="250253"/>
                  </a:lnTo>
                  <a:lnTo>
                    <a:pt x="825" y="250913"/>
                  </a:lnTo>
                  <a:lnTo>
                    <a:pt x="1511" y="250977"/>
                  </a:lnTo>
                  <a:lnTo>
                    <a:pt x="3187" y="250964"/>
                  </a:lnTo>
                  <a:lnTo>
                    <a:pt x="4953" y="249897"/>
                  </a:lnTo>
                  <a:lnTo>
                    <a:pt x="5422" y="249186"/>
                  </a:lnTo>
                  <a:lnTo>
                    <a:pt x="5664" y="248843"/>
                  </a:lnTo>
                  <a:close/>
                </a:path>
                <a:path w="559434" h="296544">
                  <a:moveTo>
                    <a:pt x="10591" y="248729"/>
                  </a:moveTo>
                  <a:lnTo>
                    <a:pt x="7861" y="249008"/>
                  </a:lnTo>
                  <a:lnTo>
                    <a:pt x="6019" y="248843"/>
                  </a:lnTo>
                  <a:lnTo>
                    <a:pt x="5664" y="249542"/>
                  </a:lnTo>
                  <a:lnTo>
                    <a:pt x="7086" y="249669"/>
                  </a:lnTo>
                  <a:lnTo>
                    <a:pt x="9918" y="249897"/>
                  </a:lnTo>
                  <a:lnTo>
                    <a:pt x="10591" y="248729"/>
                  </a:lnTo>
                  <a:close/>
                </a:path>
                <a:path w="559434" h="296544">
                  <a:moveTo>
                    <a:pt x="13855" y="247777"/>
                  </a:moveTo>
                  <a:lnTo>
                    <a:pt x="12954" y="247002"/>
                  </a:lnTo>
                  <a:lnTo>
                    <a:pt x="12395" y="247002"/>
                  </a:lnTo>
                  <a:lnTo>
                    <a:pt x="10325" y="247002"/>
                  </a:lnTo>
                  <a:lnTo>
                    <a:pt x="9563" y="247777"/>
                  </a:lnTo>
                  <a:lnTo>
                    <a:pt x="11404" y="247777"/>
                  </a:lnTo>
                  <a:lnTo>
                    <a:pt x="11684" y="247777"/>
                  </a:lnTo>
                  <a:lnTo>
                    <a:pt x="13855" y="247777"/>
                  </a:lnTo>
                  <a:close/>
                </a:path>
                <a:path w="559434" h="296544">
                  <a:moveTo>
                    <a:pt x="17703" y="238213"/>
                  </a:moveTo>
                  <a:lnTo>
                    <a:pt x="17360" y="238328"/>
                  </a:lnTo>
                  <a:lnTo>
                    <a:pt x="16992" y="238442"/>
                  </a:lnTo>
                  <a:lnTo>
                    <a:pt x="16649" y="238569"/>
                  </a:lnTo>
                  <a:lnTo>
                    <a:pt x="16471" y="239991"/>
                  </a:lnTo>
                  <a:lnTo>
                    <a:pt x="16141" y="239763"/>
                  </a:lnTo>
                  <a:lnTo>
                    <a:pt x="16992" y="240690"/>
                  </a:lnTo>
                  <a:lnTo>
                    <a:pt x="17233" y="239864"/>
                  </a:lnTo>
                  <a:lnTo>
                    <a:pt x="17462" y="239039"/>
                  </a:lnTo>
                  <a:lnTo>
                    <a:pt x="17703" y="238213"/>
                  </a:lnTo>
                  <a:close/>
                </a:path>
                <a:path w="559434" h="296544">
                  <a:moveTo>
                    <a:pt x="21717" y="246824"/>
                  </a:moveTo>
                  <a:lnTo>
                    <a:pt x="20891" y="245999"/>
                  </a:lnTo>
                  <a:lnTo>
                    <a:pt x="19113" y="245999"/>
                  </a:lnTo>
                  <a:lnTo>
                    <a:pt x="18364" y="246824"/>
                  </a:lnTo>
                  <a:lnTo>
                    <a:pt x="18237" y="247154"/>
                  </a:lnTo>
                  <a:lnTo>
                    <a:pt x="18034" y="246824"/>
                  </a:lnTo>
                  <a:lnTo>
                    <a:pt x="18148" y="247383"/>
                  </a:lnTo>
                  <a:lnTo>
                    <a:pt x="18415" y="247421"/>
                  </a:lnTo>
                  <a:lnTo>
                    <a:pt x="21082" y="246824"/>
                  </a:lnTo>
                  <a:lnTo>
                    <a:pt x="21717" y="246824"/>
                  </a:lnTo>
                  <a:close/>
                </a:path>
                <a:path w="559434" h="296544">
                  <a:moveTo>
                    <a:pt x="81102" y="193230"/>
                  </a:moveTo>
                  <a:lnTo>
                    <a:pt x="80873" y="193116"/>
                  </a:lnTo>
                  <a:lnTo>
                    <a:pt x="80632" y="192989"/>
                  </a:lnTo>
                  <a:lnTo>
                    <a:pt x="80391" y="192874"/>
                  </a:lnTo>
                  <a:lnTo>
                    <a:pt x="80594" y="193586"/>
                  </a:lnTo>
                  <a:lnTo>
                    <a:pt x="80556" y="193738"/>
                  </a:lnTo>
                  <a:lnTo>
                    <a:pt x="81102" y="193840"/>
                  </a:lnTo>
                  <a:lnTo>
                    <a:pt x="81102" y="193230"/>
                  </a:lnTo>
                  <a:close/>
                </a:path>
                <a:path w="559434" h="296544">
                  <a:moveTo>
                    <a:pt x="324434" y="252730"/>
                  </a:moveTo>
                  <a:lnTo>
                    <a:pt x="323672" y="251955"/>
                  </a:lnTo>
                  <a:lnTo>
                    <a:pt x="321246" y="252031"/>
                  </a:lnTo>
                  <a:lnTo>
                    <a:pt x="322313" y="252260"/>
                  </a:lnTo>
                  <a:lnTo>
                    <a:pt x="323380" y="252501"/>
                  </a:lnTo>
                  <a:lnTo>
                    <a:pt x="324434" y="252730"/>
                  </a:lnTo>
                  <a:close/>
                </a:path>
                <a:path w="559434" h="296544">
                  <a:moveTo>
                    <a:pt x="398119" y="261632"/>
                  </a:moveTo>
                  <a:lnTo>
                    <a:pt x="393852" y="260604"/>
                  </a:lnTo>
                  <a:lnTo>
                    <a:pt x="393141" y="261366"/>
                  </a:lnTo>
                  <a:lnTo>
                    <a:pt x="398119" y="261632"/>
                  </a:lnTo>
                  <a:close/>
                </a:path>
                <a:path w="559434" h="296544">
                  <a:moveTo>
                    <a:pt x="401243" y="261797"/>
                  </a:moveTo>
                  <a:lnTo>
                    <a:pt x="398818" y="261797"/>
                  </a:lnTo>
                  <a:lnTo>
                    <a:pt x="400215" y="262128"/>
                  </a:lnTo>
                  <a:lnTo>
                    <a:pt x="401243" y="261797"/>
                  </a:lnTo>
                  <a:close/>
                </a:path>
                <a:path w="559434" h="296544">
                  <a:moveTo>
                    <a:pt x="410146" y="267614"/>
                  </a:moveTo>
                  <a:lnTo>
                    <a:pt x="406133" y="265785"/>
                  </a:lnTo>
                  <a:lnTo>
                    <a:pt x="399237" y="266128"/>
                  </a:lnTo>
                  <a:lnTo>
                    <a:pt x="394906" y="265836"/>
                  </a:lnTo>
                  <a:lnTo>
                    <a:pt x="394563" y="266547"/>
                  </a:lnTo>
                  <a:lnTo>
                    <a:pt x="410146" y="267614"/>
                  </a:lnTo>
                  <a:close/>
                </a:path>
                <a:path w="559434" h="296544">
                  <a:moveTo>
                    <a:pt x="411213" y="265480"/>
                  </a:moveTo>
                  <a:lnTo>
                    <a:pt x="409206" y="265252"/>
                  </a:lnTo>
                  <a:lnTo>
                    <a:pt x="405193" y="264769"/>
                  </a:lnTo>
                  <a:lnTo>
                    <a:pt x="405193" y="265137"/>
                  </a:lnTo>
                  <a:lnTo>
                    <a:pt x="411213" y="265480"/>
                  </a:lnTo>
                  <a:close/>
                </a:path>
                <a:path w="559434" h="296544">
                  <a:moveTo>
                    <a:pt x="418642" y="269024"/>
                  </a:moveTo>
                  <a:lnTo>
                    <a:pt x="417195" y="267627"/>
                  </a:lnTo>
                  <a:lnTo>
                    <a:pt x="413486" y="268490"/>
                  </a:lnTo>
                  <a:lnTo>
                    <a:pt x="411581" y="268643"/>
                  </a:lnTo>
                  <a:lnTo>
                    <a:pt x="411365" y="268236"/>
                  </a:lnTo>
                  <a:lnTo>
                    <a:pt x="396595" y="268109"/>
                  </a:lnTo>
                  <a:lnTo>
                    <a:pt x="391731" y="270802"/>
                  </a:lnTo>
                  <a:lnTo>
                    <a:pt x="391020" y="271145"/>
                  </a:lnTo>
                  <a:lnTo>
                    <a:pt x="393509" y="271856"/>
                  </a:lnTo>
                  <a:lnTo>
                    <a:pt x="395274" y="269735"/>
                  </a:lnTo>
                  <a:lnTo>
                    <a:pt x="402386" y="270243"/>
                  </a:lnTo>
                  <a:lnTo>
                    <a:pt x="407733" y="272097"/>
                  </a:lnTo>
                  <a:lnTo>
                    <a:pt x="413689" y="272567"/>
                  </a:lnTo>
                  <a:lnTo>
                    <a:pt x="411607" y="268693"/>
                  </a:lnTo>
                  <a:lnTo>
                    <a:pt x="418642" y="269024"/>
                  </a:lnTo>
                  <a:close/>
                </a:path>
                <a:path w="559434" h="296544">
                  <a:moveTo>
                    <a:pt x="419417" y="285381"/>
                  </a:moveTo>
                  <a:lnTo>
                    <a:pt x="418579" y="285813"/>
                  </a:lnTo>
                  <a:lnTo>
                    <a:pt x="415099" y="286029"/>
                  </a:lnTo>
                  <a:lnTo>
                    <a:pt x="415099" y="286385"/>
                  </a:lnTo>
                  <a:lnTo>
                    <a:pt x="417703" y="286613"/>
                  </a:lnTo>
                  <a:lnTo>
                    <a:pt x="418998" y="286740"/>
                  </a:lnTo>
                  <a:lnTo>
                    <a:pt x="419417" y="285381"/>
                  </a:lnTo>
                  <a:close/>
                </a:path>
                <a:path w="559434" h="296544">
                  <a:moveTo>
                    <a:pt x="432460" y="284264"/>
                  </a:moveTo>
                  <a:lnTo>
                    <a:pt x="431850" y="283616"/>
                  </a:lnTo>
                  <a:lnTo>
                    <a:pt x="430949" y="283489"/>
                  </a:lnTo>
                  <a:lnTo>
                    <a:pt x="429983" y="283197"/>
                  </a:lnTo>
                  <a:lnTo>
                    <a:pt x="429514" y="283425"/>
                  </a:lnTo>
                  <a:lnTo>
                    <a:pt x="429272" y="283552"/>
                  </a:lnTo>
                  <a:lnTo>
                    <a:pt x="430339" y="283781"/>
                  </a:lnTo>
                  <a:lnTo>
                    <a:pt x="432460" y="284264"/>
                  </a:lnTo>
                  <a:close/>
                </a:path>
                <a:path w="559434" h="296544">
                  <a:moveTo>
                    <a:pt x="432765" y="265087"/>
                  </a:moveTo>
                  <a:lnTo>
                    <a:pt x="430745" y="264795"/>
                  </a:lnTo>
                  <a:lnTo>
                    <a:pt x="425259" y="264033"/>
                  </a:lnTo>
                  <a:lnTo>
                    <a:pt x="424751" y="264033"/>
                  </a:lnTo>
                  <a:lnTo>
                    <a:pt x="418122" y="262763"/>
                  </a:lnTo>
                  <a:lnTo>
                    <a:pt x="412724" y="261797"/>
                  </a:lnTo>
                  <a:lnTo>
                    <a:pt x="406044" y="260604"/>
                  </a:lnTo>
                  <a:lnTo>
                    <a:pt x="404939" y="260604"/>
                  </a:lnTo>
                  <a:lnTo>
                    <a:pt x="401243" y="261797"/>
                  </a:lnTo>
                  <a:lnTo>
                    <a:pt x="414197" y="262763"/>
                  </a:lnTo>
                  <a:lnTo>
                    <a:pt x="413385" y="262763"/>
                  </a:lnTo>
                  <a:lnTo>
                    <a:pt x="423913" y="264287"/>
                  </a:lnTo>
                  <a:lnTo>
                    <a:pt x="423405" y="264287"/>
                  </a:lnTo>
                  <a:lnTo>
                    <a:pt x="429641" y="266446"/>
                  </a:lnTo>
                  <a:lnTo>
                    <a:pt x="429475" y="265684"/>
                  </a:lnTo>
                  <a:lnTo>
                    <a:pt x="429361" y="265176"/>
                  </a:lnTo>
                  <a:lnTo>
                    <a:pt x="429272" y="264795"/>
                  </a:lnTo>
                  <a:lnTo>
                    <a:pt x="432765" y="265087"/>
                  </a:lnTo>
                  <a:close/>
                </a:path>
                <a:path w="559434" h="296544">
                  <a:moveTo>
                    <a:pt x="436003" y="275399"/>
                  </a:moveTo>
                  <a:lnTo>
                    <a:pt x="426796" y="273989"/>
                  </a:lnTo>
                  <a:lnTo>
                    <a:pt x="428536" y="275628"/>
                  </a:lnTo>
                  <a:lnTo>
                    <a:pt x="432498" y="275564"/>
                  </a:lnTo>
                  <a:lnTo>
                    <a:pt x="436003" y="275399"/>
                  </a:lnTo>
                  <a:close/>
                </a:path>
                <a:path w="559434" h="296544">
                  <a:moveTo>
                    <a:pt x="437057" y="272923"/>
                  </a:moveTo>
                  <a:lnTo>
                    <a:pt x="434174" y="271487"/>
                  </a:lnTo>
                  <a:lnTo>
                    <a:pt x="427685" y="269824"/>
                  </a:lnTo>
                  <a:lnTo>
                    <a:pt x="425373" y="270802"/>
                  </a:lnTo>
                  <a:lnTo>
                    <a:pt x="424675" y="270802"/>
                  </a:lnTo>
                  <a:lnTo>
                    <a:pt x="436714" y="273634"/>
                  </a:lnTo>
                  <a:lnTo>
                    <a:pt x="436956" y="273164"/>
                  </a:lnTo>
                  <a:lnTo>
                    <a:pt x="437057" y="272923"/>
                  </a:lnTo>
                  <a:close/>
                </a:path>
                <a:path w="559434" h="296544">
                  <a:moveTo>
                    <a:pt x="437769" y="280720"/>
                  </a:moveTo>
                  <a:lnTo>
                    <a:pt x="436346" y="280720"/>
                  </a:lnTo>
                  <a:lnTo>
                    <a:pt x="436245" y="280949"/>
                  </a:lnTo>
                  <a:lnTo>
                    <a:pt x="436118" y="281190"/>
                  </a:lnTo>
                  <a:lnTo>
                    <a:pt x="436003" y="281419"/>
                  </a:lnTo>
                  <a:lnTo>
                    <a:pt x="437057" y="281419"/>
                  </a:lnTo>
                  <a:lnTo>
                    <a:pt x="437299" y="281190"/>
                  </a:lnTo>
                  <a:lnTo>
                    <a:pt x="437769" y="280720"/>
                  </a:lnTo>
                  <a:close/>
                </a:path>
                <a:path w="559434" h="296544">
                  <a:moveTo>
                    <a:pt x="441312" y="275755"/>
                  </a:moveTo>
                  <a:lnTo>
                    <a:pt x="435127" y="276707"/>
                  </a:lnTo>
                  <a:lnTo>
                    <a:pt x="427913" y="276720"/>
                  </a:lnTo>
                  <a:lnTo>
                    <a:pt x="420306" y="275894"/>
                  </a:lnTo>
                  <a:lnTo>
                    <a:pt x="412978" y="274345"/>
                  </a:lnTo>
                  <a:lnTo>
                    <a:pt x="415518" y="277025"/>
                  </a:lnTo>
                  <a:lnTo>
                    <a:pt x="435648" y="278587"/>
                  </a:lnTo>
                  <a:lnTo>
                    <a:pt x="437261" y="276923"/>
                  </a:lnTo>
                  <a:lnTo>
                    <a:pt x="439699" y="277939"/>
                  </a:lnTo>
                  <a:lnTo>
                    <a:pt x="441312" y="275755"/>
                  </a:lnTo>
                  <a:close/>
                </a:path>
                <a:path w="559434" h="296544">
                  <a:moveTo>
                    <a:pt x="442023" y="283552"/>
                  </a:moveTo>
                  <a:lnTo>
                    <a:pt x="440359" y="283895"/>
                  </a:lnTo>
                  <a:lnTo>
                    <a:pt x="438721" y="284264"/>
                  </a:lnTo>
                  <a:lnTo>
                    <a:pt x="437057" y="284607"/>
                  </a:lnTo>
                  <a:lnTo>
                    <a:pt x="436714" y="284848"/>
                  </a:lnTo>
                  <a:lnTo>
                    <a:pt x="436346" y="285076"/>
                  </a:lnTo>
                  <a:lnTo>
                    <a:pt x="436003" y="285318"/>
                  </a:lnTo>
                  <a:lnTo>
                    <a:pt x="438835" y="285673"/>
                  </a:lnTo>
                  <a:lnTo>
                    <a:pt x="442023" y="283552"/>
                  </a:lnTo>
                  <a:close/>
                </a:path>
                <a:path w="559434" h="296544">
                  <a:moveTo>
                    <a:pt x="442798" y="265684"/>
                  </a:moveTo>
                  <a:lnTo>
                    <a:pt x="442226" y="265176"/>
                  </a:lnTo>
                  <a:lnTo>
                    <a:pt x="440931" y="264033"/>
                  </a:lnTo>
                  <a:lnTo>
                    <a:pt x="440347" y="263525"/>
                  </a:lnTo>
                  <a:lnTo>
                    <a:pt x="437883" y="264033"/>
                  </a:lnTo>
                  <a:lnTo>
                    <a:pt x="432790" y="265087"/>
                  </a:lnTo>
                  <a:lnTo>
                    <a:pt x="432320" y="265176"/>
                  </a:lnTo>
                  <a:lnTo>
                    <a:pt x="433489" y="265176"/>
                  </a:lnTo>
                  <a:lnTo>
                    <a:pt x="432904" y="265099"/>
                  </a:lnTo>
                  <a:lnTo>
                    <a:pt x="433870" y="265176"/>
                  </a:lnTo>
                  <a:lnTo>
                    <a:pt x="440016" y="265684"/>
                  </a:lnTo>
                  <a:lnTo>
                    <a:pt x="442798" y="265684"/>
                  </a:lnTo>
                  <a:close/>
                </a:path>
                <a:path w="559434" h="296544">
                  <a:moveTo>
                    <a:pt x="444500" y="274345"/>
                  </a:moveTo>
                  <a:lnTo>
                    <a:pt x="443445" y="274218"/>
                  </a:lnTo>
                  <a:lnTo>
                    <a:pt x="441312" y="273989"/>
                  </a:lnTo>
                  <a:lnTo>
                    <a:pt x="442379" y="274345"/>
                  </a:lnTo>
                  <a:lnTo>
                    <a:pt x="443445" y="274688"/>
                  </a:lnTo>
                  <a:lnTo>
                    <a:pt x="444500" y="275043"/>
                  </a:lnTo>
                  <a:lnTo>
                    <a:pt x="444500" y="274345"/>
                  </a:lnTo>
                  <a:close/>
                </a:path>
                <a:path w="559434" h="296544">
                  <a:moveTo>
                    <a:pt x="444855" y="276821"/>
                  </a:moveTo>
                  <a:lnTo>
                    <a:pt x="439902" y="279298"/>
                  </a:lnTo>
                  <a:lnTo>
                    <a:pt x="440245" y="279539"/>
                  </a:lnTo>
                  <a:lnTo>
                    <a:pt x="440613" y="279768"/>
                  </a:lnTo>
                  <a:lnTo>
                    <a:pt x="440956" y="280009"/>
                  </a:lnTo>
                  <a:lnTo>
                    <a:pt x="443560" y="277888"/>
                  </a:lnTo>
                  <a:lnTo>
                    <a:pt x="444855" y="276821"/>
                  </a:lnTo>
                  <a:close/>
                </a:path>
                <a:path w="559434" h="296544">
                  <a:moveTo>
                    <a:pt x="445566" y="271513"/>
                  </a:moveTo>
                  <a:lnTo>
                    <a:pt x="444944" y="270357"/>
                  </a:lnTo>
                  <a:lnTo>
                    <a:pt x="443445" y="270090"/>
                  </a:lnTo>
                  <a:lnTo>
                    <a:pt x="443318" y="270332"/>
                  </a:lnTo>
                  <a:lnTo>
                    <a:pt x="443204" y="270560"/>
                  </a:lnTo>
                  <a:lnTo>
                    <a:pt x="443090" y="270802"/>
                  </a:lnTo>
                  <a:lnTo>
                    <a:pt x="443915" y="271030"/>
                  </a:lnTo>
                  <a:lnTo>
                    <a:pt x="445566" y="271513"/>
                  </a:lnTo>
                  <a:close/>
                </a:path>
                <a:path w="559434" h="296544">
                  <a:moveTo>
                    <a:pt x="446976" y="276110"/>
                  </a:moveTo>
                  <a:lnTo>
                    <a:pt x="446493" y="275755"/>
                  </a:lnTo>
                  <a:lnTo>
                    <a:pt x="445922" y="275755"/>
                  </a:lnTo>
                  <a:lnTo>
                    <a:pt x="445922" y="276110"/>
                  </a:lnTo>
                  <a:lnTo>
                    <a:pt x="446976" y="276110"/>
                  </a:lnTo>
                  <a:close/>
                </a:path>
                <a:path w="559434" h="296544">
                  <a:moveTo>
                    <a:pt x="447357" y="280377"/>
                  </a:moveTo>
                  <a:lnTo>
                    <a:pt x="446303" y="280822"/>
                  </a:lnTo>
                  <a:lnTo>
                    <a:pt x="445211" y="280720"/>
                  </a:lnTo>
                  <a:lnTo>
                    <a:pt x="445211" y="281063"/>
                  </a:lnTo>
                  <a:lnTo>
                    <a:pt x="445681" y="281190"/>
                  </a:lnTo>
                  <a:lnTo>
                    <a:pt x="446163" y="281305"/>
                  </a:lnTo>
                  <a:lnTo>
                    <a:pt x="446620" y="281419"/>
                  </a:lnTo>
                  <a:lnTo>
                    <a:pt x="447357" y="280377"/>
                  </a:lnTo>
                  <a:close/>
                </a:path>
                <a:path w="559434" h="296544">
                  <a:moveTo>
                    <a:pt x="449097" y="278587"/>
                  </a:moveTo>
                  <a:lnTo>
                    <a:pt x="448030" y="277329"/>
                  </a:lnTo>
                  <a:lnTo>
                    <a:pt x="447522" y="277698"/>
                  </a:lnTo>
                  <a:lnTo>
                    <a:pt x="445566" y="277888"/>
                  </a:lnTo>
                  <a:lnTo>
                    <a:pt x="445566" y="278231"/>
                  </a:lnTo>
                  <a:lnTo>
                    <a:pt x="446747" y="278358"/>
                  </a:lnTo>
                  <a:lnTo>
                    <a:pt x="449097" y="278587"/>
                  </a:lnTo>
                  <a:close/>
                </a:path>
                <a:path w="559434" h="296544">
                  <a:moveTo>
                    <a:pt x="450176" y="280009"/>
                  </a:moveTo>
                  <a:lnTo>
                    <a:pt x="449935" y="279882"/>
                  </a:lnTo>
                  <a:lnTo>
                    <a:pt x="449694" y="279768"/>
                  </a:lnTo>
                  <a:lnTo>
                    <a:pt x="449465" y="279654"/>
                  </a:lnTo>
                  <a:lnTo>
                    <a:pt x="448843" y="281178"/>
                  </a:lnTo>
                  <a:lnTo>
                    <a:pt x="448233" y="280936"/>
                  </a:lnTo>
                  <a:lnTo>
                    <a:pt x="449097" y="282130"/>
                  </a:lnTo>
                  <a:lnTo>
                    <a:pt x="449580" y="281419"/>
                  </a:lnTo>
                  <a:lnTo>
                    <a:pt x="449808" y="281063"/>
                  </a:lnTo>
                  <a:lnTo>
                    <a:pt x="449935" y="280720"/>
                  </a:lnTo>
                  <a:lnTo>
                    <a:pt x="450049" y="280365"/>
                  </a:lnTo>
                  <a:lnTo>
                    <a:pt x="450176" y="280009"/>
                  </a:lnTo>
                  <a:close/>
                </a:path>
                <a:path w="559434" h="296544">
                  <a:moveTo>
                    <a:pt x="451231" y="274345"/>
                  </a:moveTo>
                  <a:lnTo>
                    <a:pt x="450989" y="273989"/>
                  </a:lnTo>
                  <a:lnTo>
                    <a:pt x="450761" y="273634"/>
                  </a:lnTo>
                  <a:lnTo>
                    <a:pt x="450519" y="273278"/>
                  </a:lnTo>
                  <a:lnTo>
                    <a:pt x="449694" y="273507"/>
                  </a:lnTo>
                  <a:lnTo>
                    <a:pt x="448043" y="273989"/>
                  </a:lnTo>
                  <a:lnTo>
                    <a:pt x="447700" y="274777"/>
                  </a:lnTo>
                  <a:lnTo>
                    <a:pt x="447687" y="275399"/>
                  </a:lnTo>
                  <a:lnTo>
                    <a:pt x="448741" y="274180"/>
                  </a:lnTo>
                  <a:lnTo>
                    <a:pt x="449414" y="273888"/>
                  </a:lnTo>
                  <a:lnTo>
                    <a:pt x="451231" y="274345"/>
                  </a:lnTo>
                  <a:close/>
                </a:path>
                <a:path w="559434" h="296544">
                  <a:moveTo>
                    <a:pt x="451231" y="271145"/>
                  </a:moveTo>
                  <a:lnTo>
                    <a:pt x="450951" y="270751"/>
                  </a:lnTo>
                  <a:lnTo>
                    <a:pt x="449465" y="270446"/>
                  </a:lnTo>
                  <a:lnTo>
                    <a:pt x="449465" y="270802"/>
                  </a:lnTo>
                  <a:lnTo>
                    <a:pt x="451231" y="271145"/>
                  </a:lnTo>
                  <a:close/>
                </a:path>
                <a:path w="559434" h="296544">
                  <a:moveTo>
                    <a:pt x="452653" y="203"/>
                  </a:moveTo>
                  <a:lnTo>
                    <a:pt x="451891" y="0"/>
                  </a:lnTo>
                  <a:lnTo>
                    <a:pt x="452183" y="215"/>
                  </a:lnTo>
                  <a:lnTo>
                    <a:pt x="451942" y="558"/>
                  </a:lnTo>
                  <a:lnTo>
                    <a:pt x="452183" y="431"/>
                  </a:lnTo>
                  <a:lnTo>
                    <a:pt x="452412" y="317"/>
                  </a:lnTo>
                  <a:lnTo>
                    <a:pt x="452653" y="203"/>
                  </a:lnTo>
                  <a:close/>
                </a:path>
                <a:path w="559434" h="296544">
                  <a:moveTo>
                    <a:pt x="455841" y="67144"/>
                  </a:moveTo>
                  <a:lnTo>
                    <a:pt x="455129" y="67144"/>
                  </a:lnTo>
                  <a:lnTo>
                    <a:pt x="455244" y="67373"/>
                  </a:lnTo>
                  <a:lnTo>
                    <a:pt x="455358" y="67614"/>
                  </a:lnTo>
                  <a:lnTo>
                    <a:pt x="455485" y="67843"/>
                  </a:lnTo>
                  <a:lnTo>
                    <a:pt x="455599" y="67614"/>
                  </a:lnTo>
                  <a:lnTo>
                    <a:pt x="455714" y="67373"/>
                  </a:lnTo>
                  <a:lnTo>
                    <a:pt x="455841" y="67144"/>
                  </a:lnTo>
                  <a:close/>
                </a:path>
                <a:path w="559434" h="296544">
                  <a:moveTo>
                    <a:pt x="457250" y="47307"/>
                  </a:moveTo>
                  <a:lnTo>
                    <a:pt x="456311" y="47955"/>
                  </a:lnTo>
                  <a:lnTo>
                    <a:pt x="456628" y="48031"/>
                  </a:lnTo>
                  <a:lnTo>
                    <a:pt x="455129" y="48374"/>
                  </a:lnTo>
                  <a:lnTo>
                    <a:pt x="456907" y="48717"/>
                  </a:lnTo>
                  <a:lnTo>
                    <a:pt x="457009" y="48247"/>
                  </a:lnTo>
                  <a:lnTo>
                    <a:pt x="457136" y="47777"/>
                  </a:lnTo>
                  <a:lnTo>
                    <a:pt x="457250" y="47307"/>
                  </a:lnTo>
                  <a:close/>
                </a:path>
                <a:path w="559434" h="296544">
                  <a:moveTo>
                    <a:pt x="459028" y="272567"/>
                  </a:moveTo>
                  <a:lnTo>
                    <a:pt x="458787" y="272453"/>
                  </a:lnTo>
                  <a:lnTo>
                    <a:pt x="458558" y="272326"/>
                  </a:lnTo>
                  <a:lnTo>
                    <a:pt x="458317" y="272211"/>
                  </a:lnTo>
                  <a:lnTo>
                    <a:pt x="457492" y="272681"/>
                  </a:lnTo>
                  <a:lnTo>
                    <a:pt x="456666" y="273164"/>
                  </a:lnTo>
                  <a:lnTo>
                    <a:pt x="455841" y="273634"/>
                  </a:lnTo>
                  <a:lnTo>
                    <a:pt x="454647" y="274510"/>
                  </a:lnTo>
                  <a:lnTo>
                    <a:pt x="455320" y="274040"/>
                  </a:lnTo>
                  <a:lnTo>
                    <a:pt x="455129" y="275043"/>
                  </a:lnTo>
                  <a:lnTo>
                    <a:pt x="456260" y="273646"/>
                  </a:lnTo>
                  <a:lnTo>
                    <a:pt x="456831" y="273710"/>
                  </a:lnTo>
                  <a:lnTo>
                    <a:pt x="458673" y="273278"/>
                  </a:lnTo>
                  <a:lnTo>
                    <a:pt x="458901" y="272808"/>
                  </a:lnTo>
                  <a:lnTo>
                    <a:pt x="459028" y="272567"/>
                  </a:lnTo>
                  <a:close/>
                </a:path>
                <a:path w="559434" h="296544">
                  <a:moveTo>
                    <a:pt x="462216" y="62890"/>
                  </a:moveTo>
                  <a:lnTo>
                    <a:pt x="461441" y="62280"/>
                  </a:lnTo>
                  <a:lnTo>
                    <a:pt x="461264" y="62255"/>
                  </a:lnTo>
                  <a:lnTo>
                    <a:pt x="459740" y="62179"/>
                  </a:lnTo>
                  <a:lnTo>
                    <a:pt x="459371" y="62890"/>
                  </a:lnTo>
                  <a:lnTo>
                    <a:pt x="460209" y="63119"/>
                  </a:lnTo>
                  <a:lnTo>
                    <a:pt x="461860" y="63601"/>
                  </a:lnTo>
                  <a:lnTo>
                    <a:pt x="461975" y="63360"/>
                  </a:lnTo>
                  <a:lnTo>
                    <a:pt x="462216" y="62890"/>
                  </a:lnTo>
                  <a:close/>
                </a:path>
                <a:path w="559434" h="296544">
                  <a:moveTo>
                    <a:pt x="464693" y="69621"/>
                  </a:moveTo>
                  <a:lnTo>
                    <a:pt x="462864" y="69151"/>
                  </a:lnTo>
                  <a:lnTo>
                    <a:pt x="460286" y="71145"/>
                  </a:lnTo>
                  <a:lnTo>
                    <a:pt x="460794" y="72453"/>
                  </a:lnTo>
                  <a:lnTo>
                    <a:pt x="462102" y="71513"/>
                  </a:lnTo>
                  <a:lnTo>
                    <a:pt x="463397" y="70561"/>
                  </a:lnTo>
                  <a:lnTo>
                    <a:pt x="464693" y="69621"/>
                  </a:lnTo>
                  <a:close/>
                </a:path>
                <a:path w="559434" h="296544">
                  <a:moveTo>
                    <a:pt x="467525" y="68910"/>
                  </a:moveTo>
                  <a:lnTo>
                    <a:pt x="466813" y="69621"/>
                  </a:lnTo>
                  <a:lnTo>
                    <a:pt x="467525" y="69621"/>
                  </a:lnTo>
                  <a:lnTo>
                    <a:pt x="467525" y="68910"/>
                  </a:lnTo>
                  <a:close/>
                </a:path>
                <a:path w="559434" h="296544">
                  <a:moveTo>
                    <a:pt x="470001" y="147891"/>
                  </a:moveTo>
                  <a:lnTo>
                    <a:pt x="469773" y="147535"/>
                  </a:lnTo>
                  <a:lnTo>
                    <a:pt x="469531" y="147180"/>
                  </a:lnTo>
                  <a:lnTo>
                    <a:pt x="469290" y="146837"/>
                  </a:lnTo>
                  <a:lnTo>
                    <a:pt x="469569" y="147624"/>
                  </a:lnTo>
                  <a:lnTo>
                    <a:pt x="470001" y="147891"/>
                  </a:lnTo>
                  <a:close/>
                </a:path>
                <a:path w="559434" h="296544">
                  <a:moveTo>
                    <a:pt x="470712" y="286740"/>
                  </a:moveTo>
                  <a:lnTo>
                    <a:pt x="470217" y="286385"/>
                  </a:lnTo>
                  <a:lnTo>
                    <a:pt x="469646" y="286385"/>
                  </a:lnTo>
                  <a:lnTo>
                    <a:pt x="469646" y="286740"/>
                  </a:lnTo>
                  <a:lnTo>
                    <a:pt x="470712" y="286740"/>
                  </a:lnTo>
                  <a:close/>
                </a:path>
                <a:path w="559434" h="296544">
                  <a:moveTo>
                    <a:pt x="474256" y="143992"/>
                  </a:moveTo>
                  <a:lnTo>
                    <a:pt x="472833" y="143992"/>
                  </a:lnTo>
                  <a:lnTo>
                    <a:pt x="472833" y="146126"/>
                  </a:lnTo>
                  <a:lnTo>
                    <a:pt x="473303" y="145529"/>
                  </a:lnTo>
                  <a:lnTo>
                    <a:pt x="473786" y="144945"/>
                  </a:lnTo>
                  <a:lnTo>
                    <a:pt x="474256" y="144348"/>
                  </a:lnTo>
                  <a:lnTo>
                    <a:pt x="474256" y="143992"/>
                  </a:lnTo>
                  <a:close/>
                </a:path>
                <a:path w="559434" h="296544">
                  <a:moveTo>
                    <a:pt x="474611" y="287096"/>
                  </a:moveTo>
                  <a:lnTo>
                    <a:pt x="473925" y="285762"/>
                  </a:lnTo>
                  <a:lnTo>
                    <a:pt x="473595" y="285800"/>
                  </a:lnTo>
                  <a:lnTo>
                    <a:pt x="471779" y="285673"/>
                  </a:lnTo>
                  <a:lnTo>
                    <a:pt x="471779" y="286385"/>
                  </a:lnTo>
                  <a:lnTo>
                    <a:pt x="472719" y="286613"/>
                  </a:lnTo>
                  <a:lnTo>
                    <a:pt x="474611" y="287096"/>
                  </a:lnTo>
                  <a:close/>
                </a:path>
                <a:path w="559434" h="296544">
                  <a:moveTo>
                    <a:pt x="474611" y="139395"/>
                  </a:moveTo>
                  <a:lnTo>
                    <a:pt x="473900" y="138760"/>
                  </a:lnTo>
                  <a:lnTo>
                    <a:pt x="469455" y="138760"/>
                  </a:lnTo>
                  <a:lnTo>
                    <a:pt x="466813" y="138684"/>
                  </a:lnTo>
                  <a:lnTo>
                    <a:pt x="466813" y="139039"/>
                  </a:lnTo>
                  <a:lnTo>
                    <a:pt x="467893" y="139903"/>
                  </a:lnTo>
                  <a:lnTo>
                    <a:pt x="470204" y="140119"/>
                  </a:lnTo>
                  <a:lnTo>
                    <a:pt x="472122" y="140106"/>
                  </a:lnTo>
                  <a:lnTo>
                    <a:pt x="473405" y="138963"/>
                  </a:lnTo>
                  <a:lnTo>
                    <a:pt x="473354" y="139407"/>
                  </a:lnTo>
                  <a:lnTo>
                    <a:pt x="474611" y="139395"/>
                  </a:lnTo>
                  <a:close/>
                </a:path>
                <a:path w="559434" h="296544">
                  <a:moveTo>
                    <a:pt x="476021" y="135851"/>
                  </a:moveTo>
                  <a:lnTo>
                    <a:pt x="474967" y="135851"/>
                  </a:lnTo>
                  <a:lnTo>
                    <a:pt x="474484" y="135623"/>
                  </a:lnTo>
                  <a:lnTo>
                    <a:pt x="474256" y="135496"/>
                  </a:lnTo>
                  <a:lnTo>
                    <a:pt x="474141" y="136093"/>
                  </a:lnTo>
                  <a:lnTo>
                    <a:pt x="474014" y="136677"/>
                  </a:lnTo>
                  <a:lnTo>
                    <a:pt x="473900" y="137274"/>
                  </a:lnTo>
                  <a:lnTo>
                    <a:pt x="475322" y="137274"/>
                  </a:lnTo>
                  <a:lnTo>
                    <a:pt x="475551" y="136791"/>
                  </a:lnTo>
                  <a:lnTo>
                    <a:pt x="475792" y="136321"/>
                  </a:lnTo>
                  <a:lnTo>
                    <a:pt x="476021" y="135851"/>
                  </a:lnTo>
                  <a:close/>
                </a:path>
                <a:path w="559434" h="296544">
                  <a:moveTo>
                    <a:pt x="481698" y="293471"/>
                  </a:moveTo>
                  <a:lnTo>
                    <a:pt x="478243" y="289750"/>
                  </a:lnTo>
                  <a:lnTo>
                    <a:pt x="476669" y="288709"/>
                  </a:lnTo>
                  <a:lnTo>
                    <a:pt x="471779" y="290639"/>
                  </a:lnTo>
                  <a:lnTo>
                    <a:pt x="471716" y="291960"/>
                  </a:lnTo>
                  <a:lnTo>
                    <a:pt x="471728" y="291820"/>
                  </a:lnTo>
                  <a:lnTo>
                    <a:pt x="472833" y="292760"/>
                  </a:lnTo>
                  <a:lnTo>
                    <a:pt x="474611" y="290283"/>
                  </a:lnTo>
                  <a:lnTo>
                    <a:pt x="476732" y="290283"/>
                  </a:lnTo>
                  <a:lnTo>
                    <a:pt x="478421" y="291833"/>
                  </a:lnTo>
                  <a:lnTo>
                    <a:pt x="479590" y="292849"/>
                  </a:lnTo>
                  <a:lnTo>
                    <a:pt x="479209" y="295592"/>
                  </a:lnTo>
                  <a:lnTo>
                    <a:pt x="480275" y="295592"/>
                  </a:lnTo>
                  <a:lnTo>
                    <a:pt x="481215" y="294170"/>
                  </a:lnTo>
                  <a:lnTo>
                    <a:pt x="481698" y="293471"/>
                  </a:lnTo>
                  <a:close/>
                </a:path>
                <a:path w="559434" h="296544">
                  <a:moveTo>
                    <a:pt x="492709" y="290068"/>
                  </a:moveTo>
                  <a:lnTo>
                    <a:pt x="491159" y="289687"/>
                  </a:lnTo>
                  <a:lnTo>
                    <a:pt x="490766" y="289687"/>
                  </a:lnTo>
                  <a:lnTo>
                    <a:pt x="489318" y="288124"/>
                  </a:lnTo>
                  <a:lnTo>
                    <a:pt x="490905" y="291719"/>
                  </a:lnTo>
                  <a:lnTo>
                    <a:pt x="490905" y="293116"/>
                  </a:lnTo>
                  <a:lnTo>
                    <a:pt x="491959" y="293116"/>
                  </a:lnTo>
                  <a:lnTo>
                    <a:pt x="492645" y="290322"/>
                  </a:lnTo>
                  <a:lnTo>
                    <a:pt x="492709" y="290068"/>
                  </a:lnTo>
                  <a:close/>
                </a:path>
                <a:path w="559434" h="296544">
                  <a:moveTo>
                    <a:pt x="493382" y="288861"/>
                  </a:moveTo>
                  <a:lnTo>
                    <a:pt x="492925" y="289623"/>
                  </a:lnTo>
                  <a:lnTo>
                    <a:pt x="492734" y="289509"/>
                  </a:lnTo>
                  <a:lnTo>
                    <a:pt x="493026" y="290283"/>
                  </a:lnTo>
                  <a:lnTo>
                    <a:pt x="493141" y="289801"/>
                  </a:lnTo>
                  <a:lnTo>
                    <a:pt x="493268" y="289331"/>
                  </a:lnTo>
                  <a:lnTo>
                    <a:pt x="493382" y="288861"/>
                  </a:lnTo>
                  <a:close/>
                </a:path>
                <a:path w="559434" h="296544">
                  <a:moveTo>
                    <a:pt x="495261" y="279107"/>
                  </a:moveTo>
                  <a:lnTo>
                    <a:pt x="493814" y="279107"/>
                  </a:lnTo>
                  <a:lnTo>
                    <a:pt x="492379" y="279984"/>
                  </a:lnTo>
                  <a:lnTo>
                    <a:pt x="493522" y="279781"/>
                  </a:lnTo>
                  <a:lnTo>
                    <a:pt x="494830" y="279781"/>
                  </a:lnTo>
                  <a:lnTo>
                    <a:pt x="495261" y="279107"/>
                  </a:lnTo>
                  <a:close/>
                </a:path>
                <a:path w="559434" h="296544">
                  <a:moveTo>
                    <a:pt x="495858" y="290283"/>
                  </a:moveTo>
                  <a:lnTo>
                    <a:pt x="495388" y="290753"/>
                  </a:lnTo>
                  <a:lnTo>
                    <a:pt x="495147" y="290982"/>
                  </a:lnTo>
                  <a:lnTo>
                    <a:pt x="495858" y="290982"/>
                  </a:lnTo>
                  <a:lnTo>
                    <a:pt x="495858" y="290283"/>
                  </a:lnTo>
                  <a:close/>
                </a:path>
                <a:path w="559434" h="296544">
                  <a:moveTo>
                    <a:pt x="496925" y="281774"/>
                  </a:moveTo>
                  <a:lnTo>
                    <a:pt x="496455" y="281901"/>
                  </a:lnTo>
                  <a:lnTo>
                    <a:pt x="495973" y="282016"/>
                  </a:lnTo>
                  <a:lnTo>
                    <a:pt x="495503" y="282130"/>
                  </a:lnTo>
                  <a:lnTo>
                    <a:pt x="495503" y="282841"/>
                  </a:lnTo>
                  <a:lnTo>
                    <a:pt x="496570" y="282841"/>
                  </a:lnTo>
                  <a:lnTo>
                    <a:pt x="496798" y="282130"/>
                  </a:lnTo>
                  <a:lnTo>
                    <a:pt x="496925" y="281774"/>
                  </a:lnTo>
                  <a:close/>
                </a:path>
                <a:path w="559434" h="296544">
                  <a:moveTo>
                    <a:pt x="497268" y="292049"/>
                  </a:moveTo>
                  <a:lnTo>
                    <a:pt x="493026" y="293814"/>
                  </a:lnTo>
                  <a:lnTo>
                    <a:pt x="492556" y="294055"/>
                  </a:lnTo>
                  <a:lnTo>
                    <a:pt x="492315" y="294170"/>
                  </a:lnTo>
                  <a:lnTo>
                    <a:pt x="492785" y="294652"/>
                  </a:lnTo>
                  <a:lnTo>
                    <a:pt x="493026" y="294881"/>
                  </a:lnTo>
                  <a:lnTo>
                    <a:pt x="494677" y="294652"/>
                  </a:lnTo>
                  <a:lnTo>
                    <a:pt x="495503" y="294525"/>
                  </a:lnTo>
                  <a:lnTo>
                    <a:pt x="496468" y="293585"/>
                  </a:lnTo>
                  <a:lnTo>
                    <a:pt x="496811" y="293649"/>
                  </a:lnTo>
                  <a:lnTo>
                    <a:pt x="497268" y="292049"/>
                  </a:lnTo>
                  <a:close/>
                </a:path>
                <a:path w="559434" h="296544">
                  <a:moveTo>
                    <a:pt x="498335" y="284962"/>
                  </a:moveTo>
                  <a:lnTo>
                    <a:pt x="496925" y="285076"/>
                  </a:lnTo>
                  <a:lnTo>
                    <a:pt x="495503" y="285203"/>
                  </a:lnTo>
                  <a:lnTo>
                    <a:pt x="494093" y="285318"/>
                  </a:lnTo>
                  <a:lnTo>
                    <a:pt x="493852" y="285445"/>
                  </a:lnTo>
                  <a:lnTo>
                    <a:pt x="493382" y="285673"/>
                  </a:lnTo>
                  <a:lnTo>
                    <a:pt x="495147" y="286029"/>
                  </a:lnTo>
                  <a:lnTo>
                    <a:pt x="498335" y="284962"/>
                  </a:lnTo>
                  <a:close/>
                </a:path>
                <a:path w="559434" h="296544">
                  <a:moveTo>
                    <a:pt x="499757" y="281419"/>
                  </a:moveTo>
                  <a:lnTo>
                    <a:pt x="498792" y="281851"/>
                  </a:lnTo>
                  <a:lnTo>
                    <a:pt x="497763" y="281673"/>
                  </a:lnTo>
                  <a:lnTo>
                    <a:pt x="498690" y="282841"/>
                  </a:lnTo>
                  <a:lnTo>
                    <a:pt x="499402" y="281901"/>
                  </a:lnTo>
                  <a:lnTo>
                    <a:pt x="499757" y="281419"/>
                  </a:lnTo>
                  <a:close/>
                </a:path>
                <a:path w="559434" h="296544">
                  <a:moveTo>
                    <a:pt x="502551" y="279107"/>
                  </a:moveTo>
                  <a:lnTo>
                    <a:pt x="502272" y="278765"/>
                  </a:lnTo>
                  <a:lnTo>
                    <a:pt x="501662" y="278257"/>
                  </a:lnTo>
                  <a:lnTo>
                    <a:pt x="500380" y="278257"/>
                  </a:lnTo>
                  <a:lnTo>
                    <a:pt x="499071" y="278765"/>
                  </a:lnTo>
                  <a:lnTo>
                    <a:pt x="497255" y="278765"/>
                  </a:lnTo>
                  <a:lnTo>
                    <a:pt x="497306" y="278257"/>
                  </a:lnTo>
                  <a:lnTo>
                    <a:pt x="495795" y="278257"/>
                  </a:lnTo>
                  <a:lnTo>
                    <a:pt x="495261" y="279107"/>
                  </a:lnTo>
                  <a:lnTo>
                    <a:pt x="502335" y="279539"/>
                  </a:lnTo>
                  <a:lnTo>
                    <a:pt x="502551" y="279107"/>
                  </a:lnTo>
                  <a:close/>
                </a:path>
                <a:path w="559434" h="296544">
                  <a:moveTo>
                    <a:pt x="504012" y="270510"/>
                  </a:moveTo>
                  <a:lnTo>
                    <a:pt x="498208" y="270891"/>
                  </a:lnTo>
                  <a:lnTo>
                    <a:pt x="499097" y="270891"/>
                  </a:lnTo>
                  <a:lnTo>
                    <a:pt x="497255" y="271538"/>
                  </a:lnTo>
                  <a:lnTo>
                    <a:pt x="496570" y="271272"/>
                  </a:lnTo>
                  <a:lnTo>
                    <a:pt x="496138" y="271272"/>
                  </a:lnTo>
                  <a:lnTo>
                    <a:pt x="496976" y="269621"/>
                  </a:lnTo>
                  <a:lnTo>
                    <a:pt x="495579" y="269621"/>
                  </a:lnTo>
                  <a:lnTo>
                    <a:pt x="494715" y="271272"/>
                  </a:lnTo>
                  <a:lnTo>
                    <a:pt x="494919" y="271272"/>
                  </a:lnTo>
                  <a:lnTo>
                    <a:pt x="495757" y="272034"/>
                  </a:lnTo>
                  <a:lnTo>
                    <a:pt x="496316" y="272034"/>
                  </a:lnTo>
                  <a:lnTo>
                    <a:pt x="497255" y="273304"/>
                  </a:lnTo>
                  <a:lnTo>
                    <a:pt x="497459" y="273558"/>
                  </a:lnTo>
                  <a:lnTo>
                    <a:pt x="497116" y="273558"/>
                  </a:lnTo>
                  <a:lnTo>
                    <a:pt x="497255" y="273304"/>
                  </a:lnTo>
                  <a:lnTo>
                    <a:pt x="496354" y="274828"/>
                  </a:lnTo>
                  <a:lnTo>
                    <a:pt x="496747" y="275971"/>
                  </a:lnTo>
                  <a:lnTo>
                    <a:pt x="487819" y="275971"/>
                  </a:lnTo>
                  <a:lnTo>
                    <a:pt x="488022" y="275336"/>
                  </a:lnTo>
                  <a:lnTo>
                    <a:pt x="488099" y="275082"/>
                  </a:lnTo>
                  <a:lnTo>
                    <a:pt x="488175" y="274828"/>
                  </a:lnTo>
                  <a:lnTo>
                    <a:pt x="488289" y="274447"/>
                  </a:lnTo>
                  <a:lnTo>
                    <a:pt x="488416" y="274066"/>
                  </a:lnTo>
                  <a:lnTo>
                    <a:pt x="486130" y="275971"/>
                  </a:lnTo>
                  <a:lnTo>
                    <a:pt x="480695" y="275971"/>
                  </a:lnTo>
                  <a:lnTo>
                    <a:pt x="480377" y="275336"/>
                  </a:lnTo>
                  <a:lnTo>
                    <a:pt x="480275" y="275082"/>
                  </a:lnTo>
                  <a:lnTo>
                    <a:pt x="479564" y="274993"/>
                  </a:lnTo>
                  <a:lnTo>
                    <a:pt x="479564" y="276479"/>
                  </a:lnTo>
                  <a:lnTo>
                    <a:pt x="477431" y="278015"/>
                  </a:lnTo>
                  <a:lnTo>
                    <a:pt x="476377" y="277241"/>
                  </a:lnTo>
                  <a:lnTo>
                    <a:pt x="476377" y="276225"/>
                  </a:lnTo>
                  <a:lnTo>
                    <a:pt x="478269" y="275971"/>
                  </a:lnTo>
                  <a:lnTo>
                    <a:pt x="479247" y="275971"/>
                  </a:lnTo>
                  <a:lnTo>
                    <a:pt x="479564" y="276479"/>
                  </a:lnTo>
                  <a:lnTo>
                    <a:pt x="479564" y="274993"/>
                  </a:lnTo>
                  <a:lnTo>
                    <a:pt x="475665" y="274447"/>
                  </a:lnTo>
                  <a:lnTo>
                    <a:pt x="474967" y="273685"/>
                  </a:lnTo>
                  <a:lnTo>
                    <a:pt x="475373" y="272034"/>
                  </a:lnTo>
                  <a:lnTo>
                    <a:pt x="476326" y="270510"/>
                  </a:lnTo>
                  <a:lnTo>
                    <a:pt x="476402" y="270383"/>
                  </a:lnTo>
                  <a:lnTo>
                    <a:pt x="477291" y="269621"/>
                  </a:lnTo>
                  <a:lnTo>
                    <a:pt x="478269" y="268859"/>
                  </a:lnTo>
                  <a:lnTo>
                    <a:pt x="480402" y="268859"/>
                  </a:lnTo>
                  <a:lnTo>
                    <a:pt x="481076" y="269621"/>
                  </a:lnTo>
                  <a:lnTo>
                    <a:pt x="481152" y="269875"/>
                  </a:lnTo>
                  <a:lnTo>
                    <a:pt x="481228" y="270129"/>
                  </a:lnTo>
                  <a:lnTo>
                    <a:pt x="481342" y="270510"/>
                  </a:lnTo>
                  <a:lnTo>
                    <a:pt x="482396" y="270510"/>
                  </a:lnTo>
                  <a:lnTo>
                    <a:pt x="482269" y="269875"/>
                  </a:lnTo>
                  <a:lnTo>
                    <a:pt x="482219" y="269621"/>
                  </a:lnTo>
                  <a:lnTo>
                    <a:pt x="481787" y="268859"/>
                  </a:lnTo>
                  <a:lnTo>
                    <a:pt x="495985" y="268859"/>
                  </a:lnTo>
                  <a:lnTo>
                    <a:pt x="495617" y="269557"/>
                  </a:lnTo>
                  <a:lnTo>
                    <a:pt x="501205" y="268859"/>
                  </a:lnTo>
                  <a:lnTo>
                    <a:pt x="500367" y="268859"/>
                  </a:lnTo>
                  <a:lnTo>
                    <a:pt x="501688" y="267970"/>
                  </a:lnTo>
                  <a:lnTo>
                    <a:pt x="502424" y="267970"/>
                  </a:lnTo>
                  <a:lnTo>
                    <a:pt x="500202" y="267462"/>
                  </a:lnTo>
                  <a:lnTo>
                    <a:pt x="499567" y="267462"/>
                  </a:lnTo>
                  <a:lnTo>
                    <a:pt x="498970" y="268351"/>
                  </a:lnTo>
                  <a:lnTo>
                    <a:pt x="481571" y="268351"/>
                  </a:lnTo>
                  <a:lnTo>
                    <a:pt x="481457" y="267970"/>
                  </a:lnTo>
                  <a:lnTo>
                    <a:pt x="481330" y="267716"/>
                  </a:lnTo>
                  <a:lnTo>
                    <a:pt x="476796" y="267970"/>
                  </a:lnTo>
                  <a:lnTo>
                    <a:pt x="476351" y="268351"/>
                  </a:lnTo>
                  <a:lnTo>
                    <a:pt x="475767" y="268351"/>
                  </a:lnTo>
                  <a:lnTo>
                    <a:pt x="475767" y="268859"/>
                  </a:lnTo>
                  <a:lnTo>
                    <a:pt x="475183" y="269379"/>
                  </a:lnTo>
                  <a:lnTo>
                    <a:pt x="474687" y="268859"/>
                  </a:lnTo>
                  <a:lnTo>
                    <a:pt x="475767" y="268859"/>
                  </a:lnTo>
                  <a:lnTo>
                    <a:pt x="475767" y="268351"/>
                  </a:lnTo>
                  <a:lnTo>
                    <a:pt x="474192" y="268351"/>
                  </a:lnTo>
                  <a:lnTo>
                    <a:pt x="473329" y="267462"/>
                  </a:lnTo>
                  <a:lnTo>
                    <a:pt x="473316" y="279781"/>
                  </a:lnTo>
                  <a:lnTo>
                    <a:pt x="473062" y="279781"/>
                  </a:lnTo>
                  <a:lnTo>
                    <a:pt x="472122" y="280797"/>
                  </a:lnTo>
                  <a:lnTo>
                    <a:pt x="468591" y="280035"/>
                  </a:lnTo>
                  <a:lnTo>
                    <a:pt x="468591" y="279781"/>
                  </a:lnTo>
                  <a:lnTo>
                    <a:pt x="471779" y="278257"/>
                  </a:lnTo>
                  <a:lnTo>
                    <a:pt x="473316" y="279781"/>
                  </a:lnTo>
                  <a:lnTo>
                    <a:pt x="473316" y="267449"/>
                  </a:lnTo>
                  <a:lnTo>
                    <a:pt x="472833" y="266954"/>
                  </a:lnTo>
                  <a:lnTo>
                    <a:pt x="472833" y="265176"/>
                  </a:lnTo>
                  <a:lnTo>
                    <a:pt x="475145" y="264033"/>
                  </a:lnTo>
                  <a:lnTo>
                    <a:pt x="475488" y="264033"/>
                  </a:lnTo>
                  <a:lnTo>
                    <a:pt x="476110" y="263144"/>
                  </a:lnTo>
                  <a:lnTo>
                    <a:pt x="476377" y="262763"/>
                  </a:lnTo>
                  <a:lnTo>
                    <a:pt x="473011" y="263144"/>
                  </a:lnTo>
                  <a:lnTo>
                    <a:pt x="471601" y="262559"/>
                  </a:lnTo>
                  <a:lnTo>
                    <a:pt x="471601" y="272796"/>
                  </a:lnTo>
                  <a:lnTo>
                    <a:pt x="470357" y="273685"/>
                  </a:lnTo>
                  <a:lnTo>
                    <a:pt x="470242" y="273558"/>
                  </a:lnTo>
                  <a:lnTo>
                    <a:pt x="470052" y="273558"/>
                  </a:lnTo>
                  <a:lnTo>
                    <a:pt x="470357" y="273050"/>
                  </a:lnTo>
                  <a:lnTo>
                    <a:pt x="470585" y="272796"/>
                  </a:lnTo>
                  <a:lnTo>
                    <a:pt x="471601" y="272796"/>
                  </a:lnTo>
                  <a:lnTo>
                    <a:pt x="471601" y="262559"/>
                  </a:lnTo>
                  <a:lnTo>
                    <a:pt x="469823" y="261797"/>
                  </a:lnTo>
                  <a:lnTo>
                    <a:pt x="469658" y="261797"/>
                  </a:lnTo>
                  <a:lnTo>
                    <a:pt x="468363" y="262763"/>
                  </a:lnTo>
                  <a:lnTo>
                    <a:pt x="467741" y="263144"/>
                  </a:lnTo>
                  <a:lnTo>
                    <a:pt x="466953" y="264033"/>
                  </a:lnTo>
                  <a:lnTo>
                    <a:pt x="467093" y="264033"/>
                  </a:lnTo>
                  <a:lnTo>
                    <a:pt x="467118" y="264287"/>
                  </a:lnTo>
                  <a:lnTo>
                    <a:pt x="468591" y="264033"/>
                  </a:lnTo>
                  <a:lnTo>
                    <a:pt x="470268" y="264033"/>
                  </a:lnTo>
                  <a:lnTo>
                    <a:pt x="471093" y="264795"/>
                  </a:lnTo>
                  <a:lnTo>
                    <a:pt x="471258" y="265176"/>
                  </a:lnTo>
                  <a:lnTo>
                    <a:pt x="471373" y="265430"/>
                  </a:lnTo>
                  <a:lnTo>
                    <a:pt x="471424" y="266954"/>
                  </a:lnTo>
                  <a:lnTo>
                    <a:pt x="471297" y="266928"/>
                  </a:lnTo>
                  <a:lnTo>
                    <a:pt x="471297" y="272034"/>
                  </a:lnTo>
                  <a:lnTo>
                    <a:pt x="471055" y="272288"/>
                  </a:lnTo>
                  <a:lnTo>
                    <a:pt x="470573" y="272034"/>
                  </a:lnTo>
                  <a:lnTo>
                    <a:pt x="471297" y="272034"/>
                  </a:lnTo>
                  <a:lnTo>
                    <a:pt x="471297" y="266928"/>
                  </a:lnTo>
                  <a:lnTo>
                    <a:pt x="470560" y="266725"/>
                  </a:lnTo>
                  <a:lnTo>
                    <a:pt x="470560" y="267462"/>
                  </a:lnTo>
                  <a:lnTo>
                    <a:pt x="470357" y="268351"/>
                  </a:lnTo>
                  <a:lnTo>
                    <a:pt x="469087" y="268351"/>
                  </a:lnTo>
                  <a:lnTo>
                    <a:pt x="470192" y="267462"/>
                  </a:lnTo>
                  <a:lnTo>
                    <a:pt x="470560" y="267462"/>
                  </a:lnTo>
                  <a:lnTo>
                    <a:pt x="470560" y="266725"/>
                  </a:lnTo>
                  <a:lnTo>
                    <a:pt x="469531" y="266446"/>
                  </a:lnTo>
                  <a:lnTo>
                    <a:pt x="468769" y="266446"/>
                  </a:lnTo>
                  <a:lnTo>
                    <a:pt x="468045" y="265430"/>
                  </a:lnTo>
                  <a:lnTo>
                    <a:pt x="467868" y="265176"/>
                  </a:lnTo>
                  <a:lnTo>
                    <a:pt x="467855" y="265430"/>
                  </a:lnTo>
                  <a:lnTo>
                    <a:pt x="467868" y="264287"/>
                  </a:lnTo>
                  <a:lnTo>
                    <a:pt x="467118" y="264287"/>
                  </a:lnTo>
                  <a:lnTo>
                    <a:pt x="467169" y="264795"/>
                  </a:lnTo>
                  <a:lnTo>
                    <a:pt x="466445" y="266192"/>
                  </a:lnTo>
                  <a:lnTo>
                    <a:pt x="464794" y="265430"/>
                  </a:lnTo>
                  <a:lnTo>
                    <a:pt x="464502" y="264795"/>
                  </a:lnTo>
                  <a:lnTo>
                    <a:pt x="464185" y="264541"/>
                  </a:lnTo>
                  <a:lnTo>
                    <a:pt x="463575" y="264033"/>
                  </a:lnTo>
                  <a:lnTo>
                    <a:pt x="461137" y="264033"/>
                  </a:lnTo>
                  <a:lnTo>
                    <a:pt x="459016" y="264287"/>
                  </a:lnTo>
                  <a:lnTo>
                    <a:pt x="460082" y="264287"/>
                  </a:lnTo>
                  <a:lnTo>
                    <a:pt x="460082" y="265684"/>
                  </a:lnTo>
                  <a:lnTo>
                    <a:pt x="459511" y="265684"/>
                  </a:lnTo>
                  <a:lnTo>
                    <a:pt x="461505" y="266573"/>
                  </a:lnTo>
                  <a:lnTo>
                    <a:pt x="462102" y="266446"/>
                  </a:lnTo>
                  <a:lnTo>
                    <a:pt x="462241" y="266446"/>
                  </a:lnTo>
                  <a:lnTo>
                    <a:pt x="463651" y="266446"/>
                  </a:lnTo>
                  <a:lnTo>
                    <a:pt x="462089" y="265430"/>
                  </a:lnTo>
                  <a:lnTo>
                    <a:pt x="462089" y="266090"/>
                  </a:lnTo>
                  <a:lnTo>
                    <a:pt x="461594" y="264795"/>
                  </a:lnTo>
                  <a:lnTo>
                    <a:pt x="461505" y="264541"/>
                  </a:lnTo>
                  <a:lnTo>
                    <a:pt x="462915" y="264541"/>
                  </a:lnTo>
                  <a:lnTo>
                    <a:pt x="464502" y="266446"/>
                  </a:lnTo>
                  <a:lnTo>
                    <a:pt x="464756" y="266446"/>
                  </a:lnTo>
                  <a:lnTo>
                    <a:pt x="466115" y="266954"/>
                  </a:lnTo>
                  <a:lnTo>
                    <a:pt x="466115" y="267970"/>
                  </a:lnTo>
                  <a:lnTo>
                    <a:pt x="465277" y="268351"/>
                  </a:lnTo>
                  <a:lnTo>
                    <a:pt x="461606" y="268351"/>
                  </a:lnTo>
                  <a:lnTo>
                    <a:pt x="461606" y="268859"/>
                  </a:lnTo>
                  <a:lnTo>
                    <a:pt x="460070" y="269506"/>
                  </a:lnTo>
                  <a:lnTo>
                    <a:pt x="459689" y="268859"/>
                  </a:lnTo>
                  <a:lnTo>
                    <a:pt x="461606" y="268859"/>
                  </a:lnTo>
                  <a:lnTo>
                    <a:pt x="461606" y="268351"/>
                  </a:lnTo>
                  <a:lnTo>
                    <a:pt x="459384" y="268351"/>
                  </a:lnTo>
                  <a:lnTo>
                    <a:pt x="458317" y="266573"/>
                  </a:lnTo>
                  <a:lnTo>
                    <a:pt x="453021" y="267462"/>
                  </a:lnTo>
                  <a:lnTo>
                    <a:pt x="443725" y="268351"/>
                  </a:lnTo>
                  <a:lnTo>
                    <a:pt x="437426" y="268351"/>
                  </a:lnTo>
                  <a:lnTo>
                    <a:pt x="430695" y="266954"/>
                  </a:lnTo>
                  <a:lnTo>
                    <a:pt x="429844" y="266446"/>
                  </a:lnTo>
                  <a:lnTo>
                    <a:pt x="429641" y="266446"/>
                  </a:lnTo>
                  <a:lnTo>
                    <a:pt x="429145" y="266446"/>
                  </a:lnTo>
                  <a:lnTo>
                    <a:pt x="429628" y="266954"/>
                  </a:lnTo>
                  <a:lnTo>
                    <a:pt x="426008" y="267970"/>
                  </a:lnTo>
                  <a:lnTo>
                    <a:pt x="425259" y="267970"/>
                  </a:lnTo>
                  <a:lnTo>
                    <a:pt x="422579" y="266446"/>
                  </a:lnTo>
                  <a:lnTo>
                    <a:pt x="418998" y="266573"/>
                  </a:lnTo>
                  <a:lnTo>
                    <a:pt x="425754" y="268262"/>
                  </a:lnTo>
                  <a:lnTo>
                    <a:pt x="426148" y="268351"/>
                  </a:lnTo>
                  <a:lnTo>
                    <a:pt x="427177" y="268605"/>
                  </a:lnTo>
                  <a:lnTo>
                    <a:pt x="428205" y="268859"/>
                  </a:lnTo>
                  <a:lnTo>
                    <a:pt x="432219" y="268859"/>
                  </a:lnTo>
                  <a:lnTo>
                    <a:pt x="447763" y="268859"/>
                  </a:lnTo>
                  <a:lnTo>
                    <a:pt x="457657" y="268859"/>
                  </a:lnTo>
                  <a:lnTo>
                    <a:pt x="458673" y="270129"/>
                  </a:lnTo>
                  <a:lnTo>
                    <a:pt x="462229" y="270383"/>
                  </a:lnTo>
                  <a:lnTo>
                    <a:pt x="467525" y="269621"/>
                  </a:lnTo>
                  <a:lnTo>
                    <a:pt x="468464" y="268859"/>
                  </a:lnTo>
                  <a:lnTo>
                    <a:pt x="469734" y="268859"/>
                  </a:lnTo>
                  <a:lnTo>
                    <a:pt x="470255" y="268859"/>
                  </a:lnTo>
                  <a:lnTo>
                    <a:pt x="470115" y="269468"/>
                  </a:lnTo>
                  <a:lnTo>
                    <a:pt x="469734" y="268859"/>
                  </a:lnTo>
                  <a:lnTo>
                    <a:pt x="469976" y="269621"/>
                  </a:lnTo>
                  <a:lnTo>
                    <a:pt x="470230" y="269621"/>
                  </a:lnTo>
                  <a:lnTo>
                    <a:pt x="471068" y="270891"/>
                  </a:lnTo>
                  <a:lnTo>
                    <a:pt x="470827" y="271272"/>
                  </a:lnTo>
                  <a:lnTo>
                    <a:pt x="470649" y="271653"/>
                  </a:lnTo>
                  <a:lnTo>
                    <a:pt x="467944" y="271653"/>
                  </a:lnTo>
                  <a:lnTo>
                    <a:pt x="466940" y="271272"/>
                  </a:lnTo>
                  <a:lnTo>
                    <a:pt x="460895" y="271653"/>
                  </a:lnTo>
                  <a:lnTo>
                    <a:pt x="462788" y="271653"/>
                  </a:lnTo>
                  <a:lnTo>
                    <a:pt x="461708" y="272796"/>
                  </a:lnTo>
                  <a:lnTo>
                    <a:pt x="461327" y="273558"/>
                  </a:lnTo>
                  <a:lnTo>
                    <a:pt x="461264" y="273685"/>
                  </a:lnTo>
                  <a:lnTo>
                    <a:pt x="460984" y="274066"/>
                  </a:lnTo>
                  <a:lnTo>
                    <a:pt x="459740" y="275082"/>
                  </a:lnTo>
                  <a:lnTo>
                    <a:pt x="462229" y="275729"/>
                  </a:lnTo>
                  <a:lnTo>
                    <a:pt x="465658" y="273558"/>
                  </a:lnTo>
                  <a:lnTo>
                    <a:pt x="467169" y="277241"/>
                  </a:lnTo>
                  <a:lnTo>
                    <a:pt x="459562" y="278765"/>
                  </a:lnTo>
                  <a:lnTo>
                    <a:pt x="460527" y="278765"/>
                  </a:lnTo>
                  <a:lnTo>
                    <a:pt x="457746" y="281178"/>
                  </a:lnTo>
                  <a:lnTo>
                    <a:pt x="458457" y="280797"/>
                  </a:lnTo>
                  <a:lnTo>
                    <a:pt x="463867" y="278257"/>
                  </a:lnTo>
                  <a:lnTo>
                    <a:pt x="465912" y="278765"/>
                  </a:lnTo>
                  <a:lnTo>
                    <a:pt x="465569" y="278765"/>
                  </a:lnTo>
                  <a:lnTo>
                    <a:pt x="466039" y="279107"/>
                  </a:lnTo>
                  <a:lnTo>
                    <a:pt x="466991" y="279107"/>
                  </a:lnTo>
                  <a:lnTo>
                    <a:pt x="463981" y="280797"/>
                  </a:lnTo>
                  <a:lnTo>
                    <a:pt x="463778" y="281178"/>
                  </a:lnTo>
                  <a:lnTo>
                    <a:pt x="463626" y="281432"/>
                  </a:lnTo>
                  <a:lnTo>
                    <a:pt x="469646" y="280797"/>
                  </a:lnTo>
                  <a:lnTo>
                    <a:pt x="470357" y="281813"/>
                  </a:lnTo>
                  <a:lnTo>
                    <a:pt x="470128" y="282194"/>
                  </a:lnTo>
                  <a:lnTo>
                    <a:pt x="455485" y="282194"/>
                  </a:lnTo>
                  <a:lnTo>
                    <a:pt x="457644" y="281178"/>
                  </a:lnTo>
                  <a:lnTo>
                    <a:pt x="457149" y="281178"/>
                  </a:lnTo>
                  <a:lnTo>
                    <a:pt x="451231" y="282194"/>
                  </a:lnTo>
                  <a:lnTo>
                    <a:pt x="450989" y="282702"/>
                  </a:lnTo>
                  <a:lnTo>
                    <a:pt x="450888" y="282956"/>
                  </a:lnTo>
                  <a:lnTo>
                    <a:pt x="453415" y="282702"/>
                  </a:lnTo>
                  <a:lnTo>
                    <a:pt x="454406" y="282702"/>
                  </a:lnTo>
                  <a:lnTo>
                    <a:pt x="464731" y="282702"/>
                  </a:lnTo>
                  <a:lnTo>
                    <a:pt x="463067" y="283248"/>
                  </a:lnTo>
                  <a:lnTo>
                    <a:pt x="462432" y="283222"/>
                  </a:lnTo>
                  <a:lnTo>
                    <a:pt x="459371" y="282841"/>
                  </a:lnTo>
                  <a:lnTo>
                    <a:pt x="459028" y="283895"/>
                  </a:lnTo>
                  <a:lnTo>
                    <a:pt x="462800" y="284378"/>
                  </a:lnTo>
                  <a:lnTo>
                    <a:pt x="464693" y="284607"/>
                  </a:lnTo>
                  <a:lnTo>
                    <a:pt x="465048" y="284264"/>
                  </a:lnTo>
                  <a:lnTo>
                    <a:pt x="465747" y="283552"/>
                  </a:lnTo>
                  <a:lnTo>
                    <a:pt x="465467" y="282702"/>
                  </a:lnTo>
                  <a:lnTo>
                    <a:pt x="469836" y="282702"/>
                  </a:lnTo>
                  <a:lnTo>
                    <a:pt x="466458" y="288544"/>
                  </a:lnTo>
                  <a:lnTo>
                    <a:pt x="468287" y="287528"/>
                  </a:lnTo>
                  <a:lnTo>
                    <a:pt x="468477" y="287528"/>
                  </a:lnTo>
                  <a:lnTo>
                    <a:pt x="468922" y="285496"/>
                  </a:lnTo>
                  <a:lnTo>
                    <a:pt x="469036" y="284988"/>
                  </a:lnTo>
                  <a:lnTo>
                    <a:pt x="471068" y="283591"/>
                  </a:lnTo>
                  <a:lnTo>
                    <a:pt x="473252" y="284734"/>
                  </a:lnTo>
                  <a:lnTo>
                    <a:pt x="475729" y="285496"/>
                  </a:lnTo>
                  <a:lnTo>
                    <a:pt x="476669" y="285496"/>
                  </a:lnTo>
                  <a:lnTo>
                    <a:pt x="477507" y="283591"/>
                  </a:lnTo>
                  <a:lnTo>
                    <a:pt x="477685" y="283210"/>
                  </a:lnTo>
                  <a:lnTo>
                    <a:pt x="477735" y="283083"/>
                  </a:lnTo>
                  <a:lnTo>
                    <a:pt x="478980" y="283083"/>
                  </a:lnTo>
                  <a:lnTo>
                    <a:pt x="479564" y="283210"/>
                  </a:lnTo>
                  <a:lnTo>
                    <a:pt x="479437" y="283591"/>
                  </a:lnTo>
                  <a:lnTo>
                    <a:pt x="478853" y="284226"/>
                  </a:lnTo>
                  <a:lnTo>
                    <a:pt x="478358" y="284734"/>
                  </a:lnTo>
                  <a:lnTo>
                    <a:pt x="476681" y="286131"/>
                  </a:lnTo>
                  <a:lnTo>
                    <a:pt x="476491" y="286131"/>
                  </a:lnTo>
                  <a:lnTo>
                    <a:pt x="476110" y="287020"/>
                  </a:lnTo>
                  <a:lnTo>
                    <a:pt x="475983" y="287528"/>
                  </a:lnTo>
                  <a:lnTo>
                    <a:pt x="476326" y="287528"/>
                  </a:lnTo>
                  <a:lnTo>
                    <a:pt x="477240" y="287909"/>
                  </a:lnTo>
                  <a:lnTo>
                    <a:pt x="477850" y="288124"/>
                  </a:lnTo>
                  <a:lnTo>
                    <a:pt x="480631" y="288925"/>
                  </a:lnTo>
                  <a:lnTo>
                    <a:pt x="481672" y="289687"/>
                  </a:lnTo>
                  <a:lnTo>
                    <a:pt x="481698" y="291719"/>
                  </a:lnTo>
                  <a:lnTo>
                    <a:pt x="485228" y="291084"/>
                  </a:lnTo>
                  <a:lnTo>
                    <a:pt x="485927" y="290322"/>
                  </a:lnTo>
                  <a:lnTo>
                    <a:pt x="486168" y="290068"/>
                  </a:lnTo>
                  <a:lnTo>
                    <a:pt x="486486" y="289687"/>
                  </a:lnTo>
                  <a:lnTo>
                    <a:pt x="487362" y="288544"/>
                  </a:lnTo>
                  <a:lnTo>
                    <a:pt x="485559" y="289179"/>
                  </a:lnTo>
                  <a:lnTo>
                    <a:pt x="484873" y="290322"/>
                  </a:lnTo>
                  <a:lnTo>
                    <a:pt x="483692" y="290068"/>
                  </a:lnTo>
                  <a:lnTo>
                    <a:pt x="482358" y="290068"/>
                  </a:lnTo>
                  <a:lnTo>
                    <a:pt x="482447" y="289687"/>
                  </a:lnTo>
                  <a:lnTo>
                    <a:pt x="482574" y="289179"/>
                  </a:lnTo>
                  <a:lnTo>
                    <a:pt x="482638" y="288925"/>
                  </a:lnTo>
                  <a:lnTo>
                    <a:pt x="482739" y="288544"/>
                  </a:lnTo>
                  <a:lnTo>
                    <a:pt x="482841" y="288124"/>
                  </a:lnTo>
                  <a:lnTo>
                    <a:pt x="482892" y="287909"/>
                  </a:lnTo>
                  <a:lnTo>
                    <a:pt x="482701" y="287909"/>
                  </a:lnTo>
                  <a:lnTo>
                    <a:pt x="484238" y="287020"/>
                  </a:lnTo>
                  <a:lnTo>
                    <a:pt x="485178" y="286131"/>
                  </a:lnTo>
                  <a:lnTo>
                    <a:pt x="486981" y="286131"/>
                  </a:lnTo>
                  <a:lnTo>
                    <a:pt x="489064" y="287528"/>
                  </a:lnTo>
                  <a:lnTo>
                    <a:pt x="489229" y="287909"/>
                  </a:lnTo>
                  <a:lnTo>
                    <a:pt x="489686" y="287528"/>
                  </a:lnTo>
                  <a:lnTo>
                    <a:pt x="490435" y="287020"/>
                  </a:lnTo>
                  <a:lnTo>
                    <a:pt x="491756" y="286131"/>
                  </a:lnTo>
                  <a:lnTo>
                    <a:pt x="492823" y="285496"/>
                  </a:lnTo>
                  <a:lnTo>
                    <a:pt x="492645" y="285496"/>
                  </a:lnTo>
                  <a:lnTo>
                    <a:pt x="493014" y="284226"/>
                  </a:lnTo>
                  <a:lnTo>
                    <a:pt x="493090" y="283972"/>
                  </a:lnTo>
                  <a:lnTo>
                    <a:pt x="493191" y="283591"/>
                  </a:lnTo>
                  <a:lnTo>
                    <a:pt x="493306" y="283210"/>
                  </a:lnTo>
                  <a:lnTo>
                    <a:pt x="493344" y="283083"/>
                  </a:lnTo>
                  <a:lnTo>
                    <a:pt x="492823" y="283083"/>
                  </a:lnTo>
                  <a:lnTo>
                    <a:pt x="490588" y="283591"/>
                  </a:lnTo>
                  <a:lnTo>
                    <a:pt x="492048" y="285496"/>
                  </a:lnTo>
                  <a:lnTo>
                    <a:pt x="491731" y="285496"/>
                  </a:lnTo>
                  <a:lnTo>
                    <a:pt x="489470" y="286766"/>
                  </a:lnTo>
                  <a:lnTo>
                    <a:pt x="487883" y="285496"/>
                  </a:lnTo>
                  <a:lnTo>
                    <a:pt x="488340" y="285496"/>
                  </a:lnTo>
                  <a:lnTo>
                    <a:pt x="488454" y="284988"/>
                  </a:lnTo>
                  <a:lnTo>
                    <a:pt x="488505" y="284734"/>
                  </a:lnTo>
                  <a:lnTo>
                    <a:pt x="488619" y="284226"/>
                  </a:lnTo>
                  <a:lnTo>
                    <a:pt x="488683" y="283972"/>
                  </a:lnTo>
                  <a:lnTo>
                    <a:pt x="488772" y="283591"/>
                  </a:lnTo>
                  <a:lnTo>
                    <a:pt x="485851" y="284187"/>
                  </a:lnTo>
                  <a:lnTo>
                    <a:pt x="485851" y="285496"/>
                  </a:lnTo>
                  <a:lnTo>
                    <a:pt x="485571" y="285762"/>
                  </a:lnTo>
                  <a:lnTo>
                    <a:pt x="484644" y="285496"/>
                  </a:lnTo>
                  <a:lnTo>
                    <a:pt x="485851" y="285496"/>
                  </a:lnTo>
                  <a:lnTo>
                    <a:pt x="485851" y="284187"/>
                  </a:lnTo>
                  <a:lnTo>
                    <a:pt x="485622" y="284226"/>
                  </a:lnTo>
                  <a:lnTo>
                    <a:pt x="484022" y="285496"/>
                  </a:lnTo>
                  <a:lnTo>
                    <a:pt x="481342" y="287528"/>
                  </a:lnTo>
                  <a:lnTo>
                    <a:pt x="477799" y="287528"/>
                  </a:lnTo>
                  <a:lnTo>
                    <a:pt x="478726" y="285496"/>
                  </a:lnTo>
                  <a:lnTo>
                    <a:pt x="480237" y="285496"/>
                  </a:lnTo>
                  <a:lnTo>
                    <a:pt x="480644" y="284226"/>
                  </a:lnTo>
                  <a:lnTo>
                    <a:pt x="480733" y="283972"/>
                  </a:lnTo>
                  <a:lnTo>
                    <a:pt x="480860" y="283591"/>
                  </a:lnTo>
                  <a:lnTo>
                    <a:pt x="480987" y="283210"/>
                  </a:lnTo>
                  <a:lnTo>
                    <a:pt x="481406" y="283083"/>
                  </a:lnTo>
                  <a:lnTo>
                    <a:pt x="482587" y="283083"/>
                  </a:lnTo>
                  <a:lnTo>
                    <a:pt x="483819" y="283972"/>
                  </a:lnTo>
                  <a:lnTo>
                    <a:pt x="487095" y="282702"/>
                  </a:lnTo>
                  <a:lnTo>
                    <a:pt x="489394" y="281813"/>
                  </a:lnTo>
                  <a:lnTo>
                    <a:pt x="490423" y="281178"/>
                  </a:lnTo>
                  <a:lnTo>
                    <a:pt x="491045" y="280797"/>
                  </a:lnTo>
                  <a:lnTo>
                    <a:pt x="487680" y="280797"/>
                  </a:lnTo>
                  <a:lnTo>
                    <a:pt x="492061" y="280035"/>
                  </a:lnTo>
                  <a:lnTo>
                    <a:pt x="487349" y="280035"/>
                  </a:lnTo>
                  <a:lnTo>
                    <a:pt x="487349" y="280797"/>
                  </a:lnTo>
                  <a:lnTo>
                    <a:pt x="484174" y="281178"/>
                  </a:lnTo>
                  <a:lnTo>
                    <a:pt x="483463" y="280797"/>
                  </a:lnTo>
                  <a:lnTo>
                    <a:pt x="478510" y="280797"/>
                  </a:lnTo>
                  <a:lnTo>
                    <a:pt x="480225" y="280035"/>
                  </a:lnTo>
                  <a:lnTo>
                    <a:pt x="478028" y="280035"/>
                  </a:lnTo>
                  <a:lnTo>
                    <a:pt x="477786" y="280416"/>
                  </a:lnTo>
                  <a:lnTo>
                    <a:pt x="477100" y="280035"/>
                  </a:lnTo>
                  <a:lnTo>
                    <a:pt x="478028" y="280035"/>
                  </a:lnTo>
                  <a:lnTo>
                    <a:pt x="480390" y="276225"/>
                  </a:lnTo>
                  <a:lnTo>
                    <a:pt x="485825" y="276225"/>
                  </a:lnTo>
                  <a:lnTo>
                    <a:pt x="485063" y="276860"/>
                  </a:lnTo>
                  <a:lnTo>
                    <a:pt x="483095" y="278765"/>
                  </a:lnTo>
                  <a:lnTo>
                    <a:pt x="480225" y="280035"/>
                  </a:lnTo>
                  <a:lnTo>
                    <a:pt x="483095" y="280035"/>
                  </a:lnTo>
                  <a:lnTo>
                    <a:pt x="483463" y="280797"/>
                  </a:lnTo>
                  <a:lnTo>
                    <a:pt x="487349" y="280797"/>
                  </a:lnTo>
                  <a:lnTo>
                    <a:pt x="487349" y="280035"/>
                  </a:lnTo>
                  <a:lnTo>
                    <a:pt x="483108" y="280035"/>
                  </a:lnTo>
                  <a:lnTo>
                    <a:pt x="485444" y="278257"/>
                  </a:lnTo>
                  <a:lnTo>
                    <a:pt x="495795" y="278257"/>
                  </a:lnTo>
                  <a:lnTo>
                    <a:pt x="496112" y="277749"/>
                  </a:lnTo>
                  <a:lnTo>
                    <a:pt x="487286" y="277749"/>
                  </a:lnTo>
                  <a:lnTo>
                    <a:pt x="485775" y="278003"/>
                  </a:lnTo>
                  <a:lnTo>
                    <a:pt x="486117" y="277749"/>
                  </a:lnTo>
                  <a:lnTo>
                    <a:pt x="487286" y="277749"/>
                  </a:lnTo>
                  <a:lnTo>
                    <a:pt x="487743" y="276225"/>
                  </a:lnTo>
                  <a:lnTo>
                    <a:pt x="496836" y="276225"/>
                  </a:lnTo>
                  <a:lnTo>
                    <a:pt x="496925" y="276479"/>
                  </a:lnTo>
                  <a:lnTo>
                    <a:pt x="496112" y="277749"/>
                  </a:lnTo>
                  <a:lnTo>
                    <a:pt x="497344" y="277749"/>
                  </a:lnTo>
                  <a:lnTo>
                    <a:pt x="497446" y="276860"/>
                  </a:lnTo>
                  <a:lnTo>
                    <a:pt x="497535" y="275971"/>
                  </a:lnTo>
                  <a:lnTo>
                    <a:pt x="497649" y="274828"/>
                  </a:lnTo>
                  <a:lnTo>
                    <a:pt x="497763" y="273685"/>
                  </a:lnTo>
                  <a:lnTo>
                    <a:pt x="497827" y="273050"/>
                  </a:lnTo>
                  <a:lnTo>
                    <a:pt x="497928" y="272034"/>
                  </a:lnTo>
                  <a:lnTo>
                    <a:pt x="497967" y="271653"/>
                  </a:lnTo>
                  <a:lnTo>
                    <a:pt x="498767" y="271653"/>
                  </a:lnTo>
                  <a:lnTo>
                    <a:pt x="501129" y="272034"/>
                  </a:lnTo>
                  <a:lnTo>
                    <a:pt x="500570" y="272034"/>
                  </a:lnTo>
                  <a:lnTo>
                    <a:pt x="501510" y="272554"/>
                  </a:lnTo>
                  <a:lnTo>
                    <a:pt x="503072" y="271653"/>
                  </a:lnTo>
                  <a:lnTo>
                    <a:pt x="504012" y="271653"/>
                  </a:lnTo>
                  <a:lnTo>
                    <a:pt x="504012" y="270510"/>
                  </a:lnTo>
                  <a:close/>
                </a:path>
                <a:path w="559434" h="296544">
                  <a:moveTo>
                    <a:pt x="504355" y="286029"/>
                  </a:moveTo>
                  <a:lnTo>
                    <a:pt x="503618" y="286524"/>
                  </a:lnTo>
                  <a:lnTo>
                    <a:pt x="502996" y="286181"/>
                  </a:lnTo>
                  <a:lnTo>
                    <a:pt x="503656" y="287096"/>
                  </a:lnTo>
                  <a:lnTo>
                    <a:pt x="503885" y="286740"/>
                  </a:lnTo>
                  <a:lnTo>
                    <a:pt x="504126" y="286385"/>
                  </a:lnTo>
                  <a:lnTo>
                    <a:pt x="504355" y="286029"/>
                  </a:lnTo>
                  <a:close/>
                </a:path>
                <a:path w="559434" h="296544">
                  <a:moveTo>
                    <a:pt x="506844" y="278942"/>
                  </a:moveTo>
                  <a:lnTo>
                    <a:pt x="504329" y="278942"/>
                  </a:lnTo>
                  <a:lnTo>
                    <a:pt x="504431" y="279234"/>
                  </a:lnTo>
                  <a:lnTo>
                    <a:pt x="506044" y="279476"/>
                  </a:lnTo>
                  <a:lnTo>
                    <a:pt x="506844" y="278942"/>
                  </a:lnTo>
                  <a:close/>
                </a:path>
                <a:path w="559434" h="296544">
                  <a:moveTo>
                    <a:pt x="507187" y="282486"/>
                  </a:moveTo>
                  <a:lnTo>
                    <a:pt x="506996" y="282282"/>
                  </a:lnTo>
                  <a:lnTo>
                    <a:pt x="506133" y="282130"/>
                  </a:lnTo>
                  <a:lnTo>
                    <a:pt x="506133" y="282486"/>
                  </a:lnTo>
                  <a:lnTo>
                    <a:pt x="507187" y="282486"/>
                  </a:lnTo>
                  <a:close/>
                </a:path>
                <a:path w="559434" h="296544">
                  <a:moveTo>
                    <a:pt x="508965" y="244589"/>
                  </a:moveTo>
                  <a:lnTo>
                    <a:pt x="508850" y="244348"/>
                  </a:lnTo>
                  <a:lnTo>
                    <a:pt x="508723" y="244119"/>
                  </a:lnTo>
                  <a:lnTo>
                    <a:pt x="508609" y="243878"/>
                  </a:lnTo>
                  <a:lnTo>
                    <a:pt x="507898" y="244589"/>
                  </a:lnTo>
                  <a:lnTo>
                    <a:pt x="508965" y="244589"/>
                  </a:lnTo>
                  <a:close/>
                </a:path>
                <a:path w="559434" h="296544">
                  <a:moveTo>
                    <a:pt x="510019" y="247065"/>
                  </a:moveTo>
                  <a:lnTo>
                    <a:pt x="508292" y="246672"/>
                  </a:lnTo>
                  <a:lnTo>
                    <a:pt x="504405" y="245833"/>
                  </a:lnTo>
                  <a:lnTo>
                    <a:pt x="501878" y="247065"/>
                  </a:lnTo>
                  <a:lnTo>
                    <a:pt x="501167" y="247065"/>
                  </a:lnTo>
                  <a:lnTo>
                    <a:pt x="501167" y="247421"/>
                  </a:lnTo>
                  <a:lnTo>
                    <a:pt x="504926" y="247421"/>
                  </a:lnTo>
                  <a:lnTo>
                    <a:pt x="506374" y="246799"/>
                  </a:lnTo>
                  <a:lnTo>
                    <a:pt x="508609" y="247777"/>
                  </a:lnTo>
                  <a:lnTo>
                    <a:pt x="510019" y="247065"/>
                  </a:lnTo>
                  <a:close/>
                </a:path>
                <a:path w="559434" h="296544">
                  <a:moveTo>
                    <a:pt x="519938" y="247421"/>
                  </a:moveTo>
                  <a:lnTo>
                    <a:pt x="519379" y="246773"/>
                  </a:lnTo>
                  <a:lnTo>
                    <a:pt x="519036" y="246722"/>
                  </a:lnTo>
                  <a:lnTo>
                    <a:pt x="518172" y="246354"/>
                  </a:lnTo>
                  <a:lnTo>
                    <a:pt x="518058" y="246481"/>
                  </a:lnTo>
                  <a:lnTo>
                    <a:pt x="517817" y="246710"/>
                  </a:lnTo>
                  <a:lnTo>
                    <a:pt x="518655" y="247497"/>
                  </a:lnTo>
                  <a:lnTo>
                    <a:pt x="518375" y="247154"/>
                  </a:lnTo>
                  <a:lnTo>
                    <a:pt x="519938" y="247421"/>
                  </a:lnTo>
                  <a:close/>
                </a:path>
                <a:path w="559434" h="296544">
                  <a:moveTo>
                    <a:pt x="521004" y="252374"/>
                  </a:moveTo>
                  <a:lnTo>
                    <a:pt x="520814" y="250952"/>
                  </a:lnTo>
                  <a:lnTo>
                    <a:pt x="520306" y="250253"/>
                  </a:lnTo>
                  <a:lnTo>
                    <a:pt x="519938" y="250253"/>
                  </a:lnTo>
                  <a:lnTo>
                    <a:pt x="519112" y="251129"/>
                  </a:lnTo>
                  <a:lnTo>
                    <a:pt x="518972" y="250913"/>
                  </a:lnTo>
                  <a:lnTo>
                    <a:pt x="518528" y="252374"/>
                  </a:lnTo>
                  <a:lnTo>
                    <a:pt x="519125" y="252501"/>
                  </a:lnTo>
                  <a:lnTo>
                    <a:pt x="520306" y="252730"/>
                  </a:lnTo>
                  <a:lnTo>
                    <a:pt x="520534" y="252615"/>
                  </a:lnTo>
                  <a:lnTo>
                    <a:pt x="520776" y="252501"/>
                  </a:lnTo>
                  <a:lnTo>
                    <a:pt x="521004" y="252374"/>
                  </a:lnTo>
                  <a:close/>
                </a:path>
                <a:path w="559434" h="296544">
                  <a:moveTo>
                    <a:pt x="525259" y="252374"/>
                  </a:moveTo>
                  <a:lnTo>
                    <a:pt x="525132" y="252031"/>
                  </a:lnTo>
                  <a:lnTo>
                    <a:pt x="524903" y="251320"/>
                  </a:lnTo>
                  <a:lnTo>
                    <a:pt x="524713" y="252082"/>
                  </a:lnTo>
                  <a:lnTo>
                    <a:pt x="525259" y="252374"/>
                  </a:lnTo>
                  <a:close/>
                </a:path>
                <a:path w="559434" h="296544">
                  <a:moveTo>
                    <a:pt x="538365" y="283197"/>
                  </a:moveTo>
                  <a:lnTo>
                    <a:pt x="538010" y="283197"/>
                  </a:lnTo>
                  <a:lnTo>
                    <a:pt x="537768" y="283425"/>
                  </a:lnTo>
                  <a:lnTo>
                    <a:pt x="537540" y="283667"/>
                  </a:lnTo>
                  <a:lnTo>
                    <a:pt x="537298" y="283895"/>
                  </a:lnTo>
                  <a:lnTo>
                    <a:pt x="537298" y="284264"/>
                  </a:lnTo>
                  <a:lnTo>
                    <a:pt x="538010" y="284264"/>
                  </a:lnTo>
                  <a:lnTo>
                    <a:pt x="538124" y="283895"/>
                  </a:lnTo>
                  <a:lnTo>
                    <a:pt x="538251" y="283552"/>
                  </a:lnTo>
                  <a:lnTo>
                    <a:pt x="538365" y="283197"/>
                  </a:lnTo>
                  <a:close/>
                </a:path>
                <a:path w="559434" h="296544">
                  <a:moveTo>
                    <a:pt x="539064" y="272211"/>
                  </a:moveTo>
                  <a:lnTo>
                    <a:pt x="538378" y="270294"/>
                  </a:lnTo>
                  <a:lnTo>
                    <a:pt x="535000" y="269595"/>
                  </a:lnTo>
                  <a:lnTo>
                    <a:pt x="533044" y="269024"/>
                  </a:lnTo>
                  <a:lnTo>
                    <a:pt x="534187" y="270687"/>
                  </a:lnTo>
                  <a:lnTo>
                    <a:pt x="536333" y="272110"/>
                  </a:lnTo>
                  <a:lnTo>
                    <a:pt x="539064" y="272211"/>
                  </a:lnTo>
                  <a:close/>
                </a:path>
                <a:path w="559434" h="296544">
                  <a:moveTo>
                    <a:pt x="541553" y="286385"/>
                  </a:moveTo>
                  <a:lnTo>
                    <a:pt x="541312" y="286740"/>
                  </a:lnTo>
                  <a:lnTo>
                    <a:pt x="541083" y="287096"/>
                  </a:lnTo>
                  <a:lnTo>
                    <a:pt x="540842" y="287439"/>
                  </a:lnTo>
                  <a:lnTo>
                    <a:pt x="541553" y="287439"/>
                  </a:lnTo>
                  <a:lnTo>
                    <a:pt x="541553" y="286385"/>
                  </a:lnTo>
                  <a:close/>
                </a:path>
                <a:path w="559434" h="296544">
                  <a:moveTo>
                    <a:pt x="541553" y="259461"/>
                  </a:moveTo>
                  <a:lnTo>
                    <a:pt x="539775" y="259461"/>
                  </a:lnTo>
                  <a:lnTo>
                    <a:pt x="539889" y="259816"/>
                  </a:lnTo>
                  <a:lnTo>
                    <a:pt x="540016" y="260172"/>
                  </a:lnTo>
                  <a:lnTo>
                    <a:pt x="540131" y="260527"/>
                  </a:lnTo>
                  <a:lnTo>
                    <a:pt x="540600" y="260286"/>
                  </a:lnTo>
                  <a:lnTo>
                    <a:pt x="541083" y="260057"/>
                  </a:lnTo>
                  <a:lnTo>
                    <a:pt x="541553" y="259816"/>
                  </a:lnTo>
                  <a:lnTo>
                    <a:pt x="541553" y="259461"/>
                  </a:lnTo>
                  <a:close/>
                </a:path>
                <a:path w="559434" h="296544">
                  <a:moveTo>
                    <a:pt x="541909" y="250964"/>
                  </a:moveTo>
                  <a:lnTo>
                    <a:pt x="541553" y="251193"/>
                  </a:lnTo>
                  <a:lnTo>
                    <a:pt x="540842" y="251675"/>
                  </a:lnTo>
                  <a:lnTo>
                    <a:pt x="541553" y="251675"/>
                  </a:lnTo>
                  <a:lnTo>
                    <a:pt x="541782" y="251193"/>
                  </a:lnTo>
                  <a:lnTo>
                    <a:pt x="541909" y="250964"/>
                  </a:lnTo>
                  <a:close/>
                </a:path>
                <a:path w="559434" h="296544">
                  <a:moveTo>
                    <a:pt x="544741" y="265480"/>
                  </a:moveTo>
                  <a:lnTo>
                    <a:pt x="544614" y="265252"/>
                  </a:lnTo>
                  <a:lnTo>
                    <a:pt x="544385" y="264769"/>
                  </a:lnTo>
                  <a:lnTo>
                    <a:pt x="542251" y="264769"/>
                  </a:lnTo>
                  <a:lnTo>
                    <a:pt x="542251" y="265836"/>
                  </a:lnTo>
                  <a:lnTo>
                    <a:pt x="542963" y="265950"/>
                  </a:lnTo>
                  <a:lnTo>
                    <a:pt x="543674" y="266077"/>
                  </a:lnTo>
                  <a:lnTo>
                    <a:pt x="544385" y="266192"/>
                  </a:lnTo>
                  <a:lnTo>
                    <a:pt x="544614" y="265950"/>
                  </a:lnTo>
                  <a:lnTo>
                    <a:pt x="544741" y="265836"/>
                  </a:lnTo>
                  <a:lnTo>
                    <a:pt x="544741" y="265480"/>
                  </a:lnTo>
                  <a:close/>
                </a:path>
                <a:path w="559434" h="296544">
                  <a:moveTo>
                    <a:pt x="549338" y="289928"/>
                  </a:moveTo>
                  <a:lnTo>
                    <a:pt x="548868" y="289458"/>
                  </a:lnTo>
                  <a:lnTo>
                    <a:pt x="548398" y="288975"/>
                  </a:lnTo>
                  <a:lnTo>
                    <a:pt x="547928" y="288505"/>
                  </a:lnTo>
                  <a:lnTo>
                    <a:pt x="547814" y="288861"/>
                  </a:lnTo>
                  <a:lnTo>
                    <a:pt x="547687" y="289217"/>
                  </a:lnTo>
                  <a:lnTo>
                    <a:pt x="547573" y="289572"/>
                  </a:lnTo>
                  <a:lnTo>
                    <a:pt x="548754" y="289801"/>
                  </a:lnTo>
                  <a:lnTo>
                    <a:pt x="549338" y="289928"/>
                  </a:lnTo>
                  <a:close/>
                </a:path>
                <a:path w="559434" h="296544">
                  <a:moveTo>
                    <a:pt x="550049" y="292049"/>
                  </a:moveTo>
                  <a:lnTo>
                    <a:pt x="548754" y="291934"/>
                  </a:lnTo>
                  <a:lnTo>
                    <a:pt x="547458" y="291807"/>
                  </a:lnTo>
                  <a:lnTo>
                    <a:pt x="546150" y="291693"/>
                  </a:lnTo>
                  <a:lnTo>
                    <a:pt x="546646" y="292823"/>
                  </a:lnTo>
                  <a:lnTo>
                    <a:pt x="545871" y="292785"/>
                  </a:lnTo>
                  <a:lnTo>
                    <a:pt x="546862" y="293471"/>
                  </a:lnTo>
                  <a:lnTo>
                    <a:pt x="547497" y="291858"/>
                  </a:lnTo>
                  <a:lnTo>
                    <a:pt x="548068" y="292950"/>
                  </a:lnTo>
                  <a:lnTo>
                    <a:pt x="550049" y="292049"/>
                  </a:lnTo>
                  <a:close/>
                </a:path>
                <a:path w="559434" h="296544">
                  <a:moveTo>
                    <a:pt x="550405" y="247777"/>
                  </a:moveTo>
                  <a:lnTo>
                    <a:pt x="548144" y="248475"/>
                  </a:lnTo>
                  <a:lnTo>
                    <a:pt x="548068" y="249326"/>
                  </a:lnTo>
                  <a:lnTo>
                    <a:pt x="545795" y="248488"/>
                  </a:lnTo>
                  <a:lnTo>
                    <a:pt x="546646" y="249770"/>
                  </a:lnTo>
                  <a:lnTo>
                    <a:pt x="547865" y="249669"/>
                  </a:lnTo>
                  <a:lnTo>
                    <a:pt x="550049" y="249542"/>
                  </a:lnTo>
                  <a:lnTo>
                    <a:pt x="550164" y="248958"/>
                  </a:lnTo>
                  <a:lnTo>
                    <a:pt x="550291" y="248361"/>
                  </a:lnTo>
                  <a:lnTo>
                    <a:pt x="550405" y="247777"/>
                  </a:lnTo>
                  <a:close/>
                </a:path>
                <a:path w="559434" h="296544">
                  <a:moveTo>
                    <a:pt x="550760" y="269735"/>
                  </a:moveTo>
                  <a:lnTo>
                    <a:pt x="549211" y="268935"/>
                  </a:lnTo>
                  <a:lnTo>
                    <a:pt x="547052" y="268986"/>
                  </a:lnTo>
                  <a:lnTo>
                    <a:pt x="545795" y="269735"/>
                  </a:lnTo>
                  <a:lnTo>
                    <a:pt x="545096" y="269735"/>
                  </a:lnTo>
                  <a:lnTo>
                    <a:pt x="545096" y="270090"/>
                  </a:lnTo>
                  <a:lnTo>
                    <a:pt x="547001" y="269811"/>
                  </a:lnTo>
                  <a:lnTo>
                    <a:pt x="548119" y="269836"/>
                  </a:lnTo>
                  <a:lnTo>
                    <a:pt x="549694" y="270446"/>
                  </a:lnTo>
                  <a:lnTo>
                    <a:pt x="550049" y="270332"/>
                  </a:lnTo>
                  <a:lnTo>
                    <a:pt x="550405" y="270205"/>
                  </a:lnTo>
                  <a:lnTo>
                    <a:pt x="550760" y="270090"/>
                  </a:lnTo>
                  <a:lnTo>
                    <a:pt x="550760" y="269735"/>
                  </a:lnTo>
                  <a:close/>
                </a:path>
                <a:path w="559434" h="296544">
                  <a:moveTo>
                    <a:pt x="551116" y="272211"/>
                  </a:moveTo>
                  <a:lnTo>
                    <a:pt x="550646" y="272326"/>
                  </a:lnTo>
                  <a:lnTo>
                    <a:pt x="550164" y="272453"/>
                  </a:lnTo>
                  <a:lnTo>
                    <a:pt x="549694" y="272567"/>
                  </a:lnTo>
                  <a:lnTo>
                    <a:pt x="549694" y="272923"/>
                  </a:lnTo>
                  <a:lnTo>
                    <a:pt x="550760" y="272923"/>
                  </a:lnTo>
                  <a:lnTo>
                    <a:pt x="550875" y="272681"/>
                  </a:lnTo>
                  <a:lnTo>
                    <a:pt x="550989" y="272453"/>
                  </a:lnTo>
                  <a:lnTo>
                    <a:pt x="551116" y="272211"/>
                  </a:lnTo>
                  <a:close/>
                </a:path>
                <a:path w="559434" h="296544">
                  <a:moveTo>
                    <a:pt x="551675" y="252183"/>
                  </a:moveTo>
                  <a:lnTo>
                    <a:pt x="550659" y="252755"/>
                  </a:lnTo>
                  <a:lnTo>
                    <a:pt x="550913" y="253441"/>
                  </a:lnTo>
                  <a:lnTo>
                    <a:pt x="551459" y="253441"/>
                  </a:lnTo>
                  <a:lnTo>
                    <a:pt x="551573" y="252755"/>
                  </a:lnTo>
                  <a:lnTo>
                    <a:pt x="551675" y="252183"/>
                  </a:lnTo>
                  <a:close/>
                </a:path>
                <a:path w="559434" h="296544">
                  <a:moveTo>
                    <a:pt x="551827" y="289572"/>
                  </a:moveTo>
                  <a:lnTo>
                    <a:pt x="551459" y="289331"/>
                  </a:lnTo>
                  <a:lnTo>
                    <a:pt x="551116" y="289102"/>
                  </a:lnTo>
                  <a:lnTo>
                    <a:pt x="550760" y="288861"/>
                  </a:lnTo>
                  <a:lnTo>
                    <a:pt x="550405" y="288861"/>
                  </a:lnTo>
                  <a:lnTo>
                    <a:pt x="550405" y="289572"/>
                  </a:lnTo>
                  <a:lnTo>
                    <a:pt x="551827" y="289572"/>
                  </a:lnTo>
                  <a:close/>
                </a:path>
                <a:path w="559434" h="296544">
                  <a:moveTo>
                    <a:pt x="559257" y="294170"/>
                  </a:moveTo>
                  <a:lnTo>
                    <a:pt x="558393" y="292887"/>
                  </a:lnTo>
                  <a:lnTo>
                    <a:pt x="554062" y="291566"/>
                  </a:lnTo>
                  <a:lnTo>
                    <a:pt x="551116" y="292049"/>
                  </a:lnTo>
                  <a:lnTo>
                    <a:pt x="551116" y="292404"/>
                  </a:lnTo>
                  <a:lnTo>
                    <a:pt x="553237" y="293116"/>
                  </a:lnTo>
                  <a:lnTo>
                    <a:pt x="553237" y="293471"/>
                  </a:lnTo>
                  <a:lnTo>
                    <a:pt x="551815" y="294525"/>
                  </a:lnTo>
                  <a:lnTo>
                    <a:pt x="551053" y="293878"/>
                  </a:lnTo>
                  <a:lnTo>
                    <a:pt x="549338" y="293471"/>
                  </a:lnTo>
                  <a:lnTo>
                    <a:pt x="548627" y="295592"/>
                  </a:lnTo>
                  <a:lnTo>
                    <a:pt x="551459" y="295948"/>
                  </a:lnTo>
                  <a:lnTo>
                    <a:pt x="553948" y="293674"/>
                  </a:lnTo>
                  <a:lnTo>
                    <a:pt x="555739" y="293814"/>
                  </a:lnTo>
                  <a:lnTo>
                    <a:pt x="559257" y="294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7720749" y="2496629"/>
              <a:ext cx="508000" cy="294005"/>
            </a:xfrm>
            <a:custGeom>
              <a:avLst/>
              <a:gdLst/>
              <a:ahLst/>
              <a:cxnLst/>
              <a:rect l="l" t="t" r="r" b="b"/>
              <a:pathLst>
                <a:path w="508000" h="294005">
                  <a:moveTo>
                    <a:pt x="38595" y="191414"/>
                  </a:moveTo>
                  <a:lnTo>
                    <a:pt x="38366" y="191300"/>
                  </a:lnTo>
                  <a:lnTo>
                    <a:pt x="38125" y="191173"/>
                  </a:lnTo>
                  <a:lnTo>
                    <a:pt x="37884" y="191058"/>
                  </a:lnTo>
                  <a:lnTo>
                    <a:pt x="38087" y="191770"/>
                  </a:lnTo>
                  <a:lnTo>
                    <a:pt x="38049" y="191922"/>
                  </a:lnTo>
                  <a:lnTo>
                    <a:pt x="38595" y="192024"/>
                  </a:lnTo>
                  <a:lnTo>
                    <a:pt x="38595" y="191414"/>
                  </a:lnTo>
                  <a:close/>
                </a:path>
                <a:path w="508000" h="294005">
                  <a:moveTo>
                    <a:pt x="71894" y="226123"/>
                  </a:moveTo>
                  <a:lnTo>
                    <a:pt x="66230" y="225056"/>
                  </a:lnTo>
                  <a:lnTo>
                    <a:pt x="65862" y="225412"/>
                  </a:lnTo>
                  <a:lnTo>
                    <a:pt x="65862" y="225767"/>
                  </a:lnTo>
                  <a:lnTo>
                    <a:pt x="70472" y="226834"/>
                  </a:lnTo>
                  <a:lnTo>
                    <a:pt x="70954" y="226720"/>
                  </a:lnTo>
                  <a:lnTo>
                    <a:pt x="71424" y="226593"/>
                  </a:lnTo>
                  <a:lnTo>
                    <a:pt x="71894" y="226479"/>
                  </a:lnTo>
                  <a:lnTo>
                    <a:pt x="71894" y="226123"/>
                  </a:lnTo>
                  <a:close/>
                </a:path>
                <a:path w="508000" h="294005">
                  <a:moveTo>
                    <a:pt x="88531" y="222580"/>
                  </a:moveTo>
                  <a:lnTo>
                    <a:pt x="86766" y="222580"/>
                  </a:lnTo>
                  <a:lnTo>
                    <a:pt x="86652" y="222821"/>
                  </a:lnTo>
                  <a:lnTo>
                    <a:pt x="86525" y="223062"/>
                  </a:lnTo>
                  <a:lnTo>
                    <a:pt x="86423" y="223291"/>
                  </a:lnTo>
                  <a:lnTo>
                    <a:pt x="86893" y="223532"/>
                  </a:lnTo>
                  <a:lnTo>
                    <a:pt x="87363" y="223761"/>
                  </a:lnTo>
                  <a:lnTo>
                    <a:pt x="87820" y="224002"/>
                  </a:lnTo>
                  <a:lnTo>
                    <a:pt x="88303" y="223291"/>
                  </a:lnTo>
                  <a:lnTo>
                    <a:pt x="88531" y="222935"/>
                  </a:lnTo>
                  <a:lnTo>
                    <a:pt x="88531" y="222580"/>
                  </a:lnTo>
                  <a:close/>
                </a:path>
                <a:path w="508000" h="294005">
                  <a:moveTo>
                    <a:pt x="95973" y="227888"/>
                  </a:moveTo>
                  <a:lnTo>
                    <a:pt x="93738" y="228168"/>
                  </a:lnTo>
                  <a:lnTo>
                    <a:pt x="91643" y="227190"/>
                  </a:lnTo>
                  <a:lnTo>
                    <a:pt x="89776" y="227190"/>
                  </a:lnTo>
                  <a:lnTo>
                    <a:pt x="88531" y="227545"/>
                  </a:lnTo>
                  <a:lnTo>
                    <a:pt x="87693" y="228473"/>
                  </a:lnTo>
                  <a:lnTo>
                    <a:pt x="87909" y="228955"/>
                  </a:lnTo>
                  <a:lnTo>
                    <a:pt x="88023" y="229311"/>
                  </a:lnTo>
                  <a:lnTo>
                    <a:pt x="88150" y="230733"/>
                  </a:lnTo>
                  <a:lnTo>
                    <a:pt x="88938" y="230733"/>
                  </a:lnTo>
                  <a:lnTo>
                    <a:pt x="87452" y="231432"/>
                  </a:lnTo>
                  <a:lnTo>
                    <a:pt x="83604" y="229781"/>
                  </a:lnTo>
                  <a:lnTo>
                    <a:pt x="83197" y="229311"/>
                  </a:lnTo>
                  <a:lnTo>
                    <a:pt x="82981" y="228955"/>
                  </a:lnTo>
                  <a:lnTo>
                    <a:pt x="81864" y="227190"/>
                  </a:lnTo>
                  <a:lnTo>
                    <a:pt x="78270" y="225056"/>
                  </a:lnTo>
                  <a:lnTo>
                    <a:pt x="77787" y="225539"/>
                  </a:lnTo>
                  <a:lnTo>
                    <a:pt x="77495" y="227190"/>
                  </a:lnTo>
                  <a:lnTo>
                    <a:pt x="81102" y="227190"/>
                  </a:lnTo>
                  <a:lnTo>
                    <a:pt x="81800" y="228955"/>
                  </a:lnTo>
                  <a:lnTo>
                    <a:pt x="77203" y="227888"/>
                  </a:lnTo>
                  <a:lnTo>
                    <a:pt x="76974" y="227888"/>
                  </a:lnTo>
                  <a:lnTo>
                    <a:pt x="76796" y="228257"/>
                  </a:lnTo>
                  <a:lnTo>
                    <a:pt x="77139" y="228257"/>
                  </a:lnTo>
                  <a:lnTo>
                    <a:pt x="80505" y="229781"/>
                  </a:lnTo>
                  <a:lnTo>
                    <a:pt x="87807" y="232867"/>
                  </a:lnTo>
                  <a:lnTo>
                    <a:pt x="89001" y="232664"/>
                  </a:lnTo>
                  <a:lnTo>
                    <a:pt x="89611" y="232143"/>
                  </a:lnTo>
                  <a:lnTo>
                    <a:pt x="90004" y="231546"/>
                  </a:lnTo>
                  <a:lnTo>
                    <a:pt x="90551" y="230733"/>
                  </a:lnTo>
                  <a:lnTo>
                    <a:pt x="89750" y="230416"/>
                  </a:lnTo>
                  <a:lnTo>
                    <a:pt x="88900" y="228955"/>
                  </a:lnTo>
                  <a:lnTo>
                    <a:pt x="89611" y="228257"/>
                  </a:lnTo>
                  <a:lnTo>
                    <a:pt x="93141" y="229311"/>
                  </a:lnTo>
                  <a:lnTo>
                    <a:pt x="93065" y="229781"/>
                  </a:lnTo>
                  <a:lnTo>
                    <a:pt x="92964" y="230416"/>
                  </a:lnTo>
                  <a:lnTo>
                    <a:pt x="92925" y="230733"/>
                  </a:lnTo>
                  <a:lnTo>
                    <a:pt x="92798" y="231546"/>
                  </a:lnTo>
                  <a:lnTo>
                    <a:pt x="93611" y="231546"/>
                  </a:lnTo>
                  <a:lnTo>
                    <a:pt x="93497" y="229781"/>
                  </a:lnTo>
                  <a:lnTo>
                    <a:pt x="94576" y="229781"/>
                  </a:lnTo>
                  <a:lnTo>
                    <a:pt x="95973" y="229311"/>
                  </a:lnTo>
                  <a:lnTo>
                    <a:pt x="95973" y="227888"/>
                  </a:lnTo>
                  <a:close/>
                </a:path>
                <a:path w="508000" h="294005">
                  <a:moveTo>
                    <a:pt x="97396" y="234746"/>
                  </a:moveTo>
                  <a:lnTo>
                    <a:pt x="96367" y="234276"/>
                  </a:lnTo>
                  <a:lnTo>
                    <a:pt x="95580" y="233908"/>
                  </a:lnTo>
                  <a:lnTo>
                    <a:pt x="94919" y="232905"/>
                  </a:lnTo>
                  <a:lnTo>
                    <a:pt x="94919" y="234276"/>
                  </a:lnTo>
                  <a:lnTo>
                    <a:pt x="93141" y="234276"/>
                  </a:lnTo>
                  <a:lnTo>
                    <a:pt x="92443" y="233210"/>
                  </a:lnTo>
                  <a:lnTo>
                    <a:pt x="93497" y="232143"/>
                  </a:lnTo>
                  <a:lnTo>
                    <a:pt x="94919" y="234276"/>
                  </a:lnTo>
                  <a:lnTo>
                    <a:pt x="94919" y="232905"/>
                  </a:lnTo>
                  <a:lnTo>
                    <a:pt x="94767" y="232664"/>
                  </a:lnTo>
                  <a:lnTo>
                    <a:pt x="94221" y="232143"/>
                  </a:lnTo>
                  <a:lnTo>
                    <a:pt x="93827" y="231762"/>
                  </a:lnTo>
                  <a:lnTo>
                    <a:pt x="92773" y="231762"/>
                  </a:lnTo>
                  <a:lnTo>
                    <a:pt x="91935" y="231762"/>
                  </a:lnTo>
                  <a:lnTo>
                    <a:pt x="91655" y="232664"/>
                  </a:lnTo>
                  <a:lnTo>
                    <a:pt x="91579" y="232879"/>
                  </a:lnTo>
                  <a:lnTo>
                    <a:pt x="91478" y="233210"/>
                  </a:lnTo>
                  <a:lnTo>
                    <a:pt x="91376" y="233565"/>
                  </a:lnTo>
                  <a:lnTo>
                    <a:pt x="91681" y="233908"/>
                  </a:lnTo>
                  <a:lnTo>
                    <a:pt x="92671" y="235331"/>
                  </a:lnTo>
                  <a:lnTo>
                    <a:pt x="94919" y="235331"/>
                  </a:lnTo>
                  <a:lnTo>
                    <a:pt x="95681" y="234746"/>
                  </a:lnTo>
                  <a:lnTo>
                    <a:pt x="95592" y="234975"/>
                  </a:lnTo>
                  <a:lnTo>
                    <a:pt x="97396" y="234975"/>
                  </a:lnTo>
                  <a:lnTo>
                    <a:pt x="97396" y="234746"/>
                  </a:lnTo>
                  <a:close/>
                </a:path>
                <a:path w="508000" h="294005">
                  <a:moveTo>
                    <a:pt x="100584" y="208775"/>
                  </a:moveTo>
                  <a:lnTo>
                    <a:pt x="75438" y="208775"/>
                  </a:lnTo>
                  <a:lnTo>
                    <a:pt x="19608" y="211277"/>
                  </a:lnTo>
                  <a:lnTo>
                    <a:pt x="12700" y="211137"/>
                  </a:lnTo>
                  <a:lnTo>
                    <a:pt x="6159" y="211416"/>
                  </a:lnTo>
                  <a:lnTo>
                    <a:pt x="0" y="213372"/>
                  </a:lnTo>
                  <a:lnTo>
                    <a:pt x="100584" y="208775"/>
                  </a:lnTo>
                  <a:close/>
                </a:path>
                <a:path w="508000" h="294005">
                  <a:moveTo>
                    <a:pt x="105549" y="241350"/>
                  </a:moveTo>
                  <a:lnTo>
                    <a:pt x="105422" y="241122"/>
                  </a:lnTo>
                  <a:lnTo>
                    <a:pt x="105308" y="240880"/>
                  </a:lnTo>
                  <a:lnTo>
                    <a:pt x="105194" y="240652"/>
                  </a:lnTo>
                  <a:lnTo>
                    <a:pt x="104952" y="240880"/>
                  </a:lnTo>
                  <a:lnTo>
                    <a:pt x="104482" y="241350"/>
                  </a:lnTo>
                  <a:lnTo>
                    <a:pt x="105549" y="241350"/>
                  </a:lnTo>
                  <a:close/>
                </a:path>
                <a:path w="508000" h="294005">
                  <a:moveTo>
                    <a:pt x="106603" y="260121"/>
                  </a:moveTo>
                  <a:lnTo>
                    <a:pt x="106375" y="259181"/>
                  </a:lnTo>
                  <a:lnTo>
                    <a:pt x="106248" y="258711"/>
                  </a:lnTo>
                  <a:lnTo>
                    <a:pt x="105892" y="258711"/>
                  </a:lnTo>
                  <a:lnTo>
                    <a:pt x="106375" y="259651"/>
                  </a:lnTo>
                  <a:lnTo>
                    <a:pt x="106603" y="260121"/>
                  </a:lnTo>
                  <a:close/>
                </a:path>
                <a:path w="508000" h="294005">
                  <a:moveTo>
                    <a:pt x="106959" y="233565"/>
                  </a:moveTo>
                  <a:lnTo>
                    <a:pt x="104165" y="232714"/>
                  </a:lnTo>
                  <a:lnTo>
                    <a:pt x="102793" y="231482"/>
                  </a:lnTo>
                  <a:lnTo>
                    <a:pt x="99174" y="231432"/>
                  </a:lnTo>
                  <a:lnTo>
                    <a:pt x="98463" y="232384"/>
                  </a:lnTo>
                  <a:lnTo>
                    <a:pt x="98094" y="232854"/>
                  </a:lnTo>
                  <a:lnTo>
                    <a:pt x="98094" y="234276"/>
                  </a:lnTo>
                  <a:lnTo>
                    <a:pt x="101511" y="233337"/>
                  </a:lnTo>
                  <a:lnTo>
                    <a:pt x="101917" y="233070"/>
                  </a:lnTo>
                  <a:lnTo>
                    <a:pt x="105549" y="234276"/>
                  </a:lnTo>
                  <a:lnTo>
                    <a:pt x="105892" y="236042"/>
                  </a:lnTo>
                  <a:lnTo>
                    <a:pt x="105549" y="236397"/>
                  </a:lnTo>
                  <a:lnTo>
                    <a:pt x="103466" y="236524"/>
                  </a:lnTo>
                  <a:lnTo>
                    <a:pt x="102095" y="235737"/>
                  </a:lnTo>
                  <a:lnTo>
                    <a:pt x="99872" y="235331"/>
                  </a:lnTo>
                  <a:lnTo>
                    <a:pt x="99644" y="235572"/>
                  </a:lnTo>
                  <a:lnTo>
                    <a:pt x="99517" y="235686"/>
                  </a:lnTo>
                  <a:lnTo>
                    <a:pt x="99517" y="236753"/>
                  </a:lnTo>
                  <a:lnTo>
                    <a:pt x="100774" y="237312"/>
                  </a:lnTo>
                  <a:lnTo>
                    <a:pt x="103568" y="237693"/>
                  </a:lnTo>
                  <a:lnTo>
                    <a:pt x="105549" y="237109"/>
                  </a:lnTo>
                  <a:lnTo>
                    <a:pt x="106019" y="237693"/>
                  </a:lnTo>
                  <a:lnTo>
                    <a:pt x="106235" y="238810"/>
                  </a:lnTo>
                  <a:lnTo>
                    <a:pt x="106603" y="239585"/>
                  </a:lnTo>
                  <a:lnTo>
                    <a:pt x="106959" y="233565"/>
                  </a:lnTo>
                  <a:close/>
                </a:path>
                <a:path w="508000" h="294005">
                  <a:moveTo>
                    <a:pt x="110858" y="243840"/>
                  </a:moveTo>
                  <a:lnTo>
                    <a:pt x="110617" y="243192"/>
                  </a:lnTo>
                  <a:lnTo>
                    <a:pt x="110159" y="242773"/>
                  </a:lnTo>
                  <a:lnTo>
                    <a:pt x="109080" y="242062"/>
                  </a:lnTo>
                  <a:lnTo>
                    <a:pt x="110858" y="243840"/>
                  </a:lnTo>
                  <a:close/>
                </a:path>
                <a:path w="508000" h="294005">
                  <a:moveTo>
                    <a:pt x="111556" y="246672"/>
                  </a:moveTo>
                  <a:lnTo>
                    <a:pt x="110426" y="244665"/>
                  </a:lnTo>
                  <a:lnTo>
                    <a:pt x="109575" y="245783"/>
                  </a:lnTo>
                  <a:lnTo>
                    <a:pt x="108013" y="245605"/>
                  </a:lnTo>
                  <a:lnTo>
                    <a:pt x="107670" y="246672"/>
                  </a:lnTo>
                  <a:lnTo>
                    <a:pt x="111556" y="246672"/>
                  </a:lnTo>
                  <a:close/>
                </a:path>
                <a:path w="508000" h="294005">
                  <a:moveTo>
                    <a:pt x="114401" y="234632"/>
                  </a:moveTo>
                  <a:lnTo>
                    <a:pt x="112737" y="235000"/>
                  </a:lnTo>
                  <a:lnTo>
                    <a:pt x="111150" y="234518"/>
                  </a:lnTo>
                  <a:lnTo>
                    <a:pt x="109435" y="233921"/>
                  </a:lnTo>
                  <a:lnTo>
                    <a:pt x="109435" y="234975"/>
                  </a:lnTo>
                  <a:lnTo>
                    <a:pt x="110858" y="235216"/>
                  </a:lnTo>
                  <a:lnTo>
                    <a:pt x="112268" y="235445"/>
                  </a:lnTo>
                  <a:lnTo>
                    <a:pt x="113690" y="235686"/>
                  </a:lnTo>
                  <a:lnTo>
                    <a:pt x="113919" y="235331"/>
                  </a:lnTo>
                  <a:lnTo>
                    <a:pt x="114401" y="234632"/>
                  </a:lnTo>
                  <a:close/>
                </a:path>
                <a:path w="508000" h="294005">
                  <a:moveTo>
                    <a:pt x="117221" y="250558"/>
                  </a:moveTo>
                  <a:lnTo>
                    <a:pt x="116992" y="250215"/>
                  </a:lnTo>
                  <a:lnTo>
                    <a:pt x="116751" y="249859"/>
                  </a:lnTo>
                  <a:lnTo>
                    <a:pt x="116522" y="249504"/>
                  </a:lnTo>
                  <a:lnTo>
                    <a:pt x="116408" y="249859"/>
                  </a:lnTo>
                  <a:lnTo>
                    <a:pt x="116281" y="250215"/>
                  </a:lnTo>
                  <a:lnTo>
                    <a:pt x="116166" y="250558"/>
                  </a:lnTo>
                  <a:lnTo>
                    <a:pt x="117221" y="250558"/>
                  </a:lnTo>
                  <a:close/>
                </a:path>
                <a:path w="508000" h="294005">
                  <a:moveTo>
                    <a:pt x="121475" y="253403"/>
                  </a:moveTo>
                  <a:lnTo>
                    <a:pt x="121361" y="252920"/>
                  </a:lnTo>
                  <a:lnTo>
                    <a:pt x="121234" y="252450"/>
                  </a:lnTo>
                  <a:lnTo>
                    <a:pt x="121132" y="251980"/>
                  </a:lnTo>
                  <a:lnTo>
                    <a:pt x="120764" y="251866"/>
                  </a:lnTo>
                  <a:lnTo>
                    <a:pt x="120421" y="251739"/>
                  </a:lnTo>
                  <a:lnTo>
                    <a:pt x="120065" y="251625"/>
                  </a:lnTo>
                  <a:lnTo>
                    <a:pt x="120535" y="252222"/>
                  </a:lnTo>
                  <a:lnTo>
                    <a:pt x="121005" y="252806"/>
                  </a:lnTo>
                  <a:lnTo>
                    <a:pt x="121475" y="253403"/>
                  </a:lnTo>
                  <a:close/>
                </a:path>
                <a:path w="508000" h="294005">
                  <a:moveTo>
                    <a:pt x="122186" y="245960"/>
                  </a:moveTo>
                  <a:lnTo>
                    <a:pt x="121043" y="244640"/>
                  </a:lnTo>
                  <a:lnTo>
                    <a:pt x="117360" y="242747"/>
                  </a:lnTo>
                  <a:lnTo>
                    <a:pt x="115811" y="242062"/>
                  </a:lnTo>
                  <a:lnTo>
                    <a:pt x="118999" y="247370"/>
                  </a:lnTo>
                  <a:lnTo>
                    <a:pt x="120294" y="246126"/>
                  </a:lnTo>
                  <a:lnTo>
                    <a:pt x="122186" y="246316"/>
                  </a:lnTo>
                  <a:lnTo>
                    <a:pt x="122186" y="245960"/>
                  </a:lnTo>
                  <a:close/>
                </a:path>
                <a:path w="508000" h="294005">
                  <a:moveTo>
                    <a:pt x="122542" y="249504"/>
                  </a:moveTo>
                  <a:lnTo>
                    <a:pt x="121945" y="249034"/>
                  </a:lnTo>
                  <a:lnTo>
                    <a:pt x="121361" y="248551"/>
                  </a:lnTo>
                  <a:lnTo>
                    <a:pt x="120764" y="248081"/>
                  </a:lnTo>
                  <a:lnTo>
                    <a:pt x="121450" y="249021"/>
                  </a:lnTo>
                  <a:lnTo>
                    <a:pt x="122542" y="249504"/>
                  </a:lnTo>
                  <a:close/>
                </a:path>
                <a:path w="508000" h="294005">
                  <a:moveTo>
                    <a:pt x="122897" y="254457"/>
                  </a:moveTo>
                  <a:lnTo>
                    <a:pt x="122428" y="254101"/>
                  </a:lnTo>
                  <a:lnTo>
                    <a:pt x="121475" y="253403"/>
                  </a:lnTo>
                  <a:lnTo>
                    <a:pt x="121475" y="254812"/>
                  </a:lnTo>
                  <a:lnTo>
                    <a:pt x="121945" y="255054"/>
                  </a:lnTo>
                  <a:lnTo>
                    <a:pt x="122428" y="255282"/>
                  </a:lnTo>
                  <a:lnTo>
                    <a:pt x="122897" y="255524"/>
                  </a:lnTo>
                  <a:lnTo>
                    <a:pt x="122897" y="254457"/>
                  </a:lnTo>
                  <a:close/>
                </a:path>
                <a:path w="508000" h="294005">
                  <a:moveTo>
                    <a:pt x="124663" y="260121"/>
                  </a:moveTo>
                  <a:lnTo>
                    <a:pt x="124193" y="259892"/>
                  </a:lnTo>
                  <a:lnTo>
                    <a:pt x="123723" y="259651"/>
                  </a:lnTo>
                  <a:lnTo>
                    <a:pt x="123240" y="259422"/>
                  </a:lnTo>
                  <a:lnTo>
                    <a:pt x="123240" y="260121"/>
                  </a:lnTo>
                  <a:lnTo>
                    <a:pt x="124663" y="260121"/>
                  </a:lnTo>
                  <a:close/>
                </a:path>
                <a:path w="508000" h="294005">
                  <a:moveTo>
                    <a:pt x="134581" y="235331"/>
                  </a:moveTo>
                  <a:lnTo>
                    <a:pt x="131038" y="232752"/>
                  </a:lnTo>
                  <a:lnTo>
                    <a:pt x="120243" y="234518"/>
                  </a:lnTo>
                  <a:lnTo>
                    <a:pt x="115455" y="234632"/>
                  </a:lnTo>
                  <a:lnTo>
                    <a:pt x="115455" y="234975"/>
                  </a:lnTo>
                  <a:lnTo>
                    <a:pt x="119761" y="237096"/>
                  </a:lnTo>
                  <a:lnTo>
                    <a:pt x="127965" y="235013"/>
                  </a:lnTo>
                  <a:lnTo>
                    <a:pt x="133883" y="235686"/>
                  </a:lnTo>
                  <a:lnTo>
                    <a:pt x="134581" y="235331"/>
                  </a:lnTo>
                  <a:close/>
                </a:path>
                <a:path w="508000" h="294005">
                  <a:moveTo>
                    <a:pt x="138125" y="270040"/>
                  </a:moveTo>
                  <a:lnTo>
                    <a:pt x="137312" y="269151"/>
                  </a:lnTo>
                  <a:lnTo>
                    <a:pt x="137312" y="269328"/>
                  </a:lnTo>
                  <a:lnTo>
                    <a:pt x="137071" y="268630"/>
                  </a:lnTo>
                  <a:lnTo>
                    <a:pt x="135648" y="268630"/>
                  </a:lnTo>
                  <a:lnTo>
                    <a:pt x="135521" y="268859"/>
                  </a:lnTo>
                  <a:lnTo>
                    <a:pt x="135293" y="269328"/>
                  </a:lnTo>
                  <a:lnTo>
                    <a:pt x="137185" y="269811"/>
                  </a:lnTo>
                  <a:lnTo>
                    <a:pt x="138125" y="270040"/>
                  </a:lnTo>
                  <a:close/>
                </a:path>
                <a:path w="508000" h="294005">
                  <a:moveTo>
                    <a:pt x="152641" y="275704"/>
                  </a:moveTo>
                  <a:lnTo>
                    <a:pt x="149339" y="274828"/>
                  </a:lnTo>
                  <a:lnTo>
                    <a:pt x="148234" y="273050"/>
                  </a:lnTo>
                  <a:lnTo>
                    <a:pt x="145567" y="272173"/>
                  </a:lnTo>
                  <a:lnTo>
                    <a:pt x="146278" y="270395"/>
                  </a:lnTo>
                  <a:lnTo>
                    <a:pt x="143967" y="269938"/>
                  </a:lnTo>
                  <a:lnTo>
                    <a:pt x="131432" y="262648"/>
                  </a:lnTo>
                  <a:lnTo>
                    <a:pt x="129971" y="260832"/>
                  </a:lnTo>
                  <a:lnTo>
                    <a:pt x="127495" y="261188"/>
                  </a:lnTo>
                  <a:lnTo>
                    <a:pt x="127152" y="262255"/>
                  </a:lnTo>
                  <a:lnTo>
                    <a:pt x="129260" y="264375"/>
                  </a:lnTo>
                  <a:lnTo>
                    <a:pt x="127863" y="262255"/>
                  </a:lnTo>
                  <a:lnTo>
                    <a:pt x="128206" y="261899"/>
                  </a:lnTo>
                  <a:lnTo>
                    <a:pt x="129260" y="261543"/>
                  </a:lnTo>
                  <a:lnTo>
                    <a:pt x="130251" y="262877"/>
                  </a:lnTo>
                  <a:lnTo>
                    <a:pt x="130949" y="263512"/>
                  </a:lnTo>
                  <a:lnTo>
                    <a:pt x="132816" y="264020"/>
                  </a:lnTo>
                  <a:lnTo>
                    <a:pt x="132816" y="267563"/>
                  </a:lnTo>
                  <a:lnTo>
                    <a:pt x="137414" y="266852"/>
                  </a:lnTo>
                  <a:lnTo>
                    <a:pt x="139903" y="268630"/>
                  </a:lnTo>
                  <a:lnTo>
                    <a:pt x="139636" y="270675"/>
                  </a:lnTo>
                  <a:lnTo>
                    <a:pt x="139230" y="270814"/>
                  </a:lnTo>
                  <a:lnTo>
                    <a:pt x="138480" y="272173"/>
                  </a:lnTo>
                  <a:lnTo>
                    <a:pt x="144500" y="272529"/>
                  </a:lnTo>
                  <a:lnTo>
                    <a:pt x="144018" y="274294"/>
                  </a:lnTo>
                  <a:lnTo>
                    <a:pt x="143230" y="275043"/>
                  </a:lnTo>
                  <a:lnTo>
                    <a:pt x="141668" y="275704"/>
                  </a:lnTo>
                  <a:lnTo>
                    <a:pt x="141668" y="276072"/>
                  </a:lnTo>
                  <a:lnTo>
                    <a:pt x="142913" y="277012"/>
                  </a:lnTo>
                  <a:lnTo>
                    <a:pt x="147777" y="277266"/>
                  </a:lnTo>
                  <a:lnTo>
                    <a:pt x="149453" y="276415"/>
                  </a:lnTo>
                  <a:lnTo>
                    <a:pt x="151472" y="276758"/>
                  </a:lnTo>
                  <a:lnTo>
                    <a:pt x="151193" y="277152"/>
                  </a:lnTo>
                  <a:lnTo>
                    <a:pt x="152641" y="277837"/>
                  </a:lnTo>
                  <a:lnTo>
                    <a:pt x="152641" y="275704"/>
                  </a:lnTo>
                  <a:close/>
                </a:path>
                <a:path w="508000" h="294005">
                  <a:moveTo>
                    <a:pt x="155994" y="282041"/>
                  </a:moveTo>
                  <a:lnTo>
                    <a:pt x="154876" y="280314"/>
                  </a:lnTo>
                  <a:lnTo>
                    <a:pt x="154851" y="279958"/>
                  </a:lnTo>
                  <a:lnTo>
                    <a:pt x="154800" y="279196"/>
                  </a:lnTo>
                  <a:lnTo>
                    <a:pt x="154774" y="278549"/>
                  </a:lnTo>
                  <a:lnTo>
                    <a:pt x="151003" y="279095"/>
                  </a:lnTo>
                  <a:lnTo>
                    <a:pt x="147434" y="278841"/>
                  </a:lnTo>
                  <a:lnTo>
                    <a:pt x="142722" y="278193"/>
                  </a:lnTo>
                  <a:lnTo>
                    <a:pt x="142722" y="278549"/>
                  </a:lnTo>
                  <a:lnTo>
                    <a:pt x="143065" y="278549"/>
                  </a:lnTo>
                  <a:lnTo>
                    <a:pt x="144830" y="279196"/>
                  </a:lnTo>
                  <a:lnTo>
                    <a:pt x="144856" y="281025"/>
                  </a:lnTo>
                  <a:lnTo>
                    <a:pt x="147231" y="281025"/>
                  </a:lnTo>
                  <a:lnTo>
                    <a:pt x="146011" y="280670"/>
                  </a:lnTo>
                  <a:lnTo>
                    <a:pt x="148018" y="279971"/>
                  </a:lnTo>
                  <a:lnTo>
                    <a:pt x="149110" y="280314"/>
                  </a:lnTo>
                  <a:lnTo>
                    <a:pt x="151549" y="284683"/>
                  </a:lnTo>
                  <a:lnTo>
                    <a:pt x="151549" y="285788"/>
                  </a:lnTo>
                  <a:lnTo>
                    <a:pt x="152679" y="284683"/>
                  </a:lnTo>
                  <a:lnTo>
                    <a:pt x="153898" y="284213"/>
                  </a:lnTo>
                  <a:lnTo>
                    <a:pt x="155841" y="283857"/>
                  </a:lnTo>
                  <a:lnTo>
                    <a:pt x="155994" y="282041"/>
                  </a:lnTo>
                  <a:close/>
                </a:path>
                <a:path w="508000" h="294005">
                  <a:moveTo>
                    <a:pt x="157365" y="289623"/>
                  </a:moveTo>
                  <a:lnTo>
                    <a:pt x="156679" y="289877"/>
                  </a:lnTo>
                  <a:lnTo>
                    <a:pt x="155130" y="288823"/>
                  </a:lnTo>
                  <a:lnTo>
                    <a:pt x="155384" y="287159"/>
                  </a:lnTo>
                  <a:lnTo>
                    <a:pt x="156324" y="287159"/>
                  </a:lnTo>
                  <a:lnTo>
                    <a:pt x="156895" y="284924"/>
                  </a:lnTo>
                  <a:lnTo>
                    <a:pt x="155409" y="286080"/>
                  </a:lnTo>
                  <a:lnTo>
                    <a:pt x="155333" y="286867"/>
                  </a:lnTo>
                  <a:lnTo>
                    <a:pt x="152628" y="287058"/>
                  </a:lnTo>
                  <a:lnTo>
                    <a:pt x="151676" y="286080"/>
                  </a:lnTo>
                  <a:lnTo>
                    <a:pt x="151587" y="285788"/>
                  </a:lnTo>
                  <a:lnTo>
                    <a:pt x="151587" y="287121"/>
                  </a:lnTo>
                  <a:lnTo>
                    <a:pt x="150901" y="287159"/>
                  </a:lnTo>
                  <a:lnTo>
                    <a:pt x="151599" y="287159"/>
                  </a:lnTo>
                  <a:lnTo>
                    <a:pt x="151625" y="289877"/>
                  </a:lnTo>
                  <a:lnTo>
                    <a:pt x="157251" y="291655"/>
                  </a:lnTo>
                  <a:lnTo>
                    <a:pt x="157340" y="289877"/>
                  </a:lnTo>
                  <a:lnTo>
                    <a:pt x="157365" y="289623"/>
                  </a:lnTo>
                  <a:close/>
                </a:path>
                <a:path w="508000" h="294005">
                  <a:moveTo>
                    <a:pt x="160769" y="287782"/>
                  </a:moveTo>
                  <a:lnTo>
                    <a:pt x="156895" y="286689"/>
                  </a:lnTo>
                  <a:lnTo>
                    <a:pt x="156654" y="286689"/>
                  </a:lnTo>
                  <a:lnTo>
                    <a:pt x="156552" y="287401"/>
                  </a:lnTo>
                  <a:lnTo>
                    <a:pt x="160769" y="287782"/>
                  </a:lnTo>
                  <a:close/>
                </a:path>
                <a:path w="508000" h="294005">
                  <a:moveTo>
                    <a:pt x="171056" y="284226"/>
                  </a:moveTo>
                  <a:lnTo>
                    <a:pt x="167576" y="284543"/>
                  </a:lnTo>
                  <a:lnTo>
                    <a:pt x="163449" y="288010"/>
                  </a:lnTo>
                  <a:lnTo>
                    <a:pt x="160769" y="287782"/>
                  </a:lnTo>
                  <a:lnTo>
                    <a:pt x="163004" y="288391"/>
                  </a:lnTo>
                  <a:lnTo>
                    <a:pt x="163334" y="288112"/>
                  </a:lnTo>
                  <a:lnTo>
                    <a:pt x="164668" y="288112"/>
                  </a:lnTo>
                  <a:lnTo>
                    <a:pt x="167805" y="286880"/>
                  </a:lnTo>
                  <a:lnTo>
                    <a:pt x="169672" y="287083"/>
                  </a:lnTo>
                  <a:lnTo>
                    <a:pt x="169760" y="286880"/>
                  </a:lnTo>
                  <a:lnTo>
                    <a:pt x="171056" y="284226"/>
                  </a:lnTo>
                  <a:close/>
                </a:path>
                <a:path w="508000" h="294005">
                  <a:moveTo>
                    <a:pt x="177431" y="279958"/>
                  </a:moveTo>
                  <a:lnTo>
                    <a:pt x="172885" y="280504"/>
                  </a:lnTo>
                  <a:lnTo>
                    <a:pt x="165557" y="281965"/>
                  </a:lnTo>
                  <a:lnTo>
                    <a:pt x="162217" y="285280"/>
                  </a:lnTo>
                  <a:lnTo>
                    <a:pt x="162915" y="285280"/>
                  </a:lnTo>
                  <a:lnTo>
                    <a:pt x="167322" y="282549"/>
                  </a:lnTo>
                  <a:lnTo>
                    <a:pt x="173342" y="282867"/>
                  </a:lnTo>
                  <a:lnTo>
                    <a:pt x="177431" y="279958"/>
                  </a:lnTo>
                  <a:close/>
                </a:path>
                <a:path w="508000" h="294005">
                  <a:moveTo>
                    <a:pt x="180987" y="283146"/>
                  </a:moveTo>
                  <a:lnTo>
                    <a:pt x="180276" y="283146"/>
                  </a:lnTo>
                  <a:lnTo>
                    <a:pt x="180390" y="283387"/>
                  </a:lnTo>
                  <a:lnTo>
                    <a:pt x="180517" y="283629"/>
                  </a:lnTo>
                  <a:lnTo>
                    <a:pt x="180632" y="283857"/>
                  </a:lnTo>
                  <a:lnTo>
                    <a:pt x="180746" y="283629"/>
                  </a:lnTo>
                  <a:lnTo>
                    <a:pt x="180860" y="283387"/>
                  </a:lnTo>
                  <a:lnTo>
                    <a:pt x="180987" y="283146"/>
                  </a:lnTo>
                  <a:close/>
                </a:path>
                <a:path w="508000" h="294005">
                  <a:moveTo>
                    <a:pt x="181686" y="287756"/>
                  </a:moveTo>
                  <a:lnTo>
                    <a:pt x="181102" y="287515"/>
                  </a:lnTo>
                  <a:lnTo>
                    <a:pt x="180517" y="287286"/>
                  </a:lnTo>
                  <a:lnTo>
                    <a:pt x="179920" y="287045"/>
                  </a:lnTo>
                  <a:lnTo>
                    <a:pt x="179920" y="287401"/>
                  </a:lnTo>
                  <a:lnTo>
                    <a:pt x="180517" y="287515"/>
                  </a:lnTo>
                  <a:lnTo>
                    <a:pt x="181102" y="287642"/>
                  </a:lnTo>
                  <a:lnTo>
                    <a:pt x="181686" y="287756"/>
                  </a:lnTo>
                  <a:close/>
                </a:path>
                <a:path w="508000" h="294005">
                  <a:moveTo>
                    <a:pt x="183108" y="274650"/>
                  </a:moveTo>
                  <a:lnTo>
                    <a:pt x="180454" y="273773"/>
                  </a:lnTo>
                  <a:lnTo>
                    <a:pt x="177622" y="275996"/>
                  </a:lnTo>
                  <a:lnTo>
                    <a:pt x="174612" y="275361"/>
                  </a:lnTo>
                  <a:lnTo>
                    <a:pt x="173545" y="275704"/>
                  </a:lnTo>
                  <a:lnTo>
                    <a:pt x="173545" y="276072"/>
                  </a:lnTo>
                  <a:lnTo>
                    <a:pt x="178854" y="276415"/>
                  </a:lnTo>
                  <a:lnTo>
                    <a:pt x="183108" y="274650"/>
                  </a:lnTo>
                  <a:close/>
                </a:path>
                <a:path w="508000" h="294005">
                  <a:moveTo>
                    <a:pt x="184531" y="284213"/>
                  </a:moveTo>
                  <a:lnTo>
                    <a:pt x="183692" y="283972"/>
                  </a:lnTo>
                  <a:lnTo>
                    <a:pt x="182867" y="283743"/>
                  </a:lnTo>
                  <a:lnTo>
                    <a:pt x="182041" y="283502"/>
                  </a:lnTo>
                  <a:lnTo>
                    <a:pt x="182041" y="283857"/>
                  </a:lnTo>
                  <a:lnTo>
                    <a:pt x="182867" y="283972"/>
                  </a:lnTo>
                  <a:lnTo>
                    <a:pt x="183692" y="284099"/>
                  </a:lnTo>
                  <a:lnTo>
                    <a:pt x="184531" y="284213"/>
                  </a:lnTo>
                  <a:close/>
                </a:path>
                <a:path w="508000" h="294005">
                  <a:moveTo>
                    <a:pt x="191973" y="282448"/>
                  </a:moveTo>
                  <a:lnTo>
                    <a:pt x="188849" y="283044"/>
                  </a:lnTo>
                  <a:lnTo>
                    <a:pt x="190144" y="283781"/>
                  </a:lnTo>
                  <a:lnTo>
                    <a:pt x="187363" y="283502"/>
                  </a:lnTo>
                  <a:lnTo>
                    <a:pt x="188226" y="284467"/>
                  </a:lnTo>
                  <a:lnTo>
                    <a:pt x="188328" y="284822"/>
                  </a:lnTo>
                  <a:lnTo>
                    <a:pt x="189839" y="285280"/>
                  </a:lnTo>
                  <a:lnTo>
                    <a:pt x="191973" y="282448"/>
                  </a:lnTo>
                  <a:close/>
                </a:path>
                <a:path w="508000" h="294005">
                  <a:moveTo>
                    <a:pt x="195503" y="269697"/>
                  </a:moveTo>
                  <a:lnTo>
                    <a:pt x="191846" y="268884"/>
                  </a:lnTo>
                  <a:lnTo>
                    <a:pt x="188226" y="271856"/>
                  </a:lnTo>
                  <a:lnTo>
                    <a:pt x="185585" y="272529"/>
                  </a:lnTo>
                  <a:lnTo>
                    <a:pt x="178142" y="272529"/>
                  </a:lnTo>
                  <a:lnTo>
                    <a:pt x="183819" y="273939"/>
                  </a:lnTo>
                  <a:lnTo>
                    <a:pt x="187032" y="272338"/>
                  </a:lnTo>
                  <a:lnTo>
                    <a:pt x="192824" y="272021"/>
                  </a:lnTo>
                  <a:lnTo>
                    <a:pt x="195503" y="269697"/>
                  </a:lnTo>
                  <a:close/>
                </a:path>
                <a:path w="508000" h="294005">
                  <a:moveTo>
                    <a:pt x="200469" y="269697"/>
                  </a:moveTo>
                  <a:lnTo>
                    <a:pt x="197993" y="270040"/>
                  </a:lnTo>
                  <a:lnTo>
                    <a:pt x="199047" y="269697"/>
                  </a:lnTo>
                  <a:lnTo>
                    <a:pt x="199047" y="269328"/>
                  </a:lnTo>
                  <a:lnTo>
                    <a:pt x="195859" y="268986"/>
                  </a:lnTo>
                  <a:lnTo>
                    <a:pt x="196684" y="269697"/>
                  </a:lnTo>
                  <a:lnTo>
                    <a:pt x="197510" y="270395"/>
                  </a:lnTo>
                  <a:lnTo>
                    <a:pt x="198335" y="271106"/>
                  </a:lnTo>
                  <a:lnTo>
                    <a:pt x="199390" y="271106"/>
                  </a:lnTo>
                  <a:lnTo>
                    <a:pt x="199758" y="270637"/>
                  </a:lnTo>
                  <a:lnTo>
                    <a:pt x="200101" y="270167"/>
                  </a:lnTo>
                  <a:lnTo>
                    <a:pt x="200469" y="269697"/>
                  </a:lnTo>
                  <a:close/>
                </a:path>
                <a:path w="508000" h="294005">
                  <a:moveTo>
                    <a:pt x="203301" y="268630"/>
                  </a:moveTo>
                  <a:lnTo>
                    <a:pt x="201523" y="268630"/>
                  </a:lnTo>
                  <a:lnTo>
                    <a:pt x="201409" y="268859"/>
                  </a:lnTo>
                  <a:lnTo>
                    <a:pt x="201295" y="269100"/>
                  </a:lnTo>
                  <a:lnTo>
                    <a:pt x="201168" y="269328"/>
                  </a:lnTo>
                  <a:lnTo>
                    <a:pt x="201650" y="269570"/>
                  </a:lnTo>
                  <a:lnTo>
                    <a:pt x="202107" y="269811"/>
                  </a:lnTo>
                  <a:lnTo>
                    <a:pt x="202590" y="270040"/>
                  </a:lnTo>
                  <a:lnTo>
                    <a:pt x="203060" y="269328"/>
                  </a:lnTo>
                  <a:lnTo>
                    <a:pt x="203301" y="268986"/>
                  </a:lnTo>
                  <a:lnTo>
                    <a:pt x="203301" y="268630"/>
                  </a:lnTo>
                  <a:close/>
                </a:path>
                <a:path w="508000" h="294005">
                  <a:moveTo>
                    <a:pt x="204012" y="275005"/>
                  </a:moveTo>
                  <a:lnTo>
                    <a:pt x="198577" y="275704"/>
                  </a:lnTo>
                  <a:lnTo>
                    <a:pt x="195859" y="276072"/>
                  </a:lnTo>
                  <a:lnTo>
                    <a:pt x="199390" y="276415"/>
                  </a:lnTo>
                  <a:lnTo>
                    <a:pt x="201041" y="275780"/>
                  </a:lnTo>
                  <a:lnTo>
                    <a:pt x="202869" y="276021"/>
                  </a:lnTo>
                  <a:lnTo>
                    <a:pt x="204012" y="275005"/>
                  </a:lnTo>
                  <a:close/>
                </a:path>
                <a:path w="508000" h="294005">
                  <a:moveTo>
                    <a:pt x="214274" y="272173"/>
                  </a:moveTo>
                  <a:lnTo>
                    <a:pt x="213690" y="271932"/>
                  </a:lnTo>
                  <a:lnTo>
                    <a:pt x="213093" y="271691"/>
                  </a:lnTo>
                  <a:lnTo>
                    <a:pt x="212509" y="271462"/>
                  </a:lnTo>
                  <a:lnTo>
                    <a:pt x="212153" y="271462"/>
                  </a:lnTo>
                  <a:lnTo>
                    <a:pt x="212153" y="271818"/>
                  </a:lnTo>
                  <a:lnTo>
                    <a:pt x="213563" y="272046"/>
                  </a:lnTo>
                  <a:lnTo>
                    <a:pt x="214274" y="272173"/>
                  </a:lnTo>
                  <a:close/>
                </a:path>
                <a:path w="508000" h="294005">
                  <a:moveTo>
                    <a:pt x="223481" y="272529"/>
                  </a:moveTo>
                  <a:lnTo>
                    <a:pt x="222948" y="271995"/>
                  </a:lnTo>
                  <a:lnTo>
                    <a:pt x="221716" y="271818"/>
                  </a:lnTo>
                  <a:lnTo>
                    <a:pt x="221716" y="272173"/>
                  </a:lnTo>
                  <a:lnTo>
                    <a:pt x="222897" y="272402"/>
                  </a:lnTo>
                  <a:lnTo>
                    <a:pt x="223481" y="272529"/>
                  </a:lnTo>
                  <a:close/>
                </a:path>
                <a:path w="508000" h="294005">
                  <a:moveTo>
                    <a:pt x="278384" y="274294"/>
                  </a:moveTo>
                  <a:lnTo>
                    <a:pt x="277317" y="273227"/>
                  </a:lnTo>
                  <a:lnTo>
                    <a:pt x="270586" y="272529"/>
                  </a:lnTo>
                  <a:lnTo>
                    <a:pt x="269887" y="273939"/>
                  </a:lnTo>
                  <a:lnTo>
                    <a:pt x="278384" y="274294"/>
                  </a:lnTo>
                  <a:close/>
                </a:path>
                <a:path w="508000" h="294005">
                  <a:moveTo>
                    <a:pt x="294322" y="267563"/>
                  </a:moveTo>
                  <a:lnTo>
                    <a:pt x="290652" y="268020"/>
                  </a:lnTo>
                  <a:lnTo>
                    <a:pt x="286880" y="267563"/>
                  </a:lnTo>
                  <a:lnTo>
                    <a:pt x="289001" y="268274"/>
                  </a:lnTo>
                  <a:lnTo>
                    <a:pt x="289458" y="269430"/>
                  </a:lnTo>
                  <a:lnTo>
                    <a:pt x="289077" y="269722"/>
                  </a:lnTo>
                  <a:lnTo>
                    <a:pt x="289369" y="270751"/>
                  </a:lnTo>
                  <a:lnTo>
                    <a:pt x="290576" y="269214"/>
                  </a:lnTo>
                  <a:lnTo>
                    <a:pt x="292595" y="268630"/>
                  </a:lnTo>
                  <a:lnTo>
                    <a:pt x="294322" y="268630"/>
                  </a:lnTo>
                  <a:lnTo>
                    <a:pt x="294322" y="267563"/>
                  </a:lnTo>
                  <a:close/>
                </a:path>
                <a:path w="508000" h="294005">
                  <a:moveTo>
                    <a:pt x="296100" y="263321"/>
                  </a:moveTo>
                  <a:lnTo>
                    <a:pt x="295503" y="262953"/>
                  </a:lnTo>
                  <a:lnTo>
                    <a:pt x="294906" y="262610"/>
                  </a:lnTo>
                  <a:lnTo>
                    <a:pt x="294322" y="262255"/>
                  </a:lnTo>
                  <a:lnTo>
                    <a:pt x="292557" y="263791"/>
                  </a:lnTo>
                  <a:lnTo>
                    <a:pt x="291592" y="264490"/>
                  </a:lnTo>
                  <a:lnTo>
                    <a:pt x="287947" y="264375"/>
                  </a:lnTo>
                  <a:lnTo>
                    <a:pt x="287947" y="265087"/>
                  </a:lnTo>
                  <a:lnTo>
                    <a:pt x="292201" y="265442"/>
                  </a:lnTo>
                  <a:lnTo>
                    <a:pt x="293319" y="264477"/>
                  </a:lnTo>
                  <a:lnTo>
                    <a:pt x="293954" y="264172"/>
                  </a:lnTo>
                  <a:lnTo>
                    <a:pt x="295389" y="264375"/>
                  </a:lnTo>
                  <a:lnTo>
                    <a:pt x="295859" y="263664"/>
                  </a:lnTo>
                  <a:lnTo>
                    <a:pt x="296100" y="263321"/>
                  </a:lnTo>
                  <a:close/>
                </a:path>
                <a:path w="508000" h="294005">
                  <a:moveTo>
                    <a:pt x="303530" y="279603"/>
                  </a:moveTo>
                  <a:lnTo>
                    <a:pt x="303301" y="279247"/>
                  </a:lnTo>
                  <a:lnTo>
                    <a:pt x="303060" y="278904"/>
                  </a:lnTo>
                  <a:lnTo>
                    <a:pt x="302831" y="278549"/>
                  </a:lnTo>
                  <a:lnTo>
                    <a:pt x="300697" y="278549"/>
                  </a:lnTo>
                  <a:lnTo>
                    <a:pt x="300697" y="278904"/>
                  </a:lnTo>
                  <a:lnTo>
                    <a:pt x="301637" y="279133"/>
                  </a:lnTo>
                  <a:lnTo>
                    <a:pt x="302590" y="279374"/>
                  </a:lnTo>
                  <a:lnTo>
                    <a:pt x="303530" y="279603"/>
                  </a:lnTo>
                  <a:close/>
                </a:path>
                <a:path w="508000" h="294005">
                  <a:moveTo>
                    <a:pt x="347802" y="269328"/>
                  </a:moveTo>
                  <a:lnTo>
                    <a:pt x="346862" y="269100"/>
                  </a:lnTo>
                  <a:lnTo>
                    <a:pt x="346379" y="268986"/>
                  </a:lnTo>
                  <a:lnTo>
                    <a:pt x="346379" y="269328"/>
                  </a:lnTo>
                  <a:lnTo>
                    <a:pt x="347802" y="269328"/>
                  </a:lnTo>
                  <a:close/>
                </a:path>
                <a:path w="508000" h="294005">
                  <a:moveTo>
                    <a:pt x="360908" y="289521"/>
                  </a:moveTo>
                  <a:lnTo>
                    <a:pt x="360299" y="288785"/>
                  </a:lnTo>
                  <a:lnTo>
                    <a:pt x="359498" y="288467"/>
                  </a:lnTo>
                  <a:lnTo>
                    <a:pt x="359143" y="288467"/>
                  </a:lnTo>
                  <a:lnTo>
                    <a:pt x="358660" y="289407"/>
                  </a:lnTo>
                  <a:lnTo>
                    <a:pt x="358432" y="289877"/>
                  </a:lnTo>
                  <a:lnTo>
                    <a:pt x="359498" y="289877"/>
                  </a:lnTo>
                  <a:lnTo>
                    <a:pt x="359968" y="289763"/>
                  </a:lnTo>
                  <a:lnTo>
                    <a:pt x="360438" y="289636"/>
                  </a:lnTo>
                  <a:lnTo>
                    <a:pt x="360908" y="289521"/>
                  </a:lnTo>
                  <a:close/>
                </a:path>
                <a:path w="508000" h="294005">
                  <a:moveTo>
                    <a:pt x="409790" y="1917"/>
                  </a:moveTo>
                  <a:lnTo>
                    <a:pt x="408482" y="0"/>
                  </a:lnTo>
                  <a:lnTo>
                    <a:pt x="407504" y="203"/>
                  </a:lnTo>
                  <a:lnTo>
                    <a:pt x="405180" y="863"/>
                  </a:lnTo>
                  <a:lnTo>
                    <a:pt x="405180" y="2628"/>
                  </a:lnTo>
                  <a:lnTo>
                    <a:pt x="406247" y="863"/>
                  </a:lnTo>
                  <a:lnTo>
                    <a:pt x="408609" y="1574"/>
                  </a:lnTo>
                  <a:lnTo>
                    <a:pt x="409790" y="1917"/>
                  </a:lnTo>
                  <a:close/>
                </a:path>
                <a:path w="508000" h="294005">
                  <a:moveTo>
                    <a:pt x="410146" y="2984"/>
                  </a:moveTo>
                  <a:lnTo>
                    <a:pt x="407974" y="3517"/>
                  </a:lnTo>
                  <a:lnTo>
                    <a:pt x="406590" y="3949"/>
                  </a:lnTo>
                  <a:lnTo>
                    <a:pt x="404825" y="3340"/>
                  </a:lnTo>
                  <a:lnTo>
                    <a:pt x="405726" y="4508"/>
                  </a:lnTo>
                  <a:lnTo>
                    <a:pt x="406895" y="4521"/>
                  </a:lnTo>
                  <a:lnTo>
                    <a:pt x="409079" y="4406"/>
                  </a:lnTo>
                  <a:lnTo>
                    <a:pt x="410146" y="2984"/>
                  </a:lnTo>
                  <a:close/>
                </a:path>
                <a:path w="508000" h="294005">
                  <a:moveTo>
                    <a:pt x="411911" y="45491"/>
                  </a:moveTo>
                  <a:lnTo>
                    <a:pt x="410972" y="45720"/>
                  </a:lnTo>
                  <a:lnTo>
                    <a:pt x="410489" y="45847"/>
                  </a:lnTo>
                  <a:lnTo>
                    <a:pt x="410260" y="46202"/>
                  </a:lnTo>
                  <a:lnTo>
                    <a:pt x="409790" y="46901"/>
                  </a:lnTo>
                  <a:lnTo>
                    <a:pt x="410146" y="47028"/>
                  </a:lnTo>
                  <a:lnTo>
                    <a:pt x="410489" y="47142"/>
                  </a:lnTo>
                  <a:lnTo>
                    <a:pt x="410857" y="47256"/>
                  </a:lnTo>
                  <a:lnTo>
                    <a:pt x="411353" y="46355"/>
                  </a:lnTo>
                  <a:lnTo>
                    <a:pt x="411149" y="46507"/>
                  </a:lnTo>
                  <a:lnTo>
                    <a:pt x="411911" y="45491"/>
                  </a:lnTo>
                  <a:close/>
                </a:path>
                <a:path w="508000" h="294005">
                  <a:moveTo>
                    <a:pt x="411911" y="45135"/>
                  </a:moveTo>
                  <a:lnTo>
                    <a:pt x="411289" y="44958"/>
                  </a:lnTo>
                  <a:lnTo>
                    <a:pt x="410489" y="45491"/>
                  </a:lnTo>
                  <a:lnTo>
                    <a:pt x="411200" y="45491"/>
                  </a:lnTo>
                  <a:lnTo>
                    <a:pt x="411441" y="45377"/>
                  </a:lnTo>
                  <a:lnTo>
                    <a:pt x="411683" y="45250"/>
                  </a:lnTo>
                  <a:lnTo>
                    <a:pt x="411911" y="45135"/>
                  </a:lnTo>
                  <a:close/>
                </a:path>
                <a:path w="508000" h="294005">
                  <a:moveTo>
                    <a:pt x="412623" y="66738"/>
                  </a:moveTo>
                  <a:lnTo>
                    <a:pt x="412445" y="66548"/>
                  </a:lnTo>
                  <a:lnTo>
                    <a:pt x="411556" y="66382"/>
                  </a:lnTo>
                  <a:lnTo>
                    <a:pt x="411556" y="66738"/>
                  </a:lnTo>
                  <a:lnTo>
                    <a:pt x="412623" y="66738"/>
                  </a:lnTo>
                  <a:close/>
                </a:path>
                <a:path w="508000" h="294005">
                  <a:moveTo>
                    <a:pt x="415099" y="64262"/>
                  </a:moveTo>
                  <a:lnTo>
                    <a:pt x="414362" y="64757"/>
                  </a:lnTo>
                  <a:lnTo>
                    <a:pt x="413727" y="64414"/>
                  </a:lnTo>
                  <a:lnTo>
                    <a:pt x="414401" y="65328"/>
                  </a:lnTo>
                  <a:lnTo>
                    <a:pt x="414629" y="64973"/>
                  </a:lnTo>
                  <a:lnTo>
                    <a:pt x="414870" y="64617"/>
                  </a:lnTo>
                  <a:lnTo>
                    <a:pt x="415099" y="64262"/>
                  </a:lnTo>
                  <a:close/>
                </a:path>
                <a:path w="508000" h="294005">
                  <a:moveTo>
                    <a:pt x="415099" y="33807"/>
                  </a:moveTo>
                  <a:lnTo>
                    <a:pt x="414743" y="33807"/>
                  </a:lnTo>
                  <a:lnTo>
                    <a:pt x="414870" y="34150"/>
                  </a:lnTo>
                  <a:lnTo>
                    <a:pt x="415099" y="34861"/>
                  </a:lnTo>
                  <a:lnTo>
                    <a:pt x="415099" y="33807"/>
                  </a:lnTo>
                  <a:close/>
                </a:path>
                <a:path w="508000" h="294005">
                  <a:moveTo>
                    <a:pt x="416521" y="53987"/>
                  </a:moveTo>
                  <a:lnTo>
                    <a:pt x="414401" y="53047"/>
                  </a:lnTo>
                  <a:lnTo>
                    <a:pt x="413334" y="52565"/>
                  </a:lnTo>
                  <a:lnTo>
                    <a:pt x="412978" y="52565"/>
                  </a:lnTo>
                  <a:lnTo>
                    <a:pt x="412978" y="53276"/>
                  </a:lnTo>
                  <a:lnTo>
                    <a:pt x="414159" y="53517"/>
                  </a:lnTo>
                  <a:lnTo>
                    <a:pt x="415340" y="53746"/>
                  </a:lnTo>
                  <a:lnTo>
                    <a:pt x="416521" y="53987"/>
                  </a:lnTo>
                  <a:close/>
                </a:path>
                <a:path w="508000" h="294005">
                  <a:moveTo>
                    <a:pt x="416521" y="49733"/>
                  </a:moveTo>
                  <a:lnTo>
                    <a:pt x="416140" y="49555"/>
                  </a:lnTo>
                  <a:lnTo>
                    <a:pt x="415810" y="49733"/>
                  </a:lnTo>
                  <a:lnTo>
                    <a:pt x="416521" y="49733"/>
                  </a:lnTo>
                  <a:close/>
                </a:path>
                <a:path w="508000" h="294005">
                  <a:moveTo>
                    <a:pt x="416521" y="44069"/>
                  </a:moveTo>
                  <a:lnTo>
                    <a:pt x="416280" y="43014"/>
                  </a:lnTo>
                  <a:lnTo>
                    <a:pt x="416052" y="41948"/>
                  </a:lnTo>
                  <a:lnTo>
                    <a:pt x="415810" y="40881"/>
                  </a:lnTo>
                  <a:lnTo>
                    <a:pt x="415099" y="40652"/>
                  </a:lnTo>
                  <a:lnTo>
                    <a:pt x="414743" y="40525"/>
                  </a:lnTo>
                  <a:lnTo>
                    <a:pt x="414909" y="42697"/>
                  </a:lnTo>
                  <a:lnTo>
                    <a:pt x="415074" y="42849"/>
                  </a:lnTo>
                  <a:lnTo>
                    <a:pt x="416521" y="44069"/>
                  </a:lnTo>
                  <a:close/>
                </a:path>
                <a:path w="508000" h="294005">
                  <a:moveTo>
                    <a:pt x="419354" y="57175"/>
                  </a:moveTo>
                  <a:lnTo>
                    <a:pt x="418998" y="57416"/>
                  </a:lnTo>
                  <a:lnTo>
                    <a:pt x="418642" y="57645"/>
                  </a:lnTo>
                  <a:lnTo>
                    <a:pt x="418287" y="57886"/>
                  </a:lnTo>
                  <a:lnTo>
                    <a:pt x="418998" y="57886"/>
                  </a:lnTo>
                  <a:lnTo>
                    <a:pt x="419112" y="57645"/>
                  </a:lnTo>
                  <a:lnTo>
                    <a:pt x="419227" y="57416"/>
                  </a:lnTo>
                  <a:lnTo>
                    <a:pt x="419354" y="57175"/>
                  </a:lnTo>
                  <a:close/>
                </a:path>
                <a:path w="508000" h="294005">
                  <a:moveTo>
                    <a:pt x="425729" y="114909"/>
                  </a:moveTo>
                  <a:lnTo>
                    <a:pt x="424662" y="114909"/>
                  </a:lnTo>
                  <a:lnTo>
                    <a:pt x="424548" y="115379"/>
                  </a:lnTo>
                  <a:lnTo>
                    <a:pt x="424421" y="115862"/>
                  </a:lnTo>
                  <a:lnTo>
                    <a:pt x="424307" y="116332"/>
                  </a:lnTo>
                  <a:lnTo>
                    <a:pt x="425018" y="116332"/>
                  </a:lnTo>
                  <a:lnTo>
                    <a:pt x="425259" y="115862"/>
                  </a:lnTo>
                  <a:lnTo>
                    <a:pt x="425488" y="115379"/>
                  </a:lnTo>
                  <a:lnTo>
                    <a:pt x="425729" y="114909"/>
                  </a:lnTo>
                  <a:close/>
                </a:path>
                <a:path w="508000" h="294005">
                  <a:moveTo>
                    <a:pt x="465035" y="268630"/>
                  </a:moveTo>
                  <a:lnTo>
                    <a:pt x="464680" y="268516"/>
                  </a:lnTo>
                  <a:lnTo>
                    <a:pt x="464337" y="268389"/>
                  </a:lnTo>
                  <a:lnTo>
                    <a:pt x="463981" y="268274"/>
                  </a:lnTo>
                  <a:lnTo>
                    <a:pt x="463499" y="268630"/>
                  </a:lnTo>
                  <a:lnTo>
                    <a:pt x="463029" y="268986"/>
                  </a:lnTo>
                  <a:lnTo>
                    <a:pt x="462559" y="269328"/>
                  </a:lnTo>
                  <a:lnTo>
                    <a:pt x="462800" y="269570"/>
                  </a:lnTo>
                  <a:lnTo>
                    <a:pt x="463029" y="269811"/>
                  </a:lnTo>
                  <a:lnTo>
                    <a:pt x="463270" y="270040"/>
                  </a:lnTo>
                  <a:lnTo>
                    <a:pt x="464337" y="270040"/>
                  </a:lnTo>
                  <a:lnTo>
                    <a:pt x="465035" y="268986"/>
                  </a:lnTo>
                  <a:lnTo>
                    <a:pt x="465035" y="268630"/>
                  </a:lnTo>
                  <a:close/>
                </a:path>
                <a:path w="508000" h="294005">
                  <a:moveTo>
                    <a:pt x="465391" y="284924"/>
                  </a:moveTo>
                  <a:lnTo>
                    <a:pt x="464337" y="284441"/>
                  </a:lnTo>
                  <a:lnTo>
                    <a:pt x="462203" y="283502"/>
                  </a:lnTo>
                  <a:lnTo>
                    <a:pt x="462940" y="284353"/>
                  </a:lnTo>
                  <a:lnTo>
                    <a:pt x="464108" y="284632"/>
                  </a:lnTo>
                  <a:lnTo>
                    <a:pt x="465391" y="284924"/>
                  </a:lnTo>
                  <a:close/>
                </a:path>
                <a:path w="508000" h="294005">
                  <a:moveTo>
                    <a:pt x="466102" y="284924"/>
                  </a:moveTo>
                  <a:lnTo>
                    <a:pt x="465747" y="284924"/>
                  </a:lnTo>
                  <a:lnTo>
                    <a:pt x="465861" y="285280"/>
                  </a:lnTo>
                  <a:lnTo>
                    <a:pt x="465988" y="285623"/>
                  </a:lnTo>
                  <a:lnTo>
                    <a:pt x="466102" y="285978"/>
                  </a:lnTo>
                  <a:lnTo>
                    <a:pt x="466102" y="284924"/>
                  </a:lnTo>
                  <a:close/>
                </a:path>
                <a:path w="508000" h="294005">
                  <a:moveTo>
                    <a:pt x="466458" y="281025"/>
                  </a:moveTo>
                  <a:lnTo>
                    <a:pt x="466102" y="281025"/>
                  </a:lnTo>
                  <a:lnTo>
                    <a:pt x="465988" y="281851"/>
                  </a:lnTo>
                  <a:lnTo>
                    <a:pt x="465861" y="282676"/>
                  </a:lnTo>
                  <a:lnTo>
                    <a:pt x="465747" y="283502"/>
                  </a:lnTo>
                  <a:lnTo>
                    <a:pt x="466458" y="283502"/>
                  </a:lnTo>
                  <a:lnTo>
                    <a:pt x="466458" y="281025"/>
                  </a:lnTo>
                  <a:close/>
                </a:path>
                <a:path w="508000" h="294005">
                  <a:moveTo>
                    <a:pt x="469290" y="279603"/>
                  </a:moveTo>
                  <a:lnTo>
                    <a:pt x="468553" y="278866"/>
                  </a:lnTo>
                  <a:lnTo>
                    <a:pt x="468376" y="278942"/>
                  </a:lnTo>
                  <a:lnTo>
                    <a:pt x="466813" y="278904"/>
                  </a:lnTo>
                  <a:lnTo>
                    <a:pt x="466458" y="279603"/>
                  </a:lnTo>
                  <a:lnTo>
                    <a:pt x="469290" y="279603"/>
                  </a:lnTo>
                  <a:close/>
                </a:path>
                <a:path w="508000" h="294005">
                  <a:moveTo>
                    <a:pt x="471411" y="270040"/>
                  </a:moveTo>
                  <a:lnTo>
                    <a:pt x="466102" y="270040"/>
                  </a:lnTo>
                  <a:lnTo>
                    <a:pt x="466102" y="272173"/>
                  </a:lnTo>
                  <a:lnTo>
                    <a:pt x="465340" y="272529"/>
                  </a:lnTo>
                  <a:lnTo>
                    <a:pt x="463626" y="272529"/>
                  </a:lnTo>
                  <a:lnTo>
                    <a:pt x="462915" y="273227"/>
                  </a:lnTo>
                  <a:lnTo>
                    <a:pt x="463791" y="273939"/>
                  </a:lnTo>
                  <a:lnTo>
                    <a:pt x="465035" y="273939"/>
                  </a:lnTo>
                  <a:lnTo>
                    <a:pt x="466115" y="272694"/>
                  </a:lnTo>
                  <a:lnTo>
                    <a:pt x="467017" y="271678"/>
                  </a:lnTo>
                  <a:lnTo>
                    <a:pt x="466813" y="271106"/>
                  </a:lnTo>
                  <a:lnTo>
                    <a:pt x="466737" y="270865"/>
                  </a:lnTo>
                  <a:lnTo>
                    <a:pt x="470712" y="271106"/>
                  </a:lnTo>
                  <a:lnTo>
                    <a:pt x="470865" y="270865"/>
                  </a:lnTo>
                  <a:lnTo>
                    <a:pt x="471411" y="270040"/>
                  </a:lnTo>
                  <a:close/>
                </a:path>
                <a:path w="508000" h="294005">
                  <a:moveTo>
                    <a:pt x="473544" y="279247"/>
                  </a:moveTo>
                  <a:lnTo>
                    <a:pt x="473189" y="279247"/>
                  </a:lnTo>
                  <a:lnTo>
                    <a:pt x="473075" y="279603"/>
                  </a:lnTo>
                  <a:lnTo>
                    <a:pt x="472948" y="279958"/>
                  </a:lnTo>
                  <a:lnTo>
                    <a:pt x="472833" y="280314"/>
                  </a:lnTo>
                  <a:lnTo>
                    <a:pt x="473544" y="281025"/>
                  </a:lnTo>
                  <a:lnTo>
                    <a:pt x="473544" y="279247"/>
                  </a:lnTo>
                  <a:close/>
                </a:path>
                <a:path w="508000" h="294005">
                  <a:moveTo>
                    <a:pt x="478853" y="270040"/>
                  </a:moveTo>
                  <a:lnTo>
                    <a:pt x="472478" y="269697"/>
                  </a:lnTo>
                  <a:lnTo>
                    <a:pt x="473900" y="271462"/>
                  </a:lnTo>
                  <a:lnTo>
                    <a:pt x="478497" y="270751"/>
                  </a:lnTo>
                  <a:lnTo>
                    <a:pt x="478853" y="270395"/>
                  </a:lnTo>
                  <a:lnTo>
                    <a:pt x="478853" y="270040"/>
                  </a:lnTo>
                  <a:close/>
                </a:path>
                <a:path w="508000" h="294005">
                  <a:moveTo>
                    <a:pt x="479209" y="279958"/>
                  </a:moveTo>
                  <a:lnTo>
                    <a:pt x="478497" y="280670"/>
                  </a:lnTo>
                  <a:lnTo>
                    <a:pt x="479209" y="280670"/>
                  </a:lnTo>
                  <a:lnTo>
                    <a:pt x="479209" y="279958"/>
                  </a:lnTo>
                  <a:close/>
                </a:path>
                <a:path w="508000" h="294005">
                  <a:moveTo>
                    <a:pt x="481495" y="263194"/>
                  </a:moveTo>
                  <a:lnTo>
                    <a:pt x="480720" y="263194"/>
                  </a:lnTo>
                  <a:lnTo>
                    <a:pt x="478307" y="261899"/>
                  </a:lnTo>
                  <a:lnTo>
                    <a:pt x="476326" y="260832"/>
                  </a:lnTo>
                  <a:lnTo>
                    <a:pt x="475500" y="260388"/>
                  </a:lnTo>
                  <a:lnTo>
                    <a:pt x="473189" y="259067"/>
                  </a:lnTo>
                  <a:lnTo>
                    <a:pt x="470712" y="261188"/>
                  </a:lnTo>
                  <a:lnTo>
                    <a:pt x="470471" y="261658"/>
                  </a:lnTo>
                  <a:lnTo>
                    <a:pt x="470357" y="261899"/>
                  </a:lnTo>
                  <a:lnTo>
                    <a:pt x="474599" y="260832"/>
                  </a:lnTo>
                  <a:lnTo>
                    <a:pt x="474840" y="260832"/>
                  </a:lnTo>
                  <a:lnTo>
                    <a:pt x="475234" y="261658"/>
                  </a:lnTo>
                  <a:lnTo>
                    <a:pt x="475538" y="262572"/>
                  </a:lnTo>
                  <a:lnTo>
                    <a:pt x="475665" y="262953"/>
                  </a:lnTo>
                  <a:lnTo>
                    <a:pt x="475424" y="263194"/>
                  </a:lnTo>
                  <a:lnTo>
                    <a:pt x="474345" y="263194"/>
                  </a:lnTo>
                  <a:lnTo>
                    <a:pt x="469633" y="262572"/>
                  </a:lnTo>
                  <a:lnTo>
                    <a:pt x="465048" y="263334"/>
                  </a:lnTo>
                  <a:lnTo>
                    <a:pt x="465010" y="263194"/>
                  </a:lnTo>
                  <a:lnTo>
                    <a:pt x="464921" y="262953"/>
                  </a:lnTo>
                  <a:lnTo>
                    <a:pt x="464858" y="262788"/>
                  </a:lnTo>
                  <a:lnTo>
                    <a:pt x="464781" y="262572"/>
                  </a:lnTo>
                  <a:lnTo>
                    <a:pt x="464629" y="262572"/>
                  </a:lnTo>
                  <a:lnTo>
                    <a:pt x="463524" y="263385"/>
                  </a:lnTo>
                  <a:lnTo>
                    <a:pt x="459016" y="262953"/>
                  </a:lnTo>
                  <a:lnTo>
                    <a:pt x="458546" y="263194"/>
                  </a:lnTo>
                  <a:lnTo>
                    <a:pt x="458304" y="263194"/>
                  </a:lnTo>
                  <a:lnTo>
                    <a:pt x="458304" y="263664"/>
                  </a:lnTo>
                  <a:lnTo>
                    <a:pt x="458470" y="263664"/>
                  </a:lnTo>
                  <a:lnTo>
                    <a:pt x="460895" y="265315"/>
                  </a:lnTo>
                  <a:lnTo>
                    <a:pt x="463143" y="263664"/>
                  </a:lnTo>
                  <a:lnTo>
                    <a:pt x="465188" y="263664"/>
                  </a:lnTo>
                  <a:lnTo>
                    <a:pt x="466102" y="266153"/>
                  </a:lnTo>
                  <a:lnTo>
                    <a:pt x="461022" y="266153"/>
                  </a:lnTo>
                  <a:lnTo>
                    <a:pt x="462292" y="268071"/>
                  </a:lnTo>
                  <a:lnTo>
                    <a:pt x="473621" y="268071"/>
                  </a:lnTo>
                  <a:lnTo>
                    <a:pt x="477088" y="268274"/>
                  </a:lnTo>
                  <a:lnTo>
                    <a:pt x="475932" y="267208"/>
                  </a:lnTo>
                  <a:lnTo>
                    <a:pt x="474802" y="266153"/>
                  </a:lnTo>
                  <a:lnTo>
                    <a:pt x="473151" y="266153"/>
                  </a:lnTo>
                  <a:lnTo>
                    <a:pt x="470471" y="266852"/>
                  </a:lnTo>
                  <a:lnTo>
                    <a:pt x="467512" y="267208"/>
                  </a:lnTo>
                  <a:lnTo>
                    <a:pt x="467512" y="264731"/>
                  </a:lnTo>
                  <a:lnTo>
                    <a:pt x="471855" y="263664"/>
                  </a:lnTo>
                  <a:lnTo>
                    <a:pt x="472338" y="263664"/>
                  </a:lnTo>
                  <a:lnTo>
                    <a:pt x="473227" y="264947"/>
                  </a:lnTo>
                  <a:lnTo>
                    <a:pt x="477431" y="264375"/>
                  </a:lnTo>
                  <a:lnTo>
                    <a:pt x="478853" y="266852"/>
                  </a:lnTo>
                  <a:lnTo>
                    <a:pt x="480212" y="266153"/>
                  </a:lnTo>
                  <a:lnTo>
                    <a:pt x="479412" y="266153"/>
                  </a:lnTo>
                  <a:lnTo>
                    <a:pt x="479094" y="265391"/>
                  </a:lnTo>
                  <a:lnTo>
                    <a:pt x="478967" y="265099"/>
                  </a:lnTo>
                  <a:lnTo>
                    <a:pt x="479564" y="264375"/>
                  </a:lnTo>
                  <a:lnTo>
                    <a:pt x="476732" y="263664"/>
                  </a:lnTo>
                  <a:lnTo>
                    <a:pt x="476491" y="263194"/>
                  </a:lnTo>
                  <a:lnTo>
                    <a:pt x="476478" y="262788"/>
                  </a:lnTo>
                  <a:lnTo>
                    <a:pt x="477088" y="261899"/>
                  </a:lnTo>
                  <a:lnTo>
                    <a:pt x="478955" y="262788"/>
                  </a:lnTo>
                  <a:lnTo>
                    <a:pt x="479183" y="262953"/>
                  </a:lnTo>
                  <a:lnTo>
                    <a:pt x="479920" y="264375"/>
                  </a:lnTo>
                  <a:lnTo>
                    <a:pt x="481495" y="263194"/>
                  </a:lnTo>
                  <a:close/>
                </a:path>
                <a:path w="508000" h="294005">
                  <a:moveTo>
                    <a:pt x="482041" y="270751"/>
                  </a:moveTo>
                  <a:lnTo>
                    <a:pt x="481330" y="270167"/>
                  </a:lnTo>
                  <a:lnTo>
                    <a:pt x="480631" y="269570"/>
                  </a:lnTo>
                  <a:lnTo>
                    <a:pt x="479920" y="268986"/>
                  </a:lnTo>
                  <a:lnTo>
                    <a:pt x="480504" y="270268"/>
                  </a:lnTo>
                  <a:lnTo>
                    <a:pt x="480720" y="270268"/>
                  </a:lnTo>
                  <a:lnTo>
                    <a:pt x="482041" y="270751"/>
                  </a:lnTo>
                  <a:close/>
                </a:path>
                <a:path w="508000" h="294005">
                  <a:moveTo>
                    <a:pt x="483463" y="285978"/>
                  </a:moveTo>
                  <a:lnTo>
                    <a:pt x="483108" y="285978"/>
                  </a:lnTo>
                  <a:lnTo>
                    <a:pt x="483336" y="286689"/>
                  </a:lnTo>
                  <a:lnTo>
                    <a:pt x="483463" y="287045"/>
                  </a:lnTo>
                  <a:lnTo>
                    <a:pt x="483463" y="285978"/>
                  </a:lnTo>
                  <a:close/>
                </a:path>
                <a:path w="508000" h="294005">
                  <a:moveTo>
                    <a:pt x="483806" y="269697"/>
                  </a:moveTo>
                  <a:lnTo>
                    <a:pt x="483463" y="269925"/>
                  </a:lnTo>
                  <a:lnTo>
                    <a:pt x="483108" y="270167"/>
                  </a:lnTo>
                  <a:lnTo>
                    <a:pt x="482752" y="270395"/>
                  </a:lnTo>
                  <a:lnTo>
                    <a:pt x="483463" y="270395"/>
                  </a:lnTo>
                  <a:lnTo>
                    <a:pt x="483577" y="270167"/>
                  </a:lnTo>
                  <a:lnTo>
                    <a:pt x="483692" y="269925"/>
                  </a:lnTo>
                  <a:lnTo>
                    <a:pt x="483806" y="269697"/>
                  </a:lnTo>
                  <a:close/>
                </a:path>
                <a:path w="508000" h="294005">
                  <a:moveTo>
                    <a:pt x="487210" y="265366"/>
                  </a:moveTo>
                  <a:lnTo>
                    <a:pt x="482955" y="262128"/>
                  </a:lnTo>
                  <a:lnTo>
                    <a:pt x="482041" y="261899"/>
                  </a:lnTo>
                  <a:lnTo>
                    <a:pt x="482498" y="262826"/>
                  </a:lnTo>
                  <a:lnTo>
                    <a:pt x="482676" y="263131"/>
                  </a:lnTo>
                  <a:lnTo>
                    <a:pt x="482752" y="264731"/>
                  </a:lnTo>
                  <a:lnTo>
                    <a:pt x="485584" y="265671"/>
                  </a:lnTo>
                  <a:lnTo>
                    <a:pt x="487006" y="266153"/>
                  </a:lnTo>
                  <a:lnTo>
                    <a:pt x="487210" y="265366"/>
                  </a:lnTo>
                  <a:close/>
                </a:path>
                <a:path w="508000" h="294005">
                  <a:moveTo>
                    <a:pt x="487705" y="272872"/>
                  </a:moveTo>
                  <a:lnTo>
                    <a:pt x="485940" y="272872"/>
                  </a:lnTo>
                  <a:lnTo>
                    <a:pt x="485902" y="273392"/>
                  </a:lnTo>
                  <a:lnTo>
                    <a:pt x="485508" y="273392"/>
                  </a:lnTo>
                  <a:lnTo>
                    <a:pt x="485876" y="273824"/>
                  </a:lnTo>
                  <a:lnTo>
                    <a:pt x="486117" y="274091"/>
                  </a:lnTo>
                  <a:lnTo>
                    <a:pt x="486295" y="274294"/>
                  </a:lnTo>
                  <a:lnTo>
                    <a:pt x="486486" y="274091"/>
                  </a:lnTo>
                  <a:lnTo>
                    <a:pt x="487705" y="272872"/>
                  </a:lnTo>
                  <a:close/>
                </a:path>
                <a:path w="508000" h="294005">
                  <a:moveTo>
                    <a:pt x="489839" y="290944"/>
                  </a:moveTo>
                  <a:lnTo>
                    <a:pt x="489242" y="290588"/>
                  </a:lnTo>
                  <a:lnTo>
                    <a:pt x="488657" y="290233"/>
                  </a:lnTo>
                  <a:lnTo>
                    <a:pt x="488061" y="289877"/>
                  </a:lnTo>
                  <a:lnTo>
                    <a:pt x="487705" y="289877"/>
                  </a:lnTo>
                  <a:lnTo>
                    <a:pt x="487349" y="290233"/>
                  </a:lnTo>
                  <a:lnTo>
                    <a:pt x="487006" y="290588"/>
                  </a:lnTo>
                  <a:lnTo>
                    <a:pt x="486651" y="290944"/>
                  </a:lnTo>
                  <a:lnTo>
                    <a:pt x="489839" y="292354"/>
                  </a:lnTo>
                  <a:lnTo>
                    <a:pt x="489839" y="290944"/>
                  </a:lnTo>
                  <a:close/>
                </a:path>
                <a:path w="508000" h="294005">
                  <a:moveTo>
                    <a:pt x="492163" y="269303"/>
                  </a:moveTo>
                  <a:lnTo>
                    <a:pt x="487972" y="271233"/>
                  </a:lnTo>
                  <a:lnTo>
                    <a:pt x="485584" y="270040"/>
                  </a:lnTo>
                  <a:lnTo>
                    <a:pt x="485470" y="270281"/>
                  </a:lnTo>
                  <a:lnTo>
                    <a:pt x="485343" y="270510"/>
                  </a:lnTo>
                  <a:lnTo>
                    <a:pt x="485228" y="270751"/>
                  </a:lnTo>
                  <a:lnTo>
                    <a:pt x="485584" y="271818"/>
                  </a:lnTo>
                  <a:lnTo>
                    <a:pt x="489839" y="272046"/>
                  </a:lnTo>
                  <a:lnTo>
                    <a:pt x="491959" y="272173"/>
                  </a:lnTo>
                  <a:lnTo>
                    <a:pt x="492163" y="269303"/>
                  </a:lnTo>
                  <a:close/>
                </a:path>
                <a:path w="508000" h="294005">
                  <a:moveTo>
                    <a:pt x="492671" y="292709"/>
                  </a:moveTo>
                  <a:lnTo>
                    <a:pt x="492188" y="292354"/>
                  </a:lnTo>
                  <a:lnTo>
                    <a:pt x="491731" y="291998"/>
                  </a:lnTo>
                  <a:lnTo>
                    <a:pt x="491248" y="291655"/>
                  </a:lnTo>
                  <a:lnTo>
                    <a:pt x="490778" y="292125"/>
                  </a:lnTo>
                  <a:lnTo>
                    <a:pt x="490537" y="292354"/>
                  </a:lnTo>
                  <a:lnTo>
                    <a:pt x="490537" y="292709"/>
                  </a:lnTo>
                  <a:lnTo>
                    <a:pt x="491451" y="293446"/>
                  </a:lnTo>
                  <a:lnTo>
                    <a:pt x="491070" y="293471"/>
                  </a:lnTo>
                  <a:lnTo>
                    <a:pt x="492671" y="293776"/>
                  </a:lnTo>
                  <a:lnTo>
                    <a:pt x="492671" y="292709"/>
                  </a:lnTo>
                  <a:close/>
                </a:path>
                <a:path w="508000" h="294005">
                  <a:moveTo>
                    <a:pt x="507542" y="274294"/>
                  </a:moveTo>
                  <a:lnTo>
                    <a:pt x="505828" y="272757"/>
                  </a:lnTo>
                  <a:lnTo>
                    <a:pt x="495401" y="273342"/>
                  </a:lnTo>
                  <a:lnTo>
                    <a:pt x="491604" y="273227"/>
                  </a:lnTo>
                  <a:lnTo>
                    <a:pt x="491604" y="273583"/>
                  </a:lnTo>
                  <a:lnTo>
                    <a:pt x="495630" y="274840"/>
                  </a:lnTo>
                  <a:lnTo>
                    <a:pt x="498817" y="274408"/>
                  </a:lnTo>
                  <a:lnTo>
                    <a:pt x="503999" y="274650"/>
                  </a:lnTo>
                  <a:lnTo>
                    <a:pt x="505040" y="273926"/>
                  </a:lnTo>
                  <a:lnTo>
                    <a:pt x="506158" y="273875"/>
                  </a:lnTo>
                  <a:lnTo>
                    <a:pt x="507542" y="2742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7715428" y="2491638"/>
              <a:ext cx="579755" cy="289560"/>
            </a:xfrm>
            <a:custGeom>
              <a:avLst/>
              <a:gdLst/>
              <a:ahLst/>
              <a:cxnLst/>
              <a:rect l="l" t="t" r="r" b="b"/>
              <a:pathLst>
                <a:path w="579754" h="289560">
                  <a:moveTo>
                    <a:pt x="72161" y="227025"/>
                  </a:moveTo>
                  <a:lnTo>
                    <a:pt x="67729" y="227025"/>
                  </a:lnTo>
                  <a:lnTo>
                    <a:pt x="44577" y="225513"/>
                  </a:lnTo>
                  <a:lnTo>
                    <a:pt x="29311" y="225221"/>
                  </a:lnTo>
                  <a:lnTo>
                    <a:pt x="14351" y="225742"/>
                  </a:lnTo>
                  <a:lnTo>
                    <a:pt x="0" y="227215"/>
                  </a:lnTo>
                  <a:lnTo>
                    <a:pt x="0" y="227571"/>
                  </a:lnTo>
                  <a:lnTo>
                    <a:pt x="16408" y="227025"/>
                  </a:lnTo>
                  <a:lnTo>
                    <a:pt x="36601" y="227025"/>
                  </a:lnTo>
                  <a:lnTo>
                    <a:pt x="69773" y="227571"/>
                  </a:lnTo>
                  <a:lnTo>
                    <a:pt x="69888" y="227812"/>
                  </a:lnTo>
                  <a:lnTo>
                    <a:pt x="70015" y="228053"/>
                  </a:lnTo>
                  <a:lnTo>
                    <a:pt x="70129" y="228282"/>
                  </a:lnTo>
                  <a:lnTo>
                    <a:pt x="68186" y="230289"/>
                  </a:lnTo>
                  <a:lnTo>
                    <a:pt x="64096" y="229704"/>
                  </a:lnTo>
                  <a:lnTo>
                    <a:pt x="60591" y="229704"/>
                  </a:lnTo>
                  <a:lnTo>
                    <a:pt x="60007" y="230759"/>
                  </a:lnTo>
                  <a:lnTo>
                    <a:pt x="67729" y="230759"/>
                  </a:lnTo>
                  <a:lnTo>
                    <a:pt x="70142" y="230759"/>
                  </a:lnTo>
                  <a:lnTo>
                    <a:pt x="71653" y="230759"/>
                  </a:lnTo>
                  <a:lnTo>
                    <a:pt x="70053" y="230543"/>
                  </a:lnTo>
                  <a:lnTo>
                    <a:pt x="69761" y="229704"/>
                  </a:lnTo>
                  <a:lnTo>
                    <a:pt x="71183" y="228638"/>
                  </a:lnTo>
                  <a:lnTo>
                    <a:pt x="71831" y="227571"/>
                  </a:lnTo>
                  <a:lnTo>
                    <a:pt x="71945" y="227380"/>
                  </a:lnTo>
                  <a:lnTo>
                    <a:pt x="72047" y="227215"/>
                  </a:lnTo>
                  <a:lnTo>
                    <a:pt x="72161" y="227025"/>
                  </a:lnTo>
                  <a:close/>
                </a:path>
                <a:path w="579754" h="289560">
                  <a:moveTo>
                    <a:pt x="82524" y="228993"/>
                  </a:moveTo>
                  <a:lnTo>
                    <a:pt x="82156" y="228282"/>
                  </a:lnTo>
                  <a:lnTo>
                    <a:pt x="82042" y="228053"/>
                  </a:lnTo>
                  <a:lnTo>
                    <a:pt x="81927" y="227812"/>
                  </a:lnTo>
                  <a:lnTo>
                    <a:pt x="81800" y="227571"/>
                  </a:lnTo>
                  <a:lnTo>
                    <a:pt x="81699" y="227380"/>
                  </a:lnTo>
                  <a:lnTo>
                    <a:pt x="81622" y="227215"/>
                  </a:lnTo>
                  <a:lnTo>
                    <a:pt x="81521" y="227025"/>
                  </a:lnTo>
                  <a:lnTo>
                    <a:pt x="73596" y="227025"/>
                  </a:lnTo>
                  <a:lnTo>
                    <a:pt x="79806" y="228638"/>
                  </a:lnTo>
                  <a:lnTo>
                    <a:pt x="82524" y="228993"/>
                  </a:lnTo>
                  <a:close/>
                </a:path>
                <a:path w="579754" h="289560">
                  <a:moveTo>
                    <a:pt x="139903" y="274688"/>
                  </a:moveTo>
                  <a:lnTo>
                    <a:pt x="139509" y="273862"/>
                  </a:lnTo>
                  <a:lnTo>
                    <a:pt x="138849" y="273621"/>
                  </a:lnTo>
                  <a:lnTo>
                    <a:pt x="138849" y="273977"/>
                  </a:lnTo>
                  <a:lnTo>
                    <a:pt x="139204" y="274205"/>
                  </a:lnTo>
                  <a:lnTo>
                    <a:pt x="139547" y="274447"/>
                  </a:lnTo>
                  <a:lnTo>
                    <a:pt x="139903" y="274688"/>
                  </a:lnTo>
                  <a:close/>
                </a:path>
                <a:path w="579754" h="289560">
                  <a:moveTo>
                    <a:pt x="191719" y="273735"/>
                  </a:moveTo>
                  <a:lnTo>
                    <a:pt x="191338" y="273710"/>
                  </a:lnTo>
                  <a:lnTo>
                    <a:pt x="191516" y="273507"/>
                  </a:lnTo>
                  <a:lnTo>
                    <a:pt x="191312" y="273507"/>
                  </a:lnTo>
                  <a:lnTo>
                    <a:pt x="190792" y="273685"/>
                  </a:lnTo>
                  <a:lnTo>
                    <a:pt x="184886" y="273265"/>
                  </a:lnTo>
                  <a:lnTo>
                    <a:pt x="184759" y="273507"/>
                  </a:lnTo>
                  <a:lnTo>
                    <a:pt x="184658" y="273735"/>
                  </a:lnTo>
                  <a:lnTo>
                    <a:pt x="184543" y="273977"/>
                  </a:lnTo>
                  <a:lnTo>
                    <a:pt x="190195" y="275742"/>
                  </a:lnTo>
                  <a:lnTo>
                    <a:pt x="190322" y="275386"/>
                  </a:lnTo>
                  <a:lnTo>
                    <a:pt x="190436" y="275031"/>
                  </a:lnTo>
                  <a:lnTo>
                    <a:pt x="190550" y="274688"/>
                  </a:lnTo>
                  <a:lnTo>
                    <a:pt x="191325" y="273735"/>
                  </a:lnTo>
                  <a:lnTo>
                    <a:pt x="191719" y="273735"/>
                  </a:lnTo>
                  <a:close/>
                </a:path>
                <a:path w="579754" h="289560">
                  <a:moveTo>
                    <a:pt x="194475" y="272503"/>
                  </a:moveTo>
                  <a:lnTo>
                    <a:pt x="192341" y="272503"/>
                  </a:lnTo>
                  <a:lnTo>
                    <a:pt x="191579" y="273431"/>
                  </a:lnTo>
                  <a:lnTo>
                    <a:pt x="194475" y="272503"/>
                  </a:lnTo>
                  <a:close/>
                </a:path>
                <a:path w="579754" h="289560">
                  <a:moveTo>
                    <a:pt x="206844" y="262280"/>
                  </a:moveTo>
                  <a:lnTo>
                    <a:pt x="201536" y="262280"/>
                  </a:lnTo>
                  <a:lnTo>
                    <a:pt x="201409" y="262521"/>
                  </a:lnTo>
                  <a:lnTo>
                    <a:pt x="201307" y="262750"/>
                  </a:lnTo>
                  <a:lnTo>
                    <a:pt x="201180" y="262991"/>
                  </a:lnTo>
                  <a:lnTo>
                    <a:pt x="202946" y="263105"/>
                  </a:lnTo>
                  <a:lnTo>
                    <a:pt x="204711" y="263232"/>
                  </a:lnTo>
                  <a:lnTo>
                    <a:pt x="206489" y="263347"/>
                  </a:lnTo>
                  <a:lnTo>
                    <a:pt x="206616" y="262991"/>
                  </a:lnTo>
                  <a:lnTo>
                    <a:pt x="206844" y="262280"/>
                  </a:lnTo>
                  <a:close/>
                </a:path>
                <a:path w="579754" h="289560">
                  <a:moveTo>
                    <a:pt x="210032" y="276098"/>
                  </a:moveTo>
                  <a:lnTo>
                    <a:pt x="209562" y="275856"/>
                  </a:lnTo>
                  <a:lnTo>
                    <a:pt x="209092" y="275628"/>
                  </a:lnTo>
                  <a:lnTo>
                    <a:pt x="208622" y="275386"/>
                  </a:lnTo>
                  <a:lnTo>
                    <a:pt x="208622" y="275742"/>
                  </a:lnTo>
                  <a:lnTo>
                    <a:pt x="208965" y="276098"/>
                  </a:lnTo>
                  <a:lnTo>
                    <a:pt x="209334" y="276453"/>
                  </a:lnTo>
                  <a:lnTo>
                    <a:pt x="209677" y="276809"/>
                  </a:lnTo>
                  <a:lnTo>
                    <a:pt x="209804" y="276567"/>
                  </a:lnTo>
                  <a:lnTo>
                    <a:pt x="209918" y="276339"/>
                  </a:lnTo>
                  <a:lnTo>
                    <a:pt x="210032" y="276098"/>
                  </a:lnTo>
                  <a:close/>
                </a:path>
                <a:path w="579754" h="289560">
                  <a:moveTo>
                    <a:pt x="213931" y="283895"/>
                  </a:moveTo>
                  <a:lnTo>
                    <a:pt x="212750" y="283768"/>
                  </a:lnTo>
                  <a:lnTo>
                    <a:pt x="210388" y="283540"/>
                  </a:lnTo>
                  <a:lnTo>
                    <a:pt x="209829" y="284340"/>
                  </a:lnTo>
                  <a:lnTo>
                    <a:pt x="209804" y="284480"/>
                  </a:lnTo>
                  <a:lnTo>
                    <a:pt x="209677" y="284949"/>
                  </a:lnTo>
                  <a:lnTo>
                    <a:pt x="211061" y="283984"/>
                  </a:lnTo>
                  <a:lnTo>
                    <a:pt x="212077" y="284162"/>
                  </a:lnTo>
                  <a:lnTo>
                    <a:pt x="213931" y="283895"/>
                  </a:lnTo>
                  <a:close/>
                </a:path>
                <a:path w="579754" h="289560">
                  <a:moveTo>
                    <a:pt x="214642" y="270433"/>
                  </a:moveTo>
                  <a:lnTo>
                    <a:pt x="211416" y="271081"/>
                  </a:lnTo>
                  <a:lnTo>
                    <a:pt x="209092" y="269773"/>
                  </a:lnTo>
                  <a:lnTo>
                    <a:pt x="199631" y="270865"/>
                  </a:lnTo>
                  <a:lnTo>
                    <a:pt x="194691" y="272440"/>
                  </a:lnTo>
                  <a:lnTo>
                    <a:pt x="213245" y="271868"/>
                  </a:lnTo>
                  <a:lnTo>
                    <a:pt x="213931" y="272199"/>
                  </a:lnTo>
                  <a:lnTo>
                    <a:pt x="214096" y="271868"/>
                  </a:lnTo>
                  <a:lnTo>
                    <a:pt x="214490" y="271081"/>
                  </a:lnTo>
                  <a:lnTo>
                    <a:pt x="214591" y="270865"/>
                  </a:lnTo>
                  <a:lnTo>
                    <a:pt x="214642" y="270433"/>
                  </a:lnTo>
                  <a:close/>
                </a:path>
                <a:path w="579754" h="289560">
                  <a:moveTo>
                    <a:pt x="216052" y="278930"/>
                  </a:moveTo>
                  <a:lnTo>
                    <a:pt x="215112" y="278701"/>
                  </a:lnTo>
                  <a:lnTo>
                    <a:pt x="214642" y="278574"/>
                  </a:lnTo>
                  <a:lnTo>
                    <a:pt x="214642" y="278930"/>
                  </a:lnTo>
                  <a:lnTo>
                    <a:pt x="216052" y="278930"/>
                  </a:lnTo>
                  <a:close/>
                </a:path>
                <a:path w="579754" h="289560">
                  <a:moveTo>
                    <a:pt x="217474" y="260527"/>
                  </a:moveTo>
                  <a:lnTo>
                    <a:pt x="212356" y="260527"/>
                  </a:lnTo>
                  <a:lnTo>
                    <a:pt x="209296" y="260400"/>
                  </a:lnTo>
                  <a:lnTo>
                    <a:pt x="204482" y="259930"/>
                  </a:lnTo>
                  <a:lnTo>
                    <a:pt x="204177" y="259892"/>
                  </a:lnTo>
                  <a:lnTo>
                    <a:pt x="202920" y="260121"/>
                  </a:lnTo>
                  <a:lnTo>
                    <a:pt x="200660" y="260527"/>
                  </a:lnTo>
                  <a:lnTo>
                    <a:pt x="198704" y="260870"/>
                  </a:lnTo>
                  <a:lnTo>
                    <a:pt x="198335" y="261581"/>
                  </a:lnTo>
                  <a:lnTo>
                    <a:pt x="202272" y="260527"/>
                  </a:lnTo>
                  <a:lnTo>
                    <a:pt x="210654" y="260527"/>
                  </a:lnTo>
                  <a:lnTo>
                    <a:pt x="216395" y="261086"/>
                  </a:lnTo>
                  <a:lnTo>
                    <a:pt x="217436" y="260870"/>
                  </a:lnTo>
                  <a:lnTo>
                    <a:pt x="217474" y="260527"/>
                  </a:lnTo>
                  <a:close/>
                </a:path>
                <a:path w="579754" h="289560">
                  <a:moveTo>
                    <a:pt x="218186" y="264414"/>
                  </a:moveTo>
                  <a:lnTo>
                    <a:pt x="217106" y="263220"/>
                  </a:lnTo>
                  <a:lnTo>
                    <a:pt x="214909" y="263207"/>
                  </a:lnTo>
                  <a:lnTo>
                    <a:pt x="212521" y="263347"/>
                  </a:lnTo>
                  <a:lnTo>
                    <a:pt x="212153" y="264058"/>
                  </a:lnTo>
                  <a:lnTo>
                    <a:pt x="216166" y="264287"/>
                  </a:lnTo>
                  <a:lnTo>
                    <a:pt x="218186" y="264414"/>
                  </a:lnTo>
                  <a:close/>
                </a:path>
                <a:path w="579754" h="289560">
                  <a:moveTo>
                    <a:pt x="226021" y="252018"/>
                  </a:moveTo>
                  <a:lnTo>
                    <a:pt x="218884" y="252018"/>
                  </a:lnTo>
                  <a:lnTo>
                    <a:pt x="218960" y="252361"/>
                  </a:lnTo>
                  <a:lnTo>
                    <a:pt x="219735" y="253428"/>
                  </a:lnTo>
                  <a:lnTo>
                    <a:pt x="222300" y="253428"/>
                  </a:lnTo>
                  <a:lnTo>
                    <a:pt x="226021" y="252018"/>
                  </a:lnTo>
                  <a:close/>
                </a:path>
                <a:path w="579754" h="289560">
                  <a:moveTo>
                    <a:pt x="227139" y="254342"/>
                  </a:moveTo>
                  <a:lnTo>
                    <a:pt x="219951" y="253657"/>
                  </a:lnTo>
                  <a:lnTo>
                    <a:pt x="220535" y="254342"/>
                  </a:lnTo>
                  <a:lnTo>
                    <a:pt x="227139" y="254342"/>
                  </a:lnTo>
                  <a:close/>
                </a:path>
                <a:path w="579754" h="289560">
                  <a:moveTo>
                    <a:pt x="230009" y="253428"/>
                  </a:moveTo>
                  <a:lnTo>
                    <a:pt x="227698" y="252018"/>
                  </a:lnTo>
                  <a:lnTo>
                    <a:pt x="226225" y="252018"/>
                  </a:lnTo>
                  <a:lnTo>
                    <a:pt x="229781" y="253428"/>
                  </a:lnTo>
                  <a:lnTo>
                    <a:pt x="230009" y="253428"/>
                  </a:lnTo>
                  <a:close/>
                </a:path>
                <a:path w="579754" h="289560">
                  <a:moveTo>
                    <a:pt x="238734" y="252361"/>
                  </a:moveTo>
                  <a:lnTo>
                    <a:pt x="238633" y="252018"/>
                  </a:lnTo>
                  <a:lnTo>
                    <a:pt x="237896" y="252018"/>
                  </a:lnTo>
                  <a:lnTo>
                    <a:pt x="237566" y="252018"/>
                  </a:lnTo>
                  <a:lnTo>
                    <a:pt x="237172" y="252018"/>
                  </a:lnTo>
                  <a:lnTo>
                    <a:pt x="237236" y="252361"/>
                  </a:lnTo>
                  <a:lnTo>
                    <a:pt x="238734" y="252361"/>
                  </a:lnTo>
                  <a:close/>
                </a:path>
                <a:path w="579754" h="289560">
                  <a:moveTo>
                    <a:pt x="239433" y="283895"/>
                  </a:moveTo>
                  <a:lnTo>
                    <a:pt x="234632" y="282282"/>
                  </a:lnTo>
                  <a:lnTo>
                    <a:pt x="226377" y="280911"/>
                  </a:lnTo>
                  <a:lnTo>
                    <a:pt x="218097" y="280593"/>
                  </a:lnTo>
                  <a:lnTo>
                    <a:pt x="213220" y="282117"/>
                  </a:lnTo>
                  <a:lnTo>
                    <a:pt x="219811" y="280936"/>
                  </a:lnTo>
                  <a:lnTo>
                    <a:pt x="226822" y="281520"/>
                  </a:lnTo>
                  <a:lnTo>
                    <a:pt x="233591" y="282854"/>
                  </a:lnTo>
                  <a:lnTo>
                    <a:pt x="239433" y="283895"/>
                  </a:lnTo>
                  <a:close/>
                </a:path>
                <a:path w="579754" h="289560">
                  <a:moveTo>
                    <a:pt x="242798" y="268084"/>
                  </a:moveTo>
                  <a:lnTo>
                    <a:pt x="240588" y="267931"/>
                  </a:lnTo>
                  <a:lnTo>
                    <a:pt x="238137" y="267804"/>
                  </a:lnTo>
                  <a:lnTo>
                    <a:pt x="239725" y="268732"/>
                  </a:lnTo>
                  <a:lnTo>
                    <a:pt x="242798" y="268084"/>
                  </a:lnTo>
                  <a:close/>
                </a:path>
                <a:path w="579754" h="289560">
                  <a:moveTo>
                    <a:pt x="249364" y="244170"/>
                  </a:moveTo>
                  <a:lnTo>
                    <a:pt x="246583" y="242455"/>
                  </a:lnTo>
                  <a:lnTo>
                    <a:pt x="237312" y="242455"/>
                  </a:lnTo>
                  <a:lnTo>
                    <a:pt x="237312" y="242684"/>
                  </a:lnTo>
                  <a:lnTo>
                    <a:pt x="241325" y="243281"/>
                  </a:lnTo>
                  <a:lnTo>
                    <a:pt x="249364" y="244170"/>
                  </a:lnTo>
                  <a:close/>
                </a:path>
                <a:path w="579754" h="289560">
                  <a:moveTo>
                    <a:pt x="261467" y="270281"/>
                  </a:moveTo>
                  <a:lnTo>
                    <a:pt x="249110" y="266750"/>
                  </a:lnTo>
                  <a:lnTo>
                    <a:pt x="242798" y="268084"/>
                  </a:lnTo>
                  <a:lnTo>
                    <a:pt x="251980" y="268732"/>
                  </a:lnTo>
                  <a:lnTo>
                    <a:pt x="251599" y="268732"/>
                  </a:lnTo>
                  <a:lnTo>
                    <a:pt x="254635" y="269265"/>
                  </a:lnTo>
                  <a:lnTo>
                    <a:pt x="247053" y="271081"/>
                  </a:lnTo>
                  <a:lnTo>
                    <a:pt x="240499" y="270078"/>
                  </a:lnTo>
                  <a:lnTo>
                    <a:pt x="221716" y="269011"/>
                  </a:lnTo>
                  <a:lnTo>
                    <a:pt x="207772" y="266585"/>
                  </a:lnTo>
                  <a:lnTo>
                    <a:pt x="212928" y="265176"/>
                  </a:lnTo>
                  <a:lnTo>
                    <a:pt x="218884" y="266179"/>
                  </a:lnTo>
                  <a:lnTo>
                    <a:pt x="229603" y="267360"/>
                  </a:lnTo>
                  <a:lnTo>
                    <a:pt x="238137" y="267804"/>
                  </a:lnTo>
                  <a:lnTo>
                    <a:pt x="234543" y="265671"/>
                  </a:lnTo>
                  <a:lnTo>
                    <a:pt x="231775" y="265176"/>
                  </a:lnTo>
                  <a:lnTo>
                    <a:pt x="229514" y="264769"/>
                  </a:lnTo>
                  <a:lnTo>
                    <a:pt x="199771" y="264769"/>
                  </a:lnTo>
                  <a:lnTo>
                    <a:pt x="202158" y="266801"/>
                  </a:lnTo>
                  <a:lnTo>
                    <a:pt x="198704" y="267246"/>
                  </a:lnTo>
                  <a:lnTo>
                    <a:pt x="185597" y="269722"/>
                  </a:lnTo>
                  <a:lnTo>
                    <a:pt x="185242" y="270433"/>
                  </a:lnTo>
                  <a:lnTo>
                    <a:pt x="191211" y="270700"/>
                  </a:lnTo>
                  <a:lnTo>
                    <a:pt x="198958" y="269684"/>
                  </a:lnTo>
                  <a:lnTo>
                    <a:pt x="210985" y="267677"/>
                  </a:lnTo>
                  <a:lnTo>
                    <a:pt x="217309" y="269659"/>
                  </a:lnTo>
                  <a:lnTo>
                    <a:pt x="222072" y="270433"/>
                  </a:lnTo>
                  <a:lnTo>
                    <a:pt x="232486" y="271360"/>
                  </a:lnTo>
                  <a:lnTo>
                    <a:pt x="252006" y="271576"/>
                  </a:lnTo>
                  <a:lnTo>
                    <a:pt x="260680" y="272910"/>
                  </a:lnTo>
                  <a:lnTo>
                    <a:pt x="257162" y="269709"/>
                  </a:lnTo>
                  <a:lnTo>
                    <a:pt x="261391" y="270433"/>
                  </a:lnTo>
                  <a:lnTo>
                    <a:pt x="261467" y="270281"/>
                  </a:lnTo>
                  <a:close/>
                </a:path>
                <a:path w="579754" h="289560">
                  <a:moveTo>
                    <a:pt x="263512" y="276809"/>
                  </a:moveTo>
                  <a:lnTo>
                    <a:pt x="261734" y="274688"/>
                  </a:lnTo>
                  <a:lnTo>
                    <a:pt x="255841" y="274345"/>
                  </a:lnTo>
                  <a:lnTo>
                    <a:pt x="252882" y="273621"/>
                  </a:lnTo>
                  <a:lnTo>
                    <a:pt x="252183" y="273977"/>
                  </a:lnTo>
                  <a:lnTo>
                    <a:pt x="252183" y="275031"/>
                  </a:lnTo>
                  <a:lnTo>
                    <a:pt x="263512" y="276809"/>
                  </a:lnTo>
                  <a:close/>
                </a:path>
                <a:path w="579754" h="289560">
                  <a:moveTo>
                    <a:pt x="265633" y="273977"/>
                  </a:moveTo>
                  <a:lnTo>
                    <a:pt x="264223" y="273977"/>
                  </a:lnTo>
                  <a:lnTo>
                    <a:pt x="264109" y="274205"/>
                  </a:lnTo>
                  <a:lnTo>
                    <a:pt x="263994" y="274447"/>
                  </a:lnTo>
                  <a:lnTo>
                    <a:pt x="263867" y="274688"/>
                  </a:lnTo>
                  <a:lnTo>
                    <a:pt x="264934" y="275031"/>
                  </a:lnTo>
                  <a:lnTo>
                    <a:pt x="265176" y="274688"/>
                  </a:lnTo>
                  <a:lnTo>
                    <a:pt x="265404" y="274320"/>
                  </a:lnTo>
                  <a:lnTo>
                    <a:pt x="265633" y="273977"/>
                  </a:lnTo>
                  <a:close/>
                </a:path>
                <a:path w="579754" h="289560">
                  <a:moveTo>
                    <a:pt x="272732" y="278930"/>
                  </a:moveTo>
                  <a:lnTo>
                    <a:pt x="271500" y="277114"/>
                  </a:lnTo>
                  <a:lnTo>
                    <a:pt x="267703" y="276656"/>
                  </a:lnTo>
                  <a:lnTo>
                    <a:pt x="264579" y="276809"/>
                  </a:lnTo>
                  <a:lnTo>
                    <a:pt x="264223" y="277520"/>
                  </a:lnTo>
                  <a:lnTo>
                    <a:pt x="272732" y="278930"/>
                  </a:lnTo>
                  <a:close/>
                </a:path>
                <a:path w="579754" h="289560">
                  <a:moveTo>
                    <a:pt x="274142" y="276453"/>
                  </a:moveTo>
                  <a:lnTo>
                    <a:pt x="273177" y="275526"/>
                  </a:lnTo>
                  <a:lnTo>
                    <a:pt x="272618" y="275386"/>
                  </a:lnTo>
                  <a:lnTo>
                    <a:pt x="270598" y="275386"/>
                  </a:lnTo>
                  <a:lnTo>
                    <a:pt x="274142" y="276453"/>
                  </a:lnTo>
                  <a:close/>
                </a:path>
                <a:path w="579754" h="289560">
                  <a:moveTo>
                    <a:pt x="276974" y="273621"/>
                  </a:moveTo>
                  <a:lnTo>
                    <a:pt x="276504" y="273850"/>
                  </a:lnTo>
                  <a:lnTo>
                    <a:pt x="276034" y="274091"/>
                  </a:lnTo>
                  <a:lnTo>
                    <a:pt x="275551" y="274320"/>
                  </a:lnTo>
                  <a:lnTo>
                    <a:pt x="276974" y="274320"/>
                  </a:lnTo>
                  <a:lnTo>
                    <a:pt x="276974" y="273621"/>
                  </a:lnTo>
                  <a:close/>
                </a:path>
                <a:path w="579754" h="289560">
                  <a:moveTo>
                    <a:pt x="295033" y="266890"/>
                  </a:moveTo>
                  <a:lnTo>
                    <a:pt x="294690" y="266776"/>
                  </a:lnTo>
                  <a:lnTo>
                    <a:pt x="294322" y="266649"/>
                  </a:lnTo>
                  <a:lnTo>
                    <a:pt x="293979" y="266534"/>
                  </a:lnTo>
                  <a:lnTo>
                    <a:pt x="293852" y="267131"/>
                  </a:lnTo>
                  <a:lnTo>
                    <a:pt x="293624" y="268312"/>
                  </a:lnTo>
                  <a:lnTo>
                    <a:pt x="294322" y="268312"/>
                  </a:lnTo>
                  <a:lnTo>
                    <a:pt x="294563" y="267944"/>
                  </a:lnTo>
                  <a:lnTo>
                    <a:pt x="294805" y="267601"/>
                  </a:lnTo>
                  <a:lnTo>
                    <a:pt x="295033" y="267246"/>
                  </a:lnTo>
                  <a:lnTo>
                    <a:pt x="295033" y="266890"/>
                  </a:lnTo>
                  <a:close/>
                </a:path>
                <a:path w="579754" h="289560">
                  <a:moveTo>
                    <a:pt x="303898" y="284949"/>
                  </a:moveTo>
                  <a:lnTo>
                    <a:pt x="303657" y="284365"/>
                  </a:lnTo>
                  <a:lnTo>
                    <a:pt x="303428" y="283768"/>
                  </a:lnTo>
                  <a:lnTo>
                    <a:pt x="303187" y="283184"/>
                  </a:lnTo>
                  <a:lnTo>
                    <a:pt x="302717" y="282943"/>
                  </a:lnTo>
                  <a:lnTo>
                    <a:pt x="302234" y="282714"/>
                  </a:lnTo>
                  <a:lnTo>
                    <a:pt x="301764" y="282473"/>
                  </a:lnTo>
                  <a:lnTo>
                    <a:pt x="301536" y="282943"/>
                  </a:lnTo>
                  <a:lnTo>
                    <a:pt x="301294" y="283413"/>
                  </a:lnTo>
                  <a:lnTo>
                    <a:pt x="301053" y="283895"/>
                  </a:lnTo>
                  <a:lnTo>
                    <a:pt x="302755" y="283679"/>
                  </a:lnTo>
                  <a:lnTo>
                    <a:pt x="302501" y="284137"/>
                  </a:lnTo>
                  <a:lnTo>
                    <a:pt x="303898" y="284949"/>
                  </a:lnTo>
                  <a:close/>
                </a:path>
                <a:path w="579754" h="289560">
                  <a:moveTo>
                    <a:pt x="306730" y="275742"/>
                  </a:moveTo>
                  <a:lnTo>
                    <a:pt x="305206" y="274421"/>
                  </a:lnTo>
                  <a:lnTo>
                    <a:pt x="302920" y="273875"/>
                  </a:lnTo>
                  <a:lnTo>
                    <a:pt x="299999" y="273977"/>
                  </a:lnTo>
                  <a:lnTo>
                    <a:pt x="299999" y="274320"/>
                  </a:lnTo>
                  <a:lnTo>
                    <a:pt x="306374" y="276453"/>
                  </a:lnTo>
                  <a:lnTo>
                    <a:pt x="306489" y="276212"/>
                  </a:lnTo>
                  <a:lnTo>
                    <a:pt x="306616" y="275983"/>
                  </a:lnTo>
                  <a:lnTo>
                    <a:pt x="306730" y="275742"/>
                  </a:lnTo>
                  <a:close/>
                </a:path>
                <a:path w="579754" h="289560">
                  <a:moveTo>
                    <a:pt x="310781" y="267220"/>
                  </a:moveTo>
                  <a:lnTo>
                    <a:pt x="310629" y="266890"/>
                  </a:lnTo>
                  <a:lnTo>
                    <a:pt x="305765" y="266255"/>
                  </a:lnTo>
                  <a:lnTo>
                    <a:pt x="298627" y="266255"/>
                  </a:lnTo>
                  <a:lnTo>
                    <a:pt x="296138" y="264414"/>
                  </a:lnTo>
                  <a:lnTo>
                    <a:pt x="294690" y="263347"/>
                  </a:lnTo>
                  <a:lnTo>
                    <a:pt x="294690" y="263105"/>
                  </a:lnTo>
                  <a:lnTo>
                    <a:pt x="295376" y="262483"/>
                  </a:lnTo>
                  <a:lnTo>
                    <a:pt x="295998" y="261924"/>
                  </a:lnTo>
                  <a:lnTo>
                    <a:pt x="296265" y="261683"/>
                  </a:lnTo>
                  <a:lnTo>
                    <a:pt x="297878" y="262255"/>
                  </a:lnTo>
                  <a:lnTo>
                    <a:pt x="298450" y="261683"/>
                  </a:lnTo>
                  <a:lnTo>
                    <a:pt x="299288" y="260870"/>
                  </a:lnTo>
                  <a:lnTo>
                    <a:pt x="297345" y="260870"/>
                  </a:lnTo>
                  <a:lnTo>
                    <a:pt x="284429" y="261683"/>
                  </a:lnTo>
                  <a:lnTo>
                    <a:pt x="282994" y="261924"/>
                  </a:lnTo>
                  <a:lnTo>
                    <a:pt x="283349" y="260870"/>
                  </a:lnTo>
                  <a:lnTo>
                    <a:pt x="287769" y="259892"/>
                  </a:lnTo>
                  <a:lnTo>
                    <a:pt x="290118" y="259892"/>
                  </a:lnTo>
                  <a:lnTo>
                    <a:pt x="293992" y="260527"/>
                  </a:lnTo>
                  <a:lnTo>
                    <a:pt x="294170" y="260527"/>
                  </a:lnTo>
                  <a:lnTo>
                    <a:pt x="293662" y="259892"/>
                  </a:lnTo>
                  <a:lnTo>
                    <a:pt x="291185" y="256844"/>
                  </a:lnTo>
                  <a:lnTo>
                    <a:pt x="290436" y="255930"/>
                  </a:lnTo>
                  <a:lnTo>
                    <a:pt x="286550" y="256844"/>
                  </a:lnTo>
                  <a:lnTo>
                    <a:pt x="281089" y="258127"/>
                  </a:lnTo>
                  <a:lnTo>
                    <a:pt x="276263" y="259092"/>
                  </a:lnTo>
                  <a:lnTo>
                    <a:pt x="274967" y="258127"/>
                  </a:lnTo>
                  <a:lnTo>
                    <a:pt x="273951" y="257378"/>
                  </a:lnTo>
                  <a:lnTo>
                    <a:pt x="280073" y="257378"/>
                  </a:lnTo>
                  <a:lnTo>
                    <a:pt x="281495" y="255549"/>
                  </a:lnTo>
                  <a:lnTo>
                    <a:pt x="281228" y="255549"/>
                  </a:lnTo>
                  <a:lnTo>
                    <a:pt x="280098" y="254673"/>
                  </a:lnTo>
                  <a:lnTo>
                    <a:pt x="279387" y="254342"/>
                  </a:lnTo>
                  <a:lnTo>
                    <a:pt x="277101" y="253428"/>
                  </a:lnTo>
                  <a:lnTo>
                    <a:pt x="277329" y="253428"/>
                  </a:lnTo>
                  <a:lnTo>
                    <a:pt x="275551" y="252361"/>
                  </a:lnTo>
                  <a:lnTo>
                    <a:pt x="275285" y="253428"/>
                  </a:lnTo>
                  <a:lnTo>
                    <a:pt x="274840" y="253428"/>
                  </a:lnTo>
                  <a:lnTo>
                    <a:pt x="276453" y="254990"/>
                  </a:lnTo>
                  <a:lnTo>
                    <a:pt x="277190" y="254342"/>
                  </a:lnTo>
                  <a:lnTo>
                    <a:pt x="278752" y="254850"/>
                  </a:lnTo>
                  <a:lnTo>
                    <a:pt x="279463" y="254850"/>
                  </a:lnTo>
                  <a:lnTo>
                    <a:pt x="279463" y="256844"/>
                  </a:lnTo>
                  <a:lnTo>
                    <a:pt x="274459" y="256844"/>
                  </a:lnTo>
                  <a:lnTo>
                    <a:pt x="273494" y="254342"/>
                  </a:lnTo>
                  <a:lnTo>
                    <a:pt x="272757" y="253428"/>
                  </a:lnTo>
                  <a:lnTo>
                    <a:pt x="271551" y="252018"/>
                  </a:lnTo>
                  <a:lnTo>
                    <a:pt x="271500" y="254342"/>
                  </a:lnTo>
                  <a:lnTo>
                    <a:pt x="271183" y="254342"/>
                  </a:lnTo>
                  <a:lnTo>
                    <a:pt x="269367" y="257378"/>
                  </a:lnTo>
                  <a:lnTo>
                    <a:pt x="267093" y="257378"/>
                  </a:lnTo>
                  <a:lnTo>
                    <a:pt x="266153" y="255549"/>
                  </a:lnTo>
                  <a:lnTo>
                    <a:pt x="266636" y="255549"/>
                  </a:lnTo>
                  <a:lnTo>
                    <a:pt x="266915" y="255206"/>
                  </a:lnTo>
                  <a:lnTo>
                    <a:pt x="267360" y="254673"/>
                  </a:lnTo>
                  <a:lnTo>
                    <a:pt x="268998" y="254342"/>
                  </a:lnTo>
                  <a:lnTo>
                    <a:pt x="268287" y="254342"/>
                  </a:lnTo>
                  <a:lnTo>
                    <a:pt x="268592" y="253428"/>
                  </a:lnTo>
                  <a:lnTo>
                    <a:pt x="270598" y="253428"/>
                  </a:lnTo>
                  <a:lnTo>
                    <a:pt x="271500" y="254342"/>
                  </a:lnTo>
                  <a:lnTo>
                    <a:pt x="271500" y="251968"/>
                  </a:lnTo>
                  <a:lnTo>
                    <a:pt x="270789" y="251117"/>
                  </a:lnTo>
                  <a:lnTo>
                    <a:pt x="270725" y="250596"/>
                  </a:lnTo>
                  <a:lnTo>
                    <a:pt x="270598" y="250240"/>
                  </a:lnTo>
                  <a:lnTo>
                    <a:pt x="275551" y="252018"/>
                  </a:lnTo>
                  <a:lnTo>
                    <a:pt x="275983" y="251117"/>
                  </a:lnTo>
                  <a:lnTo>
                    <a:pt x="275755" y="251117"/>
                  </a:lnTo>
                  <a:lnTo>
                    <a:pt x="275107" y="250240"/>
                  </a:lnTo>
                  <a:lnTo>
                    <a:pt x="274637" y="249605"/>
                  </a:lnTo>
                  <a:lnTo>
                    <a:pt x="274066" y="248831"/>
                  </a:lnTo>
                  <a:lnTo>
                    <a:pt x="274853" y="248831"/>
                  </a:lnTo>
                  <a:lnTo>
                    <a:pt x="270078" y="248412"/>
                  </a:lnTo>
                  <a:lnTo>
                    <a:pt x="270078" y="252361"/>
                  </a:lnTo>
                  <a:lnTo>
                    <a:pt x="269773" y="252450"/>
                  </a:lnTo>
                  <a:lnTo>
                    <a:pt x="268947" y="252361"/>
                  </a:lnTo>
                  <a:lnTo>
                    <a:pt x="268820" y="252730"/>
                  </a:lnTo>
                  <a:lnTo>
                    <a:pt x="266344" y="253428"/>
                  </a:lnTo>
                  <a:lnTo>
                    <a:pt x="266344" y="252018"/>
                  </a:lnTo>
                  <a:lnTo>
                    <a:pt x="268503" y="252018"/>
                  </a:lnTo>
                  <a:lnTo>
                    <a:pt x="270078" y="252361"/>
                  </a:lnTo>
                  <a:lnTo>
                    <a:pt x="270078" y="248412"/>
                  </a:lnTo>
                  <a:lnTo>
                    <a:pt x="267055" y="248132"/>
                  </a:lnTo>
                  <a:lnTo>
                    <a:pt x="267055" y="250596"/>
                  </a:lnTo>
                  <a:lnTo>
                    <a:pt x="264934" y="250596"/>
                  </a:lnTo>
                  <a:lnTo>
                    <a:pt x="264934" y="249605"/>
                  </a:lnTo>
                  <a:lnTo>
                    <a:pt x="265074" y="249605"/>
                  </a:lnTo>
                  <a:lnTo>
                    <a:pt x="267055" y="250596"/>
                  </a:lnTo>
                  <a:lnTo>
                    <a:pt x="267055" y="248132"/>
                  </a:lnTo>
                  <a:lnTo>
                    <a:pt x="263512" y="247815"/>
                  </a:lnTo>
                  <a:lnTo>
                    <a:pt x="263512" y="255206"/>
                  </a:lnTo>
                  <a:lnTo>
                    <a:pt x="262839" y="256844"/>
                  </a:lnTo>
                  <a:lnTo>
                    <a:pt x="262331" y="256844"/>
                  </a:lnTo>
                  <a:lnTo>
                    <a:pt x="261734" y="257340"/>
                  </a:lnTo>
                  <a:lnTo>
                    <a:pt x="259626" y="256844"/>
                  </a:lnTo>
                  <a:lnTo>
                    <a:pt x="257416" y="256844"/>
                  </a:lnTo>
                  <a:lnTo>
                    <a:pt x="256781" y="255549"/>
                  </a:lnTo>
                  <a:lnTo>
                    <a:pt x="259372" y="255549"/>
                  </a:lnTo>
                  <a:lnTo>
                    <a:pt x="260946" y="256844"/>
                  </a:lnTo>
                  <a:lnTo>
                    <a:pt x="262940" y="255549"/>
                  </a:lnTo>
                  <a:lnTo>
                    <a:pt x="263512" y="255206"/>
                  </a:lnTo>
                  <a:lnTo>
                    <a:pt x="263512" y="247815"/>
                  </a:lnTo>
                  <a:lnTo>
                    <a:pt x="262737" y="247738"/>
                  </a:lnTo>
                  <a:lnTo>
                    <a:pt x="261099" y="247484"/>
                  </a:lnTo>
                  <a:lnTo>
                    <a:pt x="261099" y="254342"/>
                  </a:lnTo>
                  <a:lnTo>
                    <a:pt x="261073" y="255549"/>
                  </a:lnTo>
                  <a:lnTo>
                    <a:pt x="259600" y="255549"/>
                  </a:lnTo>
                  <a:lnTo>
                    <a:pt x="256806" y="254850"/>
                  </a:lnTo>
                  <a:lnTo>
                    <a:pt x="256146" y="254698"/>
                  </a:lnTo>
                  <a:lnTo>
                    <a:pt x="256146" y="257378"/>
                  </a:lnTo>
                  <a:lnTo>
                    <a:pt x="255739" y="257378"/>
                  </a:lnTo>
                  <a:lnTo>
                    <a:pt x="256057" y="258025"/>
                  </a:lnTo>
                  <a:lnTo>
                    <a:pt x="241769" y="256844"/>
                  </a:lnTo>
                  <a:lnTo>
                    <a:pt x="241223" y="255549"/>
                  </a:lnTo>
                  <a:lnTo>
                    <a:pt x="241109" y="255206"/>
                  </a:lnTo>
                  <a:lnTo>
                    <a:pt x="240995" y="254850"/>
                  </a:lnTo>
                  <a:lnTo>
                    <a:pt x="246367" y="255549"/>
                  </a:lnTo>
                  <a:lnTo>
                    <a:pt x="247002" y="255549"/>
                  </a:lnTo>
                  <a:lnTo>
                    <a:pt x="251663" y="256844"/>
                  </a:lnTo>
                  <a:lnTo>
                    <a:pt x="256146" y="257378"/>
                  </a:lnTo>
                  <a:lnTo>
                    <a:pt x="256146" y="254698"/>
                  </a:lnTo>
                  <a:lnTo>
                    <a:pt x="251104" y="253428"/>
                  </a:lnTo>
                  <a:lnTo>
                    <a:pt x="252272" y="253428"/>
                  </a:lnTo>
                  <a:lnTo>
                    <a:pt x="251472" y="252361"/>
                  </a:lnTo>
                  <a:lnTo>
                    <a:pt x="253784" y="252018"/>
                  </a:lnTo>
                  <a:lnTo>
                    <a:pt x="255041" y="252018"/>
                  </a:lnTo>
                  <a:lnTo>
                    <a:pt x="256298" y="253428"/>
                  </a:lnTo>
                  <a:lnTo>
                    <a:pt x="260680" y="253428"/>
                  </a:lnTo>
                  <a:lnTo>
                    <a:pt x="261099" y="254342"/>
                  </a:lnTo>
                  <a:lnTo>
                    <a:pt x="261099" y="247484"/>
                  </a:lnTo>
                  <a:lnTo>
                    <a:pt x="258559" y="247053"/>
                  </a:lnTo>
                  <a:lnTo>
                    <a:pt x="258673" y="246468"/>
                  </a:lnTo>
                  <a:lnTo>
                    <a:pt x="258762" y="245973"/>
                  </a:lnTo>
                  <a:lnTo>
                    <a:pt x="258914" y="245287"/>
                  </a:lnTo>
                  <a:lnTo>
                    <a:pt x="252183" y="245110"/>
                  </a:lnTo>
                  <a:lnTo>
                    <a:pt x="252183" y="247053"/>
                  </a:lnTo>
                  <a:lnTo>
                    <a:pt x="252183" y="247294"/>
                  </a:lnTo>
                  <a:lnTo>
                    <a:pt x="250101" y="247738"/>
                  </a:lnTo>
                  <a:lnTo>
                    <a:pt x="240499" y="247738"/>
                  </a:lnTo>
                  <a:lnTo>
                    <a:pt x="233070" y="247053"/>
                  </a:lnTo>
                  <a:lnTo>
                    <a:pt x="233349" y="247053"/>
                  </a:lnTo>
                  <a:lnTo>
                    <a:pt x="225818" y="246468"/>
                  </a:lnTo>
                  <a:lnTo>
                    <a:pt x="222745" y="246468"/>
                  </a:lnTo>
                  <a:lnTo>
                    <a:pt x="228371" y="245973"/>
                  </a:lnTo>
                  <a:lnTo>
                    <a:pt x="237324" y="245973"/>
                  </a:lnTo>
                  <a:lnTo>
                    <a:pt x="248793" y="246468"/>
                  </a:lnTo>
                  <a:lnTo>
                    <a:pt x="247078" y="246468"/>
                  </a:lnTo>
                  <a:lnTo>
                    <a:pt x="251472" y="247053"/>
                  </a:lnTo>
                  <a:lnTo>
                    <a:pt x="252183" y="247053"/>
                  </a:lnTo>
                  <a:lnTo>
                    <a:pt x="252183" y="245110"/>
                  </a:lnTo>
                  <a:lnTo>
                    <a:pt x="250875" y="245071"/>
                  </a:lnTo>
                  <a:lnTo>
                    <a:pt x="250634" y="244932"/>
                  </a:lnTo>
                  <a:lnTo>
                    <a:pt x="249859" y="244462"/>
                  </a:lnTo>
                  <a:lnTo>
                    <a:pt x="249453" y="244462"/>
                  </a:lnTo>
                  <a:lnTo>
                    <a:pt x="249707" y="244932"/>
                  </a:lnTo>
                  <a:lnTo>
                    <a:pt x="245491" y="244932"/>
                  </a:lnTo>
                  <a:lnTo>
                    <a:pt x="227025" y="243865"/>
                  </a:lnTo>
                  <a:lnTo>
                    <a:pt x="221716" y="243865"/>
                  </a:lnTo>
                  <a:lnTo>
                    <a:pt x="221449" y="244462"/>
                  </a:lnTo>
                  <a:lnTo>
                    <a:pt x="221564" y="245071"/>
                  </a:lnTo>
                  <a:lnTo>
                    <a:pt x="223075" y="247053"/>
                  </a:lnTo>
                  <a:lnTo>
                    <a:pt x="225209" y="247929"/>
                  </a:lnTo>
                  <a:lnTo>
                    <a:pt x="228092" y="248831"/>
                  </a:lnTo>
                  <a:lnTo>
                    <a:pt x="228092" y="249897"/>
                  </a:lnTo>
                  <a:lnTo>
                    <a:pt x="222326" y="249008"/>
                  </a:lnTo>
                  <a:lnTo>
                    <a:pt x="215925" y="249605"/>
                  </a:lnTo>
                  <a:lnTo>
                    <a:pt x="209486" y="249910"/>
                  </a:lnTo>
                  <a:lnTo>
                    <a:pt x="210654" y="249910"/>
                  </a:lnTo>
                  <a:lnTo>
                    <a:pt x="236245" y="250952"/>
                  </a:lnTo>
                  <a:lnTo>
                    <a:pt x="237070" y="251498"/>
                  </a:lnTo>
                  <a:lnTo>
                    <a:pt x="237007" y="251117"/>
                  </a:lnTo>
                  <a:lnTo>
                    <a:pt x="238404" y="251117"/>
                  </a:lnTo>
                  <a:lnTo>
                    <a:pt x="238366" y="250952"/>
                  </a:lnTo>
                  <a:lnTo>
                    <a:pt x="240944" y="250418"/>
                  </a:lnTo>
                  <a:lnTo>
                    <a:pt x="249313" y="249910"/>
                  </a:lnTo>
                  <a:lnTo>
                    <a:pt x="250520" y="253428"/>
                  </a:lnTo>
                  <a:lnTo>
                    <a:pt x="245872" y="253428"/>
                  </a:lnTo>
                  <a:lnTo>
                    <a:pt x="243344" y="252361"/>
                  </a:lnTo>
                  <a:lnTo>
                    <a:pt x="239306" y="252361"/>
                  </a:lnTo>
                  <a:lnTo>
                    <a:pt x="230746" y="253885"/>
                  </a:lnTo>
                  <a:lnTo>
                    <a:pt x="230009" y="253428"/>
                  </a:lnTo>
                  <a:lnTo>
                    <a:pt x="230682" y="253898"/>
                  </a:lnTo>
                  <a:lnTo>
                    <a:pt x="228168" y="254342"/>
                  </a:lnTo>
                  <a:lnTo>
                    <a:pt x="231330" y="254342"/>
                  </a:lnTo>
                  <a:lnTo>
                    <a:pt x="231495" y="254342"/>
                  </a:lnTo>
                  <a:lnTo>
                    <a:pt x="233476" y="255549"/>
                  </a:lnTo>
                  <a:lnTo>
                    <a:pt x="229222" y="255549"/>
                  </a:lnTo>
                  <a:lnTo>
                    <a:pt x="240347" y="256768"/>
                  </a:lnTo>
                  <a:lnTo>
                    <a:pt x="220103" y="255549"/>
                  </a:lnTo>
                  <a:lnTo>
                    <a:pt x="217538" y="255549"/>
                  </a:lnTo>
                  <a:lnTo>
                    <a:pt x="201383" y="257378"/>
                  </a:lnTo>
                  <a:lnTo>
                    <a:pt x="222783" y="257378"/>
                  </a:lnTo>
                  <a:lnTo>
                    <a:pt x="222783" y="258127"/>
                  </a:lnTo>
                  <a:lnTo>
                    <a:pt x="222529" y="258127"/>
                  </a:lnTo>
                  <a:lnTo>
                    <a:pt x="218897" y="261327"/>
                  </a:lnTo>
                  <a:lnTo>
                    <a:pt x="219163" y="261340"/>
                  </a:lnTo>
                  <a:lnTo>
                    <a:pt x="218871" y="261340"/>
                  </a:lnTo>
                  <a:lnTo>
                    <a:pt x="215074" y="261340"/>
                  </a:lnTo>
                  <a:lnTo>
                    <a:pt x="213347" y="261683"/>
                  </a:lnTo>
                  <a:lnTo>
                    <a:pt x="214439" y="261683"/>
                  </a:lnTo>
                  <a:lnTo>
                    <a:pt x="239788" y="264058"/>
                  </a:lnTo>
                  <a:lnTo>
                    <a:pt x="245275" y="265709"/>
                  </a:lnTo>
                  <a:lnTo>
                    <a:pt x="253225" y="265925"/>
                  </a:lnTo>
                  <a:lnTo>
                    <a:pt x="259613" y="267601"/>
                  </a:lnTo>
                  <a:lnTo>
                    <a:pt x="274281" y="271678"/>
                  </a:lnTo>
                  <a:lnTo>
                    <a:pt x="281965" y="273621"/>
                  </a:lnTo>
                  <a:lnTo>
                    <a:pt x="289369" y="275031"/>
                  </a:lnTo>
                  <a:lnTo>
                    <a:pt x="283044" y="271678"/>
                  </a:lnTo>
                  <a:lnTo>
                    <a:pt x="283375" y="271678"/>
                  </a:lnTo>
                  <a:lnTo>
                    <a:pt x="271792" y="269341"/>
                  </a:lnTo>
                  <a:lnTo>
                    <a:pt x="260223" y="267220"/>
                  </a:lnTo>
                  <a:lnTo>
                    <a:pt x="252183" y="264058"/>
                  </a:lnTo>
                  <a:lnTo>
                    <a:pt x="251472" y="264058"/>
                  </a:lnTo>
                  <a:lnTo>
                    <a:pt x="252425" y="263105"/>
                  </a:lnTo>
                  <a:lnTo>
                    <a:pt x="252755" y="263105"/>
                  </a:lnTo>
                  <a:lnTo>
                    <a:pt x="256755" y="265214"/>
                  </a:lnTo>
                  <a:lnTo>
                    <a:pt x="268490" y="268732"/>
                  </a:lnTo>
                  <a:lnTo>
                    <a:pt x="275183" y="268732"/>
                  </a:lnTo>
                  <a:lnTo>
                    <a:pt x="285889" y="270611"/>
                  </a:lnTo>
                  <a:lnTo>
                    <a:pt x="289725" y="270789"/>
                  </a:lnTo>
                  <a:lnTo>
                    <a:pt x="291134" y="269722"/>
                  </a:lnTo>
                  <a:lnTo>
                    <a:pt x="290410" y="268236"/>
                  </a:lnTo>
                  <a:lnTo>
                    <a:pt x="283591" y="267601"/>
                  </a:lnTo>
                  <a:lnTo>
                    <a:pt x="279095" y="267601"/>
                  </a:lnTo>
                  <a:lnTo>
                    <a:pt x="278536" y="266700"/>
                  </a:lnTo>
                  <a:lnTo>
                    <a:pt x="278295" y="266700"/>
                  </a:lnTo>
                  <a:lnTo>
                    <a:pt x="278168" y="265912"/>
                  </a:lnTo>
                  <a:lnTo>
                    <a:pt x="278091" y="265468"/>
                  </a:lnTo>
                  <a:lnTo>
                    <a:pt x="278041" y="265112"/>
                  </a:lnTo>
                  <a:lnTo>
                    <a:pt x="276250" y="266534"/>
                  </a:lnTo>
                  <a:lnTo>
                    <a:pt x="275475" y="266153"/>
                  </a:lnTo>
                  <a:lnTo>
                    <a:pt x="275323" y="266153"/>
                  </a:lnTo>
                  <a:lnTo>
                    <a:pt x="275234" y="265912"/>
                  </a:lnTo>
                  <a:lnTo>
                    <a:pt x="275082" y="265468"/>
                  </a:lnTo>
                  <a:lnTo>
                    <a:pt x="274967" y="265112"/>
                  </a:lnTo>
                  <a:lnTo>
                    <a:pt x="274853" y="264769"/>
                  </a:lnTo>
                  <a:lnTo>
                    <a:pt x="274142" y="265468"/>
                  </a:lnTo>
                  <a:lnTo>
                    <a:pt x="274916" y="268084"/>
                  </a:lnTo>
                  <a:lnTo>
                    <a:pt x="274497" y="267830"/>
                  </a:lnTo>
                  <a:lnTo>
                    <a:pt x="272364" y="266890"/>
                  </a:lnTo>
                  <a:lnTo>
                    <a:pt x="272415" y="266255"/>
                  </a:lnTo>
                  <a:lnTo>
                    <a:pt x="272453" y="265734"/>
                  </a:lnTo>
                  <a:lnTo>
                    <a:pt x="272745" y="265442"/>
                  </a:lnTo>
                  <a:lnTo>
                    <a:pt x="272973" y="265214"/>
                  </a:lnTo>
                  <a:lnTo>
                    <a:pt x="273075" y="264883"/>
                  </a:lnTo>
                  <a:lnTo>
                    <a:pt x="272034" y="264756"/>
                  </a:lnTo>
                  <a:lnTo>
                    <a:pt x="272034" y="266192"/>
                  </a:lnTo>
                  <a:lnTo>
                    <a:pt x="272034" y="264756"/>
                  </a:lnTo>
                  <a:lnTo>
                    <a:pt x="262686" y="263575"/>
                  </a:lnTo>
                  <a:lnTo>
                    <a:pt x="258584" y="263105"/>
                  </a:lnTo>
                  <a:lnTo>
                    <a:pt x="251117" y="262255"/>
                  </a:lnTo>
                  <a:lnTo>
                    <a:pt x="237591" y="260527"/>
                  </a:lnTo>
                  <a:lnTo>
                    <a:pt x="224802" y="258495"/>
                  </a:lnTo>
                  <a:lnTo>
                    <a:pt x="224231" y="258495"/>
                  </a:lnTo>
                  <a:lnTo>
                    <a:pt x="223570" y="256844"/>
                  </a:lnTo>
                  <a:lnTo>
                    <a:pt x="226441" y="256844"/>
                  </a:lnTo>
                  <a:lnTo>
                    <a:pt x="232918" y="258495"/>
                  </a:lnTo>
                  <a:lnTo>
                    <a:pt x="242989" y="259092"/>
                  </a:lnTo>
                  <a:lnTo>
                    <a:pt x="243801" y="259092"/>
                  </a:lnTo>
                  <a:lnTo>
                    <a:pt x="251256" y="259346"/>
                  </a:lnTo>
                  <a:lnTo>
                    <a:pt x="260680" y="260870"/>
                  </a:lnTo>
                  <a:lnTo>
                    <a:pt x="267042" y="262636"/>
                  </a:lnTo>
                  <a:lnTo>
                    <a:pt x="276161" y="262483"/>
                  </a:lnTo>
                  <a:lnTo>
                    <a:pt x="281559" y="265112"/>
                  </a:lnTo>
                  <a:lnTo>
                    <a:pt x="287959" y="264414"/>
                  </a:lnTo>
                  <a:lnTo>
                    <a:pt x="299631" y="267258"/>
                  </a:lnTo>
                  <a:lnTo>
                    <a:pt x="297878" y="268782"/>
                  </a:lnTo>
                  <a:lnTo>
                    <a:pt x="296913" y="269481"/>
                  </a:lnTo>
                  <a:lnTo>
                    <a:pt x="293268" y="269367"/>
                  </a:lnTo>
                  <a:lnTo>
                    <a:pt x="293268" y="270078"/>
                  </a:lnTo>
                  <a:lnTo>
                    <a:pt x="297522" y="270433"/>
                  </a:lnTo>
                  <a:lnTo>
                    <a:pt x="298640" y="269468"/>
                  </a:lnTo>
                  <a:lnTo>
                    <a:pt x="299275" y="269163"/>
                  </a:lnTo>
                  <a:lnTo>
                    <a:pt x="300710" y="269367"/>
                  </a:lnTo>
                  <a:lnTo>
                    <a:pt x="301180" y="268655"/>
                  </a:lnTo>
                  <a:lnTo>
                    <a:pt x="301421" y="268312"/>
                  </a:lnTo>
                  <a:lnTo>
                    <a:pt x="300824" y="267944"/>
                  </a:lnTo>
                  <a:lnTo>
                    <a:pt x="300228" y="267601"/>
                  </a:lnTo>
                  <a:lnTo>
                    <a:pt x="299669" y="267271"/>
                  </a:lnTo>
                  <a:lnTo>
                    <a:pt x="302628" y="267982"/>
                  </a:lnTo>
                  <a:lnTo>
                    <a:pt x="310248" y="268655"/>
                  </a:lnTo>
                  <a:lnTo>
                    <a:pt x="310705" y="267982"/>
                  </a:lnTo>
                  <a:lnTo>
                    <a:pt x="310781" y="267220"/>
                  </a:lnTo>
                  <a:close/>
                </a:path>
                <a:path w="579754" h="289560">
                  <a:moveTo>
                    <a:pt x="312750" y="273977"/>
                  </a:moveTo>
                  <a:lnTo>
                    <a:pt x="311619" y="273151"/>
                  </a:lnTo>
                  <a:lnTo>
                    <a:pt x="310324" y="273481"/>
                  </a:lnTo>
                  <a:lnTo>
                    <a:pt x="308152" y="273621"/>
                  </a:lnTo>
                  <a:lnTo>
                    <a:pt x="308152" y="273977"/>
                  </a:lnTo>
                  <a:lnTo>
                    <a:pt x="312039" y="274320"/>
                  </a:lnTo>
                  <a:lnTo>
                    <a:pt x="312750" y="273977"/>
                  </a:lnTo>
                  <a:close/>
                </a:path>
                <a:path w="579754" h="289560">
                  <a:moveTo>
                    <a:pt x="317868" y="272237"/>
                  </a:moveTo>
                  <a:lnTo>
                    <a:pt x="312801" y="271373"/>
                  </a:lnTo>
                  <a:lnTo>
                    <a:pt x="312559" y="271373"/>
                  </a:lnTo>
                  <a:lnTo>
                    <a:pt x="311327" y="270789"/>
                  </a:lnTo>
                  <a:lnTo>
                    <a:pt x="309422" y="269887"/>
                  </a:lnTo>
                  <a:lnTo>
                    <a:pt x="304482" y="268935"/>
                  </a:lnTo>
                  <a:lnTo>
                    <a:pt x="303072" y="271170"/>
                  </a:lnTo>
                  <a:lnTo>
                    <a:pt x="300355" y="270078"/>
                  </a:lnTo>
                  <a:lnTo>
                    <a:pt x="300710" y="271170"/>
                  </a:lnTo>
                  <a:lnTo>
                    <a:pt x="300863" y="271170"/>
                  </a:lnTo>
                  <a:lnTo>
                    <a:pt x="306349" y="272034"/>
                  </a:lnTo>
                  <a:lnTo>
                    <a:pt x="310730" y="270789"/>
                  </a:lnTo>
                  <a:lnTo>
                    <a:pt x="310883" y="270789"/>
                  </a:lnTo>
                  <a:lnTo>
                    <a:pt x="316280" y="273265"/>
                  </a:lnTo>
                  <a:lnTo>
                    <a:pt x="317868" y="272237"/>
                  </a:lnTo>
                  <a:close/>
                </a:path>
                <a:path w="579754" h="289560">
                  <a:moveTo>
                    <a:pt x="320090" y="272605"/>
                  </a:moveTo>
                  <a:lnTo>
                    <a:pt x="320065" y="271843"/>
                  </a:lnTo>
                  <a:lnTo>
                    <a:pt x="318465" y="271843"/>
                  </a:lnTo>
                  <a:lnTo>
                    <a:pt x="317868" y="272237"/>
                  </a:lnTo>
                  <a:lnTo>
                    <a:pt x="320090" y="272605"/>
                  </a:lnTo>
                  <a:close/>
                </a:path>
                <a:path w="579754" h="289560">
                  <a:moveTo>
                    <a:pt x="324789" y="277164"/>
                  </a:moveTo>
                  <a:lnTo>
                    <a:pt x="322668" y="276212"/>
                  </a:lnTo>
                  <a:lnTo>
                    <a:pt x="321602" y="275742"/>
                  </a:lnTo>
                  <a:lnTo>
                    <a:pt x="321246" y="275742"/>
                  </a:lnTo>
                  <a:lnTo>
                    <a:pt x="321970" y="277152"/>
                  </a:lnTo>
                  <a:lnTo>
                    <a:pt x="322707" y="277190"/>
                  </a:lnTo>
                  <a:lnTo>
                    <a:pt x="324789" y="277164"/>
                  </a:lnTo>
                  <a:close/>
                </a:path>
                <a:path w="579754" h="289560">
                  <a:moveTo>
                    <a:pt x="326555" y="288848"/>
                  </a:moveTo>
                  <a:lnTo>
                    <a:pt x="325856" y="288620"/>
                  </a:lnTo>
                  <a:lnTo>
                    <a:pt x="324434" y="288137"/>
                  </a:lnTo>
                  <a:lnTo>
                    <a:pt x="324205" y="288620"/>
                  </a:lnTo>
                  <a:lnTo>
                    <a:pt x="324078" y="288848"/>
                  </a:lnTo>
                  <a:lnTo>
                    <a:pt x="326555" y="288848"/>
                  </a:lnTo>
                  <a:close/>
                </a:path>
                <a:path w="579754" h="289560">
                  <a:moveTo>
                    <a:pt x="327063" y="271843"/>
                  </a:moveTo>
                  <a:lnTo>
                    <a:pt x="326009" y="271373"/>
                  </a:lnTo>
                  <a:lnTo>
                    <a:pt x="320001" y="268681"/>
                  </a:lnTo>
                  <a:lnTo>
                    <a:pt x="320052" y="271653"/>
                  </a:lnTo>
                  <a:lnTo>
                    <a:pt x="323519" y="271373"/>
                  </a:lnTo>
                  <a:lnTo>
                    <a:pt x="326555" y="271843"/>
                  </a:lnTo>
                  <a:lnTo>
                    <a:pt x="327063" y="271843"/>
                  </a:lnTo>
                  <a:close/>
                </a:path>
                <a:path w="579754" h="289560">
                  <a:moveTo>
                    <a:pt x="330822" y="287439"/>
                  </a:moveTo>
                  <a:lnTo>
                    <a:pt x="328917" y="285724"/>
                  </a:lnTo>
                  <a:lnTo>
                    <a:pt x="323989" y="284937"/>
                  </a:lnTo>
                  <a:lnTo>
                    <a:pt x="321246" y="285305"/>
                  </a:lnTo>
                  <a:lnTo>
                    <a:pt x="320979" y="287147"/>
                  </a:lnTo>
                  <a:lnTo>
                    <a:pt x="320573" y="288023"/>
                  </a:lnTo>
                  <a:lnTo>
                    <a:pt x="319836" y="289204"/>
                  </a:lnTo>
                  <a:lnTo>
                    <a:pt x="320903" y="289204"/>
                  </a:lnTo>
                  <a:lnTo>
                    <a:pt x="321487" y="288150"/>
                  </a:lnTo>
                  <a:lnTo>
                    <a:pt x="321246" y="286727"/>
                  </a:lnTo>
                  <a:lnTo>
                    <a:pt x="324154" y="285419"/>
                  </a:lnTo>
                  <a:lnTo>
                    <a:pt x="327202" y="287096"/>
                  </a:lnTo>
                  <a:lnTo>
                    <a:pt x="330822" y="287439"/>
                  </a:lnTo>
                  <a:close/>
                </a:path>
                <a:path w="579754" h="289560">
                  <a:moveTo>
                    <a:pt x="330822" y="283184"/>
                  </a:moveTo>
                  <a:lnTo>
                    <a:pt x="330454" y="283184"/>
                  </a:lnTo>
                  <a:lnTo>
                    <a:pt x="329463" y="283895"/>
                  </a:lnTo>
                  <a:lnTo>
                    <a:pt x="329742" y="284594"/>
                  </a:lnTo>
                  <a:lnTo>
                    <a:pt x="330111" y="284238"/>
                  </a:lnTo>
                  <a:lnTo>
                    <a:pt x="330454" y="283895"/>
                  </a:lnTo>
                  <a:lnTo>
                    <a:pt x="330822" y="283540"/>
                  </a:lnTo>
                  <a:lnTo>
                    <a:pt x="330822" y="283184"/>
                  </a:lnTo>
                  <a:close/>
                </a:path>
                <a:path w="579754" h="289560">
                  <a:moveTo>
                    <a:pt x="334352" y="270078"/>
                  </a:moveTo>
                  <a:lnTo>
                    <a:pt x="332511" y="268998"/>
                  </a:lnTo>
                  <a:lnTo>
                    <a:pt x="329133" y="267169"/>
                  </a:lnTo>
                  <a:lnTo>
                    <a:pt x="326555" y="268312"/>
                  </a:lnTo>
                  <a:lnTo>
                    <a:pt x="325856" y="268312"/>
                  </a:lnTo>
                  <a:lnTo>
                    <a:pt x="325856" y="268655"/>
                  </a:lnTo>
                  <a:lnTo>
                    <a:pt x="329882" y="268185"/>
                  </a:lnTo>
                  <a:lnTo>
                    <a:pt x="330555" y="269760"/>
                  </a:lnTo>
                  <a:lnTo>
                    <a:pt x="334352" y="270078"/>
                  </a:lnTo>
                  <a:close/>
                </a:path>
                <a:path w="579754" h="289560">
                  <a:moveTo>
                    <a:pt x="359956" y="268427"/>
                  </a:moveTo>
                  <a:lnTo>
                    <a:pt x="357149" y="268427"/>
                  </a:lnTo>
                  <a:lnTo>
                    <a:pt x="354926" y="268122"/>
                  </a:lnTo>
                  <a:lnTo>
                    <a:pt x="344271" y="266534"/>
                  </a:lnTo>
                  <a:lnTo>
                    <a:pt x="343103" y="266928"/>
                  </a:lnTo>
                  <a:lnTo>
                    <a:pt x="341249" y="268300"/>
                  </a:lnTo>
                  <a:lnTo>
                    <a:pt x="333362" y="265950"/>
                  </a:lnTo>
                  <a:lnTo>
                    <a:pt x="329882" y="264528"/>
                  </a:lnTo>
                  <a:lnTo>
                    <a:pt x="324434" y="264058"/>
                  </a:lnTo>
                  <a:lnTo>
                    <a:pt x="330288" y="266712"/>
                  </a:lnTo>
                  <a:lnTo>
                    <a:pt x="336892" y="268122"/>
                  </a:lnTo>
                  <a:lnTo>
                    <a:pt x="337350" y="268122"/>
                  </a:lnTo>
                  <a:lnTo>
                    <a:pt x="340829" y="268427"/>
                  </a:lnTo>
                  <a:lnTo>
                    <a:pt x="339242" y="268427"/>
                  </a:lnTo>
                  <a:lnTo>
                    <a:pt x="350291" y="269011"/>
                  </a:lnTo>
                  <a:lnTo>
                    <a:pt x="350659" y="269011"/>
                  </a:lnTo>
                  <a:lnTo>
                    <a:pt x="359956" y="268427"/>
                  </a:lnTo>
                  <a:close/>
                </a:path>
                <a:path w="579754" h="289560">
                  <a:moveTo>
                    <a:pt x="429628" y="137960"/>
                  </a:moveTo>
                  <a:lnTo>
                    <a:pt x="429272" y="137960"/>
                  </a:lnTo>
                  <a:lnTo>
                    <a:pt x="429044" y="138201"/>
                  </a:lnTo>
                  <a:lnTo>
                    <a:pt x="428802" y="138442"/>
                  </a:lnTo>
                  <a:lnTo>
                    <a:pt x="428561" y="138671"/>
                  </a:lnTo>
                  <a:lnTo>
                    <a:pt x="428561" y="139026"/>
                  </a:lnTo>
                  <a:lnTo>
                    <a:pt x="429272" y="139026"/>
                  </a:lnTo>
                  <a:lnTo>
                    <a:pt x="429399" y="138671"/>
                  </a:lnTo>
                  <a:lnTo>
                    <a:pt x="429628" y="137960"/>
                  </a:lnTo>
                  <a:close/>
                </a:path>
                <a:path w="579754" h="289560">
                  <a:moveTo>
                    <a:pt x="431406" y="148234"/>
                  </a:moveTo>
                  <a:lnTo>
                    <a:pt x="431228" y="147726"/>
                  </a:lnTo>
                  <a:lnTo>
                    <a:pt x="431050" y="147523"/>
                  </a:lnTo>
                  <a:lnTo>
                    <a:pt x="430809" y="147294"/>
                  </a:lnTo>
                  <a:lnTo>
                    <a:pt x="430580" y="147053"/>
                  </a:lnTo>
                  <a:lnTo>
                    <a:pt x="430339" y="146824"/>
                  </a:lnTo>
                  <a:lnTo>
                    <a:pt x="430339" y="147878"/>
                  </a:lnTo>
                  <a:lnTo>
                    <a:pt x="430695" y="148005"/>
                  </a:lnTo>
                  <a:lnTo>
                    <a:pt x="431406" y="148234"/>
                  </a:lnTo>
                  <a:close/>
                </a:path>
                <a:path w="579754" h="289560">
                  <a:moveTo>
                    <a:pt x="431444" y="127723"/>
                  </a:moveTo>
                  <a:lnTo>
                    <a:pt x="429272" y="127342"/>
                  </a:lnTo>
                  <a:lnTo>
                    <a:pt x="428218" y="127723"/>
                  </a:lnTo>
                  <a:lnTo>
                    <a:pt x="428218" y="130175"/>
                  </a:lnTo>
                  <a:lnTo>
                    <a:pt x="429272" y="130175"/>
                  </a:lnTo>
                  <a:lnTo>
                    <a:pt x="430530" y="128181"/>
                  </a:lnTo>
                  <a:lnTo>
                    <a:pt x="431444" y="127723"/>
                  </a:lnTo>
                  <a:close/>
                </a:path>
                <a:path w="579754" h="289560">
                  <a:moveTo>
                    <a:pt x="431749" y="133096"/>
                  </a:moveTo>
                  <a:lnTo>
                    <a:pt x="430974" y="132854"/>
                  </a:lnTo>
                  <a:lnTo>
                    <a:pt x="428904" y="132854"/>
                  </a:lnTo>
                  <a:lnTo>
                    <a:pt x="428713" y="133096"/>
                  </a:lnTo>
                  <a:lnTo>
                    <a:pt x="431749" y="133096"/>
                  </a:lnTo>
                  <a:close/>
                </a:path>
                <a:path w="579754" h="289560">
                  <a:moveTo>
                    <a:pt x="432104" y="136194"/>
                  </a:moveTo>
                  <a:lnTo>
                    <a:pt x="431368" y="136690"/>
                  </a:lnTo>
                  <a:lnTo>
                    <a:pt x="430745" y="136347"/>
                  </a:lnTo>
                  <a:lnTo>
                    <a:pt x="431406" y="137261"/>
                  </a:lnTo>
                  <a:lnTo>
                    <a:pt x="431634" y="136906"/>
                  </a:lnTo>
                  <a:lnTo>
                    <a:pt x="431876" y="136550"/>
                  </a:lnTo>
                  <a:lnTo>
                    <a:pt x="432104" y="136194"/>
                  </a:lnTo>
                  <a:close/>
                </a:path>
                <a:path w="579754" h="289560">
                  <a:moveTo>
                    <a:pt x="433197" y="126860"/>
                  </a:moveTo>
                  <a:lnTo>
                    <a:pt x="431444" y="127723"/>
                  </a:lnTo>
                  <a:lnTo>
                    <a:pt x="432562" y="127914"/>
                  </a:lnTo>
                  <a:lnTo>
                    <a:pt x="433197" y="126860"/>
                  </a:lnTo>
                  <a:close/>
                </a:path>
                <a:path w="579754" h="289560">
                  <a:moveTo>
                    <a:pt x="433743" y="133718"/>
                  </a:moveTo>
                  <a:lnTo>
                    <a:pt x="433438" y="133261"/>
                  </a:lnTo>
                  <a:lnTo>
                    <a:pt x="428586" y="133261"/>
                  </a:lnTo>
                  <a:lnTo>
                    <a:pt x="428218" y="133718"/>
                  </a:lnTo>
                  <a:lnTo>
                    <a:pt x="433743" y="133718"/>
                  </a:lnTo>
                  <a:close/>
                </a:path>
                <a:path w="579754" h="289560">
                  <a:moveTo>
                    <a:pt x="433882" y="146469"/>
                  </a:moveTo>
                  <a:lnTo>
                    <a:pt x="433133" y="145999"/>
                  </a:lnTo>
                  <a:lnTo>
                    <a:pt x="433374" y="146011"/>
                  </a:lnTo>
                  <a:lnTo>
                    <a:pt x="432104" y="145757"/>
                  </a:lnTo>
                  <a:lnTo>
                    <a:pt x="432587" y="146227"/>
                  </a:lnTo>
                  <a:lnTo>
                    <a:pt x="433527" y="147167"/>
                  </a:lnTo>
                  <a:lnTo>
                    <a:pt x="433768" y="146939"/>
                  </a:lnTo>
                  <a:lnTo>
                    <a:pt x="433882" y="146469"/>
                  </a:lnTo>
                  <a:close/>
                </a:path>
                <a:path w="579754" h="289560">
                  <a:moveTo>
                    <a:pt x="434238" y="139382"/>
                  </a:moveTo>
                  <a:lnTo>
                    <a:pt x="433527" y="138671"/>
                  </a:lnTo>
                  <a:lnTo>
                    <a:pt x="432816" y="139382"/>
                  </a:lnTo>
                  <a:lnTo>
                    <a:pt x="433171" y="139611"/>
                  </a:lnTo>
                  <a:lnTo>
                    <a:pt x="433882" y="140093"/>
                  </a:lnTo>
                  <a:lnTo>
                    <a:pt x="433997" y="139852"/>
                  </a:lnTo>
                  <a:lnTo>
                    <a:pt x="434124" y="139611"/>
                  </a:lnTo>
                  <a:lnTo>
                    <a:pt x="434238" y="139382"/>
                  </a:lnTo>
                  <a:close/>
                </a:path>
                <a:path w="579754" h="289560">
                  <a:moveTo>
                    <a:pt x="434238" y="134416"/>
                  </a:moveTo>
                  <a:lnTo>
                    <a:pt x="433908" y="133946"/>
                  </a:lnTo>
                  <a:lnTo>
                    <a:pt x="433743" y="133718"/>
                  </a:lnTo>
                  <a:lnTo>
                    <a:pt x="434238" y="134416"/>
                  </a:lnTo>
                  <a:close/>
                </a:path>
                <a:path w="579754" h="289560">
                  <a:moveTo>
                    <a:pt x="437781" y="125564"/>
                  </a:moveTo>
                  <a:lnTo>
                    <a:pt x="435229" y="123520"/>
                  </a:lnTo>
                  <a:lnTo>
                    <a:pt x="433197" y="126860"/>
                  </a:lnTo>
                  <a:lnTo>
                    <a:pt x="435775" y="125564"/>
                  </a:lnTo>
                  <a:lnTo>
                    <a:pt x="437781" y="125564"/>
                  </a:lnTo>
                  <a:close/>
                </a:path>
                <a:path w="579754" h="289560">
                  <a:moveTo>
                    <a:pt x="441680" y="93687"/>
                  </a:moveTo>
                  <a:lnTo>
                    <a:pt x="441159" y="93332"/>
                  </a:lnTo>
                  <a:lnTo>
                    <a:pt x="440613" y="93332"/>
                  </a:lnTo>
                  <a:lnTo>
                    <a:pt x="440613" y="93687"/>
                  </a:lnTo>
                  <a:lnTo>
                    <a:pt x="441680" y="93687"/>
                  </a:lnTo>
                  <a:close/>
                </a:path>
                <a:path w="579754" h="289560">
                  <a:moveTo>
                    <a:pt x="442734" y="84124"/>
                  </a:moveTo>
                  <a:lnTo>
                    <a:pt x="442353" y="83947"/>
                  </a:lnTo>
                  <a:lnTo>
                    <a:pt x="442023" y="84124"/>
                  </a:lnTo>
                  <a:lnTo>
                    <a:pt x="442734" y="84124"/>
                  </a:lnTo>
                  <a:close/>
                </a:path>
                <a:path w="579754" h="289560">
                  <a:moveTo>
                    <a:pt x="442734" y="78105"/>
                  </a:moveTo>
                  <a:lnTo>
                    <a:pt x="442023" y="78346"/>
                  </a:lnTo>
                  <a:lnTo>
                    <a:pt x="441325" y="78574"/>
                  </a:lnTo>
                  <a:lnTo>
                    <a:pt x="440613" y="78816"/>
                  </a:lnTo>
                  <a:lnTo>
                    <a:pt x="440499" y="79044"/>
                  </a:lnTo>
                  <a:lnTo>
                    <a:pt x="440372" y="79286"/>
                  </a:lnTo>
                  <a:lnTo>
                    <a:pt x="440258" y="79527"/>
                  </a:lnTo>
                  <a:lnTo>
                    <a:pt x="441439" y="79756"/>
                  </a:lnTo>
                  <a:lnTo>
                    <a:pt x="442023" y="79883"/>
                  </a:lnTo>
                  <a:lnTo>
                    <a:pt x="442264" y="79413"/>
                  </a:lnTo>
                  <a:lnTo>
                    <a:pt x="442493" y="78930"/>
                  </a:lnTo>
                  <a:lnTo>
                    <a:pt x="442734" y="78460"/>
                  </a:lnTo>
                  <a:lnTo>
                    <a:pt x="442734" y="78105"/>
                  </a:lnTo>
                  <a:close/>
                </a:path>
                <a:path w="579754" h="289560">
                  <a:moveTo>
                    <a:pt x="444157" y="90500"/>
                  </a:moveTo>
                  <a:lnTo>
                    <a:pt x="443382" y="91135"/>
                  </a:lnTo>
                  <a:lnTo>
                    <a:pt x="441960" y="92151"/>
                  </a:lnTo>
                  <a:lnTo>
                    <a:pt x="443090" y="92621"/>
                  </a:lnTo>
                  <a:lnTo>
                    <a:pt x="443445" y="91922"/>
                  </a:lnTo>
                  <a:lnTo>
                    <a:pt x="444157" y="90500"/>
                  </a:lnTo>
                  <a:close/>
                </a:path>
                <a:path w="579754" h="289560">
                  <a:moveTo>
                    <a:pt x="445566" y="94399"/>
                  </a:moveTo>
                  <a:lnTo>
                    <a:pt x="443674" y="95338"/>
                  </a:lnTo>
                  <a:lnTo>
                    <a:pt x="441794" y="96291"/>
                  </a:lnTo>
                  <a:lnTo>
                    <a:pt x="439902" y="97231"/>
                  </a:lnTo>
                  <a:lnTo>
                    <a:pt x="440613" y="97942"/>
                  </a:lnTo>
                  <a:lnTo>
                    <a:pt x="445566" y="94754"/>
                  </a:lnTo>
                  <a:lnTo>
                    <a:pt x="445566" y="94399"/>
                  </a:lnTo>
                  <a:close/>
                </a:path>
                <a:path w="579754" h="289560">
                  <a:moveTo>
                    <a:pt x="445935" y="79832"/>
                  </a:moveTo>
                  <a:lnTo>
                    <a:pt x="444411" y="77482"/>
                  </a:lnTo>
                  <a:lnTo>
                    <a:pt x="445922" y="75272"/>
                  </a:lnTo>
                  <a:lnTo>
                    <a:pt x="445922" y="74917"/>
                  </a:lnTo>
                  <a:lnTo>
                    <a:pt x="445211" y="74561"/>
                  </a:lnTo>
                  <a:lnTo>
                    <a:pt x="443522" y="76085"/>
                  </a:lnTo>
                  <a:lnTo>
                    <a:pt x="443014" y="80327"/>
                  </a:lnTo>
                  <a:lnTo>
                    <a:pt x="444855" y="82003"/>
                  </a:lnTo>
                  <a:lnTo>
                    <a:pt x="445935" y="79832"/>
                  </a:lnTo>
                  <a:close/>
                </a:path>
                <a:path w="579754" h="289560">
                  <a:moveTo>
                    <a:pt x="446989" y="92278"/>
                  </a:moveTo>
                  <a:lnTo>
                    <a:pt x="445566" y="92278"/>
                  </a:lnTo>
                  <a:lnTo>
                    <a:pt x="445947" y="93319"/>
                  </a:lnTo>
                  <a:lnTo>
                    <a:pt x="446989" y="93687"/>
                  </a:lnTo>
                  <a:lnTo>
                    <a:pt x="446989" y="92278"/>
                  </a:lnTo>
                  <a:close/>
                </a:path>
                <a:path w="579754" h="289560">
                  <a:moveTo>
                    <a:pt x="446989" y="71729"/>
                  </a:moveTo>
                  <a:lnTo>
                    <a:pt x="446633" y="71729"/>
                  </a:lnTo>
                  <a:lnTo>
                    <a:pt x="446163" y="71970"/>
                  </a:lnTo>
                  <a:lnTo>
                    <a:pt x="445681" y="72199"/>
                  </a:lnTo>
                  <a:lnTo>
                    <a:pt x="445211" y="72440"/>
                  </a:lnTo>
                  <a:lnTo>
                    <a:pt x="445566" y="73152"/>
                  </a:lnTo>
                  <a:lnTo>
                    <a:pt x="445922" y="73850"/>
                  </a:lnTo>
                  <a:lnTo>
                    <a:pt x="446278" y="74561"/>
                  </a:lnTo>
                  <a:lnTo>
                    <a:pt x="446747" y="74333"/>
                  </a:lnTo>
                  <a:lnTo>
                    <a:pt x="446989" y="74206"/>
                  </a:lnTo>
                  <a:lnTo>
                    <a:pt x="446989" y="71729"/>
                  </a:lnTo>
                  <a:close/>
                </a:path>
                <a:path w="579754" h="289560">
                  <a:moveTo>
                    <a:pt x="447687" y="77393"/>
                  </a:moveTo>
                  <a:lnTo>
                    <a:pt x="446989" y="76695"/>
                  </a:lnTo>
                  <a:lnTo>
                    <a:pt x="446151" y="77508"/>
                  </a:lnTo>
                  <a:lnTo>
                    <a:pt x="446392" y="77381"/>
                  </a:lnTo>
                  <a:lnTo>
                    <a:pt x="446278" y="78105"/>
                  </a:lnTo>
                  <a:lnTo>
                    <a:pt x="446747" y="77876"/>
                  </a:lnTo>
                  <a:lnTo>
                    <a:pt x="447687" y="77393"/>
                  </a:lnTo>
                  <a:close/>
                </a:path>
                <a:path w="579754" h="289560">
                  <a:moveTo>
                    <a:pt x="448043" y="82003"/>
                  </a:moveTo>
                  <a:lnTo>
                    <a:pt x="447852" y="81800"/>
                  </a:lnTo>
                  <a:lnTo>
                    <a:pt x="446989" y="81648"/>
                  </a:lnTo>
                  <a:lnTo>
                    <a:pt x="446989" y="82003"/>
                  </a:lnTo>
                  <a:lnTo>
                    <a:pt x="448043" y="82003"/>
                  </a:lnTo>
                  <a:close/>
                </a:path>
                <a:path w="579754" h="289560">
                  <a:moveTo>
                    <a:pt x="448043" y="74561"/>
                  </a:moveTo>
                  <a:lnTo>
                    <a:pt x="446989" y="74561"/>
                  </a:lnTo>
                  <a:lnTo>
                    <a:pt x="447344" y="74803"/>
                  </a:lnTo>
                  <a:lnTo>
                    <a:pt x="447687" y="75031"/>
                  </a:lnTo>
                  <a:lnTo>
                    <a:pt x="448043" y="75272"/>
                  </a:lnTo>
                  <a:lnTo>
                    <a:pt x="448043" y="74561"/>
                  </a:lnTo>
                  <a:close/>
                </a:path>
                <a:path w="579754" h="289560">
                  <a:moveTo>
                    <a:pt x="449465" y="82715"/>
                  </a:moveTo>
                  <a:lnTo>
                    <a:pt x="448602" y="83400"/>
                  </a:lnTo>
                  <a:lnTo>
                    <a:pt x="447636" y="84264"/>
                  </a:lnTo>
                  <a:lnTo>
                    <a:pt x="448043" y="85191"/>
                  </a:lnTo>
                  <a:lnTo>
                    <a:pt x="448525" y="84366"/>
                  </a:lnTo>
                  <a:lnTo>
                    <a:pt x="449465" y="82715"/>
                  </a:lnTo>
                  <a:close/>
                </a:path>
                <a:path w="579754" h="289560">
                  <a:moveTo>
                    <a:pt x="460565" y="94792"/>
                  </a:moveTo>
                  <a:lnTo>
                    <a:pt x="459105" y="95084"/>
                  </a:lnTo>
                  <a:lnTo>
                    <a:pt x="458673" y="95465"/>
                  </a:lnTo>
                  <a:lnTo>
                    <a:pt x="459740" y="95465"/>
                  </a:lnTo>
                  <a:lnTo>
                    <a:pt x="460565" y="94792"/>
                  </a:lnTo>
                  <a:close/>
                </a:path>
                <a:path w="579754" h="289560">
                  <a:moveTo>
                    <a:pt x="474256" y="92278"/>
                  </a:moveTo>
                  <a:lnTo>
                    <a:pt x="473075" y="91681"/>
                  </a:lnTo>
                  <a:lnTo>
                    <a:pt x="471893" y="91097"/>
                  </a:lnTo>
                  <a:lnTo>
                    <a:pt x="470712" y="90500"/>
                  </a:lnTo>
                  <a:lnTo>
                    <a:pt x="470484" y="90855"/>
                  </a:lnTo>
                  <a:lnTo>
                    <a:pt x="470001" y="91567"/>
                  </a:lnTo>
                  <a:lnTo>
                    <a:pt x="470001" y="91922"/>
                  </a:lnTo>
                  <a:lnTo>
                    <a:pt x="472833" y="92151"/>
                  </a:lnTo>
                  <a:lnTo>
                    <a:pt x="474256" y="92278"/>
                  </a:lnTo>
                  <a:close/>
                </a:path>
                <a:path w="579754" h="289560">
                  <a:moveTo>
                    <a:pt x="474967" y="95110"/>
                  </a:moveTo>
                  <a:lnTo>
                    <a:pt x="474230" y="94475"/>
                  </a:lnTo>
                  <a:lnTo>
                    <a:pt x="471398" y="96418"/>
                  </a:lnTo>
                  <a:lnTo>
                    <a:pt x="468947" y="96875"/>
                  </a:lnTo>
                  <a:lnTo>
                    <a:pt x="469684" y="94919"/>
                  </a:lnTo>
                  <a:lnTo>
                    <a:pt x="470979" y="95123"/>
                  </a:lnTo>
                  <a:lnTo>
                    <a:pt x="472135" y="93687"/>
                  </a:lnTo>
                  <a:lnTo>
                    <a:pt x="472135" y="93332"/>
                  </a:lnTo>
                  <a:lnTo>
                    <a:pt x="470217" y="93560"/>
                  </a:lnTo>
                  <a:lnTo>
                    <a:pt x="469328" y="93408"/>
                  </a:lnTo>
                  <a:lnTo>
                    <a:pt x="467525" y="92976"/>
                  </a:lnTo>
                  <a:lnTo>
                    <a:pt x="468477" y="94538"/>
                  </a:lnTo>
                  <a:lnTo>
                    <a:pt x="468045" y="95605"/>
                  </a:lnTo>
                  <a:lnTo>
                    <a:pt x="468591" y="97586"/>
                  </a:lnTo>
                  <a:lnTo>
                    <a:pt x="471424" y="97942"/>
                  </a:lnTo>
                  <a:lnTo>
                    <a:pt x="473786" y="97002"/>
                  </a:lnTo>
                  <a:lnTo>
                    <a:pt x="474967" y="96520"/>
                  </a:lnTo>
                  <a:lnTo>
                    <a:pt x="474967" y="95110"/>
                  </a:lnTo>
                  <a:close/>
                </a:path>
                <a:path w="579754" h="289560">
                  <a:moveTo>
                    <a:pt x="476732" y="77050"/>
                  </a:moveTo>
                  <a:lnTo>
                    <a:pt x="476415" y="74485"/>
                  </a:lnTo>
                  <a:lnTo>
                    <a:pt x="475665" y="74714"/>
                  </a:lnTo>
                  <a:lnTo>
                    <a:pt x="474611" y="73152"/>
                  </a:lnTo>
                  <a:lnTo>
                    <a:pt x="473544" y="73152"/>
                  </a:lnTo>
                  <a:lnTo>
                    <a:pt x="475322" y="75628"/>
                  </a:lnTo>
                  <a:lnTo>
                    <a:pt x="474002" y="77660"/>
                  </a:lnTo>
                  <a:lnTo>
                    <a:pt x="474345" y="81991"/>
                  </a:lnTo>
                  <a:lnTo>
                    <a:pt x="475678" y="83413"/>
                  </a:lnTo>
                  <a:lnTo>
                    <a:pt x="476694" y="80721"/>
                  </a:lnTo>
                  <a:lnTo>
                    <a:pt x="474916" y="79349"/>
                  </a:lnTo>
                  <a:lnTo>
                    <a:pt x="476732" y="77050"/>
                  </a:lnTo>
                  <a:close/>
                </a:path>
                <a:path w="579754" h="289560">
                  <a:moveTo>
                    <a:pt x="478866" y="88734"/>
                  </a:moveTo>
                  <a:lnTo>
                    <a:pt x="478497" y="88506"/>
                  </a:lnTo>
                  <a:lnTo>
                    <a:pt x="476732" y="88734"/>
                  </a:lnTo>
                  <a:lnTo>
                    <a:pt x="476732" y="89090"/>
                  </a:lnTo>
                  <a:lnTo>
                    <a:pt x="477913" y="89319"/>
                  </a:lnTo>
                  <a:lnTo>
                    <a:pt x="478510" y="89446"/>
                  </a:lnTo>
                  <a:lnTo>
                    <a:pt x="478739" y="88963"/>
                  </a:lnTo>
                  <a:lnTo>
                    <a:pt x="478866" y="88734"/>
                  </a:lnTo>
                  <a:close/>
                </a:path>
                <a:path w="579754" h="289560">
                  <a:moveTo>
                    <a:pt x="480631" y="90144"/>
                  </a:moveTo>
                  <a:lnTo>
                    <a:pt x="479920" y="90144"/>
                  </a:lnTo>
                  <a:lnTo>
                    <a:pt x="480034" y="91300"/>
                  </a:lnTo>
                  <a:lnTo>
                    <a:pt x="480275" y="91567"/>
                  </a:lnTo>
                  <a:lnTo>
                    <a:pt x="480390" y="91097"/>
                  </a:lnTo>
                  <a:lnTo>
                    <a:pt x="480517" y="90627"/>
                  </a:lnTo>
                  <a:lnTo>
                    <a:pt x="480631" y="90144"/>
                  </a:lnTo>
                  <a:close/>
                </a:path>
                <a:path w="579754" h="289560">
                  <a:moveTo>
                    <a:pt x="480987" y="87312"/>
                  </a:moveTo>
                  <a:lnTo>
                    <a:pt x="480275" y="87312"/>
                  </a:lnTo>
                  <a:lnTo>
                    <a:pt x="480390" y="87553"/>
                  </a:lnTo>
                  <a:lnTo>
                    <a:pt x="480517" y="87782"/>
                  </a:lnTo>
                  <a:lnTo>
                    <a:pt x="480631" y="88023"/>
                  </a:lnTo>
                  <a:lnTo>
                    <a:pt x="480758" y="87782"/>
                  </a:lnTo>
                  <a:lnTo>
                    <a:pt x="480872" y="87553"/>
                  </a:lnTo>
                  <a:lnTo>
                    <a:pt x="480987" y="87312"/>
                  </a:lnTo>
                  <a:close/>
                </a:path>
                <a:path w="579754" h="289560">
                  <a:moveTo>
                    <a:pt x="482053" y="80594"/>
                  </a:moveTo>
                  <a:lnTo>
                    <a:pt x="481457" y="80352"/>
                  </a:lnTo>
                  <a:lnTo>
                    <a:pt x="480872" y="80111"/>
                  </a:lnTo>
                  <a:lnTo>
                    <a:pt x="480275" y="79883"/>
                  </a:lnTo>
                  <a:lnTo>
                    <a:pt x="480275" y="80225"/>
                  </a:lnTo>
                  <a:lnTo>
                    <a:pt x="480872" y="80352"/>
                  </a:lnTo>
                  <a:lnTo>
                    <a:pt x="481457" y="80467"/>
                  </a:lnTo>
                  <a:lnTo>
                    <a:pt x="482053" y="80594"/>
                  </a:lnTo>
                  <a:close/>
                </a:path>
                <a:path w="579754" h="289560">
                  <a:moveTo>
                    <a:pt x="484530" y="85191"/>
                  </a:moveTo>
                  <a:lnTo>
                    <a:pt x="484085" y="83121"/>
                  </a:lnTo>
                  <a:lnTo>
                    <a:pt x="483476" y="83261"/>
                  </a:lnTo>
                  <a:lnTo>
                    <a:pt x="482409" y="82003"/>
                  </a:lnTo>
                  <a:lnTo>
                    <a:pt x="481571" y="82118"/>
                  </a:lnTo>
                  <a:lnTo>
                    <a:pt x="480758" y="82245"/>
                  </a:lnTo>
                  <a:lnTo>
                    <a:pt x="479920" y="82359"/>
                  </a:lnTo>
                  <a:lnTo>
                    <a:pt x="479221" y="83413"/>
                  </a:lnTo>
                  <a:lnTo>
                    <a:pt x="480148" y="83934"/>
                  </a:lnTo>
                  <a:lnTo>
                    <a:pt x="481571" y="83527"/>
                  </a:lnTo>
                  <a:lnTo>
                    <a:pt x="483463" y="83769"/>
                  </a:lnTo>
                  <a:lnTo>
                    <a:pt x="484530" y="85191"/>
                  </a:lnTo>
                  <a:close/>
                </a:path>
                <a:path w="579754" h="289560">
                  <a:moveTo>
                    <a:pt x="489127" y="86258"/>
                  </a:moveTo>
                  <a:lnTo>
                    <a:pt x="486346" y="86448"/>
                  </a:lnTo>
                  <a:lnTo>
                    <a:pt x="485330" y="87223"/>
                  </a:lnTo>
                  <a:lnTo>
                    <a:pt x="483463" y="88023"/>
                  </a:lnTo>
                  <a:lnTo>
                    <a:pt x="483120" y="88493"/>
                  </a:lnTo>
                  <a:lnTo>
                    <a:pt x="482752" y="88963"/>
                  </a:lnTo>
                  <a:lnTo>
                    <a:pt x="482409" y="89446"/>
                  </a:lnTo>
                  <a:lnTo>
                    <a:pt x="483374" y="90220"/>
                  </a:lnTo>
                  <a:lnTo>
                    <a:pt x="483069" y="90297"/>
                  </a:lnTo>
                  <a:lnTo>
                    <a:pt x="484886" y="90500"/>
                  </a:lnTo>
                  <a:lnTo>
                    <a:pt x="485838" y="87807"/>
                  </a:lnTo>
                  <a:lnTo>
                    <a:pt x="488048" y="88633"/>
                  </a:lnTo>
                  <a:lnTo>
                    <a:pt x="489127" y="86258"/>
                  </a:lnTo>
                  <a:close/>
                </a:path>
                <a:path w="579754" h="289560">
                  <a:moveTo>
                    <a:pt x="493737" y="77749"/>
                  </a:moveTo>
                  <a:lnTo>
                    <a:pt x="491147" y="78232"/>
                  </a:lnTo>
                  <a:lnTo>
                    <a:pt x="489839" y="78460"/>
                  </a:lnTo>
                  <a:lnTo>
                    <a:pt x="489610" y="79527"/>
                  </a:lnTo>
                  <a:lnTo>
                    <a:pt x="489127" y="81648"/>
                  </a:lnTo>
                  <a:lnTo>
                    <a:pt x="490194" y="82359"/>
                  </a:lnTo>
                  <a:lnTo>
                    <a:pt x="490194" y="80225"/>
                  </a:lnTo>
                  <a:lnTo>
                    <a:pt x="491058" y="79336"/>
                  </a:lnTo>
                  <a:lnTo>
                    <a:pt x="490918" y="79336"/>
                  </a:lnTo>
                  <a:lnTo>
                    <a:pt x="492671" y="79171"/>
                  </a:lnTo>
                  <a:lnTo>
                    <a:pt x="492328" y="82003"/>
                  </a:lnTo>
                  <a:lnTo>
                    <a:pt x="492671" y="82003"/>
                  </a:lnTo>
                  <a:lnTo>
                    <a:pt x="493737" y="78816"/>
                  </a:lnTo>
                  <a:lnTo>
                    <a:pt x="493737" y="77749"/>
                  </a:lnTo>
                  <a:close/>
                </a:path>
                <a:path w="579754" h="289560">
                  <a:moveTo>
                    <a:pt x="494093" y="73152"/>
                  </a:moveTo>
                  <a:lnTo>
                    <a:pt x="490664" y="73152"/>
                  </a:lnTo>
                  <a:lnTo>
                    <a:pt x="489813" y="74358"/>
                  </a:lnTo>
                  <a:lnTo>
                    <a:pt x="489127" y="77050"/>
                  </a:lnTo>
                  <a:lnTo>
                    <a:pt x="489839" y="77050"/>
                  </a:lnTo>
                  <a:lnTo>
                    <a:pt x="490956" y="75526"/>
                  </a:lnTo>
                  <a:lnTo>
                    <a:pt x="491947" y="74752"/>
                  </a:lnTo>
                  <a:lnTo>
                    <a:pt x="494093" y="74206"/>
                  </a:lnTo>
                  <a:lnTo>
                    <a:pt x="494093" y="73152"/>
                  </a:lnTo>
                  <a:close/>
                </a:path>
                <a:path w="579754" h="289560">
                  <a:moveTo>
                    <a:pt x="494093" y="70675"/>
                  </a:moveTo>
                  <a:lnTo>
                    <a:pt x="493280" y="69862"/>
                  </a:lnTo>
                  <a:lnTo>
                    <a:pt x="491921" y="69862"/>
                  </a:lnTo>
                  <a:lnTo>
                    <a:pt x="491617" y="70319"/>
                  </a:lnTo>
                  <a:lnTo>
                    <a:pt x="492455" y="71551"/>
                  </a:lnTo>
                  <a:lnTo>
                    <a:pt x="494093" y="71551"/>
                  </a:lnTo>
                  <a:lnTo>
                    <a:pt x="494093" y="70675"/>
                  </a:lnTo>
                  <a:close/>
                </a:path>
                <a:path w="579754" h="289560">
                  <a:moveTo>
                    <a:pt x="496570" y="69608"/>
                  </a:moveTo>
                  <a:lnTo>
                    <a:pt x="496011" y="69253"/>
                  </a:lnTo>
                  <a:lnTo>
                    <a:pt x="492328" y="69253"/>
                  </a:lnTo>
                  <a:lnTo>
                    <a:pt x="492086" y="69608"/>
                  </a:lnTo>
                  <a:lnTo>
                    <a:pt x="496570" y="69608"/>
                  </a:lnTo>
                  <a:close/>
                </a:path>
                <a:path w="579754" h="289560">
                  <a:moveTo>
                    <a:pt x="516051" y="67132"/>
                  </a:moveTo>
                  <a:lnTo>
                    <a:pt x="515581" y="67602"/>
                  </a:lnTo>
                  <a:lnTo>
                    <a:pt x="515340" y="67830"/>
                  </a:lnTo>
                  <a:lnTo>
                    <a:pt x="515112" y="68072"/>
                  </a:lnTo>
                  <a:lnTo>
                    <a:pt x="514642" y="68541"/>
                  </a:lnTo>
                  <a:lnTo>
                    <a:pt x="514985" y="68897"/>
                  </a:lnTo>
                  <a:lnTo>
                    <a:pt x="515696" y="69608"/>
                  </a:lnTo>
                  <a:lnTo>
                    <a:pt x="515823" y="68783"/>
                  </a:lnTo>
                  <a:lnTo>
                    <a:pt x="516051" y="67132"/>
                  </a:lnTo>
                  <a:close/>
                </a:path>
                <a:path w="579754" h="289560">
                  <a:moveTo>
                    <a:pt x="530567" y="24269"/>
                  </a:moveTo>
                  <a:lnTo>
                    <a:pt x="530110" y="24650"/>
                  </a:lnTo>
                  <a:lnTo>
                    <a:pt x="530225" y="25336"/>
                  </a:lnTo>
                  <a:lnTo>
                    <a:pt x="530567" y="24269"/>
                  </a:lnTo>
                  <a:close/>
                </a:path>
                <a:path w="579754" h="289560">
                  <a:moveTo>
                    <a:pt x="557491" y="24625"/>
                  </a:moveTo>
                  <a:lnTo>
                    <a:pt x="556577" y="25590"/>
                  </a:lnTo>
                  <a:lnTo>
                    <a:pt x="557136" y="26403"/>
                  </a:lnTo>
                  <a:lnTo>
                    <a:pt x="557250" y="25806"/>
                  </a:lnTo>
                  <a:lnTo>
                    <a:pt x="557377" y="25209"/>
                  </a:lnTo>
                  <a:lnTo>
                    <a:pt x="557491" y="24625"/>
                  </a:lnTo>
                  <a:close/>
                </a:path>
                <a:path w="579754" h="289560">
                  <a:moveTo>
                    <a:pt x="559257" y="23914"/>
                  </a:moveTo>
                  <a:lnTo>
                    <a:pt x="558317" y="23685"/>
                  </a:lnTo>
                  <a:lnTo>
                    <a:pt x="557847" y="23558"/>
                  </a:lnTo>
                  <a:lnTo>
                    <a:pt x="558914" y="24625"/>
                  </a:lnTo>
                  <a:lnTo>
                    <a:pt x="559028" y="24384"/>
                  </a:lnTo>
                  <a:lnTo>
                    <a:pt x="559142" y="24155"/>
                  </a:lnTo>
                  <a:lnTo>
                    <a:pt x="559257" y="23914"/>
                  </a:lnTo>
                  <a:close/>
                </a:path>
                <a:path w="579754" h="289560">
                  <a:moveTo>
                    <a:pt x="565289" y="190"/>
                  </a:moveTo>
                  <a:lnTo>
                    <a:pt x="563397" y="774"/>
                  </a:lnTo>
                  <a:lnTo>
                    <a:pt x="559625" y="1955"/>
                  </a:lnTo>
                  <a:lnTo>
                    <a:pt x="559625" y="3022"/>
                  </a:lnTo>
                  <a:lnTo>
                    <a:pt x="560324" y="3022"/>
                  </a:lnTo>
                  <a:lnTo>
                    <a:pt x="561936" y="1778"/>
                  </a:lnTo>
                  <a:lnTo>
                    <a:pt x="564083" y="1879"/>
                  </a:lnTo>
                  <a:lnTo>
                    <a:pt x="565289" y="190"/>
                  </a:lnTo>
                  <a:close/>
                </a:path>
                <a:path w="579754" h="289560">
                  <a:moveTo>
                    <a:pt x="566699" y="190"/>
                  </a:moveTo>
                  <a:lnTo>
                    <a:pt x="566318" y="0"/>
                  </a:lnTo>
                  <a:lnTo>
                    <a:pt x="565988" y="190"/>
                  </a:lnTo>
                  <a:lnTo>
                    <a:pt x="566699" y="190"/>
                  </a:lnTo>
                  <a:close/>
                </a:path>
                <a:path w="579754" h="289560">
                  <a:moveTo>
                    <a:pt x="568477" y="17538"/>
                  </a:moveTo>
                  <a:lnTo>
                    <a:pt x="565988" y="18605"/>
                  </a:lnTo>
                  <a:lnTo>
                    <a:pt x="564934" y="19316"/>
                  </a:lnTo>
                  <a:lnTo>
                    <a:pt x="565988" y="19316"/>
                  </a:lnTo>
                  <a:lnTo>
                    <a:pt x="568477" y="17894"/>
                  </a:lnTo>
                  <a:lnTo>
                    <a:pt x="568477" y="17538"/>
                  </a:lnTo>
                  <a:close/>
                </a:path>
                <a:path w="579754" h="289560">
                  <a:moveTo>
                    <a:pt x="571309" y="18605"/>
                  </a:moveTo>
                  <a:lnTo>
                    <a:pt x="570953" y="18478"/>
                  </a:lnTo>
                  <a:lnTo>
                    <a:pt x="570242" y="18249"/>
                  </a:lnTo>
                  <a:lnTo>
                    <a:pt x="570484" y="18719"/>
                  </a:lnTo>
                  <a:lnTo>
                    <a:pt x="570712" y="19189"/>
                  </a:lnTo>
                  <a:lnTo>
                    <a:pt x="570953" y="19659"/>
                  </a:lnTo>
                  <a:lnTo>
                    <a:pt x="571068" y="19316"/>
                  </a:lnTo>
                  <a:lnTo>
                    <a:pt x="571182" y="18961"/>
                  </a:lnTo>
                  <a:lnTo>
                    <a:pt x="571309" y="18605"/>
                  </a:lnTo>
                  <a:close/>
                </a:path>
                <a:path w="579754" h="289560">
                  <a:moveTo>
                    <a:pt x="579450" y="24980"/>
                  </a:moveTo>
                  <a:lnTo>
                    <a:pt x="578789" y="24980"/>
                  </a:lnTo>
                  <a:lnTo>
                    <a:pt x="576872" y="24371"/>
                  </a:lnTo>
                  <a:lnTo>
                    <a:pt x="577761" y="24371"/>
                  </a:lnTo>
                  <a:lnTo>
                    <a:pt x="578497" y="21920"/>
                  </a:lnTo>
                  <a:lnTo>
                    <a:pt x="578624" y="21501"/>
                  </a:lnTo>
                  <a:lnTo>
                    <a:pt x="578751" y="20840"/>
                  </a:lnTo>
                  <a:lnTo>
                    <a:pt x="577659" y="20840"/>
                  </a:lnTo>
                  <a:lnTo>
                    <a:pt x="577608" y="21082"/>
                  </a:lnTo>
                  <a:lnTo>
                    <a:pt x="577519" y="21501"/>
                  </a:lnTo>
                  <a:lnTo>
                    <a:pt x="577443" y="21920"/>
                  </a:lnTo>
                  <a:lnTo>
                    <a:pt x="577367" y="22860"/>
                  </a:lnTo>
                  <a:lnTo>
                    <a:pt x="577215" y="23317"/>
                  </a:lnTo>
                  <a:lnTo>
                    <a:pt x="576567" y="23939"/>
                  </a:lnTo>
                  <a:lnTo>
                    <a:pt x="574497" y="24980"/>
                  </a:lnTo>
                  <a:lnTo>
                    <a:pt x="573760" y="24371"/>
                  </a:lnTo>
                  <a:lnTo>
                    <a:pt x="572528" y="23317"/>
                  </a:lnTo>
                  <a:lnTo>
                    <a:pt x="571449" y="23317"/>
                  </a:lnTo>
                  <a:lnTo>
                    <a:pt x="571347" y="20840"/>
                  </a:lnTo>
                  <a:lnTo>
                    <a:pt x="571309" y="19659"/>
                  </a:lnTo>
                  <a:lnTo>
                    <a:pt x="569823" y="21272"/>
                  </a:lnTo>
                  <a:lnTo>
                    <a:pt x="570750" y="21501"/>
                  </a:lnTo>
                  <a:lnTo>
                    <a:pt x="570204" y="23317"/>
                  </a:lnTo>
                  <a:lnTo>
                    <a:pt x="569874" y="24282"/>
                  </a:lnTo>
                  <a:lnTo>
                    <a:pt x="567055" y="23456"/>
                  </a:lnTo>
                  <a:lnTo>
                    <a:pt x="567055" y="25361"/>
                  </a:lnTo>
                  <a:lnTo>
                    <a:pt x="567055" y="26403"/>
                  </a:lnTo>
                  <a:lnTo>
                    <a:pt x="565302" y="25971"/>
                  </a:lnTo>
                  <a:lnTo>
                    <a:pt x="565188" y="25768"/>
                  </a:lnTo>
                  <a:lnTo>
                    <a:pt x="564616" y="24384"/>
                  </a:lnTo>
                  <a:lnTo>
                    <a:pt x="566242" y="24980"/>
                  </a:lnTo>
                  <a:lnTo>
                    <a:pt x="567055" y="25361"/>
                  </a:lnTo>
                  <a:lnTo>
                    <a:pt x="567055" y="23456"/>
                  </a:lnTo>
                  <a:lnTo>
                    <a:pt x="565073" y="22860"/>
                  </a:lnTo>
                  <a:lnTo>
                    <a:pt x="562800" y="22860"/>
                  </a:lnTo>
                  <a:lnTo>
                    <a:pt x="563435" y="23939"/>
                  </a:lnTo>
                  <a:lnTo>
                    <a:pt x="564591" y="24371"/>
                  </a:lnTo>
                  <a:lnTo>
                    <a:pt x="564388" y="24371"/>
                  </a:lnTo>
                  <a:lnTo>
                    <a:pt x="558330" y="27546"/>
                  </a:lnTo>
                  <a:lnTo>
                    <a:pt x="549478" y="28536"/>
                  </a:lnTo>
                  <a:lnTo>
                    <a:pt x="550418" y="35369"/>
                  </a:lnTo>
                  <a:lnTo>
                    <a:pt x="549744" y="35369"/>
                  </a:lnTo>
                  <a:lnTo>
                    <a:pt x="547878" y="35699"/>
                  </a:lnTo>
                  <a:lnTo>
                    <a:pt x="545731" y="33985"/>
                  </a:lnTo>
                  <a:lnTo>
                    <a:pt x="542721" y="35369"/>
                  </a:lnTo>
                  <a:lnTo>
                    <a:pt x="543013" y="35369"/>
                  </a:lnTo>
                  <a:lnTo>
                    <a:pt x="543331" y="36309"/>
                  </a:lnTo>
                  <a:lnTo>
                    <a:pt x="543331" y="37020"/>
                  </a:lnTo>
                  <a:lnTo>
                    <a:pt x="548995" y="37020"/>
                  </a:lnTo>
                  <a:lnTo>
                    <a:pt x="551307" y="35699"/>
                  </a:lnTo>
                  <a:lnTo>
                    <a:pt x="551484" y="35699"/>
                  </a:lnTo>
                  <a:lnTo>
                    <a:pt x="550710" y="32702"/>
                  </a:lnTo>
                  <a:lnTo>
                    <a:pt x="555053" y="34366"/>
                  </a:lnTo>
                  <a:lnTo>
                    <a:pt x="555726" y="36309"/>
                  </a:lnTo>
                  <a:lnTo>
                    <a:pt x="556895" y="35369"/>
                  </a:lnTo>
                  <a:lnTo>
                    <a:pt x="558241" y="32702"/>
                  </a:lnTo>
                  <a:lnTo>
                    <a:pt x="558469" y="32258"/>
                  </a:lnTo>
                  <a:lnTo>
                    <a:pt x="560679" y="31356"/>
                  </a:lnTo>
                  <a:lnTo>
                    <a:pt x="566166" y="32054"/>
                  </a:lnTo>
                  <a:lnTo>
                    <a:pt x="568909" y="31356"/>
                  </a:lnTo>
                  <a:lnTo>
                    <a:pt x="571449" y="30721"/>
                  </a:lnTo>
                  <a:lnTo>
                    <a:pt x="573074" y="29235"/>
                  </a:lnTo>
                  <a:lnTo>
                    <a:pt x="574840" y="26403"/>
                  </a:lnTo>
                  <a:lnTo>
                    <a:pt x="576605" y="25361"/>
                  </a:lnTo>
                  <a:lnTo>
                    <a:pt x="578104" y="27101"/>
                  </a:lnTo>
                  <a:lnTo>
                    <a:pt x="579196" y="25361"/>
                  </a:lnTo>
                  <a:lnTo>
                    <a:pt x="579450" y="249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7808227" y="2452153"/>
              <a:ext cx="665480" cy="362585"/>
            </a:xfrm>
            <a:custGeom>
              <a:avLst/>
              <a:gdLst/>
              <a:ahLst/>
              <a:cxnLst/>
              <a:rect l="l" t="t" r="r" b="b"/>
              <a:pathLst>
                <a:path w="665479" h="362585">
                  <a:moveTo>
                    <a:pt x="2133" y="359854"/>
                  </a:moveTo>
                  <a:lnTo>
                    <a:pt x="342" y="359854"/>
                  </a:lnTo>
                  <a:lnTo>
                    <a:pt x="241" y="360095"/>
                  </a:lnTo>
                  <a:lnTo>
                    <a:pt x="114" y="360324"/>
                  </a:lnTo>
                  <a:lnTo>
                    <a:pt x="0" y="360565"/>
                  </a:lnTo>
                  <a:lnTo>
                    <a:pt x="584" y="360680"/>
                  </a:lnTo>
                  <a:lnTo>
                    <a:pt x="1181" y="360807"/>
                  </a:lnTo>
                  <a:lnTo>
                    <a:pt x="1765" y="360921"/>
                  </a:lnTo>
                  <a:lnTo>
                    <a:pt x="1892" y="360565"/>
                  </a:lnTo>
                  <a:lnTo>
                    <a:pt x="2006" y="360210"/>
                  </a:lnTo>
                  <a:lnTo>
                    <a:pt x="2133" y="359854"/>
                  </a:lnTo>
                  <a:close/>
                </a:path>
                <a:path w="665479" h="362585">
                  <a:moveTo>
                    <a:pt x="8877" y="362394"/>
                  </a:moveTo>
                  <a:lnTo>
                    <a:pt x="8496" y="362331"/>
                  </a:lnTo>
                  <a:lnTo>
                    <a:pt x="8305" y="362534"/>
                  </a:lnTo>
                  <a:lnTo>
                    <a:pt x="8686" y="362432"/>
                  </a:lnTo>
                  <a:lnTo>
                    <a:pt x="8877" y="362394"/>
                  </a:lnTo>
                  <a:close/>
                </a:path>
                <a:path w="665479" h="362585">
                  <a:moveTo>
                    <a:pt x="309994" y="50292"/>
                  </a:moveTo>
                  <a:lnTo>
                    <a:pt x="309511" y="48120"/>
                  </a:lnTo>
                  <a:lnTo>
                    <a:pt x="307784" y="47459"/>
                  </a:lnTo>
                  <a:lnTo>
                    <a:pt x="307784" y="46050"/>
                  </a:lnTo>
                  <a:lnTo>
                    <a:pt x="308432" y="45453"/>
                  </a:lnTo>
                  <a:lnTo>
                    <a:pt x="309587" y="45453"/>
                  </a:lnTo>
                  <a:lnTo>
                    <a:pt x="309511" y="45199"/>
                  </a:lnTo>
                  <a:lnTo>
                    <a:pt x="309118" y="43891"/>
                  </a:lnTo>
                  <a:lnTo>
                    <a:pt x="307378" y="43891"/>
                  </a:lnTo>
                  <a:lnTo>
                    <a:pt x="306781" y="47459"/>
                  </a:lnTo>
                  <a:lnTo>
                    <a:pt x="306730" y="47815"/>
                  </a:lnTo>
                  <a:lnTo>
                    <a:pt x="309206" y="50292"/>
                  </a:lnTo>
                  <a:lnTo>
                    <a:pt x="309994" y="50292"/>
                  </a:lnTo>
                  <a:close/>
                </a:path>
                <a:path w="665479" h="362585">
                  <a:moveTo>
                    <a:pt x="333997" y="60566"/>
                  </a:moveTo>
                  <a:lnTo>
                    <a:pt x="333616" y="60388"/>
                  </a:lnTo>
                  <a:lnTo>
                    <a:pt x="333286" y="60566"/>
                  </a:lnTo>
                  <a:lnTo>
                    <a:pt x="333997" y="60566"/>
                  </a:lnTo>
                  <a:close/>
                </a:path>
                <a:path w="665479" h="362585">
                  <a:moveTo>
                    <a:pt x="335064" y="58089"/>
                  </a:moveTo>
                  <a:lnTo>
                    <a:pt x="334556" y="58788"/>
                  </a:lnTo>
                  <a:lnTo>
                    <a:pt x="334784" y="58635"/>
                  </a:lnTo>
                  <a:lnTo>
                    <a:pt x="334708" y="59143"/>
                  </a:lnTo>
                  <a:lnTo>
                    <a:pt x="334822" y="58801"/>
                  </a:lnTo>
                  <a:lnTo>
                    <a:pt x="334949" y="58445"/>
                  </a:lnTo>
                  <a:lnTo>
                    <a:pt x="335064" y="58089"/>
                  </a:lnTo>
                  <a:close/>
                </a:path>
                <a:path w="665479" h="362585">
                  <a:moveTo>
                    <a:pt x="353834" y="88544"/>
                  </a:moveTo>
                  <a:lnTo>
                    <a:pt x="353123" y="87833"/>
                  </a:lnTo>
                  <a:lnTo>
                    <a:pt x="352767" y="87490"/>
                  </a:lnTo>
                  <a:lnTo>
                    <a:pt x="351358" y="87490"/>
                  </a:lnTo>
                  <a:lnTo>
                    <a:pt x="350291" y="88900"/>
                  </a:lnTo>
                  <a:lnTo>
                    <a:pt x="350875" y="89014"/>
                  </a:lnTo>
                  <a:lnTo>
                    <a:pt x="351472" y="89141"/>
                  </a:lnTo>
                  <a:lnTo>
                    <a:pt x="352056" y="89255"/>
                  </a:lnTo>
                  <a:lnTo>
                    <a:pt x="352653" y="89014"/>
                  </a:lnTo>
                  <a:lnTo>
                    <a:pt x="353237" y="88785"/>
                  </a:lnTo>
                  <a:lnTo>
                    <a:pt x="353834" y="88544"/>
                  </a:lnTo>
                  <a:close/>
                </a:path>
                <a:path w="665479" h="362585">
                  <a:moveTo>
                    <a:pt x="359854" y="110159"/>
                  </a:moveTo>
                  <a:lnTo>
                    <a:pt x="359664" y="109969"/>
                  </a:lnTo>
                  <a:lnTo>
                    <a:pt x="358787" y="109804"/>
                  </a:lnTo>
                  <a:lnTo>
                    <a:pt x="358787" y="110159"/>
                  </a:lnTo>
                  <a:lnTo>
                    <a:pt x="359854" y="110159"/>
                  </a:lnTo>
                  <a:close/>
                </a:path>
                <a:path w="665479" h="362585">
                  <a:moveTo>
                    <a:pt x="360210" y="105549"/>
                  </a:moveTo>
                  <a:lnTo>
                    <a:pt x="359854" y="105549"/>
                  </a:lnTo>
                  <a:lnTo>
                    <a:pt x="359168" y="106260"/>
                  </a:lnTo>
                  <a:lnTo>
                    <a:pt x="359257" y="106565"/>
                  </a:lnTo>
                  <a:lnTo>
                    <a:pt x="359854" y="107670"/>
                  </a:lnTo>
                  <a:lnTo>
                    <a:pt x="359968" y="106959"/>
                  </a:lnTo>
                  <a:lnTo>
                    <a:pt x="360095" y="106260"/>
                  </a:lnTo>
                  <a:lnTo>
                    <a:pt x="360210" y="105549"/>
                  </a:lnTo>
                  <a:close/>
                </a:path>
                <a:path w="665479" h="362585">
                  <a:moveTo>
                    <a:pt x="362331" y="108026"/>
                  </a:moveTo>
                  <a:lnTo>
                    <a:pt x="361619" y="107315"/>
                  </a:lnTo>
                  <a:lnTo>
                    <a:pt x="360210" y="109448"/>
                  </a:lnTo>
                  <a:lnTo>
                    <a:pt x="360210" y="109804"/>
                  </a:lnTo>
                  <a:lnTo>
                    <a:pt x="361276" y="109804"/>
                  </a:lnTo>
                  <a:lnTo>
                    <a:pt x="361505" y="109677"/>
                  </a:lnTo>
                  <a:lnTo>
                    <a:pt x="361746" y="109562"/>
                  </a:lnTo>
                  <a:lnTo>
                    <a:pt x="361975" y="109448"/>
                  </a:lnTo>
                  <a:lnTo>
                    <a:pt x="362102" y="108978"/>
                  </a:lnTo>
                  <a:lnTo>
                    <a:pt x="362331" y="108026"/>
                  </a:lnTo>
                  <a:close/>
                </a:path>
                <a:path w="665479" h="362585">
                  <a:moveTo>
                    <a:pt x="363042" y="117589"/>
                  </a:moveTo>
                  <a:lnTo>
                    <a:pt x="362331" y="117589"/>
                  </a:lnTo>
                  <a:lnTo>
                    <a:pt x="362445" y="117830"/>
                  </a:lnTo>
                  <a:lnTo>
                    <a:pt x="362572" y="118059"/>
                  </a:lnTo>
                  <a:lnTo>
                    <a:pt x="362686" y="118300"/>
                  </a:lnTo>
                  <a:lnTo>
                    <a:pt x="362800" y="118059"/>
                  </a:lnTo>
                  <a:lnTo>
                    <a:pt x="362927" y="117830"/>
                  </a:lnTo>
                  <a:lnTo>
                    <a:pt x="363042" y="117589"/>
                  </a:lnTo>
                  <a:close/>
                </a:path>
                <a:path w="665479" h="362585">
                  <a:moveTo>
                    <a:pt x="364109" y="104482"/>
                  </a:moveTo>
                  <a:lnTo>
                    <a:pt x="363982" y="104254"/>
                  </a:lnTo>
                  <a:lnTo>
                    <a:pt x="363753" y="103784"/>
                  </a:lnTo>
                  <a:lnTo>
                    <a:pt x="361975" y="104127"/>
                  </a:lnTo>
                  <a:lnTo>
                    <a:pt x="362445" y="105410"/>
                  </a:lnTo>
                  <a:lnTo>
                    <a:pt x="362458" y="105841"/>
                  </a:lnTo>
                  <a:lnTo>
                    <a:pt x="363397" y="106616"/>
                  </a:lnTo>
                  <a:lnTo>
                    <a:pt x="363626" y="105905"/>
                  </a:lnTo>
                  <a:lnTo>
                    <a:pt x="364109" y="104482"/>
                  </a:lnTo>
                  <a:close/>
                </a:path>
                <a:path w="665479" h="362585">
                  <a:moveTo>
                    <a:pt x="364807" y="108026"/>
                  </a:moveTo>
                  <a:lnTo>
                    <a:pt x="364451" y="108572"/>
                  </a:lnTo>
                  <a:lnTo>
                    <a:pt x="364807" y="109448"/>
                  </a:lnTo>
                  <a:lnTo>
                    <a:pt x="364807" y="108026"/>
                  </a:lnTo>
                  <a:close/>
                </a:path>
                <a:path w="665479" h="362585">
                  <a:moveTo>
                    <a:pt x="368350" y="102006"/>
                  </a:moveTo>
                  <a:lnTo>
                    <a:pt x="367906" y="102565"/>
                  </a:lnTo>
                  <a:lnTo>
                    <a:pt x="366928" y="102755"/>
                  </a:lnTo>
                  <a:lnTo>
                    <a:pt x="367995" y="103073"/>
                  </a:lnTo>
                  <a:lnTo>
                    <a:pt x="368122" y="102717"/>
                  </a:lnTo>
                  <a:lnTo>
                    <a:pt x="368350" y="102006"/>
                  </a:lnTo>
                  <a:close/>
                </a:path>
                <a:path w="665479" h="362585">
                  <a:moveTo>
                    <a:pt x="369189" y="94005"/>
                  </a:moveTo>
                  <a:lnTo>
                    <a:pt x="366585" y="94005"/>
                  </a:lnTo>
                  <a:lnTo>
                    <a:pt x="366166" y="94818"/>
                  </a:lnTo>
                  <a:lnTo>
                    <a:pt x="365988" y="95186"/>
                  </a:lnTo>
                  <a:lnTo>
                    <a:pt x="365658" y="95846"/>
                  </a:lnTo>
                  <a:lnTo>
                    <a:pt x="365874" y="96342"/>
                  </a:lnTo>
                  <a:lnTo>
                    <a:pt x="367233" y="95186"/>
                  </a:lnTo>
                  <a:lnTo>
                    <a:pt x="369189" y="94005"/>
                  </a:lnTo>
                  <a:close/>
                </a:path>
                <a:path w="665479" h="362585">
                  <a:moveTo>
                    <a:pt x="369773" y="97751"/>
                  </a:moveTo>
                  <a:lnTo>
                    <a:pt x="369646" y="97409"/>
                  </a:lnTo>
                  <a:lnTo>
                    <a:pt x="369531" y="97040"/>
                  </a:lnTo>
                  <a:lnTo>
                    <a:pt x="369417" y="96697"/>
                  </a:lnTo>
                  <a:lnTo>
                    <a:pt x="368350" y="96697"/>
                  </a:lnTo>
                  <a:lnTo>
                    <a:pt x="367995" y="96926"/>
                  </a:lnTo>
                  <a:lnTo>
                    <a:pt x="367652" y="97167"/>
                  </a:lnTo>
                  <a:lnTo>
                    <a:pt x="367284" y="97409"/>
                  </a:lnTo>
                  <a:lnTo>
                    <a:pt x="367284" y="99174"/>
                  </a:lnTo>
                  <a:lnTo>
                    <a:pt x="368350" y="99174"/>
                  </a:lnTo>
                  <a:lnTo>
                    <a:pt x="368592" y="99060"/>
                  </a:lnTo>
                  <a:lnTo>
                    <a:pt x="368833" y="98933"/>
                  </a:lnTo>
                  <a:lnTo>
                    <a:pt x="369062" y="98818"/>
                  </a:lnTo>
                  <a:lnTo>
                    <a:pt x="369303" y="98463"/>
                  </a:lnTo>
                  <a:lnTo>
                    <a:pt x="369531" y="98107"/>
                  </a:lnTo>
                  <a:lnTo>
                    <a:pt x="369773" y="97751"/>
                  </a:lnTo>
                  <a:close/>
                </a:path>
                <a:path w="665479" h="362585">
                  <a:moveTo>
                    <a:pt x="371576" y="89662"/>
                  </a:moveTo>
                  <a:lnTo>
                    <a:pt x="370484" y="88544"/>
                  </a:lnTo>
                  <a:lnTo>
                    <a:pt x="368808" y="89662"/>
                  </a:lnTo>
                  <a:lnTo>
                    <a:pt x="366661" y="93865"/>
                  </a:lnTo>
                  <a:lnTo>
                    <a:pt x="370484" y="93865"/>
                  </a:lnTo>
                  <a:lnTo>
                    <a:pt x="370293" y="93027"/>
                  </a:lnTo>
                  <a:lnTo>
                    <a:pt x="370573" y="93027"/>
                  </a:lnTo>
                  <a:lnTo>
                    <a:pt x="370293" y="92443"/>
                  </a:lnTo>
                  <a:lnTo>
                    <a:pt x="370293" y="92925"/>
                  </a:lnTo>
                  <a:lnTo>
                    <a:pt x="369062" y="92443"/>
                  </a:lnTo>
                  <a:lnTo>
                    <a:pt x="370166" y="92443"/>
                  </a:lnTo>
                  <a:lnTo>
                    <a:pt x="370116" y="92214"/>
                  </a:lnTo>
                  <a:lnTo>
                    <a:pt x="369062" y="92214"/>
                  </a:lnTo>
                  <a:lnTo>
                    <a:pt x="370128" y="91427"/>
                  </a:lnTo>
                  <a:lnTo>
                    <a:pt x="370052" y="90398"/>
                  </a:lnTo>
                  <a:lnTo>
                    <a:pt x="371436" y="89662"/>
                  </a:lnTo>
                  <a:lnTo>
                    <a:pt x="371576" y="89662"/>
                  </a:lnTo>
                  <a:close/>
                </a:path>
                <a:path w="665479" h="362585">
                  <a:moveTo>
                    <a:pt x="372605" y="83947"/>
                  </a:moveTo>
                  <a:lnTo>
                    <a:pt x="371182" y="84709"/>
                  </a:lnTo>
                  <a:lnTo>
                    <a:pt x="370586" y="86194"/>
                  </a:lnTo>
                  <a:lnTo>
                    <a:pt x="370128" y="87833"/>
                  </a:lnTo>
                  <a:lnTo>
                    <a:pt x="370827" y="87833"/>
                  </a:lnTo>
                  <a:lnTo>
                    <a:pt x="371894" y="87490"/>
                  </a:lnTo>
                  <a:lnTo>
                    <a:pt x="372135" y="86309"/>
                  </a:lnTo>
                  <a:lnTo>
                    <a:pt x="372364" y="85128"/>
                  </a:lnTo>
                  <a:lnTo>
                    <a:pt x="372605" y="83947"/>
                  </a:lnTo>
                  <a:close/>
                </a:path>
                <a:path w="665479" h="362585">
                  <a:moveTo>
                    <a:pt x="375437" y="89611"/>
                  </a:moveTo>
                  <a:lnTo>
                    <a:pt x="375081" y="89611"/>
                  </a:lnTo>
                  <a:lnTo>
                    <a:pt x="373913" y="90906"/>
                  </a:lnTo>
                  <a:lnTo>
                    <a:pt x="369265" y="98856"/>
                  </a:lnTo>
                  <a:lnTo>
                    <a:pt x="370484" y="99529"/>
                  </a:lnTo>
                  <a:lnTo>
                    <a:pt x="372516" y="97421"/>
                  </a:lnTo>
                  <a:lnTo>
                    <a:pt x="374129" y="94132"/>
                  </a:lnTo>
                  <a:lnTo>
                    <a:pt x="375437" y="91376"/>
                  </a:lnTo>
                  <a:lnTo>
                    <a:pt x="375437" y="89611"/>
                  </a:lnTo>
                  <a:close/>
                </a:path>
                <a:path w="665479" h="362585">
                  <a:moveTo>
                    <a:pt x="377913" y="80048"/>
                  </a:moveTo>
                  <a:lnTo>
                    <a:pt x="376974" y="80822"/>
                  </a:lnTo>
                  <a:lnTo>
                    <a:pt x="376466" y="80962"/>
                  </a:lnTo>
                  <a:lnTo>
                    <a:pt x="376859" y="82169"/>
                  </a:lnTo>
                  <a:lnTo>
                    <a:pt x="377202" y="81813"/>
                  </a:lnTo>
                  <a:lnTo>
                    <a:pt x="377558" y="81457"/>
                  </a:lnTo>
                  <a:lnTo>
                    <a:pt x="377913" y="81114"/>
                  </a:lnTo>
                  <a:lnTo>
                    <a:pt x="377913" y="80048"/>
                  </a:lnTo>
                  <a:close/>
                </a:path>
                <a:path w="665479" h="362585">
                  <a:moveTo>
                    <a:pt x="378091" y="127977"/>
                  </a:moveTo>
                  <a:lnTo>
                    <a:pt x="373634" y="125514"/>
                  </a:lnTo>
                  <a:lnTo>
                    <a:pt x="374370" y="125387"/>
                  </a:lnTo>
                  <a:lnTo>
                    <a:pt x="375081" y="124675"/>
                  </a:lnTo>
                  <a:lnTo>
                    <a:pt x="374726" y="123609"/>
                  </a:lnTo>
                  <a:lnTo>
                    <a:pt x="374370" y="122897"/>
                  </a:lnTo>
                  <a:lnTo>
                    <a:pt x="374370" y="124675"/>
                  </a:lnTo>
                  <a:lnTo>
                    <a:pt x="369773" y="124675"/>
                  </a:lnTo>
                  <a:lnTo>
                    <a:pt x="368350" y="127863"/>
                  </a:lnTo>
                  <a:lnTo>
                    <a:pt x="365518" y="127152"/>
                  </a:lnTo>
                  <a:lnTo>
                    <a:pt x="365518" y="127863"/>
                  </a:lnTo>
                  <a:lnTo>
                    <a:pt x="364807" y="128219"/>
                  </a:lnTo>
                  <a:lnTo>
                    <a:pt x="365645" y="128879"/>
                  </a:lnTo>
                  <a:lnTo>
                    <a:pt x="366318" y="128943"/>
                  </a:lnTo>
                  <a:lnTo>
                    <a:pt x="367995" y="128930"/>
                  </a:lnTo>
                  <a:lnTo>
                    <a:pt x="370446" y="126136"/>
                  </a:lnTo>
                  <a:lnTo>
                    <a:pt x="370065" y="126123"/>
                  </a:lnTo>
                  <a:lnTo>
                    <a:pt x="373240" y="125590"/>
                  </a:lnTo>
                  <a:lnTo>
                    <a:pt x="370738" y="129044"/>
                  </a:lnTo>
                  <a:lnTo>
                    <a:pt x="366585" y="130695"/>
                  </a:lnTo>
                  <a:lnTo>
                    <a:pt x="361937" y="129044"/>
                  </a:lnTo>
                  <a:lnTo>
                    <a:pt x="361645" y="129044"/>
                  </a:lnTo>
                  <a:lnTo>
                    <a:pt x="361505" y="128447"/>
                  </a:lnTo>
                  <a:lnTo>
                    <a:pt x="361391" y="127977"/>
                  </a:lnTo>
                  <a:lnTo>
                    <a:pt x="358648" y="127977"/>
                  </a:lnTo>
                  <a:lnTo>
                    <a:pt x="358571" y="128447"/>
                  </a:lnTo>
                  <a:lnTo>
                    <a:pt x="358470" y="129044"/>
                  </a:lnTo>
                  <a:lnTo>
                    <a:pt x="358432" y="129628"/>
                  </a:lnTo>
                  <a:lnTo>
                    <a:pt x="367347" y="132435"/>
                  </a:lnTo>
                  <a:lnTo>
                    <a:pt x="367245" y="130937"/>
                  </a:lnTo>
                  <a:lnTo>
                    <a:pt x="367804" y="130695"/>
                  </a:lnTo>
                  <a:lnTo>
                    <a:pt x="374103" y="127977"/>
                  </a:lnTo>
                  <a:lnTo>
                    <a:pt x="375754" y="127977"/>
                  </a:lnTo>
                  <a:lnTo>
                    <a:pt x="375399" y="129044"/>
                  </a:lnTo>
                  <a:lnTo>
                    <a:pt x="375310" y="129286"/>
                  </a:lnTo>
                  <a:lnTo>
                    <a:pt x="375196" y="129628"/>
                  </a:lnTo>
                  <a:lnTo>
                    <a:pt x="372605" y="129628"/>
                  </a:lnTo>
                  <a:lnTo>
                    <a:pt x="372605" y="129984"/>
                  </a:lnTo>
                  <a:lnTo>
                    <a:pt x="376148" y="131762"/>
                  </a:lnTo>
                  <a:lnTo>
                    <a:pt x="375437" y="129984"/>
                  </a:lnTo>
                  <a:lnTo>
                    <a:pt x="377558" y="128447"/>
                  </a:lnTo>
                  <a:lnTo>
                    <a:pt x="378091" y="127977"/>
                  </a:lnTo>
                  <a:close/>
                </a:path>
                <a:path w="665479" h="362585">
                  <a:moveTo>
                    <a:pt x="378345" y="120675"/>
                  </a:moveTo>
                  <a:lnTo>
                    <a:pt x="375208" y="120662"/>
                  </a:lnTo>
                  <a:lnTo>
                    <a:pt x="372249" y="120421"/>
                  </a:lnTo>
                  <a:lnTo>
                    <a:pt x="372249" y="122199"/>
                  </a:lnTo>
                  <a:lnTo>
                    <a:pt x="374484" y="120738"/>
                  </a:lnTo>
                  <a:lnTo>
                    <a:pt x="377545" y="122097"/>
                  </a:lnTo>
                  <a:lnTo>
                    <a:pt x="378345" y="120675"/>
                  </a:lnTo>
                  <a:close/>
                </a:path>
                <a:path w="665479" h="362585">
                  <a:moveTo>
                    <a:pt x="379691" y="118300"/>
                  </a:moveTo>
                  <a:lnTo>
                    <a:pt x="378980" y="117589"/>
                  </a:lnTo>
                  <a:lnTo>
                    <a:pt x="378269" y="117233"/>
                  </a:lnTo>
                  <a:lnTo>
                    <a:pt x="378688" y="120065"/>
                  </a:lnTo>
                  <a:lnTo>
                    <a:pt x="379691" y="118300"/>
                  </a:lnTo>
                  <a:close/>
                </a:path>
                <a:path w="665479" h="362585">
                  <a:moveTo>
                    <a:pt x="380034" y="112636"/>
                  </a:moveTo>
                  <a:lnTo>
                    <a:pt x="378460" y="113626"/>
                  </a:lnTo>
                  <a:lnTo>
                    <a:pt x="375958" y="115887"/>
                  </a:lnTo>
                  <a:lnTo>
                    <a:pt x="375513" y="117614"/>
                  </a:lnTo>
                  <a:lnTo>
                    <a:pt x="375437" y="117944"/>
                  </a:lnTo>
                  <a:lnTo>
                    <a:pt x="373291" y="117614"/>
                  </a:lnTo>
                  <a:lnTo>
                    <a:pt x="372465" y="117068"/>
                  </a:lnTo>
                  <a:lnTo>
                    <a:pt x="370827" y="117944"/>
                  </a:lnTo>
                  <a:lnTo>
                    <a:pt x="369760" y="118783"/>
                  </a:lnTo>
                  <a:lnTo>
                    <a:pt x="369658" y="120218"/>
                  </a:lnTo>
                  <a:lnTo>
                    <a:pt x="369430" y="121678"/>
                  </a:lnTo>
                  <a:lnTo>
                    <a:pt x="369417" y="121843"/>
                  </a:lnTo>
                  <a:lnTo>
                    <a:pt x="365810" y="124091"/>
                  </a:lnTo>
                  <a:lnTo>
                    <a:pt x="364147" y="123875"/>
                  </a:lnTo>
                  <a:lnTo>
                    <a:pt x="363486" y="124015"/>
                  </a:lnTo>
                  <a:lnTo>
                    <a:pt x="359702" y="121678"/>
                  </a:lnTo>
                  <a:lnTo>
                    <a:pt x="359613" y="122161"/>
                  </a:lnTo>
                  <a:lnTo>
                    <a:pt x="359143" y="121843"/>
                  </a:lnTo>
                  <a:lnTo>
                    <a:pt x="359498" y="122262"/>
                  </a:lnTo>
                  <a:lnTo>
                    <a:pt x="358686" y="127736"/>
                  </a:lnTo>
                  <a:lnTo>
                    <a:pt x="367893" y="126923"/>
                  </a:lnTo>
                  <a:lnTo>
                    <a:pt x="365163" y="126923"/>
                  </a:lnTo>
                  <a:lnTo>
                    <a:pt x="364375" y="126250"/>
                  </a:lnTo>
                  <a:lnTo>
                    <a:pt x="363766" y="125717"/>
                  </a:lnTo>
                  <a:lnTo>
                    <a:pt x="362737" y="126250"/>
                  </a:lnTo>
                  <a:lnTo>
                    <a:pt x="361975" y="124320"/>
                  </a:lnTo>
                  <a:lnTo>
                    <a:pt x="362775" y="124155"/>
                  </a:lnTo>
                  <a:lnTo>
                    <a:pt x="363728" y="124155"/>
                  </a:lnTo>
                  <a:lnTo>
                    <a:pt x="364731" y="124764"/>
                  </a:lnTo>
                  <a:lnTo>
                    <a:pt x="365709" y="124155"/>
                  </a:lnTo>
                  <a:lnTo>
                    <a:pt x="366318" y="124155"/>
                  </a:lnTo>
                  <a:lnTo>
                    <a:pt x="367995" y="125031"/>
                  </a:lnTo>
                  <a:lnTo>
                    <a:pt x="369366" y="123266"/>
                  </a:lnTo>
                  <a:lnTo>
                    <a:pt x="370611" y="122389"/>
                  </a:lnTo>
                  <a:lnTo>
                    <a:pt x="370662" y="121678"/>
                  </a:lnTo>
                  <a:lnTo>
                    <a:pt x="370763" y="120218"/>
                  </a:lnTo>
                  <a:lnTo>
                    <a:pt x="370827" y="119367"/>
                  </a:lnTo>
                  <a:lnTo>
                    <a:pt x="371995" y="118783"/>
                  </a:lnTo>
                  <a:lnTo>
                    <a:pt x="376097" y="118783"/>
                  </a:lnTo>
                  <a:lnTo>
                    <a:pt x="376415" y="117944"/>
                  </a:lnTo>
                  <a:lnTo>
                    <a:pt x="377126" y="116090"/>
                  </a:lnTo>
                  <a:lnTo>
                    <a:pt x="378841" y="115341"/>
                  </a:lnTo>
                  <a:lnTo>
                    <a:pt x="380034" y="112636"/>
                  </a:lnTo>
                  <a:close/>
                </a:path>
                <a:path w="665479" h="362585">
                  <a:moveTo>
                    <a:pt x="381101" y="123253"/>
                  </a:moveTo>
                  <a:lnTo>
                    <a:pt x="381025" y="123037"/>
                  </a:lnTo>
                  <a:lnTo>
                    <a:pt x="380873" y="122555"/>
                  </a:lnTo>
                  <a:lnTo>
                    <a:pt x="380746" y="122199"/>
                  </a:lnTo>
                  <a:lnTo>
                    <a:pt x="380403" y="122199"/>
                  </a:lnTo>
                  <a:lnTo>
                    <a:pt x="380403" y="123253"/>
                  </a:lnTo>
                  <a:lnTo>
                    <a:pt x="379336" y="125387"/>
                  </a:lnTo>
                  <a:lnTo>
                    <a:pt x="378142" y="124866"/>
                  </a:lnTo>
                  <a:lnTo>
                    <a:pt x="377558" y="123964"/>
                  </a:lnTo>
                  <a:lnTo>
                    <a:pt x="378180" y="123253"/>
                  </a:lnTo>
                  <a:lnTo>
                    <a:pt x="380403" y="123253"/>
                  </a:lnTo>
                  <a:lnTo>
                    <a:pt x="380403" y="122199"/>
                  </a:lnTo>
                  <a:lnTo>
                    <a:pt x="378091" y="122199"/>
                  </a:lnTo>
                  <a:lnTo>
                    <a:pt x="377202" y="122555"/>
                  </a:lnTo>
                  <a:lnTo>
                    <a:pt x="376504" y="124320"/>
                  </a:lnTo>
                  <a:lnTo>
                    <a:pt x="378612" y="127482"/>
                  </a:lnTo>
                  <a:lnTo>
                    <a:pt x="379615" y="126504"/>
                  </a:lnTo>
                  <a:lnTo>
                    <a:pt x="380339" y="125387"/>
                  </a:lnTo>
                  <a:lnTo>
                    <a:pt x="381101" y="123253"/>
                  </a:lnTo>
                  <a:close/>
                </a:path>
                <a:path w="665479" h="362585">
                  <a:moveTo>
                    <a:pt x="383578" y="74028"/>
                  </a:moveTo>
                  <a:lnTo>
                    <a:pt x="382028" y="74028"/>
                  </a:lnTo>
                  <a:lnTo>
                    <a:pt x="381584" y="74028"/>
                  </a:lnTo>
                  <a:lnTo>
                    <a:pt x="382879" y="74739"/>
                  </a:lnTo>
                  <a:lnTo>
                    <a:pt x="382435" y="75971"/>
                  </a:lnTo>
                  <a:lnTo>
                    <a:pt x="378815" y="80073"/>
                  </a:lnTo>
                  <a:lnTo>
                    <a:pt x="378269" y="80403"/>
                  </a:lnTo>
                  <a:lnTo>
                    <a:pt x="377812" y="82169"/>
                  </a:lnTo>
                  <a:lnTo>
                    <a:pt x="379336" y="82169"/>
                  </a:lnTo>
                  <a:lnTo>
                    <a:pt x="380631" y="78740"/>
                  </a:lnTo>
                  <a:lnTo>
                    <a:pt x="382714" y="76758"/>
                  </a:lnTo>
                  <a:lnTo>
                    <a:pt x="383578" y="74028"/>
                  </a:lnTo>
                  <a:close/>
                </a:path>
                <a:path w="665479" h="362585">
                  <a:moveTo>
                    <a:pt x="386067" y="111340"/>
                  </a:moveTo>
                  <a:lnTo>
                    <a:pt x="385381" y="111340"/>
                  </a:lnTo>
                  <a:lnTo>
                    <a:pt x="385000" y="112636"/>
                  </a:lnTo>
                  <a:lnTo>
                    <a:pt x="385686" y="113550"/>
                  </a:lnTo>
                  <a:lnTo>
                    <a:pt x="386067" y="112636"/>
                  </a:lnTo>
                  <a:lnTo>
                    <a:pt x="386067" y="111340"/>
                  </a:lnTo>
                  <a:close/>
                </a:path>
                <a:path w="665479" h="362585">
                  <a:moveTo>
                    <a:pt x="386067" y="58089"/>
                  </a:moveTo>
                  <a:lnTo>
                    <a:pt x="384060" y="58547"/>
                  </a:lnTo>
                  <a:lnTo>
                    <a:pt x="382422" y="60134"/>
                  </a:lnTo>
                  <a:lnTo>
                    <a:pt x="382879" y="61988"/>
                  </a:lnTo>
                  <a:lnTo>
                    <a:pt x="383628" y="59969"/>
                  </a:lnTo>
                  <a:lnTo>
                    <a:pt x="384784" y="59461"/>
                  </a:lnTo>
                  <a:lnTo>
                    <a:pt x="386067" y="58089"/>
                  </a:lnTo>
                  <a:close/>
                </a:path>
                <a:path w="665479" h="362585">
                  <a:moveTo>
                    <a:pt x="390664" y="116179"/>
                  </a:moveTo>
                  <a:lnTo>
                    <a:pt x="386778" y="114757"/>
                  </a:lnTo>
                  <a:lnTo>
                    <a:pt x="386422" y="114757"/>
                  </a:lnTo>
                  <a:lnTo>
                    <a:pt x="384924" y="117449"/>
                  </a:lnTo>
                  <a:lnTo>
                    <a:pt x="386397" y="120446"/>
                  </a:lnTo>
                  <a:lnTo>
                    <a:pt x="384378" y="125044"/>
                  </a:lnTo>
                  <a:lnTo>
                    <a:pt x="382308" y="125196"/>
                  </a:lnTo>
                  <a:lnTo>
                    <a:pt x="381457" y="126796"/>
                  </a:lnTo>
                  <a:lnTo>
                    <a:pt x="381457" y="129984"/>
                  </a:lnTo>
                  <a:lnTo>
                    <a:pt x="382041" y="125730"/>
                  </a:lnTo>
                  <a:lnTo>
                    <a:pt x="384302" y="126860"/>
                  </a:lnTo>
                  <a:lnTo>
                    <a:pt x="387121" y="121767"/>
                  </a:lnTo>
                  <a:lnTo>
                    <a:pt x="386003" y="118491"/>
                  </a:lnTo>
                  <a:lnTo>
                    <a:pt x="386778" y="115824"/>
                  </a:lnTo>
                  <a:lnTo>
                    <a:pt x="390664" y="116535"/>
                  </a:lnTo>
                  <a:lnTo>
                    <a:pt x="390664" y="116179"/>
                  </a:lnTo>
                  <a:close/>
                </a:path>
                <a:path w="665479" h="362585">
                  <a:moveTo>
                    <a:pt x="394919" y="116179"/>
                  </a:moveTo>
                  <a:lnTo>
                    <a:pt x="394563" y="116179"/>
                  </a:lnTo>
                  <a:lnTo>
                    <a:pt x="394677" y="116535"/>
                  </a:lnTo>
                  <a:lnTo>
                    <a:pt x="394804" y="116878"/>
                  </a:lnTo>
                  <a:lnTo>
                    <a:pt x="394919" y="117233"/>
                  </a:lnTo>
                  <a:lnTo>
                    <a:pt x="394919" y="116179"/>
                  </a:lnTo>
                  <a:close/>
                </a:path>
                <a:path w="665479" h="362585">
                  <a:moveTo>
                    <a:pt x="395630" y="133172"/>
                  </a:moveTo>
                  <a:lnTo>
                    <a:pt x="395147" y="132943"/>
                  </a:lnTo>
                  <a:lnTo>
                    <a:pt x="394208" y="132461"/>
                  </a:lnTo>
                  <a:lnTo>
                    <a:pt x="393979" y="132588"/>
                  </a:lnTo>
                  <a:lnTo>
                    <a:pt x="393496" y="132816"/>
                  </a:lnTo>
                  <a:lnTo>
                    <a:pt x="393992" y="133832"/>
                  </a:lnTo>
                  <a:lnTo>
                    <a:pt x="393382" y="133731"/>
                  </a:lnTo>
                  <a:lnTo>
                    <a:pt x="394563" y="134594"/>
                  </a:lnTo>
                  <a:lnTo>
                    <a:pt x="394919" y="134124"/>
                  </a:lnTo>
                  <a:lnTo>
                    <a:pt x="395274" y="133642"/>
                  </a:lnTo>
                  <a:lnTo>
                    <a:pt x="395630" y="133172"/>
                  </a:lnTo>
                  <a:close/>
                </a:path>
                <a:path w="665479" h="362585">
                  <a:moveTo>
                    <a:pt x="396328" y="97751"/>
                  </a:moveTo>
                  <a:lnTo>
                    <a:pt x="395630" y="97751"/>
                  </a:lnTo>
                  <a:lnTo>
                    <a:pt x="395744" y="97993"/>
                  </a:lnTo>
                  <a:lnTo>
                    <a:pt x="395859" y="98221"/>
                  </a:lnTo>
                  <a:lnTo>
                    <a:pt x="395986" y="98463"/>
                  </a:lnTo>
                  <a:lnTo>
                    <a:pt x="396100" y="98221"/>
                  </a:lnTo>
                  <a:lnTo>
                    <a:pt x="396214" y="97993"/>
                  </a:lnTo>
                  <a:lnTo>
                    <a:pt x="396328" y="97751"/>
                  </a:lnTo>
                  <a:close/>
                </a:path>
                <a:path w="665479" h="362585">
                  <a:moveTo>
                    <a:pt x="397040" y="129286"/>
                  </a:moveTo>
                  <a:lnTo>
                    <a:pt x="394919" y="129628"/>
                  </a:lnTo>
                  <a:lnTo>
                    <a:pt x="394919" y="129984"/>
                  </a:lnTo>
                  <a:lnTo>
                    <a:pt x="395986" y="129984"/>
                  </a:lnTo>
                  <a:lnTo>
                    <a:pt x="397040" y="129286"/>
                  </a:lnTo>
                  <a:close/>
                </a:path>
                <a:path w="665479" h="362585">
                  <a:moveTo>
                    <a:pt x="398106" y="123609"/>
                  </a:moveTo>
                  <a:lnTo>
                    <a:pt x="396811" y="122389"/>
                  </a:lnTo>
                  <a:lnTo>
                    <a:pt x="397129" y="122847"/>
                  </a:lnTo>
                  <a:lnTo>
                    <a:pt x="395274" y="123253"/>
                  </a:lnTo>
                  <a:lnTo>
                    <a:pt x="394919" y="123253"/>
                  </a:lnTo>
                  <a:lnTo>
                    <a:pt x="394804" y="122428"/>
                  </a:lnTo>
                  <a:lnTo>
                    <a:pt x="394677" y="121602"/>
                  </a:lnTo>
                  <a:lnTo>
                    <a:pt x="394563" y="120777"/>
                  </a:lnTo>
                  <a:lnTo>
                    <a:pt x="392798" y="120777"/>
                  </a:lnTo>
                  <a:lnTo>
                    <a:pt x="392557" y="121246"/>
                  </a:lnTo>
                  <a:lnTo>
                    <a:pt x="392442" y="121488"/>
                  </a:lnTo>
                  <a:lnTo>
                    <a:pt x="394563" y="123609"/>
                  </a:lnTo>
                  <a:lnTo>
                    <a:pt x="395744" y="123736"/>
                  </a:lnTo>
                  <a:lnTo>
                    <a:pt x="398106" y="123964"/>
                  </a:lnTo>
                  <a:lnTo>
                    <a:pt x="398106" y="123609"/>
                  </a:lnTo>
                  <a:close/>
                </a:path>
                <a:path w="665479" h="362585">
                  <a:moveTo>
                    <a:pt x="398818" y="133527"/>
                  </a:moveTo>
                  <a:lnTo>
                    <a:pt x="398703" y="133057"/>
                  </a:lnTo>
                  <a:lnTo>
                    <a:pt x="398576" y="132588"/>
                  </a:lnTo>
                  <a:lnTo>
                    <a:pt x="398462" y="132105"/>
                  </a:lnTo>
                  <a:lnTo>
                    <a:pt x="396328" y="131762"/>
                  </a:lnTo>
                  <a:lnTo>
                    <a:pt x="395986" y="133172"/>
                  </a:lnTo>
                  <a:lnTo>
                    <a:pt x="397395" y="133172"/>
                  </a:lnTo>
                  <a:lnTo>
                    <a:pt x="397751" y="134594"/>
                  </a:lnTo>
                  <a:lnTo>
                    <a:pt x="396989" y="135521"/>
                  </a:lnTo>
                  <a:lnTo>
                    <a:pt x="395630" y="136004"/>
                  </a:lnTo>
                  <a:lnTo>
                    <a:pt x="396214" y="136131"/>
                  </a:lnTo>
                  <a:lnTo>
                    <a:pt x="397395" y="136359"/>
                  </a:lnTo>
                  <a:lnTo>
                    <a:pt x="397865" y="135420"/>
                  </a:lnTo>
                  <a:lnTo>
                    <a:pt x="398348" y="134480"/>
                  </a:lnTo>
                  <a:lnTo>
                    <a:pt x="398818" y="133527"/>
                  </a:lnTo>
                  <a:close/>
                </a:path>
                <a:path w="665479" h="362585">
                  <a:moveTo>
                    <a:pt x="400227" y="126796"/>
                  </a:moveTo>
                  <a:lnTo>
                    <a:pt x="399694" y="126326"/>
                  </a:lnTo>
                  <a:lnTo>
                    <a:pt x="398818" y="126453"/>
                  </a:lnTo>
                  <a:lnTo>
                    <a:pt x="398106" y="126453"/>
                  </a:lnTo>
                  <a:lnTo>
                    <a:pt x="398106" y="126796"/>
                  </a:lnTo>
                  <a:lnTo>
                    <a:pt x="400227" y="126796"/>
                  </a:lnTo>
                  <a:close/>
                </a:path>
                <a:path w="665479" h="362585">
                  <a:moveTo>
                    <a:pt x="401294" y="101650"/>
                  </a:moveTo>
                  <a:lnTo>
                    <a:pt x="399262" y="102120"/>
                  </a:lnTo>
                  <a:lnTo>
                    <a:pt x="398437" y="103416"/>
                  </a:lnTo>
                  <a:lnTo>
                    <a:pt x="398462" y="104838"/>
                  </a:lnTo>
                  <a:lnTo>
                    <a:pt x="398703" y="104724"/>
                  </a:lnTo>
                  <a:lnTo>
                    <a:pt x="398932" y="104597"/>
                  </a:lnTo>
                  <a:lnTo>
                    <a:pt x="399173" y="104482"/>
                  </a:lnTo>
                  <a:lnTo>
                    <a:pt x="399872" y="103543"/>
                  </a:lnTo>
                  <a:lnTo>
                    <a:pt x="400583" y="102603"/>
                  </a:lnTo>
                  <a:lnTo>
                    <a:pt x="401294" y="101650"/>
                  </a:lnTo>
                  <a:close/>
                </a:path>
                <a:path w="665479" h="362585">
                  <a:moveTo>
                    <a:pt x="403771" y="133527"/>
                  </a:moveTo>
                  <a:lnTo>
                    <a:pt x="402361" y="133299"/>
                  </a:lnTo>
                  <a:lnTo>
                    <a:pt x="401650" y="133172"/>
                  </a:lnTo>
                  <a:lnTo>
                    <a:pt x="402209" y="133934"/>
                  </a:lnTo>
                  <a:lnTo>
                    <a:pt x="403415" y="134239"/>
                  </a:lnTo>
                  <a:lnTo>
                    <a:pt x="403542" y="133997"/>
                  </a:lnTo>
                  <a:lnTo>
                    <a:pt x="403656" y="133769"/>
                  </a:lnTo>
                  <a:lnTo>
                    <a:pt x="403771" y="133527"/>
                  </a:lnTo>
                  <a:close/>
                </a:path>
                <a:path w="665479" h="362585">
                  <a:moveTo>
                    <a:pt x="404837" y="94919"/>
                  </a:moveTo>
                  <a:lnTo>
                    <a:pt x="401701" y="95897"/>
                  </a:lnTo>
                  <a:lnTo>
                    <a:pt x="399973" y="93611"/>
                  </a:lnTo>
                  <a:lnTo>
                    <a:pt x="397751" y="97040"/>
                  </a:lnTo>
                  <a:lnTo>
                    <a:pt x="399173" y="97751"/>
                  </a:lnTo>
                  <a:lnTo>
                    <a:pt x="400939" y="96215"/>
                  </a:lnTo>
                  <a:lnTo>
                    <a:pt x="403656" y="96723"/>
                  </a:lnTo>
                  <a:lnTo>
                    <a:pt x="404837" y="94919"/>
                  </a:lnTo>
                  <a:close/>
                </a:path>
                <a:path w="665479" h="362585">
                  <a:moveTo>
                    <a:pt x="405904" y="122555"/>
                  </a:moveTo>
                  <a:lnTo>
                    <a:pt x="403987" y="123672"/>
                  </a:lnTo>
                  <a:lnTo>
                    <a:pt x="401802" y="123507"/>
                  </a:lnTo>
                  <a:lnTo>
                    <a:pt x="399173" y="123609"/>
                  </a:lnTo>
                  <a:lnTo>
                    <a:pt x="399173" y="123964"/>
                  </a:lnTo>
                  <a:lnTo>
                    <a:pt x="405193" y="124320"/>
                  </a:lnTo>
                  <a:lnTo>
                    <a:pt x="405904" y="122555"/>
                  </a:lnTo>
                  <a:close/>
                </a:path>
                <a:path w="665479" h="362585">
                  <a:moveTo>
                    <a:pt x="405904" y="117944"/>
                  </a:moveTo>
                  <a:lnTo>
                    <a:pt x="405066" y="117157"/>
                  </a:lnTo>
                  <a:lnTo>
                    <a:pt x="403415" y="116878"/>
                  </a:lnTo>
                  <a:lnTo>
                    <a:pt x="403059" y="116878"/>
                  </a:lnTo>
                  <a:lnTo>
                    <a:pt x="402463" y="118021"/>
                  </a:lnTo>
                  <a:lnTo>
                    <a:pt x="401980" y="120319"/>
                  </a:lnTo>
                  <a:lnTo>
                    <a:pt x="402361" y="121488"/>
                  </a:lnTo>
                  <a:lnTo>
                    <a:pt x="402704" y="120307"/>
                  </a:lnTo>
                  <a:lnTo>
                    <a:pt x="403415" y="117944"/>
                  </a:lnTo>
                  <a:lnTo>
                    <a:pt x="404241" y="118059"/>
                  </a:lnTo>
                  <a:lnTo>
                    <a:pt x="405066" y="118186"/>
                  </a:lnTo>
                  <a:lnTo>
                    <a:pt x="405904" y="118300"/>
                  </a:lnTo>
                  <a:lnTo>
                    <a:pt x="405904" y="117944"/>
                  </a:lnTo>
                  <a:close/>
                </a:path>
                <a:path w="665479" h="362585">
                  <a:moveTo>
                    <a:pt x="406603" y="88544"/>
                  </a:moveTo>
                  <a:lnTo>
                    <a:pt x="404291" y="89420"/>
                  </a:lnTo>
                  <a:lnTo>
                    <a:pt x="400748" y="89319"/>
                  </a:lnTo>
                  <a:lnTo>
                    <a:pt x="399529" y="91376"/>
                  </a:lnTo>
                  <a:lnTo>
                    <a:pt x="398818" y="91732"/>
                  </a:lnTo>
                  <a:lnTo>
                    <a:pt x="400278" y="92544"/>
                  </a:lnTo>
                  <a:lnTo>
                    <a:pt x="399529" y="92214"/>
                  </a:lnTo>
                  <a:lnTo>
                    <a:pt x="400583" y="93510"/>
                  </a:lnTo>
                  <a:lnTo>
                    <a:pt x="400583" y="92087"/>
                  </a:lnTo>
                  <a:lnTo>
                    <a:pt x="401523" y="92710"/>
                  </a:lnTo>
                  <a:lnTo>
                    <a:pt x="401104" y="92151"/>
                  </a:lnTo>
                  <a:lnTo>
                    <a:pt x="402005" y="93154"/>
                  </a:lnTo>
                  <a:lnTo>
                    <a:pt x="402005" y="91033"/>
                  </a:lnTo>
                  <a:lnTo>
                    <a:pt x="405726" y="89979"/>
                  </a:lnTo>
                  <a:lnTo>
                    <a:pt x="406603" y="88544"/>
                  </a:lnTo>
                  <a:close/>
                </a:path>
                <a:path w="665479" h="362585">
                  <a:moveTo>
                    <a:pt x="409079" y="97751"/>
                  </a:moveTo>
                  <a:lnTo>
                    <a:pt x="408851" y="97993"/>
                  </a:lnTo>
                  <a:lnTo>
                    <a:pt x="408609" y="98221"/>
                  </a:lnTo>
                  <a:lnTo>
                    <a:pt x="408381" y="98463"/>
                  </a:lnTo>
                  <a:lnTo>
                    <a:pt x="409079" y="98463"/>
                  </a:lnTo>
                  <a:lnTo>
                    <a:pt x="409079" y="97751"/>
                  </a:lnTo>
                  <a:close/>
                </a:path>
                <a:path w="665479" h="362585">
                  <a:moveTo>
                    <a:pt x="411213" y="118300"/>
                  </a:moveTo>
                  <a:lnTo>
                    <a:pt x="403250" y="119710"/>
                  </a:lnTo>
                  <a:lnTo>
                    <a:pt x="405333" y="119710"/>
                  </a:lnTo>
                  <a:lnTo>
                    <a:pt x="406247" y="121843"/>
                  </a:lnTo>
                  <a:lnTo>
                    <a:pt x="406247" y="119710"/>
                  </a:lnTo>
                  <a:lnTo>
                    <a:pt x="408190" y="119710"/>
                  </a:lnTo>
                  <a:lnTo>
                    <a:pt x="409079" y="121132"/>
                  </a:lnTo>
                  <a:lnTo>
                    <a:pt x="411213" y="118300"/>
                  </a:lnTo>
                  <a:close/>
                </a:path>
                <a:path w="665479" h="362585">
                  <a:moveTo>
                    <a:pt x="411568" y="86779"/>
                  </a:moveTo>
                  <a:lnTo>
                    <a:pt x="411327" y="86652"/>
                  </a:lnTo>
                  <a:lnTo>
                    <a:pt x="411099" y="86537"/>
                  </a:lnTo>
                  <a:lnTo>
                    <a:pt x="410857" y="86423"/>
                  </a:lnTo>
                  <a:lnTo>
                    <a:pt x="410413" y="87185"/>
                  </a:lnTo>
                  <a:lnTo>
                    <a:pt x="410210" y="87071"/>
                  </a:lnTo>
                  <a:lnTo>
                    <a:pt x="410502" y="87833"/>
                  </a:lnTo>
                  <a:lnTo>
                    <a:pt x="410743" y="87718"/>
                  </a:lnTo>
                  <a:lnTo>
                    <a:pt x="410972" y="87604"/>
                  </a:lnTo>
                  <a:lnTo>
                    <a:pt x="411213" y="87490"/>
                  </a:lnTo>
                  <a:lnTo>
                    <a:pt x="411327" y="87249"/>
                  </a:lnTo>
                  <a:lnTo>
                    <a:pt x="411454" y="87007"/>
                  </a:lnTo>
                  <a:lnTo>
                    <a:pt x="411568" y="86779"/>
                  </a:lnTo>
                  <a:close/>
                </a:path>
                <a:path w="665479" h="362585">
                  <a:moveTo>
                    <a:pt x="412623" y="118300"/>
                  </a:moveTo>
                  <a:lnTo>
                    <a:pt x="412153" y="118186"/>
                  </a:lnTo>
                  <a:lnTo>
                    <a:pt x="411683" y="118059"/>
                  </a:lnTo>
                  <a:lnTo>
                    <a:pt x="411213" y="117944"/>
                  </a:lnTo>
                  <a:lnTo>
                    <a:pt x="411213" y="118300"/>
                  </a:lnTo>
                  <a:lnTo>
                    <a:pt x="412623" y="118300"/>
                  </a:lnTo>
                  <a:close/>
                </a:path>
                <a:path w="665479" h="362585">
                  <a:moveTo>
                    <a:pt x="416166" y="112636"/>
                  </a:moveTo>
                  <a:lnTo>
                    <a:pt x="415848" y="111925"/>
                  </a:lnTo>
                  <a:lnTo>
                    <a:pt x="415467" y="111569"/>
                  </a:lnTo>
                  <a:lnTo>
                    <a:pt x="416166" y="112636"/>
                  </a:lnTo>
                  <a:close/>
                </a:path>
                <a:path w="665479" h="362585">
                  <a:moveTo>
                    <a:pt x="419354" y="84658"/>
                  </a:moveTo>
                  <a:lnTo>
                    <a:pt x="417664" y="84937"/>
                  </a:lnTo>
                  <a:lnTo>
                    <a:pt x="415798" y="84505"/>
                  </a:lnTo>
                  <a:lnTo>
                    <a:pt x="414401" y="85712"/>
                  </a:lnTo>
                  <a:lnTo>
                    <a:pt x="413258" y="86487"/>
                  </a:lnTo>
                  <a:lnTo>
                    <a:pt x="413334" y="88188"/>
                  </a:lnTo>
                  <a:lnTo>
                    <a:pt x="411568" y="89611"/>
                  </a:lnTo>
                  <a:lnTo>
                    <a:pt x="411238" y="89382"/>
                  </a:lnTo>
                  <a:lnTo>
                    <a:pt x="410540" y="88900"/>
                  </a:lnTo>
                  <a:lnTo>
                    <a:pt x="410248" y="88900"/>
                  </a:lnTo>
                  <a:lnTo>
                    <a:pt x="410298" y="89382"/>
                  </a:lnTo>
                  <a:lnTo>
                    <a:pt x="410171" y="88188"/>
                  </a:lnTo>
                  <a:lnTo>
                    <a:pt x="408038" y="88188"/>
                  </a:lnTo>
                  <a:lnTo>
                    <a:pt x="409689" y="89382"/>
                  </a:lnTo>
                  <a:lnTo>
                    <a:pt x="412267" y="91033"/>
                  </a:lnTo>
                  <a:lnTo>
                    <a:pt x="413372" y="89611"/>
                  </a:lnTo>
                  <a:lnTo>
                    <a:pt x="413931" y="88900"/>
                  </a:lnTo>
                  <a:lnTo>
                    <a:pt x="413994" y="87122"/>
                  </a:lnTo>
                  <a:lnTo>
                    <a:pt x="416521" y="85712"/>
                  </a:lnTo>
                  <a:lnTo>
                    <a:pt x="418299" y="85712"/>
                  </a:lnTo>
                  <a:lnTo>
                    <a:pt x="417703" y="87833"/>
                  </a:lnTo>
                  <a:lnTo>
                    <a:pt x="417474" y="87833"/>
                  </a:lnTo>
                  <a:lnTo>
                    <a:pt x="416458" y="88188"/>
                  </a:lnTo>
                  <a:lnTo>
                    <a:pt x="414401" y="88188"/>
                  </a:lnTo>
                  <a:lnTo>
                    <a:pt x="414401" y="88900"/>
                  </a:lnTo>
                  <a:lnTo>
                    <a:pt x="417423" y="88900"/>
                  </a:lnTo>
                  <a:lnTo>
                    <a:pt x="418871" y="85712"/>
                  </a:lnTo>
                  <a:lnTo>
                    <a:pt x="419227" y="84937"/>
                  </a:lnTo>
                  <a:lnTo>
                    <a:pt x="419354" y="84658"/>
                  </a:lnTo>
                  <a:close/>
                </a:path>
                <a:path w="665479" h="362585">
                  <a:moveTo>
                    <a:pt x="421474" y="111569"/>
                  </a:moveTo>
                  <a:lnTo>
                    <a:pt x="420116" y="111848"/>
                  </a:lnTo>
                  <a:lnTo>
                    <a:pt x="419354" y="112636"/>
                  </a:lnTo>
                  <a:lnTo>
                    <a:pt x="420065" y="112636"/>
                  </a:lnTo>
                  <a:lnTo>
                    <a:pt x="421474" y="111569"/>
                  </a:lnTo>
                  <a:close/>
                </a:path>
                <a:path w="665479" h="362585">
                  <a:moveTo>
                    <a:pt x="423252" y="106616"/>
                  </a:moveTo>
                  <a:lnTo>
                    <a:pt x="422783" y="107086"/>
                  </a:lnTo>
                  <a:lnTo>
                    <a:pt x="422541" y="107315"/>
                  </a:lnTo>
                  <a:lnTo>
                    <a:pt x="422313" y="107556"/>
                  </a:lnTo>
                  <a:lnTo>
                    <a:pt x="421843" y="108026"/>
                  </a:lnTo>
                  <a:lnTo>
                    <a:pt x="422186" y="108381"/>
                  </a:lnTo>
                  <a:lnTo>
                    <a:pt x="422897" y="109093"/>
                  </a:lnTo>
                  <a:lnTo>
                    <a:pt x="423024" y="108267"/>
                  </a:lnTo>
                  <a:lnTo>
                    <a:pt x="423252" y="106616"/>
                  </a:lnTo>
                  <a:close/>
                </a:path>
                <a:path w="665479" h="362585">
                  <a:moveTo>
                    <a:pt x="425030" y="0"/>
                  </a:moveTo>
                  <a:lnTo>
                    <a:pt x="424675" y="0"/>
                  </a:lnTo>
                  <a:lnTo>
                    <a:pt x="424903" y="711"/>
                  </a:lnTo>
                  <a:lnTo>
                    <a:pt x="425030" y="1066"/>
                  </a:lnTo>
                  <a:lnTo>
                    <a:pt x="425030" y="0"/>
                  </a:lnTo>
                  <a:close/>
                </a:path>
                <a:path w="665479" h="362585">
                  <a:moveTo>
                    <a:pt x="428218" y="150177"/>
                  </a:moveTo>
                  <a:lnTo>
                    <a:pt x="427710" y="149821"/>
                  </a:lnTo>
                  <a:lnTo>
                    <a:pt x="427151" y="149821"/>
                  </a:lnTo>
                  <a:lnTo>
                    <a:pt x="427151" y="150177"/>
                  </a:lnTo>
                  <a:lnTo>
                    <a:pt x="428218" y="150177"/>
                  </a:lnTo>
                  <a:close/>
                </a:path>
                <a:path w="665479" h="362585">
                  <a:moveTo>
                    <a:pt x="428561" y="105549"/>
                  </a:moveTo>
                  <a:lnTo>
                    <a:pt x="426085" y="104482"/>
                  </a:lnTo>
                  <a:lnTo>
                    <a:pt x="424776" y="105511"/>
                  </a:lnTo>
                  <a:lnTo>
                    <a:pt x="424573" y="105054"/>
                  </a:lnTo>
                  <a:lnTo>
                    <a:pt x="424319" y="107315"/>
                  </a:lnTo>
                  <a:lnTo>
                    <a:pt x="424903" y="107911"/>
                  </a:lnTo>
                  <a:lnTo>
                    <a:pt x="425500" y="108496"/>
                  </a:lnTo>
                  <a:lnTo>
                    <a:pt x="426085" y="109093"/>
                  </a:lnTo>
                  <a:lnTo>
                    <a:pt x="427291" y="108026"/>
                  </a:lnTo>
                  <a:lnTo>
                    <a:pt x="427964" y="107670"/>
                  </a:lnTo>
                  <a:lnTo>
                    <a:pt x="428561" y="105905"/>
                  </a:lnTo>
                  <a:lnTo>
                    <a:pt x="428561" y="105549"/>
                  </a:lnTo>
                  <a:close/>
                </a:path>
                <a:path w="665479" h="362585">
                  <a:moveTo>
                    <a:pt x="432460" y="63398"/>
                  </a:moveTo>
                  <a:lnTo>
                    <a:pt x="432231" y="63639"/>
                  </a:lnTo>
                  <a:lnTo>
                    <a:pt x="431990" y="63868"/>
                  </a:lnTo>
                  <a:lnTo>
                    <a:pt x="431749" y="64109"/>
                  </a:lnTo>
                  <a:lnTo>
                    <a:pt x="432460" y="64109"/>
                  </a:lnTo>
                  <a:lnTo>
                    <a:pt x="432460" y="63398"/>
                  </a:lnTo>
                  <a:close/>
                </a:path>
                <a:path w="665479" h="362585">
                  <a:moveTo>
                    <a:pt x="434936" y="132461"/>
                  </a:moveTo>
                  <a:lnTo>
                    <a:pt x="434594" y="131406"/>
                  </a:lnTo>
                  <a:lnTo>
                    <a:pt x="433997" y="131292"/>
                  </a:lnTo>
                  <a:lnTo>
                    <a:pt x="433412" y="131165"/>
                  </a:lnTo>
                  <a:lnTo>
                    <a:pt x="432816" y="131051"/>
                  </a:lnTo>
                  <a:lnTo>
                    <a:pt x="432816" y="132816"/>
                  </a:lnTo>
                  <a:lnTo>
                    <a:pt x="431609" y="132219"/>
                  </a:lnTo>
                  <a:lnTo>
                    <a:pt x="432104" y="132334"/>
                  </a:lnTo>
                  <a:lnTo>
                    <a:pt x="431393" y="131406"/>
                  </a:lnTo>
                  <a:lnTo>
                    <a:pt x="430695" y="131635"/>
                  </a:lnTo>
                  <a:lnTo>
                    <a:pt x="430339" y="131762"/>
                  </a:lnTo>
                  <a:lnTo>
                    <a:pt x="430339" y="132816"/>
                  </a:lnTo>
                  <a:lnTo>
                    <a:pt x="431228" y="133756"/>
                  </a:lnTo>
                  <a:lnTo>
                    <a:pt x="433171" y="133883"/>
                  </a:lnTo>
                  <a:lnTo>
                    <a:pt x="433641" y="133642"/>
                  </a:lnTo>
                  <a:lnTo>
                    <a:pt x="434124" y="133413"/>
                  </a:lnTo>
                  <a:lnTo>
                    <a:pt x="434594" y="133172"/>
                  </a:lnTo>
                  <a:lnTo>
                    <a:pt x="434936" y="132461"/>
                  </a:lnTo>
                  <a:close/>
                </a:path>
                <a:path w="665479" h="362585">
                  <a:moveTo>
                    <a:pt x="481342" y="53835"/>
                  </a:moveTo>
                  <a:lnTo>
                    <a:pt x="480987" y="53835"/>
                  </a:lnTo>
                  <a:lnTo>
                    <a:pt x="480504" y="56007"/>
                  </a:lnTo>
                  <a:lnTo>
                    <a:pt x="480110" y="56489"/>
                  </a:lnTo>
                  <a:lnTo>
                    <a:pt x="478866" y="57734"/>
                  </a:lnTo>
                  <a:lnTo>
                    <a:pt x="479920" y="57734"/>
                  </a:lnTo>
                  <a:lnTo>
                    <a:pt x="480161" y="57264"/>
                  </a:lnTo>
                  <a:lnTo>
                    <a:pt x="480275" y="57023"/>
                  </a:lnTo>
                  <a:lnTo>
                    <a:pt x="480923" y="56464"/>
                  </a:lnTo>
                  <a:lnTo>
                    <a:pt x="480974" y="56108"/>
                  </a:lnTo>
                  <a:lnTo>
                    <a:pt x="481342" y="55257"/>
                  </a:lnTo>
                  <a:lnTo>
                    <a:pt x="481342" y="53835"/>
                  </a:lnTo>
                  <a:close/>
                </a:path>
                <a:path w="665479" h="362585">
                  <a:moveTo>
                    <a:pt x="488073" y="71196"/>
                  </a:moveTo>
                  <a:lnTo>
                    <a:pt x="486321" y="70243"/>
                  </a:lnTo>
                  <a:lnTo>
                    <a:pt x="485851" y="71450"/>
                  </a:lnTo>
                  <a:lnTo>
                    <a:pt x="485584" y="71894"/>
                  </a:lnTo>
                  <a:lnTo>
                    <a:pt x="486422" y="71666"/>
                  </a:lnTo>
                  <a:lnTo>
                    <a:pt x="487248" y="71424"/>
                  </a:lnTo>
                  <a:lnTo>
                    <a:pt x="488073" y="71196"/>
                  </a:lnTo>
                  <a:close/>
                </a:path>
                <a:path w="665479" h="362585">
                  <a:moveTo>
                    <a:pt x="513575" y="54190"/>
                  </a:moveTo>
                  <a:lnTo>
                    <a:pt x="513219" y="54190"/>
                  </a:lnTo>
                  <a:lnTo>
                    <a:pt x="513105" y="54660"/>
                  </a:lnTo>
                  <a:lnTo>
                    <a:pt x="512978" y="55130"/>
                  </a:lnTo>
                  <a:lnTo>
                    <a:pt x="512864" y="55613"/>
                  </a:lnTo>
                  <a:lnTo>
                    <a:pt x="513575" y="55613"/>
                  </a:lnTo>
                  <a:lnTo>
                    <a:pt x="513575" y="54190"/>
                  </a:lnTo>
                  <a:close/>
                </a:path>
                <a:path w="665479" h="362585">
                  <a:moveTo>
                    <a:pt x="516407" y="52768"/>
                  </a:moveTo>
                  <a:lnTo>
                    <a:pt x="514629" y="52768"/>
                  </a:lnTo>
                  <a:lnTo>
                    <a:pt x="513435" y="53657"/>
                  </a:lnTo>
                  <a:lnTo>
                    <a:pt x="514121" y="53187"/>
                  </a:lnTo>
                  <a:lnTo>
                    <a:pt x="513930" y="54190"/>
                  </a:lnTo>
                  <a:lnTo>
                    <a:pt x="514642" y="53225"/>
                  </a:lnTo>
                  <a:lnTo>
                    <a:pt x="515061" y="53124"/>
                  </a:lnTo>
                  <a:lnTo>
                    <a:pt x="516407" y="52768"/>
                  </a:lnTo>
                  <a:close/>
                </a:path>
                <a:path w="665479" h="362585">
                  <a:moveTo>
                    <a:pt x="549884" y="45567"/>
                  </a:moveTo>
                  <a:lnTo>
                    <a:pt x="544283" y="47320"/>
                  </a:lnTo>
                  <a:lnTo>
                    <a:pt x="541337" y="47320"/>
                  </a:lnTo>
                  <a:lnTo>
                    <a:pt x="540842" y="47815"/>
                  </a:lnTo>
                  <a:lnTo>
                    <a:pt x="541718" y="48475"/>
                  </a:lnTo>
                  <a:lnTo>
                    <a:pt x="541782" y="48602"/>
                  </a:lnTo>
                  <a:lnTo>
                    <a:pt x="541909" y="48882"/>
                  </a:lnTo>
                  <a:lnTo>
                    <a:pt x="542607" y="48882"/>
                  </a:lnTo>
                  <a:lnTo>
                    <a:pt x="543598" y="48120"/>
                  </a:lnTo>
                  <a:lnTo>
                    <a:pt x="544639" y="47320"/>
                  </a:lnTo>
                  <a:lnTo>
                    <a:pt x="547598" y="47320"/>
                  </a:lnTo>
                  <a:lnTo>
                    <a:pt x="549884" y="45567"/>
                  </a:lnTo>
                  <a:close/>
                </a:path>
                <a:path w="665479" h="362585">
                  <a:moveTo>
                    <a:pt x="570585" y="44234"/>
                  </a:moveTo>
                  <a:lnTo>
                    <a:pt x="567410" y="44983"/>
                  </a:lnTo>
                  <a:lnTo>
                    <a:pt x="568464" y="45694"/>
                  </a:lnTo>
                  <a:lnTo>
                    <a:pt x="570585" y="44234"/>
                  </a:lnTo>
                  <a:close/>
                </a:path>
                <a:path w="665479" h="362585">
                  <a:moveTo>
                    <a:pt x="572274" y="43205"/>
                  </a:moveTo>
                  <a:lnTo>
                    <a:pt x="571804" y="43395"/>
                  </a:lnTo>
                  <a:lnTo>
                    <a:pt x="570585" y="44234"/>
                  </a:lnTo>
                  <a:lnTo>
                    <a:pt x="572274" y="43205"/>
                  </a:lnTo>
                  <a:close/>
                </a:path>
                <a:path w="665479" h="362585">
                  <a:moveTo>
                    <a:pt x="573786" y="48882"/>
                  </a:moveTo>
                  <a:lnTo>
                    <a:pt x="573074" y="48882"/>
                  </a:lnTo>
                  <a:lnTo>
                    <a:pt x="573189" y="49110"/>
                  </a:lnTo>
                  <a:lnTo>
                    <a:pt x="573316" y="49352"/>
                  </a:lnTo>
                  <a:lnTo>
                    <a:pt x="573430" y="49593"/>
                  </a:lnTo>
                  <a:lnTo>
                    <a:pt x="573659" y="49110"/>
                  </a:lnTo>
                  <a:lnTo>
                    <a:pt x="573786" y="48882"/>
                  </a:lnTo>
                  <a:close/>
                </a:path>
                <a:path w="665479" h="362585">
                  <a:moveTo>
                    <a:pt x="579094" y="41554"/>
                  </a:moveTo>
                  <a:lnTo>
                    <a:pt x="578383" y="41084"/>
                  </a:lnTo>
                  <a:lnTo>
                    <a:pt x="576973" y="40373"/>
                  </a:lnTo>
                  <a:lnTo>
                    <a:pt x="574014" y="42049"/>
                  </a:lnTo>
                  <a:lnTo>
                    <a:pt x="572274" y="43205"/>
                  </a:lnTo>
                  <a:lnTo>
                    <a:pt x="576224" y="41554"/>
                  </a:lnTo>
                  <a:lnTo>
                    <a:pt x="577049" y="41554"/>
                  </a:lnTo>
                  <a:lnTo>
                    <a:pt x="579094" y="41795"/>
                  </a:lnTo>
                  <a:lnTo>
                    <a:pt x="579094" y="41554"/>
                  </a:lnTo>
                  <a:close/>
                </a:path>
                <a:path w="665479" h="362585">
                  <a:moveTo>
                    <a:pt x="582282" y="40728"/>
                  </a:moveTo>
                  <a:lnTo>
                    <a:pt x="581977" y="40030"/>
                  </a:lnTo>
                  <a:lnTo>
                    <a:pt x="581583" y="39674"/>
                  </a:lnTo>
                  <a:lnTo>
                    <a:pt x="581812" y="40030"/>
                  </a:lnTo>
                  <a:lnTo>
                    <a:pt x="582053" y="40373"/>
                  </a:lnTo>
                  <a:lnTo>
                    <a:pt x="582282" y="40728"/>
                  </a:lnTo>
                  <a:close/>
                </a:path>
                <a:path w="665479" h="362585">
                  <a:moveTo>
                    <a:pt x="584974" y="39065"/>
                  </a:moveTo>
                  <a:lnTo>
                    <a:pt x="584873" y="38557"/>
                  </a:lnTo>
                  <a:lnTo>
                    <a:pt x="584682" y="37947"/>
                  </a:lnTo>
                  <a:lnTo>
                    <a:pt x="584530" y="38557"/>
                  </a:lnTo>
                  <a:lnTo>
                    <a:pt x="584504" y="38696"/>
                  </a:lnTo>
                  <a:lnTo>
                    <a:pt x="584974" y="39065"/>
                  </a:lnTo>
                  <a:close/>
                </a:path>
                <a:path w="665479" h="362585">
                  <a:moveTo>
                    <a:pt x="586892" y="45339"/>
                  </a:moveTo>
                  <a:lnTo>
                    <a:pt x="585711" y="45212"/>
                  </a:lnTo>
                  <a:lnTo>
                    <a:pt x="583349" y="44983"/>
                  </a:lnTo>
                  <a:lnTo>
                    <a:pt x="582320" y="45681"/>
                  </a:lnTo>
                  <a:lnTo>
                    <a:pt x="582409" y="46139"/>
                  </a:lnTo>
                  <a:lnTo>
                    <a:pt x="582282" y="46748"/>
                  </a:lnTo>
                  <a:lnTo>
                    <a:pt x="583552" y="45656"/>
                  </a:lnTo>
                  <a:lnTo>
                    <a:pt x="584327" y="45288"/>
                  </a:lnTo>
                  <a:lnTo>
                    <a:pt x="586892" y="45339"/>
                  </a:lnTo>
                  <a:close/>
                </a:path>
                <a:path w="665479" h="362585">
                  <a:moveTo>
                    <a:pt x="587946" y="44983"/>
                  </a:moveTo>
                  <a:lnTo>
                    <a:pt x="587451" y="44627"/>
                  </a:lnTo>
                  <a:lnTo>
                    <a:pt x="586892" y="44627"/>
                  </a:lnTo>
                  <a:lnTo>
                    <a:pt x="586892" y="44983"/>
                  </a:lnTo>
                  <a:lnTo>
                    <a:pt x="587946" y="44983"/>
                  </a:lnTo>
                  <a:close/>
                </a:path>
                <a:path w="665479" h="362585">
                  <a:moveTo>
                    <a:pt x="592112" y="39065"/>
                  </a:moveTo>
                  <a:lnTo>
                    <a:pt x="591146" y="39497"/>
                  </a:lnTo>
                  <a:lnTo>
                    <a:pt x="587946" y="41084"/>
                  </a:lnTo>
                  <a:lnTo>
                    <a:pt x="586155" y="39941"/>
                  </a:lnTo>
                  <a:lnTo>
                    <a:pt x="584974" y="39065"/>
                  </a:lnTo>
                  <a:lnTo>
                    <a:pt x="585025" y="39497"/>
                  </a:lnTo>
                  <a:lnTo>
                    <a:pt x="585114" y="40373"/>
                  </a:lnTo>
                  <a:lnTo>
                    <a:pt x="583692" y="40741"/>
                  </a:lnTo>
                  <a:lnTo>
                    <a:pt x="582637" y="40741"/>
                  </a:lnTo>
                  <a:lnTo>
                    <a:pt x="582637" y="41529"/>
                  </a:lnTo>
                  <a:lnTo>
                    <a:pt x="582637" y="42164"/>
                  </a:lnTo>
                  <a:lnTo>
                    <a:pt x="582434" y="41783"/>
                  </a:lnTo>
                  <a:lnTo>
                    <a:pt x="582320" y="41529"/>
                  </a:lnTo>
                  <a:lnTo>
                    <a:pt x="582282" y="42062"/>
                  </a:lnTo>
                  <a:lnTo>
                    <a:pt x="582307" y="41529"/>
                  </a:lnTo>
                  <a:lnTo>
                    <a:pt x="582587" y="41529"/>
                  </a:lnTo>
                  <a:lnTo>
                    <a:pt x="582637" y="40741"/>
                  </a:lnTo>
                  <a:lnTo>
                    <a:pt x="581812" y="40741"/>
                  </a:lnTo>
                  <a:lnTo>
                    <a:pt x="580796" y="42227"/>
                  </a:lnTo>
                  <a:lnTo>
                    <a:pt x="580161" y="42862"/>
                  </a:lnTo>
                  <a:lnTo>
                    <a:pt x="583336" y="44208"/>
                  </a:lnTo>
                  <a:lnTo>
                    <a:pt x="588175" y="42227"/>
                  </a:lnTo>
                  <a:lnTo>
                    <a:pt x="589902" y="41529"/>
                  </a:lnTo>
                  <a:lnTo>
                    <a:pt x="590296" y="41084"/>
                  </a:lnTo>
                  <a:lnTo>
                    <a:pt x="592112" y="39065"/>
                  </a:lnTo>
                  <a:close/>
                </a:path>
                <a:path w="665479" h="362585">
                  <a:moveTo>
                    <a:pt x="593178" y="33782"/>
                  </a:moveTo>
                  <a:lnTo>
                    <a:pt x="592836" y="33782"/>
                  </a:lnTo>
                  <a:lnTo>
                    <a:pt x="588949" y="34963"/>
                  </a:lnTo>
                  <a:lnTo>
                    <a:pt x="585609" y="33782"/>
                  </a:lnTo>
                  <a:lnTo>
                    <a:pt x="573379" y="36372"/>
                  </a:lnTo>
                  <a:lnTo>
                    <a:pt x="567436" y="38557"/>
                  </a:lnTo>
                  <a:lnTo>
                    <a:pt x="554240" y="42227"/>
                  </a:lnTo>
                  <a:lnTo>
                    <a:pt x="549884" y="45567"/>
                  </a:lnTo>
                  <a:lnTo>
                    <a:pt x="557720" y="43103"/>
                  </a:lnTo>
                  <a:lnTo>
                    <a:pt x="559612" y="42862"/>
                  </a:lnTo>
                  <a:lnTo>
                    <a:pt x="557847" y="44272"/>
                  </a:lnTo>
                  <a:lnTo>
                    <a:pt x="561987" y="42862"/>
                  </a:lnTo>
                  <a:lnTo>
                    <a:pt x="563435" y="42379"/>
                  </a:lnTo>
                  <a:lnTo>
                    <a:pt x="571004" y="39497"/>
                  </a:lnTo>
                  <a:lnTo>
                    <a:pt x="578446" y="37147"/>
                  </a:lnTo>
                  <a:lnTo>
                    <a:pt x="583704" y="36842"/>
                  </a:lnTo>
                  <a:lnTo>
                    <a:pt x="584593" y="37630"/>
                  </a:lnTo>
                  <a:lnTo>
                    <a:pt x="584682" y="37947"/>
                  </a:lnTo>
                  <a:lnTo>
                    <a:pt x="584746" y="37630"/>
                  </a:lnTo>
                  <a:lnTo>
                    <a:pt x="584873" y="37147"/>
                  </a:lnTo>
                  <a:lnTo>
                    <a:pt x="584936" y="36842"/>
                  </a:lnTo>
                  <a:lnTo>
                    <a:pt x="585050" y="36372"/>
                  </a:lnTo>
                  <a:lnTo>
                    <a:pt x="585114" y="36131"/>
                  </a:lnTo>
                  <a:lnTo>
                    <a:pt x="587451" y="35750"/>
                  </a:lnTo>
                  <a:lnTo>
                    <a:pt x="591934" y="35750"/>
                  </a:lnTo>
                  <a:lnTo>
                    <a:pt x="592429" y="34963"/>
                  </a:lnTo>
                  <a:lnTo>
                    <a:pt x="593178" y="33782"/>
                  </a:lnTo>
                  <a:close/>
                </a:path>
                <a:path w="665479" h="362585">
                  <a:moveTo>
                    <a:pt x="595388" y="38963"/>
                  </a:moveTo>
                  <a:lnTo>
                    <a:pt x="595147" y="38608"/>
                  </a:lnTo>
                  <a:lnTo>
                    <a:pt x="594918" y="38252"/>
                  </a:lnTo>
                  <a:lnTo>
                    <a:pt x="594677" y="37896"/>
                  </a:lnTo>
                  <a:lnTo>
                    <a:pt x="594677" y="38608"/>
                  </a:lnTo>
                  <a:lnTo>
                    <a:pt x="594448" y="38722"/>
                  </a:lnTo>
                  <a:lnTo>
                    <a:pt x="594207" y="38836"/>
                  </a:lnTo>
                  <a:lnTo>
                    <a:pt x="593966" y="38963"/>
                  </a:lnTo>
                  <a:lnTo>
                    <a:pt x="595388" y="38963"/>
                  </a:lnTo>
                  <a:close/>
                </a:path>
                <a:path w="665479" h="362585">
                  <a:moveTo>
                    <a:pt x="609625" y="23495"/>
                  </a:moveTo>
                  <a:lnTo>
                    <a:pt x="562800" y="27622"/>
                  </a:lnTo>
                  <a:lnTo>
                    <a:pt x="554266" y="29451"/>
                  </a:lnTo>
                  <a:lnTo>
                    <a:pt x="545998" y="29527"/>
                  </a:lnTo>
                  <a:lnTo>
                    <a:pt x="539076" y="32588"/>
                  </a:lnTo>
                  <a:lnTo>
                    <a:pt x="538365" y="32588"/>
                  </a:lnTo>
                  <a:lnTo>
                    <a:pt x="538365" y="32943"/>
                  </a:lnTo>
                  <a:lnTo>
                    <a:pt x="542264" y="32943"/>
                  </a:lnTo>
                  <a:lnTo>
                    <a:pt x="548005" y="30632"/>
                  </a:lnTo>
                  <a:lnTo>
                    <a:pt x="555955" y="29400"/>
                  </a:lnTo>
                  <a:lnTo>
                    <a:pt x="564388" y="28613"/>
                  </a:lnTo>
                  <a:lnTo>
                    <a:pt x="571652" y="27622"/>
                  </a:lnTo>
                  <a:lnTo>
                    <a:pt x="578269" y="26898"/>
                  </a:lnTo>
                  <a:lnTo>
                    <a:pt x="594550" y="26200"/>
                  </a:lnTo>
                  <a:lnTo>
                    <a:pt x="599287" y="25501"/>
                  </a:lnTo>
                  <a:lnTo>
                    <a:pt x="600697" y="24879"/>
                  </a:lnTo>
                  <a:lnTo>
                    <a:pt x="601649" y="24777"/>
                  </a:lnTo>
                  <a:lnTo>
                    <a:pt x="603732" y="24269"/>
                  </a:lnTo>
                  <a:lnTo>
                    <a:pt x="606564" y="23799"/>
                  </a:lnTo>
                  <a:lnTo>
                    <a:pt x="609625" y="23495"/>
                  </a:lnTo>
                  <a:close/>
                </a:path>
                <a:path w="665479" h="362585">
                  <a:moveTo>
                    <a:pt x="622312" y="35064"/>
                  </a:moveTo>
                  <a:lnTo>
                    <a:pt x="615226" y="35064"/>
                  </a:lnTo>
                  <a:lnTo>
                    <a:pt x="622312" y="36131"/>
                  </a:lnTo>
                  <a:lnTo>
                    <a:pt x="622312" y="35064"/>
                  </a:lnTo>
                  <a:close/>
                </a:path>
                <a:path w="665479" h="362585">
                  <a:moveTo>
                    <a:pt x="628040" y="24561"/>
                  </a:moveTo>
                  <a:lnTo>
                    <a:pt x="622655" y="23736"/>
                  </a:lnTo>
                  <a:lnTo>
                    <a:pt x="619036" y="22974"/>
                  </a:lnTo>
                  <a:lnTo>
                    <a:pt x="614108" y="23050"/>
                  </a:lnTo>
                  <a:lnTo>
                    <a:pt x="609625" y="23495"/>
                  </a:lnTo>
                  <a:lnTo>
                    <a:pt x="615835" y="23609"/>
                  </a:lnTo>
                  <a:lnTo>
                    <a:pt x="622007" y="23964"/>
                  </a:lnTo>
                  <a:lnTo>
                    <a:pt x="628040" y="24561"/>
                  </a:lnTo>
                  <a:close/>
                </a:path>
                <a:path w="665479" h="362585">
                  <a:moveTo>
                    <a:pt x="633285" y="37541"/>
                  </a:moveTo>
                  <a:lnTo>
                    <a:pt x="624433" y="35420"/>
                  </a:lnTo>
                  <a:lnTo>
                    <a:pt x="625500" y="37376"/>
                  </a:lnTo>
                  <a:lnTo>
                    <a:pt x="630199" y="37719"/>
                  </a:lnTo>
                  <a:lnTo>
                    <a:pt x="633285" y="37541"/>
                  </a:lnTo>
                  <a:close/>
                </a:path>
                <a:path w="665479" h="362585">
                  <a:moveTo>
                    <a:pt x="641083" y="26212"/>
                  </a:moveTo>
                  <a:lnTo>
                    <a:pt x="636828" y="25539"/>
                  </a:lnTo>
                  <a:lnTo>
                    <a:pt x="632472" y="24993"/>
                  </a:lnTo>
                  <a:lnTo>
                    <a:pt x="628040" y="24561"/>
                  </a:lnTo>
                  <a:lnTo>
                    <a:pt x="641083" y="26568"/>
                  </a:lnTo>
                  <a:lnTo>
                    <a:pt x="641083" y="26212"/>
                  </a:lnTo>
                  <a:close/>
                </a:path>
                <a:path w="665479" h="362585">
                  <a:moveTo>
                    <a:pt x="665162" y="40728"/>
                  </a:moveTo>
                  <a:lnTo>
                    <a:pt x="653834" y="32727"/>
                  </a:lnTo>
                  <a:lnTo>
                    <a:pt x="638276" y="27762"/>
                  </a:lnTo>
                  <a:lnTo>
                    <a:pt x="620280" y="25298"/>
                  </a:lnTo>
                  <a:lnTo>
                    <a:pt x="601649" y="24777"/>
                  </a:lnTo>
                  <a:lnTo>
                    <a:pt x="600697" y="25146"/>
                  </a:lnTo>
                  <a:lnTo>
                    <a:pt x="610057" y="26390"/>
                  </a:lnTo>
                  <a:lnTo>
                    <a:pt x="619340" y="27025"/>
                  </a:lnTo>
                  <a:lnTo>
                    <a:pt x="628408" y="27800"/>
                  </a:lnTo>
                  <a:lnTo>
                    <a:pt x="637184" y="29400"/>
                  </a:lnTo>
                  <a:lnTo>
                    <a:pt x="655955" y="35420"/>
                  </a:lnTo>
                  <a:lnTo>
                    <a:pt x="665162" y="407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066074" y="2450820"/>
              <a:ext cx="324485" cy="338455"/>
            </a:xfrm>
            <a:custGeom>
              <a:avLst/>
              <a:gdLst/>
              <a:ahLst/>
              <a:cxnLst/>
              <a:rect l="l" t="t" r="r" b="b"/>
              <a:pathLst>
                <a:path w="324484" h="338455">
                  <a:moveTo>
                    <a:pt x="1422" y="147967"/>
                  </a:moveTo>
                  <a:lnTo>
                    <a:pt x="1054" y="148209"/>
                  </a:lnTo>
                  <a:lnTo>
                    <a:pt x="711" y="148437"/>
                  </a:lnTo>
                  <a:lnTo>
                    <a:pt x="355" y="148678"/>
                  </a:lnTo>
                  <a:lnTo>
                    <a:pt x="1054" y="148678"/>
                  </a:lnTo>
                  <a:lnTo>
                    <a:pt x="1181" y="148437"/>
                  </a:lnTo>
                  <a:lnTo>
                    <a:pt x="1295" y="148209"/>
                  </a:lnTo>
                  <a:lnTo>
                    <a:pt x="1422" y="147967"/>
                  </a:lnTo>
                  <a:close/>
                </a:path>
                <a:path w="324484" h="338455">
                  <a:moveTo>
                    <a:pt x="3543" y="133096"/>
                  </a:moveTo>
                  <a:lnTo>
                    <a:pt x="2603" y="132969"/>
                  </a:lnTo>
                  <a:lnTo>
                    <a:pt x="711" y="132740"/>
                  </a:lnTo>
                  <a:lnTo>
                    <a:pt x="0" y="132740"/>
                  </a:lnTo>
                  <a:lnTo>
                    <a:pt x="127" y="133324"/>
                  </a:lnTo>
                  <a:lnTo>
                    <a:pt x="355" y="134505"/>
                  </a:lnTo>
                  <a:lnTo>
                    <a:pt x="711" y="134632"/>
                  </a:lnTo>
                  <a:lnTo>
                    <a:pt x="1054" y="134747"/>
                  </a:lnTo>
                  <a:lnTo>
                    <a:pt x="1422" y="134861"/>
                  </a:lnTo>
                  <a:lnTo>
                    <a:pt x="2832" y="133921"/>
                  </a:lnTo>
                  <a:lnTo>
                    <a:pt x="3543" y="133438"/>
                  </a:lnTo>
                  <a:lnTo>
                    <a:pt x="3543" y="133096"/>
                  </a:lnTo>
                  <a:close/>
                </a:path>
                <a:path w="324484" h="338455">
                  <a:moveTo>
                    <a:pt x="3898" y="152933"/>
                  </a:moveTo>
                  <a:lnTo>
                    <a:pt x="3429" y="153162"/>
                  </a:lnTo>
                  <a:lnTo>
                    <a:pt x="2959" y="153403"/>
                  </a:lnTo>
                  <a:lnTo>
                    <a:pt x="2476" y="153631"/>
                  </a:lnTo>
                  <a:lnTo>
                    <a:pt x="3543" y="154698"/>
                  </a:lnTo>
                  <a:lnTo>
                    <a:pt x="3771" y="153517"/>
                  </a:lnTo>
                  <a:lnTo>
                    <a:pt x="3898" y="152933"/>
                  </a:lnTo>
                  <a:close/>
                </a:path>
                <a:path w="324484" h="338455">
                  <a:moveTo>
                    <a:pt x="4254" y="136639"/>
                  </a:moveTo>
                  <a:lnTo>
                    <a:pt x="3771" y="135902"/>
                  </a:lnTo>
                  <a:lnTo>
                    <a:pt x="2832" y="135572"/>
                  </a:lnTo>
                  <a:lnTo>
                    <a:pt x="3771" y="136283"/>
                  </a:lnTo>
                  <a:lnTo>
                    <a:pt x="4254" y="136639"/>
                  </a:lnTo>
                  <a:close/>
                </a:path>
                <a:path w="324484" h="338455">
                  <a:moveTo>
                    <a:pt x="5676" y="149034"/>
                  </a:moveTo>
                  <a:lnTo>
                    <a:pt x="4940" y="149352"/>
                  </a:lnTo>
                  <a:lnTo>
                    <a:pt x="4610" y="149733"/>
                  </a:lnTo>
                  <a:lnTo>
                    <a:pt x="5308" y="149733"/>
                  </a:lnTo>
                  <a:lnTo>
                    <a:pt x="5435" y="149504"/>
                  </a:lnTo>
                  <a:lnTo>
                    <a:pt x="5549" y="149263"/>
                  </a:lnTo>
                  <a:lnTo>
                    <a:pt x="5676" y="149034"/>
                  </a:lnTo>
                  <a:close/>
                </a:path>
                <a:path w="324484" h="338455">
                  <a:moveTo>
                    <a:pt x="9918" y="137337"/>
                  </a:moveTo>
                  <a:lnTo>
                    <a:pt x="8153" y="137337"/>
                  </a:lnTo>
                  <a:lnTo>
                    <a:pt x="7035" y="137185"/>
                  </a:lnTo>
                  <a:lnTo>
                    <a:pt x="5410" y="137934"/>
                  </a:lnTo>
                  <a:lnTo>
                    <a:pt x="4254" y="138760"/>
                  </a:lnTo>
                  <a:lnTo>
                    <a:pt x="4483" y="139001"/>
                  </a:lnTo>
                  <a:lnTo>
                    <a:pt x="4965" y="139471"/>
                  </a:lnTo>
                  <a:lnTo>
                    <a:pt x="6184" y="138303"/>
                  </a:lnTo>
                  <a:lnTo>
                    <a:pt x="8483" y="138353"/>
                  </a:lnTo>
                  <a:lnTo>
                    <a:pt x="9918" y="137337"/>
                  </a:lnTo>
                  <a:close/>
                </a:path>
                <a:path w="324484" h="338455">
                  <a:moveTo>
                    <a:pt x="10629" y="132384"/>
                  </a:moveTo>
                  <a:lnTo>
                    <a:pt x="8775" y="132842"/>
                  </a:lnTo>
                  <a:lnTo>
                    <a:pt x="8674" y="133146"/>
                  </a:lnTo>
                  <a:lnTo>
                    <a:pt x="8153" y="134861"/>
                  </a:lnTo>
                  <a:lnTo>
                    <a:pt x="9207" y="134861"/>
                  </a:lnTo>
                  <a:lnTo>
                    <a:pt x="9690" y="134035"/>
                  </a:lnTo>
                  <a:lnTo>
                    <a:pt x="10629" y="132384"/>
                  </a:lnTo>
                  <a:close/>
                </a:path>
                <a:path w="324484" h="338455">
                  <a:moveTo>
                    <a:pt x="11684" y="139471"/>
                  </a:moveTo>
                  <a:lnTo>
                    <a:pt x="8496" y="139471"/>
                  </a:lnTo>
                  <a:lnTo>
                    <a:pt x="10160" y="139700"/>
                  </a:lnTo>
                  <a:lnTo>
                    <a:pt x="10985" y="139827"/>
                  </a:lnTo>
                  <a:lnTo>
                    <a:pt x="11214" y="139700"/>
                  </a:lnTo>
                  <a:lnTo>
                    <a:pt x="11684" y="139471"/>
                  </a:lnTo>
                  <a:close/>
                </a:path>
                <a:path w="324484" h="338455">
                  <a:moveTo>
                    <a:pt x="12039" y="146202"/>
                  </a:moveTo>
                  <a:lnTo>
                    <a:pt x="10985" y="146202"/>
                  </a:lnTo>
                  <a:lnTo>
                    <a:pt x="11328" y="146558"/>
                  </a:lnTo>
                  <a:lnTo>
                    <a:pt x="11684" y="146900"/>
                  </a:lnTo>
                  <a:lnTo>
                    <a:pt x="12039" y="147256"/>
                  </a:lnTo>
                  <a:lnTo>
                    <a:pt x="12039" y="146202"/>
                  </a:lnTo>
                  <a:close/>
                </a:path>
                <a:path w="324484" h="338455">
                  <a:moveTo>
                    <a:pt x="13106" y="161785"/>
                  </a:moveTo>
                  <a:lnTo>
                    <a:pt x="11569" y="161671"/>
                  </a:lnTo>
                  <a:lnTo>
                    <a:pt x="10033" y="161544"/>
                  </a:lnTo>
                  <a:lnTo>
                    <a:pt x="8496" y="161429"/>
                  </a:lnTo>
                  <a:lnTo>
                    <a:pt x="9448" y="161899"/>
                  </a:lnTo>
                  <a:lnTo>
                    <a:pt x="9918" y="162140"/>
                  </a:lnTo>
                  <a:lnTo>
                    <a:pt x="10985" y="162013"/>
                  </a:lnTo>
                  <a:lnTo>
                    <a:pt x="13106" y="161785"/>
                  </a:lnTo>
                  <a:close/>
                </a:path>
                <a:path w="324484" h="338455">
                  <a:moveTo>
                    <a:pt x="13462" y="157530"/>
                  </a:moveTo>
                  <a:lnTo>
                    <a:pt x="13220" y="157886"/>
                  </a:lnTo>
                  <a:lnTo>
                    <a:pt x="12992" y="158242"/>
                  </a:lnTo>
                  <a:lnTo>
                    <a:pt x="12750" y="158597"/>
                  </a:lnTo>
                  <a:lnTo>
                    <a:pt x="12509" y="158826"/>
                  </a:lnTo>
                  <a:lnTo>
                    <a:pt x="12280" y="159067"/>
                  </a:lnTo>
                  <a:lnTo>
                    <a:pt x="12039" y="159308"/>
                  </a:lnTo>
                  <a:lnTo>
                    <a:pt x="13106" y="159308"/>
                  </a:lnTo>
                  <a:lnTo>
                    <a:pt x="13335" y="158127"/>
                  </a:lnTo>
                  <a:lnTo>
                    <a:pt x="13462" y="157530"/>
                  </a:lnTo>
                  <a:close/>
                </a:path>
                <a:path w="324484" h="338455">
                  <a:moveTo>
                    <a:pt x="13563" y="133515"/>
                  </a:moveTo>
                  <a:lnTo>
                    <a:pt x="12268" y="133515"/>
                  </a:lnTo>
                  <a:lnTo>
                    <a:pt x="11798" y="133515"/>
                  </a:lnTo>
                  <a:lnTo>
                    <a:pt x="11658" y="133921"/>
                  </a:lnTo>
                  <a:lnTo>
                    <a:pt x="11582" y="134124"/>
                  </a:lnTo>
                  <a:lnTo>
                    <a:pt x="11328" y="134861"/>
                  </a:lnTo>
                  <a:lnTo>
                    <a:pt x="12750" y="134861"/>
                  </a:lnTo>
                  <a:lnTo>
                    <a:pt x="13195" y="134124"/>
                  </a:lnTo>
                  <a:lnTo>
                    <a:pt x="13563" y="133515"/>
                  </a:lnTo>
                  <a:close/>
                </a:path>
                <a:path w="324484" h="338455">
                  <a:moveTo>
                    <a:pt x="16649" y="169926"/>
                  </a:moveTo>
                  <a:lnTo>
                    <a:pt x="15938" y="170637"/>
                  </a:lnTo>
                  <a:lnTo>
                    <a:pt x="16649" y="170637"/>
                  </a:lnTo>
                  <a:lnTo>
                    <a:pt x="16649" y="169926"/>
                  </a:lnTo>
                  <a:close/>
                </a:path>
                <a:path w="324484" h="338455">
                  <a:moveTo>
                    <a:pt x="17005" y="163195"/>
                  </a:moveTo>
                  <a:lnTo>
                    <a:pt x="16052" y="162966"/>
                  </a:lnTo>
                  <a:lnTo>
                    <a:pt x="15582" y="162839"/>
                  </a:lnTo>
                  <a:lnTo>
                    <a:pt x="14757" y="163664"/>
                  </a:lnTo>
                  <a:lnTo>
                    <a:pt x="13931" y="164503"/>
                  </a:lnTo>
                  <a:lnTo>
                    <a:pt x="13106" y="165328"/>
                  </a:lnTo>
                  <a:lnTo>
                    <a:pt x="13576" y="165798"/>
                  </a:lnTo>
                  <a:lnTo>
                    <a:pt x="13817" y="166027"/>
                  </a:lnTo>
                  <a:lnTo>
                    <a:pt x="14757" y="164795"/>
                  </a:lnTo>
                  <a:lnTo>
                    <a:pt x="15379" y="163830"/>
                  </a:lnTo>
                  <a:lnTo>
                    <a:pt x="17005" y="163195"/>
                  </a:lnTo>
                  <a:close/>
                </a:path>
                <a:path w="324484" h="338455">
                  <a:moveTo>
                    <a:pt x="17703" y="152933"/>
                  </a:moveTo>
                  <a:lnTo>
                    <a:pt x="17005" y="153162"/>
                  </a:lnTo>
                  <a:lnTo>
                    <a:pt x="16294" y="153403"/>
                  </a:lnTo>
                  <a:lnTo>
                    <a:pt x="15582" y="153631"/>
                  </a:lnTo>
                  <a:lnTo>
                    <a:pt x="15582" y="153987"/>
                  </a:lnTo>
                  <a:lnTo>
                    <a:pt x="16649" y="153987"/>
                  </a:lnTo>
                  <a:lnTo>
                    <a:pt x="17703" y="152933"/>
                  </a:lnTo>
                  <a:close/>
                </a:path>
                <a:path w="324484" h="338455">
                  <a:moveTo>
                    <a:pt x="19481" y="157175"/>
                  </a:moveTo>
                  <a:lnTo>
                    <a:pt x="16776" y="157099"/>
                  </a:lnTo>
                  <a:lnTo>
                    <a:pt x="16827" y="156591"/>
                  </a:lnTo>
                  <a:lnTo>
                    <a:pt x="15227" y="155765"/>
                  </a:lnTo>
                  <a:lnTo>
                    <a:pt x="14757" y="156235"/>
                  </a:lnTo>
                  <a:lnTo>
                    <a:pt x="14516" y="156464"/>
                  </a:lnTo>
                  <a:lnTo>
                    <a:pt x="15468" y="157708"/>
                  </a:lnTo>
                  <a:lnTo>
                    <a:pt x="15582" y="158026"/>
                  </a:lnTo>
                  <a:lnTo>
                    <a:pt x="17703" y="158242"/>
                  </a:lnTo>
                  <a:lnTo>
                    <a:pt x="19481" y="157175"/>
                  </a:lnTo>
                  <a:close/>
                </a:path>
                <a:path w="324484" h="338455">
                  <a:moveTo>
                    <a:pt x="20535" y="168516"/>
                  </a:moveTo>
                  <a:lnTo>
                    <a:pt x="18618" y="167068"/>
                  </a:lnTo>
                  <a:lnTo>
                    <a:pt x="16319" y="167386"/>
                  </a:lnTo>
                  <a:lnTo>
                    <a:pt x="13817" y="167093"/>
                  </a:lnTo>
                  <a:lnTo>
                    <a:pt x="15087" y="168109"/>
                  </a:lnTo>
                  <a:lnTo>
                    <a:pt x="18173" y="169316"/>
                  </a:lnTo>
                  <a:lnTo>
                    <a:pt x="19481" y="169926"/>
                  </a:lnTo>
                  <a:lnTo>
                    <a:pt x="19824" y="169456"/>
                  </a:lnTo>
                  <a:lnTo>
                    <a:pt x="20193" y="168986"/>
                  </a:lnTo>
                  <a:lnTo>
                    <a:pt x="20535" y="168516"/>
                  </a:lnTo>
                  <a:close/>
                </a:path>
                <a:path w="324484" h="338455">
                  <a:moveTo>
                    <a:pt x="51003" y="55524"/>
                  </a:moveTo>
                  <a:lnTo>
                    <a:pt x="50888" y="55168"/>
                  </a:lnTo>
                  <a:lnTo>
                    <a:pt x="50761" y="54813"/>
                  </a:lnTo>
                  <a:lnTo>
                    <a:pt x="50647" y="54470"/>
                  </a:lnTo>
                  <a:lnTo>
                    <a:pt x="49936" y="54813"/>
                  </a:lnTo>
                  <a:lnTo>
                    <a:pt x="48514" y="55524"/>
                  </a:lnTo>
                  <a:lnTo>
                    <a:pt x="48755" y="55765"/>
                  </a:lnTo>
                  <a:lnTo>
                    <a:pt x="48996" y="55994"/>
                  </a:lnTo>
                  <a:lnTo>
                    <a:pt x="49225" y="56235"/>
                  </a:lnTo>
                  <a:lnTo>
                    <a:pt x="50126" y="55473"/>
                  </a:lnTo>
                  <a:lnTo>
                    <a:pt x="49822" y="55841"/>
                  </a:lnTo>
                  <a:lnTo>
                    <a:pt x="51003" y="55880"/>
                  </a:lnTo>
                  <a:lnTo>
                    <a:pt x="51003" y="55524"/>
                  </a:lnTo>
                  <a:close/>
                </a:path>
                <a:path w="324484" h="338455">
                  <a:moveTo>
                    <a:pt x="51714" y="73939"/>
                  </a:moveTo>
                  <a:lnTo>
                    <a:pt x="50342" y="74358"/>
                  </a:lnTo>
                  <a:lnTo>
                    <a:pt x="49593" y="75361"/>
                  </a:lnTo>
                  <a:lnTo>
                    <a:pt x="50304" y="75361"/>
                  </a:lnTo>
                  <a:lnTo>
                    <a:pt x="51231" y="74409"/>
                  </a:lnTo>
                  <a:lnTo>
                    <a:pt x="51714" y="73939"/>
                  </a:lnTo>
                  <a:close/>
                </a:path>
                <a:path w="324484" h="338455">
                  <a:moveTo>
                    <a:pt x="52070" y="66509"/>
                  </a:moveTo>
                  <a:lnTo>
                    <a:pt x="51358" y="66382"/>
                  </a:lnTo>
                  <a:lnTo>
                    <a:pt x="49936" y="66154"/>
                  </a:lnTo>
                  <a:lnTo>
                    <a:pt x="50190" y="66725"/>
                  </a:lnTo>
                  <a:lnTo>
                    <a:pt x="50304" y="67564"/>
                  </a:lnTo>
                  <a:lnTo>
                    <a:pt x="51714" y="67564"/>
                  </a:lnTo>
                  <a:lnTo>
                    <a:pt x="51828" y="67221"/>
                  </a:lnTo>
                  <a:lnTo>
                    <a:pt x="51943" y="66852"/>
                  </a:lnTo>
                  <a:lnTo>
                    <a:pt x="52070" y="66509"/>
                  </a:lnTo>
                  <a:close/>
                </a:path>
                <a:path w="324484" h="338455">
                  <a:moveTo>
                    <a:pt x="55613" y="91300"/>
                  </a:moveTo>
                  <a:lnTo>
                    <a:pt x="53835" y="90589"/>
                  </a:lnTo>
                  <a:lnTo>
                    <a:pt x="55257" y="92011"/>
                  </a:lnTo>
                  <a:lnTo>
                    <a:pt x="55067" y="92722"/>
                  </a:lnTo>
                  <a:lnTo>
                    <a:pt x="54978" y="93002"/>
                  </a:lnTo>
                  <a:lnTo>
                    <a:pt x="54902" y="93294"/>
                  </a:lnTo>
                  <a:lnTo>
                    <a:pt x="54876" y="93421"/>
                  </a:lnTo>
                  <a:lnTo>
                    <a:pt x="54902" y="93294"/>
                  </a:lnTo>
                  <a:lnTo>
                    <a:pt x="54902" y="93078"/>
                  </a:lnTo>
                  <a:lnTo>
                    <a:pt x="54546" y="93421"/>
                  </a:lnTo>
                  <a:lnTo>
                    <a:pt x="53848" y="93776"/>
                  </a:lnTo>
                  <a:lnTo>
                    <a:pt x="53149" y="94132"/>
                  </a:lnTo>
                  <a:lnTo>
                    <a:pt x="52463" y="94488"/>
                  </a:lnTo>
                  <a:lnTo>
                    <a:pt x="52997" y="94488"/>
                  </a:lnTo>
                  <a:lnTo>
                    <a:pt x="54546" y="94488"/>
                  </a:lnTo>
                  <a:lnTo>
                    <a:pt x="55613" y="93776"/>
                  </a:lnTo>
                  <a:lnTo>
                    <a:pt x="55613" y="93421"/>
                  </a:lnTo>
                  <a:lnTo>
                    <a:pt x="55613" y="92722"/>
                  </a:lnTo>
                  <a:lnTo>
                    <a:pt x="55613" y="91300"/>
                  </a:lnTo>
                  <a:close/>
                </a:path>
                <a:path w="324484" h="338455">
                  <a:moveTo>
                    <a:pt x="59143" y="203923"/>
                  </a:moveTo>
                  <a:lnTo>
                    <a:pt x="58775" y="203746"/>
                  </a:lnTo>
                  <a:lnTo>
                    <a:pt x="58432" y="203923"/>
                  </a:lnTo>
                  <a:lnTo>
                    <a:pt x="59143" y="203923"/>
                  </a:lnTo>
                  <a:close/>
                </a:path>
                <a:path w="324484" h="338455">
                  <a:moveTo>
                    <a:pt x="95986" y="89877"/>
                  </a:moveTo>
                  <a:lnTo>
                    <a:pt x="95275" y="89166"/>
                  </a:lnTo>
                  <a:lnTo>
                    <a:pt x="94919" y="88823"/>
                  </a:lnTo>
                  <a:lnTo>
                    <a:pt x="93510" y="88823"/>
                  </a:lnTo>
                  <a:lnTo>
                    <a:pt x="92443" y="90233"/>
                  </a:lnTo>
                  <a:lnTo>
                    <a:pt x="93027" y="90347"/>
                  </a:lnTo>
                  <a:lnTo>
                    <a:pt x="93624" y="90474"/>
                  </a:lnTo>
                  <a:lnTo>
                    <a:pt x="94208" y="90589"/>
                  </a:lnTo>
                  <a:lnTo>
                    <a:pt x="94805" y="90347"/>
                  </a:lnTo>
                  <a:lnTo>
                    <a:pt x="95389" y="90119"/>
                  </a:lnTo>
                  <a:lnTo>
                    <a:pt x="95986" y="89877"/>
                  </a:lnTo>
                  <a:close/>
                </a:path>
                <a:path w="324484" h="338455">
                  <a:moveTo>
                    <a:pt x="120891" y="338162"/>
                  </a:moveTo>
                  <a:lnTo>
                    <a:pt x="120421" y="336753"/>
                  </a:lnTo>
                  <a:lnTo>
                    <a:pt x="120192" y="336753"/>
                  </a:lnTo>
                  <a:lnTo>
                    <a:pt x="120065" y="338162"/>
                  </a:lnTo>
                  <a:lnTo>
                    <a:pt x="120891" y="338162"/>
                  </a:lnTo>
                  <a:close/>
                </a:path>
                <a:path w="324484" h="338455">
                  <a:moveTo>
                    <a:pt x="121488" y="338162"/>
                  </a:moveTo>
                  <a:lnTo>
                    <a:pt x="120726" y="336753"/>
                  </a:lnTo>
                  <a:lnTo>
                    <a:pt x="120942" y="338162"/>
                  </a:lnTo>
                  <a:lnTo>
                    <a:pt x="121488" y="338162"/>
                  </a:lnTo>
                  <a:close/>
                </a:path>
                <a:path w="324484" h="338455">
                  <a:moveTo>
                    <a:pt x="132105" y="43129"/>
                  </a:moveTo>
                  <a:lnTo>
                    <a:pt x="131406" y="43129"/>
                  </a:lnTo>
                  <a:lnTo>
                    <a:pt x="131521" y="43370"/>
                  </a:lnTo>
                  <a:lnTo>
                    <a:pt x="131635" y="43599"/>
                  </a:lnTo>
                  <a:lnTo>
                    <a:pt x="131762" y="43840"/>
                  </a:lnTo>
                  <a:lnTo>
                    <a:pt x="131876" y="43599"/>
                  </a:lnTo>
                  <a:lnTo>
                    <a:pt x="131991" y="43370"/>
                  </a:lnTo>
                  <a:lnTo>
                    <a:pt x="132105" y="43129"/>
                  </a:lnTo>
                  <a:close/>
                </a:path>
                <a:path w="324484" h="338455">
                  <a:moveTo>
                    <a:pt x="133845" y="42418"/>
                  </a:moveTo>
                  <a:lnTo>
                    <a:pt x="133172" y="42418"/>
                  </a:lnTo>
                  <a:lnTo>
                    <a:pt x="133832" y="43510"/>
                  </a:lnTo>
                  <a:lnTo>
                    <a:pt x="133845" y="42418"/>
                  </a:lnTo>
                  <a:close/>
                </a:path>
                <a:path w="324484" h="338455">
                  <a:moveTo>
                    <a:pt x="133883" y="43510"/>
                  </a:moveTo>
                  <a:lnTo>
                    <a:pt x="133870" y="42887"/>
                  </a:lnTo>
                  <a:lnTo>
                    <a:pt x="133858" y="42418"/>
                  </a:lnTo>
                  <a:lnTo>
                    <a:pt x="133883" y="43510"/>
                  </a:lnTo>
                  <a:close/>
                </a:path>
                <a:path w="324484" h="338455">
                  <a:moveTo>
                    <a:pt x="135991" y="39687"/>
                  </a:moveTo>
                  <a:lnTo>
                    <a:pt x="135191" y="40360"/>
                  </a:lnTo>
                  <a:lnTo>
                    <a:pt x="135356" y="41148"/>
                  </a:lnTo>
                  <a:lnTo>
                    <a:pt x="135648" y="41706"/>
                  </a:lnTo>
                  <a:lnTo>
                    <a:pt x="135991" y="39687"/>
                  </a:lnTo>
                  <a:close/>
                </a:path>
                <a:path w="324484" h="338455">
                  <a:moveTo>
                    <a:pt x="138849" y="36753"/>
                  </a:moveTo>
                  <a:lnTo>
                    <a:pt x="138480" y="36753"/>
                  </a:lnTo>
                  <a:lnTo>
                    <a:pt x="137680" y="37630"/>
                  </a:lnTo>
                  <a:lnTo>
                    <a:pt x="137515" y="38150"/>
                  </a:lnTo>
                  <a:lnTo>
                    <a:pt x="137782" y="39230"/>
                  </a:lnTo>
                  <a:lnTo>
                    <a:pt x="138137" y="38874"/>
                  </a:lnTo>
                  <a:lnTo>
                    <a:pt x="138480" y="38519"/>
                  </a:lnTo>
                  <a:lnTo>
                    <a:pt x="138849" y="38176"/>
                  </a:lnTo>
                  <a:lnTo>
                    <a:pt x="138849" y="36753"/>
                  </a:lnTo>
                  <a:close/>
                </a:path>
                <a:path w="324484" h="338455">
                  <a:moveTo>
                    <a:pt x="151231" y="33210"/>
                  </a:moveTo>
                  <a:lnTo>
                    <a:pt x="150888" y="33210"/>
                  </a:lnTo>
                  <a:lnTo>
                    <a:pt x="146011" y="39865"/>
                  </a:lnTo>
                  <a:lnTo>
                    <a:pt x="141795" y="47472"/>
                  </a:lnTo>
                  <a:lnTo>
                    <a:pt x="134239" y="62966"/>
                  </a:lnTo>
                  <a:lnTo>
                    <a:pt x="133223" y="64922"/>
                  </a:lnTo>
                  <a:lnTo>
                    <a:pt x="128765" y="70548"/>
                  </a:lnTo>
                  <a:lnTo>
                    <a:pt x="129628" y="72529"/>
                  </a:lnTo>
                  <a:lnTo>
                    <a:pt x="151231" y="33566"/>
                  </a:lnTo>
                  <a:lnTo>
                    <a:pt x="151231" y="33210"/>
                  </a:lnTo>
                  <a:close/>
                </a:path>
                <a:path w="324484" h="338455">
                  <a:moveTo>
                    <a:pt x="153009" y="20104"/>
                  </a:moveTo>
                  <a:lnTo>
                    <a:pt x="152577" y="19659"/>
                  </a:lnTo>
                  <a:lnTo>
                    <a:pt x="151587" y="19405"/>
                  </a:lnTo>
                  <a:lnTo>
                    <a:pt x="151587" y="19748"/>
                  </a:lnTo>
                  <a:lnTo>
                    <a:pt x="152057" y="19875"/>
                  </a:lnTo>
                  <a:lnTo>
                    <a:pt x="152539" y="19989"/>
                  </a:lnTo>
                  <a:lnTo>
                    <a:pt x="153009" y="20104"/>
                  </a:lnTo>
                  <a:close/>
                </a:path>
                <a:path w="324484" h="338455">
                  <a:moveTo>
                    <a:pt x="163995" y="5943"/>
                  </a:moveTo>
                  <a:lnTo>
                    <a:pt x="163283" y="6286"/>
                  </a:lnTo>
                  <a:lnTo>
                    <a:pt x="162572" y="6654"/>
                  </a:lnTo>
                  <a:lnTo>
                    <a:pt x="161861" y="6997"/>
                  </a:lnTo>
                  <a:lnTo>
                    <a:pt x="161861" y="8775"/>
                  </a:lnTo>
                  <a:lnTo>
                    <a:pt x="162572" y="7823"/>
                  </a:lnTo>
                  <a:lnTo>
                    <a:pt x="163995" y="5943"/>
                  </a:lnTo>
                  <a:close/>
                </a:path>
                <a:path w="324484" h="338455">
                  <a:moveTo>
                    <a:pt x="168008" y="0"/>
                  </a:moveTo>
                  <a:lnTo>
                    <a:pt x="166941" y="0"/>
                  </a:lnTo>
                  <a:lnTo>
                    <a:pt x="166471" y="977"/>
                  </a:lnTo>
                  <a:lnTo>
                    <a:pt x="167525" y="977"/>
                  </a:lnTo>
                  <a:lnTo>
                    <a:pt x="168008" y="0"/>
                  </a:lnTo>
                  <a:close/>
                </a:path>
                <a:path w="324484" h="338455">
                  <a:moveTo>
                    <a:pt x="184175" y="88823"/>
                  </a:moveTo>
                  <a:lnTo>
                    <a:pt x="182968" y="89789"/>
                  </a:lnTo>
                  <a:lnTo>
                    <a:pt x="181229" y="93040"/>
                  </a:lnTo>
                  <a:lnTo>
                    <a:pt x="182410" y="94132"/>
                  </a:lnTo>
                  <a:lnTo>
                    <a:pt x="184175" y="90233"/>
                  </a:lnTo>
                  <a:lnTo>
                    <a:pt x="184175" y="88823"/>
                  </a:lnTo>
                  <a:close/>
                </a:path>
                <a:path w="324484" h="338455">
                  <a:moveTo>
                    <a:pt x="185597" y="157530"/>
                  </a:moveTo>
                  <a:lnTo>
                    <a:pt x="185242" y="157772"/>
                  </a:lnTo>
                  <a:lnTo>
                    <a:pt x="184886" y="158000"/>
                  </a:lnTo>
                  <a:lnTo>
                    <a:pt x="184531" y="158242"/>
                  </a:lnTo>
                  <a:lnTo>
                    <a:pt x="185242" y="158242"/>
                  </a:lnTo>
                  <a:lnTo>
                    <a:pt x="185356" y="158000"/>
                  </a:lnTo>
                  <a:lnTo>
                    <a:pt x="185483" y="157772"/>
                  </a:lnTo>
                  <a:lnTo>
                    <a:pt x="185597" y="157530"/>
                  </a:lnTo>
                  <a:close/>
                </a:path>
                <a:path w="324484" h="338455">
                  <a:moveTo>
                    <a:pt x="190906" y="158242"/>
                  </a:moveTo>
                  <a:lnTo>
                    <a:pt x="190550" y="157175"/>
                  </a:lnTo>
                  <a:lnTo>
                    <a:pt x="188937" y="157022"/>
                  </a:lnTo>
                  <a:lnTo>
                    <a:pt x="189115" y="156806"/>
                  </a:lnTo>
                  <a:lnTo>
                    <a:pt x="188074" y="157530"/>
                  </a:lnTo>
                  <a:lnTo>
                    <a:pt x="190195" y="157530"/>
                  </a:lnTo>
                  <a:lnTo>
                    <a:pt x="189191" y="160413"/>
                  </a:lnTo>
                  <a:lnTo>
                    <a:pt x="185051" y="160883"/>
                  </a:lnTo>
                  <a:lnTo>
                    <a:pt x="182410" y="162140"/>
                  </a:lnTo>
                  <a:lnTo>
                    <a:pt x="181698" y="162140"/>
                  </a:lnTo>
                  <a:lnTo>
                    <a:pt x="184886" y="162839"/>
                  </a:lnTo>
                  <a:lnTo>
                    <a:pt x="186842" y="161163"/>
                  </a:lnTo>
                  <a:lnTo>
                    <a:pt x="189484" y="160489"/>
                  </a:lnTo>
                  <a:lnTo>
                    <a:pt x="190906" y="158242"/>
                  </a:lnTo>
                  <a:close/>
                </a:path>
                <a:path w="324484" h="338455">
                  <a:moveTo>
                    <a:pt x="191973" y="88468"/>
                  </a:moveTo>
                  <a:lnTo>
                    <a:pt x="191617" y="88468"/>
                  </a:lnTo>
                  <a:lnTo>
                    <a:pt x="190588" y="90055"/>
                  </a:lnTo>
                  <a:lnTo>
                    <a:pt x="190563" y="90385"/>
                  </a:lnTo>
                  <a:lnTo>
                    <a:pt x="188429" y="90944"/>
                  </a:lnTo>
                  <a:lnTo>
                    <a:pt x="188429" y="91655"/>
                  </a:lnTo>
                  <a:lnTo>
                    <a:pt x="189839" y="91655"/>
                  </a:lnTo>
                  <a:lnTo>
                    <a:pt x="190436" y="91414"/>
                  </a:lnTo>
                  <a:lnTo>
                    <a:pt x="191020" y="91186"/>
                  </a:lnTo>
                  <a:lnTo>
                    <a:pt x="191617" y="90944"/>
                  </a:lnTo>
                  <a:lnTo>
                    <a:pt x="191731" y="90703"/>
                  </a:lnTo>
                  <a:lnTo>
                    <a:pt x="191858" y="90474"/>
                  </a:lnTo>
                  <a:lnTo>
                    <a:pt x="191973" y="90233"/>
                  </a:lnTo>
                  <a:lnTo>
                    <a:pt x="191973" y="88468"/>
                  </a:lnTo>
                  <a:close/>
                </a:path>
                <a:path w="324484" h="338455">
                  <a:moveTo>
                    <a:pt x="192328" y="55168"/>
                  </a:moveTo>
                  <a:lnTo>
                    <a:pt x="180987" y="63322"/>
                  </a:lnTo>
                  <a:lnTo>
                    <a:pt x="181343" y="64376"/>
                  </a:lnTo>
                  <a:lnTo>
                    <a:pt x="190195" y="58000"/>
                  </a:lnTo>
                  <a:lnTo>
                    <a:pt x="192328" y="55168"/>
                  </a:lnTo>
                  <a:close/>
                </a:path>
                <a:path w="324484" h="338455">
                  <a:moveTo>
                    <a:pt x="193738" y="109359"/>
                  </a:moveTo>
                  <a:lnTo>
                    <a:pt x="192938" y="108699"/>
                  </a:lnTo>
                  <a:lnTo>
                    <a:pt x="193255" y="108699"/>
                  </a:lnTo>
                  <a:lnTo>
                    <a:pt x="191973" y="108292"/>
                  </a:lnTo>
                  <a:lnTo>
                    <a:pt x="192354" y="109728"/>
                  </a:lnTo>
                  <a:lnTo>
                    <a:pt x="193382" y="110426"/>
                  </a:lnTo>
                  <a:lnTo>
                    <a:pt x="193509" y="110070"/>
                  </a:lnTo>
                  <a:lnTo>
                    <a:pt x="193738" y="109359"/>
                  </a:lnTo>
                  <a:close/>
                </a:path>
                <a:path w="324484" h="338455">
                  <a:moveTo>
                    <a:pt x="195872" y="85636"/>
                  </a:moveTo>
                  <a:lnTo>
                    <a:pt x="193878" y="83947"/>
                  </a:lnTo>
                  <a:lnTo>
                    <a:pt x="190550" y="85191"/>
                  </a:lnTo>
                  <a:lnTo>
                    <a:pt x="188429" y="83858"/>
                  </a:lnTo>
                  <a:lnTo>
                    <a:pt x="188074" y="83858"/>
                  </a:lnTo>
                  <a:lnTo>
                    <a:pt x="187134" y="85991"/>
                  </a:lnTo>
                  <a:lnTo>
                    <a:pt x="186651" y="87045"/>
                  </a:lnTo>
                  <a:lnTo>
                    <a:pt x="188722" y="87210"/>
                  </a:lnTo>
                  <a:lnTo>
                    <a:pt x="189204" y="87122"/>
                  </a:lnTo>
                  <a:lnTo>
                    <a:pt x="191262" y="88468"/>
                  </a:lnTo>
                  <a:lnTo>
                    <a:pt x="191490" y="87985"/>
                  </a:lnTo>
                  <a:lnTo>
                    <a:pt x="191617" y="87757"/>
                  </a:lnTo>
                  <a:lnTo>
                    <a:pt x="191617" y="85991"/>
                  </a:lnTo>
                  <a:lnTo>
                    <a:pt x="195872" y="85991"/>
                  </a:lnTo>
                  <a:lnTo>
                    <a:pt x="195872" y="85636"/>
                  </a:lnTo>
                  <a:close/>
                </a:path>
                <a:path w="324484" h="338455">
                  <a:moveTo>
                    <a:pt x="197281" y="79959"/>
                  </a:moveTo>
                  <a:lnTo>
                    <a:pt x="196215" y="78549"/>
                  </a:lnTo>
                  <a:lnTo>
                    <a:pt x="196557" y="79502"/>
                  </a:lnTo>
                  <a:lnTo>
                    <a:pt x="197281" y="79959"/>
                  </a:lnTo>
                  <a:close/>
                </a:path>
                <a:path w="324484" h="338455">
                  <a:moveTo>
                    <a:pt x="199402" y="144068"/>
                  </a:moveTo>
                  <a:lnTo>
                    <a:pt x="198704" y="143713"/>
                  </a:lnTo>
                  <a:lnTo>
                    <a:pt x="197281" y="143014"/>
                  </a:lnTo>
                  <a:lnTo>
                    <a:pt x="194576" y="143776"/>
                  </a:lnTo>
                  <a:lnTo>
                    <a:pt x="193751" y="143789"/>
                  </a:lnTo>
                  <a:lnTo>
                    <a:pt x="192684" y="146202"/>
                  </a:lnTo>
                  <a:lnTo>
                    <a:pt x="192684" y="146558"/>
                  </a:lnTo>
                  <a:lnTo>
                    <a:pt x="195516" y="147256"/>
                  </a:lnTo>
                  <a:lnTo>
                    <a:pt x="196456" y="147027"/>
                  </a:lnTo>
                  <a:lnTo>
                    <a:pt x="196926" y="146900"/>
                  </a:lnTo>
                  <a:lnTo>
                    <a:pt x="196113" y="144526"/>
                  </a:lnTo>
                  <a:lnTo>
                    <a:pt x="196253" y="145605"/>
                  </a:lnTo>
                  <a:lnTo>
                    <a:pt x="194449" y="146202"/>
                  </a:lnTo>
                  <a:lnTo>
                    <a:pt x="193979" y="145719"/>
                  </a:lnTo>
                  <a:lnTo>
                    <a:pt x="193738" y="145491"/>
                  </a:lnTo>
                  <a:lnTo>
                    <a:pt x="195262" y="143687"/>
                  </a:lnTo>
                  <a:lnTo>
                    <a:pt x="196723" y="144119"/>
                  </a:lnTo>
                  <a:lnTo>
                    <a:pt x="199402" y="144424"/>
                  </a:lnTo>
                  <a:lnTo>
                    <a:pt x="199402" y="144068"/>
                  </a:lnTo>
                  <a:close/>
                </a:path>
                <a:path w="324484" h="338455">
                  <a:moveTo>
                    <a:pt x="199758" y="81381"/>
                  </a:moveTo>
                  <a:lnTo>
                    <a:pt x="193382" y="82448"/>
                  </a:lnTo>
                  <a:lnTo>
                    <a:pt x="193040" y="83146"/>
                  </a:lnTo>
                  <a:lnTo>
                    <a:pt x="194094" y="83146"/>
                  </a:lnTo>
                  <a:lnTo>
                    <a:pt x="196240" y="82359"/>
                  </a:lnTo>
                  <a:lnTo>
                    <a:pt x="198412" y="82931"/>
                  </a:lnTo>
                  <a:lnTo>
                    <a:pt x="199758" y="81381"/>
                  </a:lnTo>
                  <a:close/>
                </a:path>
                <a:path w="324484" h="338455">
                  <a:moveTo>
                    <a:pt x="203581" y="109474"/>
                  </a:moveTo>
                  <a:lnTo>
                    <a:pt x="203263" y="109423"/>
                  </a:lnTo>
                  <a:lnTo>
                    <a:pt x="202234" y="108292"/>
                  </a:lnTo>
                  <a:lnTo>
                    <a:pt x="201891" y="108292"/>
                  </a:lnTo>
                  <a:lnTo>
                    <a:pt x="200710" y="109956"/>
                  </a:lnTo>
                  <a:lnTo>
                    <a:pt x="200113" y="110782"/>
                  </a:lnTo>
                  <a:lnTo>
                    <a:pt x="202234" y="111010"/>
                  </a:lnTo>
                  <a:lnTo>
                    <a:pt x="203301" y="111137"/>
                  </a:lnTo>
                  <a:lnTo>
                    <a:pt x="203581" y="109474"/>
                  </a:lnTo>
                  <a:close/>
                </a:path>
                <a:path w="324484" h="338455">
                  <a:moveTo>
                    <a:pt x="208610" y="124231"/>
                  </a:moveTo>
                  <a:lnTo>
                    <a:pt x="208381" y="123888"/>
                  </a:lnTo>
                  <a:lnTo>
                    <a:pt x="208140" y="123532"/>
                  </a:lnTo>
                  <a:lnTo>
                    <a:pt x="207911" y="123177"/>
                  </a:lnTo>
                  <a:lnTo>
                    <a:pt x="207556" y="123177"/>
                  </a:lnTo>
                  <a:lnTo>
                    <a:pt x="208610" y="124231"/>
                  </a:lnTo>
                  <a:close/>
                </a:path>
                <a:path w="324484" h="338455">
                  <a:moveTo>
                    <a:pt x="209321" y="76428"/>
                  </a:moveTo>
                  <a:lnTo>
                    <a:pt x="208280" y="76809"/>
                  </a:lnTo>
                  <a:lnTo>
                    <a:pt x="207911" y="77838"/>
                  </a:lnTo>
                  <a:lnTo>
                    <a:pt x="208978" y="77838"/>
                  </a:lnTo>
                  <a:lnTo>
                    <a:pt x="209321" y="76428"/>
                  </a:lnTo>
                  <a:close/>
                </a:path>
                <a:path w="324484" h="338455">
                  <a:moveTo>
                    <a:pt x="211455" y="126911"/>
                  </a:moveTo>
                  <a:lnTo>
                    <a:pt x="210566" y="126911"/>
                  </a:lnTo>
                  <a:lnTo>
                    <a:pt x="211213" y="126314"/>
                  </a:lnTo>
                  <a:lnTo>
                    <a:pt x="210350" y="126911"/>
                  </a:lnTo>
                  <a:lnTo>
                    <a:pt x="208521" y="126911"/>
                  </a:lnTo>
                  <a:lnTo>
                    <a:pt x="209321" y="128130"/>
                  </a:lnTo>
                  <a:lnTo>
                    <a:pt x="211455" y="127419"/>
                  </a:lnTo>
                  <a:lnTo>
                    <a:pt x="211455" y="127215"/>
                  </a:lnTo>
                  <a:lnTo>
                    <a:pt x="210388" y="127076"/>
                  </a:lnTo>
                  <a:lnTo>
                    <a:pt x="211455" y="127076"/>
                  </a:lnTo>
                  <a:lnTo>
                    <a:pt x="211455" y="126911"/>
                  </a:lnTo>
                  <a:close/>
                </a:path>
                <a:path w="324484" h="338455">
                  <a:moveTo>
                    <a:pt x="213575" y="109004"/>
                  </a:moveTo>
                  <a:lnTo>
                    <a:pt x="212471" y="109486"/>
                  </a:lnTo>
                  <a:lnTo>
                    <a:pt x="211797" y="110426"/>
                  </a:lnTo>
                  <a:lnTo>
                    <a:pt x="212509" y="110426"/>
                  </a:lnTo>
                  <a:lnTo>
                    <a:pt x="212864" y="109956"/>
                  </a:lnTo>
                  <a:lnTo>
                    <a:pt x="213220" y="109474"/>
                  </a:lnTo>
                  <a:lnTo>
                    <a:pt x="213575" y="109004"/>
                  </a:lnTo>
                  <a:close/>
                </a:path>
                <a:path w="324484" h="338455">
                  <a:moveTo>
                    <a:pt x="214287" y="72885"/>
                  </a:moveTo>
                  <a:lnTo>
                    <a:pt x="210743" y="72885"/>
                  </a:lnTo>
                  <a:lnTo>
                    <a:pt x="210743" y="73596"/>
                  </a:lnTo>
                  <a:lnTo>
                    <a:pt x="213220" y="73596"/>
                  </a:lnTo>
                  <a:lnTo>
                    <a:pt x="213931" y="73113"/>
                  </a:lnTo>
                  <a:lnTo>
                    <a:pt x="214287" y="72885"/>
                  </a:lnTo>
                  <a:close/>
                </a:path>
                <a:path w="324484" h="338455">
                  <a:moveTo>
                    <a:pt x="222427" y="82448"/>
                  </a:moveTo>
                  <a:lnTo>
                    <a:pt x="221361" y="82448"/>
                  </a:lnTo>
                  <a:lnTo>
                    <a:pt x="221729" y="82677"/>
                  </a:lnTo>
                  <a:lnTo>
                    <a:pt x="222072" y="82918"/>
                  </a:lnTo>
                  <a:lnTo>
                    <a:pt x="222427" y="83146"/>
                  </a:lnTo>
                  <a:lnTo>
                    <a:pt x="222427" y="82448"/>
                  </a:lnTo>
                  <a:close/>
                </a:path>
                <a:path w="324484" h="338455">
                  <a:moveTo>
                    <a:pt x="225971" y="69697"/>
                  </a:moveTo>
                  <a:lnTo>
                    <a:pt x="224790" y="70053"/>
                  </a:lnTo>
                  <a:lnTo>
                    <a:pt x="223608" y="70396"/>
                  </a:lnTo>
                  <a:lnTo>
                    <a:pt x="222427" y="70751"/>
                  </a:lnTo>
                  <a:lnTo>
                    <a:pt x="223024" y="70878"/>
                  </a:lnTo>
                  <a:lnTo>
                    <a:pt x="224193" y="71107"/>
                  </a:lnTo>
                  <a:lnTo>
                    <a:pt x="224790" y="70637"/>
                  </a:lnTo>
                  <a:lnTo>
                    <a:pt x="225374" y="70167"/>
                  </a:lnTo>
                  <a:lnTo>
                    <a:pt x="225971" y="69697"/>
                  </a:lnTo>
                  <a:close/>
                </a:path>
                <a:path w="324484" h="338455">
                  <a:moveTo>
                    <a:pt x="229514" y="67221"/>
                  </a:moveTo>
                  <a:lnTo>
                    <a:pt x="229158" y="67221"/>
                  </a:lnTo>
                  <a:lnTo>
                    <a:pt x="229273" y="67564"/>
                  </a:lnTo>
                  <a:lnTo>
                    <a:pt x="229400" y="67919"/>
                  </a:lnTo>
                  <a:lnTo>
                    <a:pt x="229514" y="68275"/>
                  </a:lnTo>
                  <a:lnTo>
                    <a:pt x="229514" y="67221"/>
                  </a:lnTo>
                  <a:close/>
                </a:path>
                <a:path w="324484" h="338455">
                  <a:moveTo>
                    <a:pt x="231990" y="60134"/>
                  </a:moveTo>
                  <a:lnTo>
                    <a:pt x="231876" y="59893"/>
                  </a:lnTo>
                  <a:lnTo>
                    <a:pt x="231749" y="59664"/>
                  </a:lnTo>
                  <a:lnTo>
                    <a:pt x="231635" y="59423"/>
                  </a:lnTo>
                  <a:lnTo>
                    <a:pt x="231406" y="59296"/>
                  </a:lnTo>
                  <a:lnTo>
                    <a:pt x="231165" y="59182"/>
                  </a:lnTo>
                  <a:lnTo>
                    <a:pt x="230936" y="59067"/>
                  </a:lnTo>
                  <a:lnTo>
                    <a:pt x="230809" y="59296"/>
                  </a:lnTo>
                  <a:lnTo>
                    <a:pt x="230581" y="59778"/>
                  </a:lnTo>
                  <a:lnTo>
                    <a:pt x="230098" y="60718"/>
                  </a:lnTo>
                  <a:lnTo>
                    <a:pt x="229870" y="61188"/>
                  </a:lnTo>
                  <a:lnTo>
                    <a:pt x="230466" y="61315"/>
                  </a:lnTo>
                  <a:lnTo>
                    <a:pt x="231635" y="61544"/>
                  </a:lnTo>
                  <a:lnTo>
                    <a:pt x="231749" y="61074"/>
                  </a:lnTo>
                  <a:lnTo>
                    <a:pt x="231876" y="60604"/>
                  </a:lnTo>
                  <a:lnTo>
                    <a:pt x="231990" y="60134"/>
                  </a:lnTo>
                  <a:close/>
                </a:path>
                <a:path w="324484" h="338455">
                  <a:moveTo>
                    <a:pt x="232346" y="78549"/>
                  </a:moveTo>
                  <a:lnTo>
                    <a:pt x="232117" y="78079"/>
                  </a:lnTo>
                  <a:lnTo>
                    <a:pt x="231876" y="77609"/>
                  </a:lnTo>
                  <a:lnTo>
                    <a:pt x="231635" y="77127"/>
                  </a:lnTo>
                  <a:lnTo>
                    <a:pt x="231279" y="77127"/>
                  </a:lnTo>
                  <a:lnTo>
                    <a:pt x="231051" y="77482"/>
                  </a:lnTo>
                  <a:lnTo>
                    <a:pt x="230809" y="77838"/>
                  </a:lnTo>
                  <a:lnTo>
                    <a:pt x="230581" y="78193"/>
                  </a:lnTo>
                  <a:lnTo>
                    <a:pt x="230809" y="78435"/>
                  </a:lnTo>
                  <a:lnTo>
                    <a:pt x="231051" y="78663"/>
                  </a:lnTo>
                  <a:lnTo>
                    <a:pt x="231279" y="78905"/>
                  </a:lnTo>
                  <a:lnTo>
                    <a:pt x="231635" y="78778"/>
                  </a:lnTo>
                  <a:lnTo>
                    <a:pt x="232346" y="78549"/>
                  </a:lnTo>
                  <a:close/>
                </a:path>
                <a:path w="324484" h="338455">
                  <a:moveTo>
                    <a:pt x="233057" y="70053"/>
                  </a:moveTo>
                  <a:lnTo>
                    <a:pt x="232702" y="70053"/>
                  </a:lnTo>
                  <a:lnTo>
                    <a:pt x="232702" y="72174"/>
                  </a:lnTo>
                  <a:lnTo>
                    <a:pt x="232930" y="70751"/>
                  </a:lnTo>
                  <a:lnTo>
                    <a:pt x="233057" y="70053"/>
                  </a:lnTo>
                  <a:close/>
                </a:path>
                <a:path w="324484" h="338455">
                  <a:moveTo>
                    <a:pt x="235889" y="63677"/>
                  </a:moveTo>
                  <a:lnTo>
                    <a:pt x="234124" y="63677"/>
                  </a:lnTo>
                  <a:lnTo>
                    <a:pt x="234823" y="64376"/>
                  </a:lnTo>
                  <a:lnTo>
                    <a:pt x="235178" y="64147"/>
                  </a:lnTo>
                  <a:lnTo>
                    <a:pt x="235534" y="63906"/>
                  </a:lnTo>
                  <a:lnTo>
                    <a:pt x="235889" y="63677"/>
                  </a:lnTo>
                  <a:close/>
                </a:path>
                <a:path w="324484" h="338455">
                  <a:moveTo>
                    <a:pt x="236943" y="59423"/>
                  </a:moveTo>
                  <a:lnTo>
                    <a:pt x="236601" y="59423"/>
                  </a:lnTo>
                  <a:lnTo>
                    <a:pt x="236474" y="60248"/>
                  </a:lnTo>
                  <a:lnTo>
                    <a:pt x="236245" y="61899"/>
                  </a:lnTo>
                  <a:lnTo>
                    <a:pt x="236943" y="61899"/>
                  </a:lnTo>
                  <a:lnTo>
                    <a:pt x="236943" y="59423"/>
                  </a:lnTo>
                  <a:close/>
                </a:path>
                <a:path w="324484" h="338455">
                  <a:moveTo>
                    <a:pt x="237121" y="57061"/>
                  </a:moveTo>
                  <a:lnTo>
                    <a:pt x="236689" y="57353"/>
                  </a:lnTo>
                  <a:lnTo>
                    <a:pt x="235889" y="56235"/>
                  </a:lnTo>
                  <a:lnTo>
                    <a:pt x="234480" y="56235"/>
                  </a:lnTo>
                  <a:lnTo>
                    <a:pt x="234708" y="56819"/>
                  </a:lnTo>
                  <a:lnTo>
                    <a:pt x="234950" y="57416"/>
                  </a:lnTo>
                  <a:lnTo>
                    <a:pt x="235178" y="58000"/>
                  </a:lnTo>
                  <a:lnTo>
                    <a:pt x="235775" y="58127"/>
                  </a:lnTo>
                  <a:lnTo>
                    <a:pt x="236943" y="58356"/>
                  </a:lnTo>
                  <a:lnTo>
                    <a:pt x="237121" y="57061"/>
                  </a:lnTo>
                  <a:close/>
                </a:path>
                <a:path w="324484" h="338455">
                  <a:moveTo>
                    <a:pt x="238366" y="62966"/>
                  </a:moveTo>
                  <a:lnTo>
                    <a:pt x="238137" y="62725"/>
                  </a:lnTo>
                  <a:lnTo>
                    <a:pt x="237896" y="62496"/>
                  </a:lnTo>
                  <a:lnTo>
                    <a:pt x="237655" y="62255"/>
                  </a:lnTo>
                  <a:lnTo>
                    <a:pt x="237312" y="63677"/>
                  </a:lnTo>
                  <a:lnTo>
                    <a:pt x="236943" y="63792"/>
                  </a:lnTo>
                  <a:lnTo>
                    <a:pt x="236245" y="64020"/>
                  </a:lnTo>
                  <a:lnTo>
                    <a:pt x="236829" y="64147"/>
                  </a:lnTo>
                  <a:lnTo>
                    <a:pt x="238010" y="64376"/>
                  </a:lnTo>
                  <a:lnTo>
                    <a:pt x="238137" y="63906"/>
                  </a:lnTo>
                  <a:lnTo>
                    <a:pt x="238366" y="62966"/>
                  </a:lnTo>
                  <a:close/>
                </a:path>
                <a:path w="324484" h="338455">
                  <a:moveTo>
                    <a:pt x="238683" y="74371"/>
                  </a:moveTo>
                  <a:lnTo>
                    <a:pt x="237502" y="73888"/>
                  </a:lnTo>
                  <a:lnTo>
                    <a:pt x="235889" y="73228"/>
                  </a:lnTo>
                  <a:lnTo>
                    <a:pt x="235318" y="74244"/>
                  </a:lnTo>
                  <a:lnTo>
                    <a:pt x="236423" y="73888"/>
                  </a:lnTo>
                  <a:lnTo>
                    <a:pt x="236486" y="74688"/>
                  </a:lnTo>
                  <a:lnTo>
                    <a:pt x="236601" y="76073"/>
                  </a:lnTo>
                  <a:lnTo>
                    <a:pt x="237617" y="75044"/>
                  </a:lnTo>
                  <a:lnTo>
                    <a:pt x="238150" y="74688"/>
                  </a:lnTo>
                  <a:lnTo>
                    <a:pt x="238683" y="74371"/>
                  </a:lnTo>
                  <a:close/>
                </a:path>
                <a:path w="324484" h="338455">
                  <a:moveTo>
                    <a:pt x="240144" y="58000"/>
                  </a:moveTo>
                  <a:lnTo>
                    <a:pt x="239674" y="57886"/>
                  </a:lnTo>
                  <a:lnTo>
                    <a:pt x="239191" y="57772"/>
                  </a:lnTo>
                  <a:lnTo>
                    <a:pt x="238721" y="57645"/>
                  </a:lnTo>
                  <a:lnTo>
                    <a:pt x="238721" y="58000"/>
                  </a:lnTo>
                  <a:lnTo>
                    <a:pt x="240144" y="58000"/>
                  </a:lnTo>
                  <a:close/>
                </a:path>
                <a:path w="324484" h="338455">
                  <a:moveTo>
                    <a:pt x="244703" y="79603"/>
                  </a:moveTo>
                  <a:lnTo>
                    <a:pt x="242582" y="75044"/>
                  </a:lnTo>
                  <a:lnTo>
                    <a:pt x="244386" y="71818"/>
                  </a:lnTo>
                  <a:lnTo>
                    <a:pt x="244271" y="71577"/>
                  </a:lnTo>
                  <a:lnTo>
                    <a:pt x="244157" y="71348"/>
                  </a:lnTo>
                  <a:lnTo>
                    <a:pt x="244030" y="71107"/>
                  </a:lnTo>
                  <a:lnTo>
                    <a:pt x="240880" y="72059"/>
                  </a:lnTo>
                  <a:lnTo>
                    <a:pt x="239687" y="74295"/>
                  </a:lnTo>
                  <a:lnTo>
                    <a:pt x="239102" y="74117"/>
                  </a:lnTo>
                  <a:lnTo>
                    <a:pt x="238683" y="74371"/>
                  </a:lnTo>
                  <a:lnTo>
                    <a:pt x="239483" y="74688"/>
                  </a:lnTo>
                  <a:lnTo>
                    <a:pt x="239649" y="74371"/>
                  </a:lnTo>
                  <a:lnTo>
                    <a:pt x="239941" y="74371"/>
                  </a:lnTo>
                  <a:lnTo>
                    <a:pt x="240893" y="74688"/>
                  </a:lnTo>
                  <a:lnTo>
                    <a:pt x="242201" y="75742"/>
                  </a:lnTo>
                  <a:lnTo>
                    <a:pt x="241630" y="76593"/>
                  </a:lnTo>
                  <a:lnTo>
                    <a:pt x="242976" y="78193"/>
                  </a:lnTo>
                  <a:lnTo>
                    <a:pt x="240855" y="85991"/>
                  </a:lnTo>
                  <a:lnTo>
                    <a:pt x="241909" y="85991"/>
                  </a:lnTo>
                  <a:lnTo>
                    <a:pt x="244030" y="85280"/>
                  </a:lnTo>
                  <a:lnTo>
                    <a:pt x="242620" y="83858"/>
                  </a:lnTo>
                  <a:lnTo>
                    <a:pt x="244703" y="79603"/>
                  </a:lnTo>
                  <a:close/>
                </a:path>
                <a:path w="324484" h="338455">
                  <a:moveTo>
                    <a:pt x="247218" y="72529"/>
                  </a:moveTo>
                  <a:lnTo>
                    <a:pt x="246634" y="72288"/>
                  </a:lnTo>
                  <a:lnTo>
                    <a:pt x="246049" y="72059"/>
                  </a:lnTo>
                  <a:lnTo>
                    <a:pt x="245452" y="71818"/>
                  </a:lnTo>
                  <a:lnTo>
                    <a:pt x="245681" y="72529"/>
                  </a:lnTo>
                  <a:lnTo>
                    <a:pt x="246164" y="73939"/>
                  </a:lnTo>
                  <a:lnTo>
                    <a:pt x="246519" y="73469"/>
                  </a:lnTo>
                  <a:lnTo>
                    <a:pt x="246862" y="72999"/>
                  </a:lnTo>
                  <a:lnTo>
                    <a:pt x="247218" y="72529"/>
                  </a:lnTo>
                  <a:close/>
                </a:path>
                <a:path w="324484" h="338455">
                  <a:moveTo>
                    <a:pt x="247929" y="65087"/>
                  </a:moveTo>
                  <a:lnTo>
                    <a:pt x="245592" y="63868"/>
                  </a:lnTo>
                  <a:lnTo>
                    <a:pt x="243560" y="65265"/>
                  </a:lnTo>
                  <a:lnTo>
                    <a:pt x="242265" y="64376"/>
                  </a:lnTo>
                  <a:lnTo>
                    <a:pt x="241325" y="64858"/>
                  </a:lnTo>
                  <a:lnTo>
                    <a:pt x="240855" y="65087"/>
                  </a:lnTo>
                  <a:lnTo>
                    <a:pt x="241198" y="65798"/>
                  </a:lnTo>
                  <a:lnTo>
                    <a:pt x="246862" y="66509"/>
                  </a:lnTo>
                  <a:lnTo>
                    <a:pt x="247929" y="65087"/>
                  </a:lnTo>
                  <a:close/>
                </a:path>
                <a:path w="324484" h="338455">
                  <a:moveTo>
                    <a:pt x="248285" y="68275"/>
                  </a:moveTo>
                  <a:lnTo>
                    <a:pt x="247815" y="68160"/>
                  </a:lnTo>
                  <a:lnTo>
                    <a:pt x="247345" y="68033"/>
                  </a:lnTo>
                  <a:lnTo>
                    <a:pt x="246862" y="67919"/>
                  </a:lnTo>
                  <a:lnTo>
                    <a:pt x="246862" y="68275"/>
                  </a:lnTo>
                  <a:lnTo>
                    <a:pt x="248285" y="68275"/>
                  </a:lnTo>
                  <a:close/>
                </a:path>
                <a:path w="324484" h="338455">
                  <a:moveTo>
                    <a:pt x="250405" y="68986"/>
                  </a:moveTo>
                  <a:lnTo>
                    <a:pt x="249783" y="67957"/>
                  </a:lnTo>
                  <a:lnTo>
                    <a:pt x="249732" y="68097"/>
                  </a:lnTo>
                  <a:lnTo>
                    <a:pt x="248640" y="67564"/>
                  </a:lnTo>
                  <a:lnTo>
                    <a:pt x="249110" y="68554"/>
                  </a:lnTo>
                  <a:lnTo>
                    <a:pt x="250405" y="68986"/>
                  </a:lnTo>
                  <a:close/>
                </a:path>
                <a:path w="324484" h="338455">
                  <a:moveTo>
                    <a:pt x="250761" y="59423"/>
                  </a:moveTo>
                  <a:lnTo>
                    <a:pt x="249212" y="57645"/>
                  </a:lnTo>
                  <a:lnTo>
                    <a:pt x="245986" y="58940"/>
                  </a:lnTo>
                  <a:lnTo>
                    <a:pt x="244741" y="58712"/>
                  </a:lnTo>
                  <a:lnTo>
                    <a:pt x="243738" y="59944"/>
                  </a:lnTo>
                  <a:lnTo>
                    <a:pt x="242887" y="62179"/>
                  </a:lnTo>
                  <a:lnTo>
                    <a:pt x="244741" y="63322"/>
                  </a:lnTo>
                  <a:lnTo>
                    <a:pt x="244741" y="59778"/>
                  </a:lnTo>
                  <a:lnTo>
                    <a:pt x="248754" y="60477"/>
                  </a:lnTo>
                  <a:lnTo>
                    <a:pt x="250761" y="60845"/>
                  </a:lnTo>
                  <a:lnTo>
                    <a:pt x="250761" y="59423"/>
                  </a:lnTo>
                  <a:close/>
                </a:path>
                <a:path w="324484" h="338455">
                  <a:moveTo>
                    <a:pt x="257810" y="37515"/>
                  </a:moveTo>
                  <a:lnTo>
                    <a:pt x="257403" y="37236"/>
                  </a:lnTo>
                  <a:lnTo>
                    <a:pt x="256908" y="36893"/>
                  </a:lnTo>
                  <a:lnTo>
                    <a:pt x="256425" y="35687"/>
                  </a:lnTo>
                  <a:lnTo>
                    <a:pt x="254660" y="35687"/>
                  </a:lnTo>
                  <a:lnTo>
                    <a:pt x="253898" y="36893"/>
                  </a:lnTo>
                  <a:lnTo>
                    <a:pt x="253707" y="36893"/>
                  </a:lnTo>
                  <a:lnTo>
                    <a:pt x="253682" y="37236"/>
                  </a:lnTo>
                  <a:lnTo>
                    <a:pt x="253568" y="39230"/>
                  </a:lnTo>
                  <a:lnTo>
                    <a:pt x="254304" y="39230"/>
                  </a:lnTo>
                  <a:lnTo>
                    <a:pt x="255371" y="38176"/>
                  </a:lnTo>
                  <a:lnTo>
                    <a:pt x="255625" y="37782"/>
                  </a:lnTo>
                  <a:lnTo>
                    <a:pt x="255790" y="37515"/>
                  </a:lnTo>
                  <a:lnTo>
                    <a:pt x="257810" y="37515"/>
                  </a:lnTo>
                  <a:close/>
                </a:path>
                <a:path w="324484" h="338455">
                  <a:moveTo>
                    <a:pt x="265633" y="56591"/>
                  </a:moveTo>
                  <a:lnTo>
                    <a:pt x="265163" y="57061"/>
                  </a:lnTo>
                  <a:lnTo>
                    <a:pt x="264934" y="57302"/>
                  </a:lnTo>
                  <a:lnTo>
                    <a:pt x="265633" y="57302"/>
                  </a:lnTo>
                  <a:lnTo>
                    <a:pt x="265633" y="56591"/>
                  </a:lnTo>
                  <a:close/>
                </a:path>
                <a:path w="324484" h="338455">
                  <a:moveTo>
                    <a:pt x="266700" y="54470"/>
                  </a:moveTo>
                  <a:lnTo>
                    <a:pt x="266585" y="54102"/>
                  </a:lnTo>
                  <a:lnTo>
                    <a:pt x="266471" y="53759"/>
                  </a:lnTo>
                  <a:lnTo>
                    <a:pt x="266344" y="53403"/>
                  </a:lnTo>
                  <a:lnTo>
                    <a:pt x="265988" y="53759"/>
                  </a:lnTo>
                  <a:lnTo>
                    <a:pt x="266230" y="53987"/>
                  </a:lnTo>
                  <a:lnTo>
                    <a:pt x="266471" y="54229"/>
                  </a:lnTo>
                  <a:lnTo>
                    <a:pt x="266700" y="54470"/>
                  </a:lnTo>
                  <a:close/>
                </a:path>
                <a:path w="324484" h="338455">
                  <a:moveTo>
                    <a:pt x="269303" y="36360"/>
                  </a:moveTo>
                  <a:lnTo>
                    <a:pt x="265760" y="36804"/>
                  </a:lnTo>
                  <a:lnTo>
                    <a:pt x="262509" y="37579"/>
                  </a:lnTo>
                  <a:lnTo>
                    <a:pt x="259016" y="37782"/>
                  </a:lnTo>
                  <a:lnTo>
                    <a:pt x="261670" y="38366"/>
                  </a:lnTo>
                  <a:lnTo>
                    <a:pt x="265722" y="37185"/>
                  </a:lnTo>
                  <a:lnTo>
                    <a:pt x="269303" y="36360"/>
                  </a:lnTo>
                  <a:close/>
                </a:path>
                <a:path w="324484" h="338455">
                  <a:moveTo>
                    <a:pt x="274497" y="35687"/>
                  </a:moveTo>
                  <a:lnTo>
                    <a:pt x="273113" y="35572"/>
                  </a:lnTo>
                  <a:lnTo>
                    <a:pt x="271272" y="35915"/>
                  </a:lnTo>
                  <a:lnTo>
                    <a:pt x="269303" y="36360"/>
                  </a:lnTo>
                  <a:lnTo>
                    <a:pt x="270954" y="36156"/>
                  </a:lnTo>
                  <a:lnTo>
                    <a:pt x="272656" y="36017"/>
                  </a:lnTo>
                  <a:lnTo>
                    <a:pt x="274497" y="36042"/>
                  </a:lnTo>
                  <a:lnTo>
                    <a:pt x="274497" y="35687"/>
                  </a:lnTo>
                  <a:close/>
                </a:path>
                <a:path w="324484" h="338455">
                  <a:moveTo>
                    <a:pt x="324078" y="48437"/>
                  </a:moveTo>
                  <a:lnTo>
                    <a:pt x="322707" y="48006"/>
                  </a:lnTo>
                  <a:lnTo>
                    <a:pt x="321957" y="48666"/>
                  </a:lnTo>
                  <a:lnTo>
                    <a:pt x="320535" y="49149"/>
                  </a:lnTo>
                  <a:lnTo>
                    <a:pt x="320535" y="49504"/>
                  </a:lnTo>
                  <a:lnTo>
                    <a:pt x="321602" y="49504"/>
                  </a:lnTo>
                  <a:lnTo>
                    <a:pt x="324078" y="48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7553566" y="2580017"/>
              <a:ext cx="642620" cy="227965"/>
            </a:xfrm>
            <a:custGeom>
              <a:avLst/>
              <a:gdLst/>
              <a:ahLst/>
              <a:cxnLst/>
              <a:rect l="l" t="t" r="r" b="b"/>
              <a:pathLst>
                <a:path w="642620" h="227964">
                  <a:moveTo>
                    <a:pt x="3187" y="200469"/>
                  </a:moveTo>
                  <a:lnTo>
                    <a:pt x="1066" y="200240"/>
                  </a:lnTo>
                  <a:lnTo>
                    <a:pt x="0" y="200113"/>
                  </a:lnTo>
                  <a:lnTo>
                    <a:pt x="114" y="200710"/>
                  </a:lnTo>
                  <a:lnTo>
                    <a:pt x="241" y="201295"/>
                  </a:lnTo>
                  <a:lnTo>
                    <a:pt x="355" y="201891"/>
                  </a:lnTo>
                  <a:lnTo>
                    <a:pt x="952" y="202120"/>
                  </a:lnTo>
                  <a:lnTo>
                    <a:pt x="1536" y="202361"/>
                  </a:lnTo>
                  <a:lnTo>
                    <a:pt x="2120" y="202590"/>
                  </a:lnTo>
                  <a:lnTo>
                    <a:pt x="2006" y="202234"/>
                  </a:lnTo>
                  <a:lnTo>
                    <a:pt x="1879" y="201891"/>
                  </a:lnTo>
                  <a:lnTo>
                    <a:pt x="1778" y="201536"/>
                  </a:lnTo>
                  <a:lnTo>
                    <a:pt x="2717" y="201053"/>
                  </a:lnTo>
                  <a:lnTo>
                    <a:pt x="3187" y="200825"/>
                  </a:lnTo>
                  <a:lnTo>
                    <a:pt x="3187" y="200469"/>
                  </a:lnTo>
                  <a:close/>
                </a:path>
                <a:path w="642620" h="227964">
                  <a:moveTo>
                    <a:pt x="15227" y="169646"/>
                  </a:moveTo>
                  <a:lnTo>
                    <a:pt x="12407" y="170802"/>
                  </a:lnTo>
                  <a:lnTo>
                    <a:pt x="10820" y="171958"/>
                  </a:lnTo>
                  <a:lnTo>
                    <a:pt x="9207" y="174256"/>
                  </a:lnTo>
                  <a:lnTo>
                    <a:pt x="9918" y="174256"/>
                  </a:lnTo>
                  <a:lnTo>
                    <a:pt x="11391" y="172275"/>
                  </a:lnTo>
                  <a:lnTo>
                    <a:pt x="13728" y="171500"/>
                  </a:lnTo>
                  <a:lnTo>
                    <a:pt x="15227" y="169646"/>
                  </a:lnTo>
                  <a:close/>
                </a:path>
                <a:path w="642620" h="227964">
                  <a:moveTo>
                    <a:pt x="15938" y="174256"/>
                  </a:moveTo>
                  <a:lnTo>
                    <a:pt x="12966" y="172999"/>
                  </a:lnTo>
                  <a:lnTo>
                    <a:pt x="7404" y="178041"/>
                  </a:lnTo>
                  <a:lnTo>
                    <a:pt x="6731" y="180276"/>
                  </a:lnTo>
                  <a:lnTo>
                    <a:pt x="7797" y="180276"/>
                  </a:lnTo>
                  <a:lnTo>
                    <a:pt x="10121" y="178320"/>
                  </a:lnTo>
                  <a:lnTo>
                    <a:pt x="12268" y="174548"/>
                  </a:lnTo>
                  <a:lnTo>
                    <a:pt x="15938" y="174256"/>
                  </a:lnTo>
                  <a:close/>
                </a:path>
                <a:path w="642620" h="227964">
                  <a:moveTo>
                    <a:pt x="136359" y="85356"/>
                  </a:moveTo>
                  <a:lnTo>
                    <a:pt x="125031" y="88544"/>
                  </a:lnTo>
                  <a:lnTo>
                    <a:pt x="124320" y="88900"/>
                  </a:lnTo>
                  <a:lnTo>
                    <a:pt x="125742" y="88900"/>
                  </a:lnTo>
                  <a:lnTo>
                    <a:pt x="136359" y="85356"/>
                  </a:lnTo>
                  <a:close/>
                </a:path>
                <a:path w="642620" h="227964">
                  <a:moveTo>
                    <a:pt x="184531" y="75793"/>
                  </a:moveTo>
                  <a:lnTo>
                    <a:pt x="166471" y="78625"/>
                  </a:lnTo>
                  <a:lnTo>
                    <a:pt x="169303" y="78981"/>
                  </a:lnTo>
                  <a:lnTo>
                    <a:pt x="184531" y="75793"/>
                  </a:lnTo>
                  <a:close/>
                </a:path>
                <a:path w="642620" h="227964">
                  <a:moveTo>
                    <a:pt x="200469" y="60566"/>
                  </a:moveTo>
                  <a:lnTo>
                    <a:pt x="199771" y="60871"/>
                  </a:lnTo>
                  <a:lnTo>
                    <a:pt x="199402" y="61277"/>
                  </a:lnTo>
                  <a:lnTo>
                    <a:pt x="200113" y="61277"/>
                  </a:lnTo>
                  <a:lnTo>
                    <a:pt x="200342" y="60794"/>
                  </a:lnTo>
                  <a:lnTo>
                    <a:pt x="200469" y="60566"/>
                  </a:lnTo>
                  <a:close/>
                </a:path>
                <a:path w="642620" h="227964">
                  <a:moveTo>
                    <a:pt x="221373" y="72605"/>
                  </a:moveTo>
                  <a:lnTo>
                    <a:pt x="218884" y="74383"/>
                  </a:lnTo>
                  <a:lnTo>
                    <a:pt x="221373" y="72605"/>
                  </a:lnTo>
                  <a:close/>
                </a:path>
                <a:path w="642620" h="227964">
                  <a:moveTo>
                    <a:pt x="222961" y="55600"/>
                  </a:moveTo>
                  <a:lnTo>
                    <a:pt x="222808" y="55638"/>
                  </a:lnTo>
                  <a:lnTo>
                    <a:pt x="222669" y="55676"/>
                  </a:lnTo>
                  <a:lnTo>
                    <a:pt x="222529" y="55702"/>
                  </a:lnTo>
                  <a:lnTo>
                    <a:pt x="222694" y="55880"/>
                  </a:lnTo>
                  <a:lnTo>
                    <a:pt x="222834" y="55841"/>
                  </a:lnTo>
                  <a:lnTo>
                    <a:pt x="222961" y="55600"/>
                  </a:lnTo>
                  <a:close/>
                </a:path>
                <a:path w="642620" h="227964">
                  <a:moveTo>
                    <a:pt x="227393" y="76149"/>
                  </a:moveTo>
                  <a:lnTo>
                    <a:pt x="225348" y="75679"/>
                  </a:lnTo>
                  <a:lnTo>
                    <a:pt x="223354" y="75679"/>
                  </a:lnTo>
                  <a:lnTo>
                    <a:pt x="222072" y="76860"/>
                  </a:lnTo>
                  <a:lnTo>
                    <a:pt x="221373" y="76860"/>
                  </a:lnTo>
                  <a:lnTo>
                    <a:pt x="221373" y="77216"/>
                  </a:lnTo>
                  <a:lnTo>
                    <a:pt x="223850" y="77216"/>
                  </a:lnTo>
                  <a:lnTo>
                    <a:pt x="225018" y="76974"/>
                  </a:lnTo>
                  <a:lnTo>
                    <a:pt x="226212" y="76746"/>
                  </a:lnTo>
                  <a:lnTo>
                    <a:pt x="227393" y="76504"/>
                  </a:lnTo>
                  <a:lnTo>
                    <a:pt x="227393" y="76149"/>
                  </a:lnTo>
                  <a:close/>
                </a:path>
                <a:path w="642620" h="227964">
                  <a:moveTo>
                    <a:pt x="234823" y="109448"/>
                  </a:moveTo>
                  <a:lnTo>
                    <a:pt x="234594" y="108026"/>
                  </a:lnTo>
                  <a:lnTo>
                    <a:pt x="234467" y="107315"/>
                  </a:lnTo>
                  <a:lnTo>
                    <a:pt x="233413" y="107315"/>
                  </a:lnTo>
                  <a:lnTo>
                    <a:pt x="233832" y="108737"/>
                  </a:lnTo>
                  <a:lnTo>
                    <a:pt x="234823" y="109448"/>
                  </a:lnTo>
                  <a:close/>
                </a:path>
                <a:path w="642620" h="227964">
                  <a:moveTo>
                    <a:pt x="257492" y="73672"/>
                  </a:moveTo>
                  <a:lnTo>
                    <a:pt x="256908" y="73431"/>
                  </a:lnTo>
                  <a:lnTo>
                    <a:pt x="256311" y="73202"/>
                  </a:lnTo>
                  <a:lnTo>
                    <a:pt x="255714" y="72961"/>
                  </a:lnTo>
                  <a:lnTo>
                    <a:pt x="255612" y="73317"/>
                  </a:lnTo>
                  <a:lnTo>
                    <a:pt x="255485" y="73672"/>
                  </a:lnTo>
                  <a:lnTo>
                    <a:pt x="255371" y="74028"/>
                  </a:lnTo>
                  <a:lnTo>
                    <a:pt x="255714" y="74142"/>
                  </a:lnTo>
                  <a:lnTo>
                    <a:pt x="256082" y="74256"/>
                  </a:lnTo>
                  <a:lnTo>
                    <a:pt x="256425" y="74383"/>
                  </a:lnTo>
                  <a:lnTo>
                    <a:pt x="256794" y="74142"/>
                  </a:lnTo>
                  <a:lnTo>
                    <a:pt x="257136" y="73901"/>
                  </a:lnTo>
                  <a:lnTo>
                    <a:pt x="257492" y="73672"/>
                  </a:lnTo>
                  <a:close/>
                </a:path>
                <a:path w="642620" h="227964">
                  <a:moveTo>
                    <a:pt x="266700" y="70129"/>
                  </a:moveTo>
                  <a:lnTo>
                    <a:pt x="266255" y="69672"/>
                  </a:lnTo>
                  <a:lnTo>
                    <a:pt x="265277" y="69418"/>
                  </a:lnTo>
                  <a:lnTo>
                    <a:pt x="265277" y="69773"/>
                  </a:lnTo>
                  <a:lnTo>
                    <a:pt x="265760" y="69888"/>
                  </a:lnTo>
                  <a:lnTo>
                    <a:pt x="266230" y="70002"/>
                  </a:lnTo>
                  <a:lnTo>
                    <a:pt x="266700" y="70129"/>
                  </a:lnTo>
                  <a:close/>
                </a:path>
                <a:path w="642620" h="227964">
                  <a:moveTo>
                    <a:pt x="268122" y="73672"/>
                  </a:moveTo>
                  <a:lnTo>
                    <a:pt x="266700" y="72250"/>
                  </a:lnTo>
                  <a:lnTo>
                    <a:pt x="264655" y="73418"/>
                  </a:lnTo>
                  <a:lnTo>
                    <a:pt x="261950" y="72339"/>
                  </a:lnTo>
                  <a:lnTo>
                    <a:pt x="259270" y="73317"/>
                  </a:lnTo>
                  <a:lnTo>
                    <a:pt x="258559" y="73672"/>
                  </a:lnTo>
                  <a:lnTo>
                    <a:pt x="267055" y="74028"/>
                  </a:lnTo>
                  <a:lnTo>
                    <a:pt x="268122" y="73672"/>
                  </a:lnTo>
                  <a:close/>
                </a:path>
                <a:path w="642620" h="227964">
                  <a:moveTo>
                    <a:pt x="276618" y="70485"/>
                  </a:moveTo>
                  <a:lnTo>
                    <a:pt x="274866" y="69316"/>
                  </a:lnTo>
                  <a:lnTo>
                    <a:pt x="271449" y="69291"/>
                  </a:lnTo>
                  <a:lnTo>
                    <a:pt x="268465" y="69418"/>
                  </a:lnTo>
                  <a:lnTo>
                    <a:pt x="269976" y="70561"/>
                  </a:lnTo>
                  <a:lnTo>
                    <a:pt x="274142" y="70434"/>
                  </a:lnTo>
                  <a:lnTo>
                    <a:pt x="276618" y="70485"/>
                  </a:lnTo>
                  <a:close/>
                </a:path>
                <a:path w="642620" h="227964">
                  <a:moveTo>
                    <a:pt x="277329" y="105549"/>
                  </a:moveTo>
                  <a:lnTo>
                    <a:pt x="276428" y="104076"/>
                  </a:lnTo>
                  <a:lnTo>
                    <a:pt x="268909" y="104419"/>
                  </a:lnTo>
                  <a:lnTo>
                    <a:pt x="264934" y="104838"/>
                  </a:lnTo>
                  <a:lnTo>
                    <a:pt x="264579" y="105549"/>
                  </a:lnTo>
                  <a:lnTo>
                    <a:pt x="277329" y="105549"/>
                  </a:lnTo>
                  <a:close/>
                </a:path>
                <a:path w="642620" h="227964">
                  <a:moveTo>
                    <a:pt x="284403" y="71183"/>
                  </a:moveTo>
                  <a:lnTo>
                    <a:pt x="283641" y="70421"/>
                  </a:lnTo>
                  <a:lnTo>
                    <a:pt x="282892" y="70434"/>
                  </a:lnTo>
                  <a:lnTo>
                    <a:pt x="281216" y="70485"/>
                  </a:lnTo>
                  <a:lnTo>
                    <a:pt x="281216" y="70840"/>
                  </a:lnTo>
                  <a:lnTo>
                    <a:pt x="284403" y="71183"/>
                  </a:lnTo>
                  <a:close/>
                </a:path>
                <a:path w="642620" h="227964">
                  <a:moveTo>
                    <a:pt x="319125" y="47815"/>
                  </a:moveTo>
                  <a:lnTo>
                    <a:pt x="315087" y="42938"/>
                  </a:lnTo>
                  <a:lnTo>
                    <a:pt x="306273" y="41148"/>
                  </a:lnTo>
                  <a:lnTo>
                    <a:pt x="297154" y="41440"/>
                  </a:lnTo>
                  <a:lnTo>
                    <a:pt x="307784" y="43205"/>
                  </a:lnTo>
                  <a:lnTo>
                    <a:pt x="319125" y="47815"/>
                  </a:lnTo>
                  <a:close/>
                </a:path>
                <a:path w="642620" h="227964">
                  <a:moveTo>
                    <a:pt x="395630" y="103428"/>
                  </a:moveTo>
                  <a:lnTo>
                    <a:pt x="394449" y="102831"/>
                  </a:lnTo>
                  <a:lnTo>
                    <a:pt x="393255" y="102247"/>
                  </a:lnTo>
                  <a:lnTo>
                    <a:pt x="392087" y="101650"/>
                  </a:lnTo>
                  <a:lnTo>
                    <a:pt x="392087" y="102006"/>
                  </a:lnTo>
                  <a:lnTo>
                    <a:pt x="393255" y="102476"/>
                  </a:lnTo>
                  <a:lnTo>
                    <a:pt x="394449" y="102946"/>
                  </a:lnTo>
                  <a:lnTo>
                    <a:pt x="395630" y="103428"/>
                  </a:lnTo>
                  <a:close/>
                </a:path>
                <a:path w="642620" h="227964">
                  <a:moveTo>
                    <a:pt x="404837" y="108026"/>
                  </a:moveTo>
                  <a:lnTo>
                    <a:pt x="403656" y="107442"/>
                  </a:lnTo>
                  <a:lnTo>
                    <a:pt x="401294" y="106248"/>
                  </a:lnTo>
                  <a:lnTo>
                    <a:pt x="402259" y="107416"/>
                  </a:lnTo>
                  <a:lnTo>
                    <a:pt x="403009" y="107670"/>
                  </a:lnTo>
                  <a:lnTo>
                    <a:pt x="404837" y="108026"/>
                  </a:lnTo>
                  <a:close/>
                </a:path>
                <a:path w="642620" h="227964">
                  <a:moveTo>
                    <a:pt x="482765" y="226326"/>
                  </a:moveTo>
                  <a:lnTo>
                    <a:pt x="482396" y="226796"/>
                  </a:lnTo>
                  <a:lnTo>
                    <a:pt x="482053" y="227266"/>
                  </a:lnTo>
                  <a:lnTo>
                    <a:pt x="481698" y="227736"/>
                  </a:lnTo>
                  <a:lnTo>
                    <a:pt x="482396" y="227736"/>
                  </a:lnTo>
                  <a:lnTo>
                    <a:pt x="482523" y="227266"/>
                  </a:lnTo>
                  <a:lnTo>
                    <a:pt x="482638" y="226796"/>
                  </a:lnTo>
                  <a:lnTo>
                    <a:pt x="482765" y="226326"/>
                  </a:lnTo>
                  <a:close/>
                </a:path>
                <a:path w="642620" h="227964">
                  <a:moveTo>
                    <a:pt x="516763" y="7442"/>
                  </a:moveTo>
                  <a:lnTo>
                    <a:pt x="516280" y="6705"/>
                  </a:lnTo>
                  <a:lnTo>
                    <a:pt x="515340" y="6375"/>
                  </a:lnTo>
                  <a:lnTo>
                    <a:pt x="516280" y="7086"/>
                  </a:lnTo>
                  <a:lnTo>
                    <a:pt x="516763" y="7442"/>
                  </a:lnTo>
                  <a:close/>
                </a:path>
                <a:path w="642620" h="227964">
                  <a:moveTo>
                    <a:pt x="519582" y="2120"/>
                  </a:moveTo>
                  <a:lnTo>
                    <a:pt x="518464" y="3263"/>
                  </a:lnTo>
                  <a:lnTo>
                    <a:pt x="517372" y="4470"/>
                  </a:lnTo>
                  <a:lnTo>
                    <a:pt x="517118" y="5664"/>
                  </a:lnTo>
                  <a:lnTo>
                    <a:pt x="518185" y="5664"/>
                  </a:lnTo>
                  <a:lnTo>
                    <a:pt x="519239" y="4953"/>
                  </a:lnTo>
                  <a:lnTo>
                    <a:pt x="519239" y="2832"/>
                  </a:lnTo>
                  <a:lnTo>
                    <a:pt x="519353" y="2590"/>
                  </a:lnTo>
                  <a:lnTo>
                    <a:pt x="519480" y="2362"/>
                  </a:lnTo>
                  <a:lnTo>
                    <a:pt x="519582" y="2120"/>
                  </a:lnTo>
                  <a:close/>
                </a:path>
                <a:path w="642620" h="227964">
                  <a:moveTo>
                    <a:pt x="520293" y="25857"/>
                  </a:moveTo>
                  <a:lnTo>
                    <a:pt x="519823" y="25730"/>
                  </a:lnTo>
                  <a:lnTo>
                    <a:pt x="518883" y="25501"/>
                  </a:lnTo>
                  <a:lnTo>
                    <a:pt x="518528" y="26212"/>
                  </a:lnTo>
                  <a:lnTo>
                    <a:pt x="518185" y="26911"/>
                  </a:lnTo>
                  <a:lnTo>
                    <a:pt x="517817" y="27622"/>
                  </a:lnTo>
                  <a:lnTo>
                    <a:pt x="518528" y="27622"/>
                  </a:lnTo>
                  <a:lnTo>
                    <a:pt x="518883" y="27393"/>
                  </a:lnTo>
                  <a:lnTo>
                    <a:pt x="519239" y="27152"/>
                  </a:lnTo>
                  <a:lnTo>
                    <a:pt x="519582" y="26911"/>
                  </a:lnTo>
                  <a:lnTo>
                    <a:pt x="519823" y="26568"/>
                  </a:lnTo>
                  <a:lnTo>
                    <a:pt x="520065" y="26212"/>
                  </a:lnTo>
                  <a:lnTo>
                    <a:pt x="520293" y="25857"/>
                  </a:lnTo>
                  <a:close/>
                </a:path>
                <a:path w="642620" h="227964">
                  <a:moveTo>
                    <a:pt x="523379" y="205384"/>
                  </a:moveTo>
                  <a:lnTo>
                    <a:pt x="522249" y="204939"/>
                  </a:lnTo>
                  <a:lnTo>
                    <a:pt x="520687" y="204622"/>
                  </a:lnTo>
                  <a:lnTo>
                    <a:pt x="519074" y="204901"/>
                  </a:lnTo>
                  <a:lnTo>
                    <a:pt x="521385" y="205130"/>
                  </a:lnTo>
                  <a:lnTo>
                    <a:pt x="522973" y="205295"/>
                  </a:lnTo>
                  <a:lnTo>
                    <a:pt x="523379" y="205384"/>
                  </a:lnTo>
                  <a:close/>
                </a:path>
                <a:path w="642620" h="227964">
                  <a:moveTo>
                    <a:pt x="525614" y="0"/>
                  </a:moveTo>
                  <a:lnTo>
                    <a:pt x="521360" y="1066"/>
                  </a:lnTo>
                  <a:lnTo>
                    <a:pt x="521360" y="1422"/>
                  </a:lnTo>
                  <a:lnTo>
                    <a:pt x="522782" y="1422"/>
                  </a:lnTo>
                  <a:lnTo>
                    <a:pt x="523722" y="939"/>
                  </a:lnTo>
                  <a:lnTo>
                    <a:pt x="525614" y="0"/>
                  </a:lnTo>
                  <a:close/>
                </a:path>
                <a:path w="642620" h="227964">
                  <a:moveTo>
                    <a:pt x="527392" y="24434"/>
                  </a:moveTo>
                  <a:lnTo>
                    <a:pt x="525970" y="24434"/>
                  </a:lnTo>
                  <a:lnTo>
                    <a:pt x="526211" y="24676"/>
                  </a:lnTo>
                  <a:lnTo>
                    <a:pt x="526440" y="24917"/>
                  </a:lnTo>
                  <a:lnTo>
                    <a:pt x="526681" y="25146"/>
                  </a:lnTo>
                  <a:lnTo>
                    <a:pt x="527392" y="24434"/>
                  </a:lnTo>
                  <a:close/>
                </a:path>
                <a:path w="642620" h="227964">
                  <a:moveTo>
                    <a:pt x="532333" y="22669"/>
                  </a:moveTo>
                  <a:lnTo>
                    <a:pt x="531088" y="22923"/>
                  </a:lnTo>
                  <a:lnTo>
                    <a:pt x="531533" y="23050"/>
                  </a:lnTo>
                  <a:lnTo>
                    <a:pt x="531279" y="23380"/>
                  </a:lnTo>
                  <a:lnTo>
                    <a:pt x="531990" y="22898"/>
                  </a:lnTo>
                  <a:lnTo>
                    <a:pt x="532333" y="22669"/>
                  </a:lnTo>
                  <a:close/>
                </a:path>
                <a:path w="642620" h="227964">
                  <a:moveTo>
                    <a:pt x="534466" y="28333"/>
                  </a:moveTo>
                  <a:lnTo>
                    <a:pt x="534111" y="28092"/>
                  </a:lnTo>
                  <a:lnTo>
                    <a:pt x="533755" y="27863"/>
                  </a:lnTo>
                  <a:lnTo>
                    <a:pt x="533412" y="27622"/>
                  </a:lnTo>
                  <a:lnTo>
                    <a:pt x="533755" y="28689"/>
                  </a:lnTo>
                  <a:lnTo>
                    <a:pt x="533996" y="28575"/>
                  </a:lnTo>
                  <a:lnTo>
                    <a:pt x="534238" y="28448"/>
                  </a:lnTo>
                  <a:lnTo>
                    <a:pt x="534466" y="28333"/>
                  </a:lnTo>
                  <a:close/>
                </a:path>
                <a:path w="642620" h="227964">
                  <a:moveTo>
                    <a:pt x="535533" y="24790"/>
                  </a:moveTo>
                  <a:lnTo>
                    <a:pt x="534581" y="24320"/>
                  </a:lnTo>
                  <a:lnTo>
                    <a:pt x="534111" y="24079"/>
                  </a:lnTo>
                  <a:lnTo>
                    <a:pt x="531634" y="26212"/>
                  </a:lnTo>
                  <a:lnTo>
                    <a:pt x="532333" y="26212"/>
                  </a:lnTo>
                  <a:lnTo>
                    <a:pt x="533298" y="25057"/>
                  </a:lnTo>
                  <a:lnTo>
                    <a:pt x="533374" y="24892"/>
                  </a:lnTo>
                  <a:lnTo>
                    <a:pt x="535533" y="24790"/>
                  </a:lnTo>
                  <a:close/>
                </a:path>
                <a:path w="642620" h="227964">
                  <a:moveTo>
                    <a:pt x="537298" y="34709"/>
                  </a:moveTo>
                  <a:lnTo>
                    <a:pt x="536435" y="34023"/>
                  </a:lnTo>
                  <a:lnTo>
                    <a:pt x="535495" y="33947"/>
                  </a:lnTo>
                  <a:lnTo>
                    <a:pt x="533755" y="33997"/>
                  </a:lnTo>
                  <a:lnTo>
                    <a:pt x="534936" y="34239"/>
                  </a:lnTo>
                  <a:lnTo>
                    <a:pt x="536117" y="34467"/>
                  </a:lnTo>
                  <a:lnTo>
                    <a:pt x="537298" y="34709"/>
                  </a:lnTo>
                  <a:close/>
                </a:path>
                <a:path w="642620" h="227964">
                  <a:moveTo>
                    <a:pt x="538010" y="25501"/>
                  </a:moveTo>
                  <a:lnTo>
                    <a:pt x="537654" y="25260"/>
                  </a:lnTo>
                  <a:lnTo>
                    <a:pt x="537298" y="25031"/>
                  </a:lnTo>
                  <a:lnTo>
                    <a:pt x="536943" y="24790"/>
                  </a:lnTo>
                  <a:lnTo>
                    <a:pt x="536714" y="25031"/>
                  </a:lnTo>
                  <a:lnTo>
                    <a:pt x="536473" y="25260"/>
                  </a:lnTo>
                  <a:lnTo>
                    <a:pt x="536232" y="25501"/>
                  </a:lnTo>
                  <a:lnTo>
                    <a:pt x="536714" y="25730"/>
                  </a:lnTo>
                  <a:lnTo>
                    <a:pt x="537654" y="26212"/>
                  </a:lnTo>
                  <a:lnTo>
                    <a:pt x="537768" y="25971"/>
                  </a:lnTo>
                  <a:lnTo>
                    <a:pt x="537895" y="25730"/>
                  </a:lnTo>
                  <a:lnTo>
                    <a:pt x="538010" y="25501"/>
                  </a:lnTo>
                  <a:close/>
                </a:path>
                <a:path w="642620" h="227964">
                  <a:moveTo>
                    <a:pt x="538365" y="22669"/>
                  </a:moveTo>
                  <a:lnTo>
                    <a:pt x="537032" y="23380"/>
                  </a:lnTo>
                  <a:lnTo>
                    <a:pt x="537502" y="23253"/>
                  </a:lnTo>
                  <a:lnTo>
                    <a:pt x="537298" y="24079"/>
                  </a:lnTo>
                  <a:lnTo>
                    <a:pt x="538365" y="22669"/>
                  </a:lnTo>
                  <a:close/>
                </a:path>
                <a:path w="642620" h="227964">
                  <a:moveTo>
                    <a:pt x="540486" y="45339"/>
                  </a:moveTo>
                  <a:lnTo>
                    <a:pt x="539369" y="43980"/>
                  </a:lnTo>
                  <a:lnTo>
                    <a:pt x="538238" y="43383"/>
                  </a:lnTo>
                  <a:lnTo>
                    <a:pt x="535889" y="43205"/>
                  </a:lnTo>
                  <a:lnTo>
                    <a:pt x="535533" y="43205"/>
                  </a:lnTo>
                  <a:lnTo>
                    <a:pt x="535419" y="43446"/>
                  </a:lnTo>
                  <a:lnTo>
                    <a:pt x="535178" y="43916"/>
                  </a:lnTo>
                  <a:lnTo>
                    <a:pt x="536765" y="44716"/>
                  </a:lnTo>
                  <a:lnTo>
                    <a:pt x="538480" y="45034"/>
                  </a:lnTo>
                  <a:lnTo>
                    <a:pt x="540143" y="46037"/>
                  </a:lnTo>
                  <a:lnTo>
                    <a:pt x="540486" y="45339"/>
                  </a:lnTo>
                  <a:close/>
                </a:path>
                <a:path w="642620" h="227964">
                  <a:moveTo>
                    <a:pt x="543318" y="14871"/>
                  </a:moveTo>
                  <a:lnTo>
                    <a:pt x="542556" y="14681"/>
                  </a:lnTo>
                  <a:lnTo>
                    <a:pt x="542861" y="14897"/>
                  </a:lnTo>
                  <a:lnTo>
                    <a:pt x="542620" y="15227"/>
                  </a:lnTo>
                  <a:lnTo>
                    <a:pt x="542861" y="15113"/>
                  </a:lnTo>
                  <a:lnTo>
                    <a:pt x="543090" y="14998"/>
                  </a:lnTo>
                  <a:lnTo>
                    <a:pt x="543318" y="14871"/>
                  </a:lnTo>
                  <a:close/>
                </a:path>
                <a:path w="642620" h="227964">
                  <a:moveTo>
                    <a:pt x="546404" y="24142"/>
                  </a:moveTo>
                  <a:lnTo>
                    <a:pt x="545160" y="22707"/>
                  </a:lnTo>
                  <a:lnTo>
                    <a:pt x="542963" y="21602"/>
                  </a:lnTo>
                  <a:lnTo>
                    <a:pt x="544029" y="23736"/>
                  </a:lnTo>
                  <a:lnTo>
                    <a:pt x="546404" y="24142"/>
                  </a:lnTo>
                  <a:close/>
                </a:path>
                <a:path w="642620" h="227964">
                  <a:moveTo>
                    <a:pt x="546684" y="24434"/>
                  </a:moveTo>
                  <a:lnTo>
                    <a:pt x="546303" y="24434"/>
                  </a:lnTo>
                  <a:lnTo>
                    <a:pt x="546684" y="24434"/>
                  </a:lnTo>
                  <a:close/>
                </a:path>
                <a:path w="642620" h="227964">
                  <a:moveTo>
                    <a:pt x="548982" y="10629"/>
                  </a:moveTo>
                  <a:lnTo>
                    <a:pt x="548640" y="9207"/>
                  </a:lnTo>
                  <a:lnTo>
                    <a:pt x="545287" y="9779"/>
                  </a:lnTo>
                  <a:lnTo>
                    <a:pt x="543737" y="11264"/>
                  </a:lnTo>
                  <a:lnTo>
                    <a:pt x="539432" y="11328"/>
                  </a:lnTo>
                  <a:lnTo>
                    <a:pt x="539076" y="12039"/>
                  </a:lnTo>
                  <a:lnTo>
                    <a:pt x="540486" y="13817"/>
                  </a:lnTo>
                  <a:lnTo>
                    <a:pt x="540842" y="12395"/>
                  </a:lnTo>
                  <a:lnTo>
                    <a:pt x="548271" y="10985"/>
                  </a:lnTo>
                  <a:lnTo>
                    <a:pt x="548982" y="10629"/>
                  </a:lnTo>
                  <a:close/>
                </a:path>
                <a:path w="642620" h="227964">
                  <a:moveTo>
                    <a:pt x="550405" y="22313"/>
                  </a:moveTo>
                  <a:lnTo>
                    <a:pt x="550291" y="21602"/>
                  </a:lnTo>
                  <a:lnTo>
                    <a:pt x="550176" y="20891"/>
                  </a:lnTo>
                  <a:lnTo>
                    <a:pt x="550049" y="20193"/>
                  </a:lnTo>
                  <a:lnTo>
                    <a:pt x="546163" y="19126"/>
                  </a:lnTo>
                  <a:lnTo>
                    <a:pt x="544385" y="19126"/>
                  </a:lnTo>
                  <a:lnTo>
                    <a:pt x="544385" y="19354"/>
                  </a:lnTo>
                  <a:lnTo>
                    <a:pt x="545922" y="19951"/>
                  </a:lnTo>
                  <a:lnTo>
                    <a:pt x="548982" y="20891"/>
                  </a:lnTo>
                  <a:lnTo>
                    <a:pt x="549452" y="21602"/>
                  </a:lnTo>
                  <a:lnTo>
                    <a:pt x="549351" y="23025"/>
                  </a:lnTo>
                  <a:lnTo>
                    <a:pt x="546811" y="24206"/>
                  </a:lnTo>
                  <a:lnTo>
                    <a:pt x="548259" y="24434"/>
                  </a:lnTo>
                  <a:lnTo>
                    <a:pt x="549656" y="23736"/>
                  </a:lnTo>
                  <a:lnTo>
                    <a:pt x="549249" y="23736"/>
                  </a:lnTo>
                  <a:lnTo>
                    <a:pt x="550405" y="22313"/>
                  </a:lnTo>
                  <a:close/>
                </a:path>
                <a:path w="642620" h="227964">
                  <a:moveTo>
                    <a:pt x="553237" y="108026"/>
                  </a:moveTo>
                  <a:lnTo>
                    <a:pt x="553110" y="107835"/>
                  </a:lnTo>
                  <a:lnTo>
                    <a:pt x="552640" y="107073"/>
                  </a:lnTo>
                  <a:lnTo>
                    <a:pt x="550760" y="107073"/>
                  </a:lnTo>
                  <a:lnTo>
                    <a:pt x="550049" y="108026"/>
                  </a:lnTo>
                  <a:lnTo>
                    <a:pt x="551116" y="108737"/>
                  </a:lnTo>
                  <a:lnTo>
                    <a:pt x="551611" y="108026"/>
                  </a:lnTo>
                  <a:lnTo>
                    <a:pt x="553237" y="108026"/>
                  </a:lnTo>
                  <a:close/>
                </a:path>
                <a:path w="642620" h="227964">
                  <a:moveTo>
                    <a:pt x="553237" y="94564"/>
                  </a:moveTo>
                  <a:lnTo>
                    <a:pt x="552386" y="88646"/>
                  </a:lnTo>
                  <a:lnTo>
                    <a:pt x="549363" y="81445"/>
                  </a:lnTo>
                  <a:lnTo>
                    <a:pt x="545706" y="74333"/>
                  </a:lnTo>
                  <a:lnTo>
                    <a:pt x="542963" y="68707"/>
                  </a:lnTo>
                  <a:lnTo>
                    <a:pt x="542251" y="68351"/>
                  </a:lnTo>
                  <a:lnTo>
                    <a:pt x="548982" y="83591"/>
                  </a:lnTo>
                  <a:lnTo>
                    <a:pt x="548525" y="84188"/>
                  </a:lnTo>
                  <a:lnTo>
                    <a:pt x="547928" y="84302"/>
                  </a:lnTo>
                  <a:lnTo>
                    <a:pt x="550367" y="87274"/>
                  </a:lnTo>
                  <a:lnTo>
                    <a:pt x="551154" y="90919"/>
                  </a:lnTo>
                  <a:lnTo>
                    <a:pt x="553237" y="94564"/>
                  </a:lnTo>
                  <a:close/>
                </a:path>
                <a:path w="642620" h="227964">
                  <a:moveTo>
                    <a:pt x="553593" y="105549"/>
                  </a:moveTo>
                  <a:lnTo>
                    <a:pt x="553123" y="103835"/>
                  </a:lnTo>
                  <a:lnTo>
                    <a:pt x="553199" y="103593"/>
                  </a:lnTo>
                  <a:lnTo>
                    <a:pt x="551472" y="103073"/>
                  </a:lnTo>
                  <a:lnTo>
                    <a:pt x="548640" y="103073"/>
                  </a:lnTo>
                  <a:lnTo>
                    <a:pt x="548398" y="103301"/>
                  </a:lnTo>
                  <a:lnTo>
                    <a:pt x="548170" y="103543"/>
                  </a:lnTo>
                  <a:lnTo>
                    <a:pt x="547928" y="103771"/>
                  </a:lnTo>
                  <a:lnTo>
                    <a:pt x="547928" y="104838"/>
                  </a:lnTo>
                  <a:lnTo>
                    <a:pt x="548868" y="104673"/>
                  </a:lnTo>
                  <a:lnTo>
                    <a:pt x="549440" y="103987"/>
                  </a:lnTo>
                  <a:lnTo>
                    <a:pt x="551472" y="103771"/>
                  </a:lnTo>
                  <a:lnTo>
                    <a:pt x="552894" y="104952"/>
                  </a:lnTo>
                  <a:lnTo>
                    <a:pt x="553593" y="105549"/>
                  </a:lnTo>
                  <a:close/>
                </a:path>
                <a:path w="642620" h="227964">
                  <a:moveTo>
                    <a:pt x="558546" y="86779"/>
                  </a:moveTo>
                  <a:lnTo>
                    <a:pt x="558431" y="86537"/>
                  </a:lnTo>
                  <a:lnTo>
                    <a:pt x="558317" y="86296"/>
                  </a:lnTo>
                  <a:lnTo>
                    <a:pt x="558203" y="86067"/>
                  </a:lnTo>
                  <a:lnTo>
                    <a:pt x="554659" y="86779"/>
                  </a:lnTo>
                  <a:lnTo>
                    <a:pt x="554393" y="87896"/>
                  </a:lnTo>
                  <a:lnTo>
                    <a:pt x="554304" y="88277"/>
                  </a:lnTo>
                  <a:lnTo>
                    <a:pt x="554596" y="88900"/>
                  </a:lnTo>
                  <a:lnTo>
                    <a:pt x="555015" y="90322"/>
                  </a:lnTo>
                  <a:lnTo>
                    <a:pt x="556285" y="91109"/>
                  </a:lnTo>
                  <a:lnTo>
                    <a:pt x="555904" y="91109"/>
                  </a:lnTo>
                  <a:lnTo>
                    <a:pt x="557491" y="91376"/>
                  </a:lnTo>
                  <a:lnTo>
                    <a:pt x="558177" y="91109"/>
                  </a:lnTo>
                  <a:lnTo>
                    <a:pt x="558469" y="90995"/>
                  </a:lnTo>
                  <a:lnTo>
                    <a:pt x="555371" y="89255"/>
                  </a:lnTo>
                  <a:lnTo>
                    <a:pt x="555371" y="87896"/>
                  </a:lnTo>
                  <a:lnTo>
                    <a:pt x="557796" y="87896"/>
                  </a:lnTo>
                  <a:lnTo>
                    <a:pt x="558546" y="86779"/>
                  </a:lnTo>
                  <a:close/>
                </a:path>
                <a:path w="642620" h="227964">
                  <a:moveTo>
                    <a:pt x="558685" y="91109"/>
                  </a:moveTo>
                  <a:lnTo>
                    <a:pt x="558558" y="91109"/>
                  </a:lnTo>
                  <a:lnTo>
                    <a:pt x="558685" y="91109"/>
                  </a:lnTo>
                  <a:close/>
                </a:path>
                <a:path w="642620" h="227964">
                  <a:moveTo>
                    <a:pt x="560082" y="92798"/>
                  </a:moveTo>
                  <a:lnTo>
                    <a:pt x="557491" y="92798"/>
                  </a:lnTo>
                  <a:lnTo>
                    <a:pt x="558368" y="93510"/>
                  </a:lnTo>
                  <a:lnTo>
                    <a:pt x="559612" y="93510"/>
                  </a:lnTo>
                  <a:lnTo>
                    <a:pt x="560082" y="92798"/>
                  </a:lnTo>
                  <a:close/>
                </a:path>
                <a:path w="642620" h="227964">
                  <a:moveTo>
                    <a:pt x="560324" y="92443"/>
                  </a:moveTo>
                  <a:lnTo>
                    <a:pt x="559612" y="91732"/>
                  </a:lnTo>
                  <a:lnTo>
                    <a:pt x="557491" y="92443"/>
                  </a:lnTo>
                  <a:lnTo>
                    <a:pt x="560324" y="92443"/>
                  </a:lnTo>
                  <a:close/>
                </a:path>
                <a:path w="642620" h="227964">
                  <a:moveTo>
                    <a:pt x="561022" y="28689"/>
                  </a:moveTo>
                  <a:lnTo>
                    <a:pt x="560768" y="27432"/>
                  </a:lnTo>
                  <a:lnTo>
                    <a:pt x="560781" y="27673"/>
                  </a:lnTo>
                  <a:lnTo>
                    <a:pt x="560324" y="26911"/>
                  </a:lnTo>
                  <a:lnTo>
                    <a:pt x="557847" y="28689"/>
                  </a:lnTo>
                  <a:lnTo>
                    <a:pt x="556425" y="26212"/>
                  </a:lnTo>
                  <a:lnTo>
                    <a:pt x="554456" y="24930"/>
                  </a:lnTo>
                  <a:lnTo>
                    <a:pt x="552754" y="26035"/>
                  </a:lnTo>
                  <a:lnTo>
                    <a:pt x="550760" y="24434"/>
                  </a:lnTo>
                  <a:lnTo>
                    <a:pt x="548271" y="25857"/>
                  </a:lnTo>
                  <a:lnTo>
                    <a:pt x="547928" y="26568"/>
                  </a:lnTo>
                  <a:lnTo>
                    <a:pt x="548640" y="26568"/>
                  </a:lnTo>
                  <a:lnTo>
                    <a:pt x="550087" y="27355"/>
                  </a:lnTo>
                  <a:lnTo>
                    <a:pt x="549643" y="26339"/>
                  </a:lnTo>
                  <a:lnTo>
                    <a:pt x="551827" y="25857"/>
                  </a:lnTo>
                  <a:lnTo>
                    <a:pt x="552284" y="27266"/>
                  </a:lnTo>
                  <a:lnTo>
                    <a:pt x="552538" y="27978"/>
                  </a:lnTo>
                  <a:lnTo>
                    <a:pt x="553948" y="29044"/>
                  </a:lnTo>
                  <a:lnTo>
                    <a:pt x="553593" y="27266"/>
                  </a:lnTo>
                  <a:lnTo>
                    <a:pt x="553593" y="26911"/>
                  </a:lnTo>
                  <a:lnTo>
                    <a:pt x="556488" y="27114"/>
                  </a:lnTo>
                  <a:lnTo>
                    <a:pt x="555942" y="27800"/>
                  </a:lnTo>
                  <a:lnTo>
                    <a:pt x="557491" y="29044"/>
                  </a:lnTo>
                  <a:lnTo>
                    <a:pt x="559612" y="29400"/>
                  </a:lnTo>
                  <a:lnTo>
                    <a:pt x="561022" y="28689"/>
                  </a:lnTo>
                  <a:close/>
                </a:path>
                <a:path w="642620" h="227964">
                  <a:moveTo>
                    <a:pt x="561733" y="32232"/>
                  </a:moveTo>
                  <a:lnTo>
                    <a:pt x="561390" y="32105"/>
                  </a:lnTo>
                  <a:lnTo>
                    <a:pt x="560679" y="31877"/>
                  </a:lnTo>
                  <a:lnTo>
                    <a:pt x="557847" y="33642"/>
                  </a:lnTo>
                  <a:lnTo>
                    <a:pt x="557377" y="33883"/>
                  </a:lnTo>
                  <a:lnTo>
                    <a:pt x="557136" y="33997"/>
                  </a:lnTo>
                  <a:lnTo>
                    <a:pt x="558546" y="33997"/>
                  </a:lnTo>
                  <a:lnTo>
                    <a:pt x="559714" y="32829"/>
                  </a:lnTo>
                  <a:lnTo>
                    <a:pt x="560158" y="32867"/>
                  </a:lnTo>
                  <a:lnTo>
                    <a:pt x="561733" y="33642"/>
                  </a:lnTo>
                  <a:lnTo>
                    <a:pt x="561733" y="32232"/>
                  </a:lnTo>
                  <a:close/>
                </a:path>
                <a:path w="642620" h="227964">
                  <a:moveTo>
                    <a:pt x="562102" y="50647"/>
                  </a:moveTo>
                  <a:lnTo>
                    <a:pt x="561733" y="50533"/>
                  </a:lnTo>
                  <a:lnTo>
                    <a:pt x="561390" y="50419"/>
                  </a:lnTo>
                  <a:lnTo>
                    <a:pt x="561022" y="50292"/>
                  </a:lnTo>
                  <a:lnTo>
                    <a:pt x="560565" y="51003"/>
                  </a:lnTo>
                  <a:lnTo>
                    <a:pt x="560324" y="51358"/>
                  </a:lnTo>
                  <a:lnTo>
                    <a:pt x="560679" y="51473"/>
                  </a:lnTo>
                  <a:lnTo>
                    <a:pt x="561022" y="51587"/>
                  </a:lnTo>
                  <a:lnTo>
                    <a:pt x="561390" y="51714"/>
                  </a:lnTo>
                  <a:lnTo>
                    <a:pt x="561632" y="51358"/>
                  </a:lnTo>
                  <a:lnTo>
                    <a:pt x="561860" y="51003"/>
                  </a:lnTo>
                  <a:lnTo>
                    <a:pt x="562102" y="50647"/>
                  </a:lnTo>
                  <a:close/>
                </a:path>
                <a:path w="642620" h="227964">
                  <a:moveTo>
                    <a:pt x="562444" y="40728"/>
                  </a:moveTo>
                  <a:lnTo>
                    <a:pt x="561733" y="40728"/>
                  </a:lnTo>
                  <a:lnTo>
                    <a:pt x="561390" y="40373"/>
                  </a:lnTo>
                  <a:lnTo>
                    <a:pt x="561022" y="40030"/>
                  </a:lnTo>
                  <a:lnTo>
                    <a:pt x="560679" y="39662"/>
                  </a:lnTo>
                  <a:lnTo>
                    <a:pt x="560565" y="39789"/>
                  </a:lnTo>
                  <a:lnTo>
                    <a:pt x="560438" y="39903"/>
                  </a:lnTo>
                  <a:lnTo>
                    <a:pt x="560324" y="40030"/>
                  </a:lnTo>
                  <a:lnTo>
                    <a:pt x="560324" y="40728"/>
                  </a:lnTo>
                  <a:lnTo>
                    <a:pt x="560793" y="41198"/>
                  </a:lnTo>
                  <a:lnTo>
                    <a:pt x="561022" y="41440"/>
                  </a:lnTo>
                  <a:lnTo>
                    <a:pt x="562102" y="41440"/>
                  </a:lnTo>
                  <a:lnTo>
                    <a:pt x="562216" y="41198"/>
                  </a:lnTo>
                  <a:lnTo>
                    <a:pt x="562330" y="40970"/>
                  </a:lnTo>
                  <a:lnTo>
                    <a:pt x="562444" y="40728"/>
                  </a:lnTo>
                  <a:close/>
                </a:path>
                <a:path w="642620" h="227964">
                  <a:moveTo>
                    <a:pt x="562444" y="35420"/>
                  </a:moveTo>
                  <a:lnTo>
                    <a:pt x="560133" y="36080"/>
                  </a:lnTo>
                  <a:lnTo>
                    <a:pt x="559562" y="35890"/>
                  </a:lnTo>
                  <a:lnTo>
                    <a:pt x="557491" y="35064"/>
                  </a:lnTo>
                  <a:lnTo>
                    <a:pt x="557720" y="35775"/>
                  </a:lnTo>
                  <a:lnTo>
                    <a:pt x="557847" y="36131"/>
                  </a:lnTo>
                  <a:lnTo>
                    <a:pt x="559142" y="36487"/>
                  </a:lnTo>
                  <a:lnTo>
                    <a:pt x="560438" y="36830"/>
                  </a:lnTo>
                  <a:lnTo>
                    <a:pt x="561733" y="37185"/>
                  </a:lnTo>
                  <a:lnTo>
                    <a:pt x="562216" y="36004"/>
                  </a:lnTo>
                  <a:lnTo>
                    <a:pt x="562444" y="35420"/>
                  </a:lnTo>
                  <a:close/>
                </a:path>
                <a:path w="642620" h="227964">
                  <a:moveTo>
                    <a:pt x="563156" y="68351"/>
                  </a:moveTo>
                  <a:lnTo>
                    <a:pt x="562254" y="66471"/>
                  </a:lnTo>
                  <a:lnTo>
                    <a:pt x="560539" y="65963"/>
                  </a:lnTo>
                  <a:lnTo>
                    <a:pt x="558546" y="67297"/>
                  </a:lnTo>
                  <a:lnTo>
                    <a:pt x="557847" y="67297"/>
                  </a:lnTo>
                  <a:lnTo>
                    <a:pt x="557847" y="67652"/>
                  </a:lnTo>
                  <a:lnTo>
                    <a:pt x="559028" y="67411"/>
                  </a:lnTo>
                  <a:lnTo>
                    <a:pt x="560209" y="67183"/>
                  </a:lnTo>
                  <a:lnTo>
                    <a:pt x="561390" y="66941"/>
                  </a:lnTo>
                  <a:lnTo>
                    <a:pt x="563156" y="68351"/>
                  </a:lnTo>
                  <a:close/>
                </a:path>
                <a:path w="642620" h="227964">
                  <a:moveTo>
                    <a:pt x="563156" y="61633"/>
                  </a:moveTo>
                  <a:lnTo>
                    <a:pt x="563041" y="61150"/>
                  </a:lnTo>
                  <a:lnTo>
                    <a:pt x="562813" y="60210"/>
                  </a:lnTo>
                  <a:lnTo>
                    <a:pt x="562444" y="60210"/>
                  </a:lnTo>
                  <a:lnTo>
                    <a:pt x="562216" y="61150"/>
                  </a:lnTo>
                  <a:lnTo>
                    <a:pt x="562102" y="61633"/>
                  </a:lnTo>
                  <a:lnTo>
                    <a:pt x="563156" y="61633"/>
                  </a:lnTo>
                  <a:close/>
                </a:path>
                <a:path w="642620" h="227964">
                  <a:moveTo>
                    <a:pt x="563511" y="53479"/>
                  </a:moveTo>
                  <a:lnTo>
                    <a:pt x="563156" y="53479"/>
                  </a:lnTo>
                  <a:lnTo>
                    <a:pt x="561733" y="54902"/>
                  </a:lnTo>
                  <a:lnTo>
                    <a:pt x="561022" y="55600"/>
                  </a:lnTo>
                  <a:lnTo>
                    <a:pt x="562102" y="55600"/>
                  </a:lnTo>
                  <a:lnTo>
                    <a:pt x="563156" y="54686"/>
                  </a:lnTo>
                  <a:lnTo>
                    <a:pt x="563118" y="55295"/>
                  </a:lnTo>
                  <a:lnTo>
                    <a:pt x="563511" y="53479"/>
                  </a:lnTo>
                  <a:close/>
                </a:path>
                <a:path w="642620" h="227964">
                  <a:moveTo>
                    <a:pt x="563867" y="88900"/>
                  </a:moveTo>
                  <a:lnTo>
                    <a:pt x="560501" y="87896"/>
                  </a:lnTo>
                  <a:lnTo>
                    <a:pt x="558673" y="90919"/>
                  </a:lnTo>
                  <a:lnTo>
                    <a:pt x="563867" y="88900"/>
                  </a:lnTo>
                  <a:close/>
                </a:path>
                <a:path w="642620" h="227964">
                  <a:moveTo>
                    <a:pt x="563867" y="73672"/>
                  </a:moveTo>
                  <a:lnTo>
                    <a:pt x="563156" y="72961"/>
                  </a:lnTo>
                  <a:lnTo>
                    <a:pt x="563041" y="73202"/>
                  </a:lnTo>
                  <a:lnTo>
                    <a:pt x="562927" y="73431"/>
                  </a:lnTo>
                  <a:lnTo>
                    <a:pt x="562813" y="73672"/>
                  </a:lnTo>
                  <a:lnTo>
                    <a:pt x="562813" y="74028"/>
                  </a:lnTo>
                  <a:lnTo>
                    <a:pt x="563156" y="74142"/>
                  </a:lnTo>
                  <a:lnTo>
                    <a:pt x="563511" y="74256"/>
                  </a:lnTo>
                  <a:lnTo>
                    <a:pt x="563867" y="74383"/>
                  </a:lnTo>
                  <a:lnTo>
                    <a:pt x="563867" y="73672"/>
                  </a:lnTo>
                  <a:close/>
                </a:path>
                <a:path w="642620" h="227964">
                  <a:moveTo>
                    <a:pt x="564578" y="77927"/>
                  </a:moveTo>
                  <a:lnTo>
                    <a:pt x="563892" y="76428"/>
                  </a:lnTo>
                  <a:lnTo>
                    <a:pt x="563397" y="76504"/>
                  </a:lnTo>
                  <a:lnTo>
                    <a:pt x="563156" y="74383"/>
                  </a:lnTo>
                  <a:lnTo>
                    <a:pt x="561073" y="74917"/>
                  </a:lnTo>
                  <a:lnTo>
                    <a:pt x="560603" y="74307"/>
                  </a:lnTo>
                  <a:lnTo>
                    <a:pt x="559257" y="73317"/>
                  </a:lnTo>
                  <a:lnTo>
                    <a:pt x="558914" y="73317"/>
                  </a:lnTo>
                  <a:lnTo>
                    <a:pt x="558914" y="75082"/>
                  </a:lnTo>
                  <a:lnTo>
                    <a:pt x="560984" y="76098"/>
                  </a:lnTo>
                  <a:lnTo>
                    <a:pt x="562838" y="76873"/>
                  </a:lnTo>
                  <a:lnTo>
                    <a:pt x="564578" y="77927"/>
                  </a:lnTo>
                  <a:close/>
                </a:path>
                <a:path w="642620" h="227964">
                  <a:moveTo>
                    <a:pt x="565988" y="30810"/>
                  </a:moveTo>
                  <a:lnTo>
                    <a:pt x="564845" y="31584"/>
                  </a:lnTo>
                  <a:lnTo>
                    <a:pt x="565150" y="31457"/>
                  </a:lnTo>
                  <a:lnTo>
                    <a:pt x="564921" y="32232"/>
                  </a:lnTo>
                  <a:lnTo>
                    <a:pt x="565289" y="31762"/>
                  </a:lnTo>
                  <a:lnTo>
                    <a:pt x="565988" y="30810"/>
                  </a:lnTo>
                  <a:close/>
                </a:path>
                <a:path w="642620" h="227964">
                  <a:moveTo>
                    <a:pt x="567055" y="88900"/>
                  </a:moveTo>
                  <a:lnTo>
                    <a:pt x="563753" y="86080"/>
                  </a:lnTo>
                  <a:lnTo>
                    <a:pt x="563435" y="85801"/>
                  </a:lnTo>
                  <a:lnTo>
                    <a:pt x="561009" y="86067"/>
                  </a:lnTo>
                  <a:lnTo>
                    <a:pt x="561708" y="85001"/>
                  </a:lnTo>
                  <a:lnTo>
                    <a:pt x="562000" y="84569"/>
                  </a:lnTo>
                  <a:lnTo>
                    <a:pt x="562991" y="84302"/>
                  </a:lnTo>
                  <a:lnTo>
                    <a:pt x="563219" y="84302"/>
                  </a:lnTo>
                  <a:lnTo>
                    <a:pt x="564222" y="82880"/>
                  </a:lnTo>
                  <a:lnTo>
                    <a:pt x="562876" y="83299"/>
                  </a:lnTo>
                  <a:lnTo>
                    <a:pt x="561416" y="83604"/>
                  </a:lnTo>
                  <a:lnTo>
                    <a:pt x="561581" y="83604"/>
                  </a:lnTo>
                  <a:lnTo>
                    <a:pt x="560679" y="83705"/>
                  </a:lnTo>
                  <a:lnTo>
                    <a:pt x="560679" y="85001"/>
                  </a:lnTo>
                  <a:lnTo>
                    <a:pt x="559968" y="85001"/>
                  </a:lnTo>
                  <a:lnTo>
                    <a:pt x="559612" y="84302"/>
                  </a:lnTo>
                  <a:lnTo>
                    <a:pt x="560412" y="84302"/>
                  </a:lnTo>
                  <a:lnTo>
                    <a:pt x="560679" y="85001"/>
                  </a:lnTo>
                  <a:lnTo>
                    <a:pt x="560679" y="83705"/>
                  </a:lnTo>
                  <a:lnTo>
                    <a:pt x="560209" y="83756"/>
                  </a:lnTo>
                  <a:lnTo>
                    <a:pt x="559879" y="83794"/>
                  </a:lnTo>
                  <a:lnTo>
                    <a:pt x="559727" y="83743"/>
                  </a:lnTo>
                  <a:lnTo>
                    <a:pt x="559536" y="83693"/>
                  </a:lnTo>
                  <a:lnTo>
                    <a:pt x="559257" y="83591"/>
                  </a:lnTo>
                  <a:lnTo>
                    <a:pt x="559320" y="83858"/>
                  </a:lnTo>
                  <a:lnTo>
                    <a:pt x="556082" y="84213"/>
                  </a:lnTo>
                  <a:lnTo>
                    <a:pt x="552538" y="83947"/>
                  </a:lnTo>
                  <a:lnTo>
                    <a:pt x="552538" y="84302"/>
                  </a:lnTo>
                  <a:lnTo>
                    <a:pt x="552538" y="85356"/>
                  </a:lnTo>
                  <a:lnTo>
                    <a:pt x="552767" y="85598"/>
                  </a:lnTo>
                  <a:lnTo>
                    <a:pt x="554050" y="85356"/>
                  </a:lnTo>
                  <a:lnTo>
                    <a:pt x="554228" y="85356"/>
                  </a:lnTo>
                  <a:lnTo>
                    <a:pt x="558203" y="84302"/>
                  </a:lnTo>
                  <a:lnTo>
                    <a:pt x="560489" y="86080"/>
                  </a:lnTo>
                  <a:lnTo>
                    <a:pt x="562775" y="87528"/>
                  </a:lnTo>
                  <a:lnTo>
                    <a:pt x="565988" y="88544"/>
                  </a:lnTo>
                  <a:lnTo>
                    <a:pt x="566115" y="89141"/>
                  </a:lnTo>
                  <a:lnTo>
                    <a:pt x="566229" y="89725"/>
                  </a:lnTo>
                  <a:lnTo>
                    <a:pt x="566343" y="90322"/>
                  </a:lnTo>
                  <a:lnTo>
                    <a:pt x="565454" y="91020"/>
                  </a:lnTo>
                  <a:lnTo>
                    <a:pt x="563511" y="91020"/>
                  </a:lnTo>
                  <a:lnTo>
                    <a:pt x="563397" y="91846"/>
                  </a:lnTo>
                  <a:lnTo>
                    <a:pt x="563867" y="92798"/>
                  </a:lnTo>
                  <a:lnTo>
                    <a:pt x="566077" y="91846"/>
                  </a:lnTo>
                  <a:lnTo>
                    <a:pt x="566280" y="91846"/>
                  </a:lnTo>
                  <a:lnTo>
                    <a:pt x="566915" y="90639"/>
                  </a:lnTo>
                  <a:lnTo>
                    <a:pt x="567042" y="89877"/>
                  </a:lnTo>
                  <a:lnTo>
                    <a:pt x="567055" y="88900"/>
                  </a:lnTo>
                  <a:close/>
                </a:path>
                <a:path w="642620" h="227964">
                  <a:moveTo>
                    <a:pt x="567766" y="77558"/>
                  </a:moveTo>
                  <a:lnTo>
                    <a:pt x="567042" y="77000"/>
                  </a:lnTo>
                  <a:lnTo>
                    <a:pt x="565632" y="76860"/>
                  </a:lnTo>
                  <a:lnTo>
                    <a:pt x="566343" y="77089"/>
                  </a:lnTo>
                  <a:lnTo>
                    <a:pt x="567055" y="77330"/>
                  </a:lnTo>
                  <a:lnTo>
                    <a:pt x="567766" y="77558"/>
                  </a:lnTo>
                  <a:close/>
                </a:path>
                <a:path w="642620" h="227964">
                  <a:moveTo>
                    <a:pt x="569175" y="78625"/>
                  </a:moveTo>
                  <a:lnTo>
                    <a:pt x="567220" y="79349"/>
                  </a:lnTo>
                  <a:lnTo>
                    <a:pt x="566026" y="80645"/>
                  </a:lnTo>
                  <a:lnTo>
                    <a:pt x="564921" y="82169"/>
                  </a:lnTo>
                  <a:lnTo>
                    <a:pt x="565632" y="82169"/>
                  </a:lnTo>
                  <a:lnTo>
                    <a:pt x="569175" y="78625"/>
                  </a:lnTo>
                  <a:close/>
                </a:path>
                <a:path w="642620" h="227964">
                  <a:moveTo>
                    <a:pt x="571296" y="75438"/>
                  </a:moveTo>
                  <a:lnTo>
                    <a:pt x="569531" y="75438"/>
                  </a:lnTo>
                  <a:lnTo>
                    <a:pt x="569531" y="75793"/>
                  </a:lnTo>
                  <a:lnTo>
                    <a:pt x="570598" y="75793"/>
                  </a:lnTo>
                  <a:lnTo>
                    <a:pt x="570839" y="75679"/>
                  </a:lnTo>
                  <a:lnTo>
                    <a:pt x="571068" y="75565"/>
                  </a:lnTo>
                  <a:lnTo>
                    <a:pt x="571296" y="75438"/>
                  </a:lnTo>
                  <a:close/>
                </a:path>
                <a:path w="642620" h="227964">
                  <a:moveTo>
                    <a:pt x="572008" y="111569"/>
                  </a:moveTo>
                  <a:lnTo>
                    <a:pt x="571614" y="111150"/>
                  </a:lnTo>
                  <a:lnTo>
                    <a:pt x="570941" y="110858"/>
                  </a:lnTo>
                  <a:lnTo>
                    <a:pt x="570941" y="111213"/>
                  </a:lnTo>
                  <a:lnTo>
                    <a:pt x="571296" y="111328"/>
                  </a:lnTo>
                  <a:lnTo>
                    <a:pt x="571652" y="111455"/>
                  </a:lnTo>
                  <a:lnTo>
                    <a:pt x="572008" y="111569"/>
                  </a:lnTo>
                  <a:close/>
                </a:path>
                <a:path w="642620" h="227964">
                  <a:moveTo>
                    <a:pt x="573074" y="80048"/>
                  </a:moveTo>
                  <a:lnTo>
                    <a:pt x="572655" y="78219"/>
                  </a:lnTo>
                  <a:lnTo>
                    <a:pt x="572185" y="77774"/>
                  </a:lnTo>
                  <a:lnTo>
                    <a:pt x="570941" y="76860"/>
                  </a:lnTo>
                  <a:lnTo>
                    <a:pt x="570598" y="76860"/>
                  </a:lnTo>
                  <a:lnTo>
                    <a:pt x="571169" y="78232"/>
                  </a:lnTo>
                  <a:lnTo>
                    <a:pt x="571804" y="79336"/>
                  </a:lnTo>
                  <a:lnTo>
                    <a:pt x="573074" y="80048"/>
                  </a:lnTo>
                  <a:close/>
                </a:path>
                <a:path w="642620" h="227964">
                  <a:moveTo>
                    <a:pt x="574852" y="72605"/>
                  </a:moveTo>
                  <a:lnTo>
                    <a:pt x="574611" y="72364"/>
                  </a:lnTo>
                  <a:lnTo>
                    <a:pt x="574370" y="72136"/>
                  </a:lnTo>
                  <a:lnTo>
                    <a:pt x="574141" y="71894"/>
                  </a:lnTo>
                  <a:lnTo>
                    <a:pt x="573773" y="72021"/>
                  </a:lnTo>
                  <a:lnTo>
                    <a:pt x="573430" y="72136"/>
                  </a:lnTo>
                  <a:lnTo>
                    <a:pt x="573074" y="72250"/>
                  </a:lnTo>
                  <a:lnTo>
                    <a:pt x="573455" y="73304"/>
                  </a:lnTo>
                  <a:lnTo>
                    <a:pt x="574484" y="73672"/>
                  </a:lnTo>
                  <a:lnTo>
                    <a:pt x="574611" y="73317"/>
                  </a:lnTo>
                  <a:lnTo>
                    <a:pt x="574725" y="72961"/>
                  </a:lnTo>
                  <a:lnTo>
                    <a:pt x="574852" y="72605"/>
                  </a:lnTo>
                  <a:close/>
                </a:path>
                <a:path w="642620" h="227964">
                  <a:moveTo>
                    <a:pt x="576262" y="94564"/>
                  </a:moveTo>
                  <a:lnTo>
                    <a:pt x="575652" y="92214"/>
                  </a:lnTo>
                  <a:lnTo>
                    <a:pt x="575068" y="91541"/>
                  </a:lnTo>
                  <a:lnTo>
                    <a:pt x="575195" y="89255"/>
                  </a:lnTo>
                  <a:lnTo>
                    <a:pt x="573773" y="91617"/>
                  </a:lnTo>
                  <a:lnTo>
                    <a:pt x="573074" y="92798"/>
                  </a:lnTo>
                  <a:lnTo>
                    <a:pt x="575259" y="93205"/>
                  </a:lnTo>
                  <a:lnTo>
                    <a:pt x="574763" y="93713"/>
                  </a:lnTo>
                  <a:lnTo>
                    <a:pt x="576262" y="94564"/>
                  </a:lnTo>
                  <a:close/>
                </a:path>
                <a:path w="642620" h="227964">
                  <a:moveTo>
                    <a:pt x="576618" y="71551"/>
                  </a:moveTo>
                  <a:lnTo>
                    <a:pt x="576033" y="69697"/>
                  </a:lnTo>
                  <a:lnTo>
                    <a:pt x="575411" y="69735"/>
                  </a:lnTo>
                  <a:lnTo>
                    <a:pt x="574141" y="68707"/>
                  </a:lnTo>
                  <a:lnTo>
                    <a:pt x="572719" y="68707"/>
                  </a:lnTo>
                  <a:lnTo>
                    <a:pt x="572719" y="69418"/>
                  </a:lnTo>
                  <a:lnTo>
                    <a:pt x="576618" y="71551"/>
                  </a:lnTo>
                  <a:close/>
                </a:path>
                <a:path w="642620" h="227964">
                  <a:moveTo>
                    <a:pt x="578739" y="79692"/>
                  </a:moveTo>
                  <a:lnTo>
                    <a:pt x="576973" y="77927"/>
                  </a:lnTo>
                  <a:lnTo>
                    <a:pt x="576973" y="77216"/>
                  </a:lnTo>
                  <a:lnTo>
                    <a:pt x="576618" y="77216"/>
                  </a:lnTo>
                  <a:lnTo>
                    <a:pt x="577557" y="79806"/>
                  </a:lnTo>
                  <a:lnTo>
                    <a:pt x="578040" y="81102"/>
                  </a:lnTo>
                  <a:lnTo>
                    <a:pt x="578497" y="80162"/>
                  </a:lnTo>
                  <a:lnTo>
                    <a:pt x="578739" y="79692"/>
                  </a:lnTo>
                  <a:close/>
                </a:path>
                <a:path w="642620" h="227964">
                  <a:moveTo>
                    <a:pt x="578739" y="74028"/>
                  </a:moveTo>
                  <a:lnTo>
                    <a:pt x="577811" y="73240"/>
                  </a:lnTo>
                  <a:lnTo>
                    <a:pt x="577672" y="73406"/>
                  </a:lnTo>
                  <a:lnTo>
                    <a:pt x="575906" y="73317"/>
                  </a:lnTo>
                  <a:lnTo>
                    <a:pt x="575906" y="73672"/>
                  </a:lnTo>
                  <a:lnTo>
                    <a:pt x="577557" y="74383"/>
                  </a:lnTo>
                  <a:lnTo>
                    <a:pt x="578383" y="74726"/>
                  </a:lnTo>
                  <a:lnTo>
                    <a:pt x="578739" y="74028"/>
                  </a:lnTo>
                  <a:close/>
                </a:path>
                <a:path w="642620" h="227964">
                  <a:moveTo>
                    <a:pt x="580872" y="50292"/>
                  </a:moveTo>
                  <a:lnTo>
                    <a:pt x="580517" y="50292"/>
                  </a:lnTo>
                  <a:lnTo>
                    <a:pt x="580745" y="51003"/>
                  </a:lnTo>
                  <a:lnTo>
                    <a:pt x="580872" y="51358"/>
                  </a:lnTo>
                  <a:lnTo>
                    <a:pt x="580872" y="50292"/>
                  </a:lnTo>
                  <a:close/>
                </a:path>
                <a:path w="642620" h="227964">
                  <a:moveTo>
                    <a:pt x="582993" y="51714"/>
                  </a:moveTo>
                  <a:lnTo>
                    <a:pt x="581215" y="50647"/>
                  </a:lnTo>
                  <a:lnTo>
                    <a:pt x="581583" y="51473"/>
                  </a:lnTo>
                  <a:lnTo>
                    <a:pt x="582282" y="53124"/>
                  </a:lnTo>
                  <a:lnTo>
                    <a:pt x="579094" y="55257"/>
                  </a:lnTo>
                  <a:lnTo>
                    <a:pt x="578967" y="55600"/>
                  </a:lnTo>
                  <a:lnTo>
                    <a:pt x="578866" y="55956"/>
                  </a:lnTo>
                  <a:lnTo>
                    <a:pt x="578739" y="56311"/>
                  </a:lnTo>
                  <a:lnTo>
                    <a:pt x="580161" y="57023"/>
                  </a:lnTo>
                  <a:lnTo>
                    <a:pt x="582993" y="54190"/>
                  </a:lnTo>
                  <a:lnTo>
                    <a:pt x="582993" y="51714"/>
                  </a:lnTo>
                  <a:close/>
                </a:path>
                <a:path w="642620" h="227964">
                  <a:moveTo>
                    <a:pt x="585825" y="58445"/>
                  </a:moveTo>
                  <a:lnTo>
                    <a:pt x="585355" y="56705"/>
                  </a:lnTo>
                  <a:lnTo>
                    <a:pt x="585089" y="56413"/>
                  </a:lnTo>
                  <a:lnTo>
                    <a:pt x="583349" y="55956"/>
                  </a:lnTo>
                  <a:lnTo>
                    <a:pt x="583907" y="57162"/>
                  </a:lnTo>
                  <a:lnTo>
                    <a:pt x="584847" y="57721"/>
                  </a:lnTo>
                  <a:lnTo>
                    <a:pt x="585825" y="58445"/>
                  </a:lnTo>
                  <a:close/>
                </a:path>
                <a:path w="642620" h="227964">
                  <a:moveTo>
                    <a:pt x="586181" y="65176"/>
                  </a:moveTo>
                  <a:lnTo>
                    <a:pt x="585673" y="65874"/>
                  </a:lnTo>
                  <a:lnTo>
                    <a:pt x="585901" y="65709"/>
                  </a:lnTo>
                  <a:lnTo>
                    <a:pt x="585825" y="66230"/>
                  </a:lnTo>
                  <a:lnTo>
                    <a:pt x="585939" y="65874"/>
                  </a:lnTo>
                  <a:lnTo>
                    <a:pt x="586066" y="65519"/>
                  </a:lnTo>
                  <a:lnTo>
                    <a:pt x="586181" y="65176"/>
                  </a:lnTo>
                  <a:close/>
                </a:path>
                <a:path w="642620" h="227964">
                  <a:moveTo>
                    <a:pt x="589368" y="57734"/>
                  </a:moveTo>
                  <a:lnTo>
                    <a:pt x="588657" y="57023"/>
                  </a:lnTo>
                  <a:lnTo>
                    <a:pt x="587248" y="57023"/>
                  </a:lnTo>
                  <a:lnTo>
                    <a:pt x="587248" y="58445"/>
                  </a:lnTo>
                  <a:lnTo>
                    <a:pt x="589013" y="58445"/>
                  </a:lnTo>
                  <a:lnTo>
                    <a:pt x="589127" y="58204"/>
                  </a:lnTo>
                  <a:lnTo>
                    <a:pt x="589241" y="57975"/>
                  </a:lnTo>
                  <a:lnTo>
                    <a:pt x="589368" y="57734"/>
                  </a:lnTo>
                  <a:close/>
                </a:path>
                <a:path w="642620" h="227964">
                  <a:moveTo>
                    <a:pt x="642493" y="144868"/>
                  </a:moveTo>
                  <a:lnTo>
                    <a:pt x="641654" y="144576"/>
                  </a:lnTo>
                  <a:lnTo>
                    <a:pt x="639965" y="144018"/>
                  </a:lnTo>
                  <a:lnTo>
                    <a:pt x="639559" y="144030"/>
                  </a:lnTo>
                  <a:lnTo>
                    <a:pt x="638733" y="144030"/>
                  </a:lnTo>
                  <a:lnTo>
                    <a:pt x="639584" y="145059"/>
                  </a:lnTo>
                  <a:lnTo>
                    <a:pt x="640016" y="145567"/>
                  </a:lnTo>
                  <a:lnTo>
                    <a:pt x="640727" y="145681"/>
                  </a:lnTo>
                  <a:lnTo>
                    <a:pt x="641438" y="145808"/>
                  </a:lnTo>
                  <a:lnTo>
                    <a:pt x="642137" y="145923"/>
                  </a:lnTo>
                  <a:lnTo>
                    <a:pt x="642251" y="145567"/>
                  </a:lnTo>
                  <a:lnTo>
                    <a:pt x="642378" y="145211"/>
                  </a:lnTo>
                  <a:lnTo>
                    <a:pt x="642493" y="144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8060410" y="2507767"/>
              <a:ext cx="130810" cy="188595"/>
            </a:xfrm>
            <a:custGeom>
              <a:avLst/>
              <a:gdLst/>
              <a:ahLst/>
              <a:cxnLst/>
              <a:rect l="l" t="t" r="r" b="b"/>
              <a:pathLst>
                <a:path w="130809" h="188594">
                  <a:moveTo>
                    <a:pt x="1066" y="92786"/>
                  </a:moveTo>
                  <a:lnTo>
                    <a:pt x="584" y="91846"/>
                  </a:lnTo>
                  <a:lnTo>
                    <a:pt x="355" y="91376"/>
                  </a:lnTo>
                  <a:lnTo>
                    <a:pt x="0" y="91376"/>
                  </a:lnTo>
                  <a:lnTo>
                    <a:pt x="342" y="92354"/>
                  </a:lnTo>
                  <a:lnTo>
                    <a:pt x="1066" y="92786"/>
                  </a:lnTo>
                  <a:close/>
                </a:path>
                <a:path w="130809" h="188594">
                  <a:moveTo>
                    <a:pt x="5308" y="44272"/>
                  </a:moveTo>
                  <a:lnTo>
                    <a:pt x="1765" y="44272"/>
                  </a:lnTo>
                  <a:lnTo>
                    <a:pt x="1371" y="45034"/>
                  </a:lnTo>
                  <a:lnTo>
                    <a:pt x="1409" y="45681"/>
                  </a:lnTo>
                  <a:lnTo>
                    <a:pt x="5308" y="44272"/>
                  </a:lnTo>
                  <a:close/>
                </a:path>
                <a:path w="130809" h="188594">
                  <a:moveTo>
                    <a:pt x="22313" y="89255"/>
                  </a:moveTo>
                  <a:lnTo>
                    <a:pt x="20891" y="89255"/>
                  </a:lnTo>
                  <a:lnTo>
                    <a:pt x="21018" y="89954"/>
                  </a:lnTo>
                  <a:lnTo>
                    <a:pt x="21247" y="91376"/>
                  </a:lnTo>
                  <a:lnTo>
                    <a:pt x="22313" y="91376"/>
                  </a:lnTo>
                  <a:lnTo>
                    <a:pt x="22313" y="89255"/>
                  </a:lnTo>
                  <a:close/>
                </a:path>
                <a:path w="130809" h="188594">
                  <a:moveTo>
                    <a:pt x="23723" y="78625"/>
                  </a:moveTo>
                  <a:lnTo>
                    <a:pt x="21818" y="77050"/>
                  </a:lnTo>
                  <a:lnTo>
                    <a:pt x="18237" y="80251"/>
                  </a:lnTo>
                  <a:lnTo>
                    <a:pt x="19126" y="80391"/>
                  </a:lnTo>
                  <a:lnTo>
                    <a:pt x="20662" y="79806"/>
                  </a:lnTo>
                  <a:lnTo>
                    <a:pt x="22186" y="79209"/>
                  </a:lnTo>
                  <a:lnTo>
                    <a:pt x="23723" y="78625"/>
                  </a:lnTo>
                  <a:close/>
                </a:path>
                <a:path w="130809" h="188594">
                  <a:moveTo>
                    <a:pt x="25146" y="92087"/>
                  </a:moveTo>
                  <a:lnTo>
                    <a:pt x="23495" y="92316"/>
                  </a:lnTo>
                  <a:lnTo>
                    <a:pt x="21844" y="92557"/>
                  </a:lnTo>
                  <a:lnTo>
                    <a:pt x="20180" y="92786"/>
                  </a:lnTo>
                  <a:lnTo>
                    <a:pt x="19837" y="93853"/>
                  </a:lnTo>
                  <a:lnTo>
                    <a:pt x="20891" y="93853"/>
                  </a:lnTo>
                  <a:lnTo>
                    <a:pt x="25146" y="92786"/>
                  </a:lnTo>
                  <a:lnTo>
                    <a:pt x="25146" y="92087"/>
                  </a:lnTo>
                  <a:close/>
                </a:path>
                <a:path w="130809" h="188594">
                  <a:moveTo>
                    <a:pt x="25488" y="74015"/>
                  </a:moveTo>
                  <a:lnTo>
                    <a:pt x="21247" y="76149"/>
                  </a:lnTo>
                  <a:lnTo>
                    <a:pt x="21717" y="76619"/>
                  </a:lnTo>
                  <a:lnTo>
                    <a:pt x="21958" y="76847"/>
                  </a:lnTo>
                  <a:lnTo>
                    <a:pt x="24320" y="74968"/>
                  </a:lnTo>
                  <a:lnTo>
                    <a:pt x="25488" y="74015"/>
                  </a:lnTo>
                  <a:close/>
                </a:path>
                <a:path w="130809" h="188594">
                  <a:moveTo>
                    <a:pt x="25488" y="71539"/>
                  </a:moveTo>
                  <a:lnTo>
                    <a:pt x="21958" y="71310"/>
                  </a:lnTo>
                  <a:lnTo>
                    <a:pt x="20180" y="71183"/>
                  </a:lnTo>
                  <a:lnTo>
                    <a:pt x="19837" y="71183"/>
                  </a:lnTo>
                  <a:lnTo>
                    <a:pt x="19710" y="71653"/>
                  </a:lnTo>
                  <a:lnTo>
                    <a:pt x="19481" y="72605"/>
                  </a:lnTo>
                  <a:lnTo>
                    <a:pt x="20891" y="73317"/>
                  </a:lnTo>
                  <a:lnTo>
                    <a:pt x="22313" y="71894"/>
                  </a:lnTo>
                  <a:lnTo>
                    <a:pt x="22885" y="72567"/>
                  </a:lnTo>
                  <a:lnTo>
                    <a:pt x="25146" y="72961"/>
                  </a:lnTo>
                  <a:lnTo>
                    <a:pt x="25488" y="71539"/>
                  </a:lnTo>
                  <a:close/>
                </a:path>
                <a:path w="130809" h="188594">
                  <a:moveTo>
                    <a:pt x="26200" y="84289"/>
                  </a:moveTo>
                  <a:lnTo>
                    <a:pt x="25158" y="85255"/>
                  </a:lnTo>
                  <a:lnTo>
                    <a:pt x="24803" y="85712"/>
                  </a:lnTo>
                  <a:lnTo>
                    <a:pt x="23025" y="86067"/>
                  </a:lnTo>
                  <a:lnTo>
                    <a:pt x="24206" y="86296"/>
                  </a:lnTo>
                  <a:lnTo>
                    <a:pt x="24790" y="86423"/>
                  </a:lnTo>
                  <a:lnTo>
                    <a:pt x="25539" y="85496"/>
                  </a:lnTo>
                  <a:lnTo>
                    <a:pt x="25755" y="85699"/>
                  </a:lnTo>
                  <a:lnTo>
                    <a:pt x="26200" y="84289"/>
                  </a:lnTo>
                  <a:close/>
                </a:path>
                <a:path w="130809" h="188594">
                  <a:moveTo>
                    <a:pt x="31521" y="140957"/>
                  </a:moveTo>
                  <a:lnTo>
                    <a:pt x="31165" y="140728"/>
                  </a:lnTo>
                  <a:lnTo>
                    <a:pt x="30810" y="140487"/>
                  </a:lnTo>
                  <a:lnTo>
                    <a:pt x="30454" y="140258"/>
                  </a:lnTo>
                  <a:lnTo>
                    <a:pt x="30810" y="140665"/>
                  </a:lnTo>
                  <a:lnTo>
                    <a:pt x="31521" y="140957"/>
                  </a:lnTo>
                  <a:close/>
                </a:path>
                <a:path w="130809" h="188594">
                  <a:moveTo>
                    <a:pt x="32931" y="93853"/>
                  </a:moveTo>
                  <a:lnTo>
                    <a:pt x="32207" y="94272"/>
                  </a:lnTo>
                  <a:lnTo>
                    <a:pt x="32232" y="94919"/>
                  </a:lnTo>
                  <a:lnTo>
                    <a:pt x="32461" y="94564"/>
                  </a:lnTo>
                  <a:lnTo>
                    <a:pt x="32702" y="94208"/>
                  </a:lnTo>
                  <a:lnTo>
                    <a:pt x="32931" y="93853"/>
                  </a:lnTo>
                  <a:close/>
                </a:path>
                <a:path w="130809" h="188594">
                  <a:moveTo>
                    <a:pt x="33997" y="111213"/>
                  </a:moveTo>
                  <a:lnTo>
                    <a:pt x="33032" y="111988"/>
                  </a:lnTo>
                  <a:lnTo>
                    <a:pt x="32931" y="112280"/>
                  </a:lnTo>
                  <a:lnTo>
                    <a:pt x="33642" y="112280"/>
                  </a:lnTo>
                  <a:lnTo>
                    <a:pt x="33769" y="111912"/>
                  </a:lnTo>
                  <a:lnTo>
                    <a:pt x="33883" y="111569"/>
                  </a:lnTo>
                  <a:lnTo>
                    <a:pt x="33997" y="111213"/>
                  </a:lnTo>
                  <a:close/>
                </a:path>
                <a:path w="130809" h="188594">
                  <a:moveTo>
                    <a:pt x="34353" y="121488"/>
                  </a:moveTo>
                  <a:lnTo>
                    <a:pt x="31877" y="121488"/>
                  </a:lnTo>
                  <a:lnTo>
                    <a:pt x="31762" y="121958"/>
                  </a:lnTo>
                  <a:lnTo>
                    <a:pt x="31635" y="122428"/>
                  </a:lnTo>
                  <a:lnTo>
                    <a:pt x="31521" y="122897"/>
                  </a:lnTo>
                  <a:lnTo>
                    <a:pt x="32588" y="122897"/>
                  </a:lnTo>
                  <a:lnTo>
                    <a:pt x="33401" y="122313"/>
                  </a:lnTo>
                  <a:lnTo>
                    <a:pt x="33731" y="122275"/>
                  </a:lnTo>
                  <a:lnTo>
                    <a:pt x="34353" y="121488"/>
                  </a:lnTo>
                  <a:close/>
                </a:path>
                <a:path w="130809" h="188594">
                  <a:moveTo>
                    <a:pt x="34353" y="86423"/>
                  </a:moveTo>
                  <a:lnTo>
                    <a:pt x="34112" y="86296"/>
                  </a:lnTo>
                  <a:lnTo>
                    <a:pt x="33883" y="86182"/>
                  </a:lnTo>
                  <a:lnTo>
                    <a:pt x="33642" y="86067"/>
                  </a:lnTo>
                  <a:lnTo>
                    <a:pt x="33883" y="86537"/>
                  </a:lnTo>
                  <a:lnTo>
                    <a:pt x="34112" y="87007"/>
                  </a:lnTo>
                  <a:lnTo>
                    <a:pt x="34353" y="87477"/>
                  </a:lnTo>
                  <a:lnTo>
                    <a:pt x="34353" y="86423"/>
                  </a:lnTo>
                  <a:close/>
                </a:path>
                <a:path w="130809" h="188594">
                  <a:moveTo>
                    <a:pt x="35064" y="140258"/>
                  </a:moveTo>
                  <a:lnTo>
                    <a:pt x="34937" y="139776"/>
                  </a:lnTo>
                  <a:lnTo>
                    <a:pt x="34709" y="138836"/>
                  </a:lnTo>
                  <a:lnTo>
                    <a:pt x="34467" y="138722"/>
                  </a:lnTo>
                  <a:lnTo>
                    <a:pt x="34226" y="138595"/>
                  </a:lnTo>
                  <a:lnTo>
                    <a:pt x="33997" y="138480"/>
                  </a:lnTo>
                  <a:lnTo>
                    <a:pt x="34353" y="139077"/>
                  </a:lnTo>
                  <a:lnTo>
                    <a:pt x="34709" y="139661"/>
                  </a:lnTo>
                  <a:lnTo>
                    <a:pt x="35064" y="140258"/>
                  </a:lnTo>
                  <a:close/>
                </a:path>
                <a:path w="130809" h="188594">
                  <a:moveTo>
                    <a:pt x="35064" y="104482"/>
                  </a:moveTo>
                  <a:lnTo>
                    <a:pt x="34823" y="104013"/>
                  </a:lnTo>
                  <a:lnTo>
                    <a:pt x="34594" y="103543"/>
                  </a:lnTo>
                  <a:lnTo>
                    <a:pt x="34353" y="103060"/>
                  </a:lnTo>
                  <a:lnTo>
                    <a:pt x="33997" y="103060"/>
                  </a:lnTo>
                  <a:lnTo>
                    <a:pt x="33769" y="103543"/>
                  </a:lnTo>
                  <a:lnTo>
                    <a:pt x="33642" y="103771"/>
                  </a:lnTo>
                  <a:lnTo>
                    <a:pt x="34112" y="104013"/>
                  </a:lnTo>
                  <a:lnTo>
                    <a:pt x="34594" y="104241"/>
                  </a:lnTo>
                  <a:lnTo>
                    <a:pt x="35064" y="104482"/>
                  </a:lnTo>
                  <a:close/>
                </a:path>
                <a:path w="130809" h="188594">
                  <a:moveTo>
                    <a:pt x="35407" y="125374"/>
                  </a:moveTo>
                  <a:lnTo>
                    <a:pt x="33997" y="123964"/>
                  </a:lnTo>
                  <a:lnTo>
                    <a:pt x="32931" y="124193"/>
                  </a:lnTo>
                  <a:lnTo>
                    <a:pt x="31877" y="124434"/>
                  </a:lnTo>
                  <a:lnTo>
                    <a:pt x="30810" y="124663"/>
                  </a:lnTo>
                  <a:lnTo>
                    <a:pt x="30810" y="125730"/>
                  </a:lnTo>
                  <a:lnTo>
                    <a:pt x="31165" y="125844"/>
                  </a:lnTo>
                  <a:lnTo>
                    <a:pt x="31521" y="125971"/>
                  </a:lnTo>
                  <a:lnTo>
                    <a:pt x="31877" y="126085"/>
                  </a:lnTo>
                  <a:lnTo>
                    <a:pt x="33058" y="125844"/>
                  </a:lnTo>
                  <a:lnTo>
                    <a:pt x="34226" y="125615"/>
                  </a:lnTo>
                  <a:lnTo>
                    <a:pt x="35407" y="125374"/>
                  </a:lnTo>
                  <a:close/>
                </a:path>
                <a:path w="130809" h="188594">
                  <a:moveTo>
                    <a:pt x="36474" y="88544"/>
                  </a:moveTo>
                  <a:lnTo>
                    <a:pt x="31877" y="89611"/>
                  </a:lnTo>
                  <a:lnTo>
                    <a:pt x="32346" y="89954"/>
                  </a:lnTo>
                  <a:lnTo>
                    <a:pt x="33299" y="90665"/>
                  </a:lnTo>
                  <a:lnTo>
                    <a:pt x="34632" y="89877"/>
                  </a:lnTo>
                  <a:lnTo>
                    <a:pt x="35648" y="89916"/>
                  </a:lnTo>
                  <a:lnTo>
                    <a:pt x="36474" y="88544"/>
                  </a:lnTo>
                  <a:close/>
                </a:path>
                <a:path w="130809" h="188594">
                  <a:moveTo>
                    <a:pt x="36474" y="87122"/>
                  </a:moveTo>
                  <a:lnTo>
                    <a:pt x="35712" y="86931"/>
                  </a:lnTo>
                  <a:lnTo>
                    <a:pt x="36017" y="87147"/>
                  </a:lnTo>
                  <a:lnTo>
                    <a:pt x="35775" y="87477"/>
                  </a:lnTo>
                  <a:lnTo>
                    <a:pt x="36017" y="87363"/>
                  </a:lnTo>
                  <a:lnTo>
                    <a:pt x="36245" y="87249"/>
                  </a:lnTo>
                  <a:lnTo>
                    <a:pt x="36474" y="87122"/>
                  </a:lnTo>
                  <a:close/>
                </a:path>
                <a:path w="130809" h="188594">
                  <a:moveTo>
                    <a:pt x="36652" y="130124"/>
                  </a:moveTo>
                  <a:lnTo>
                    <a:pt x="33997" y="129628"/>
                  </a:lnTo>
                  <a:lnTo>
                    <a:pt x="34251" y="130619"/>
                  </a:lnTo>
                  <a:lnTo>
                    <a:pt x="34099" y="130619"/>
                  </a:lnTo>
                  <a:lnTo>
                    <a:pt x="34290" y="130784"/>
                  </a:lnTo>
                  <a:lnTo>
                    <a:pt x="34747" y="131140"/>
                  </a:lnTo>
                  <a:lnTo>
                    <a:pt x="35064" y="131394"/>
                  </a:lnTo>
                  <a:lnTo>
                    <a:pt x="35382" y="131140"/>
                  </a:lnTo>
                  <a:lnTo>
                    <a:pt x="36652" y="130124"/>
                  </a:lnTo>
                  <a:close/>
                </a:path>
                <a:path w="130809" h="188594">
                  <a:moveTo>
                    <a:pt x="37592" y="125107"/>
                  </a:moveTo>
                  <a:lnTo>
                    <a:pt x="36906" y="122186"/>
                  </a:lnTo>
                  <a:lnTo>
                    <a:pt x="35775" y="122186"/>
                  </a:lnTo>
                  <a:lnTo>
                    <a:pt x="36474" y="124663"/>
                  </a:lnTo>
                  <a:lnTo>
                    <a:pt x="37592" y="125107"/>
                  </a:lnTo>
                  <a:close/>
                </a:path>
                <a:path w="130809" h="188594">
                  <a:moveTo>
                    <a:pt x="37985" y="103911"/>
                  </a:moveTo>
                  <a:lnTo>
                    <a:pt x="37274" y="103022"/>
                  </a:lnTo>
                  <a:lnTo>
                    <a:pt x="37261" y="101866"/>
                  </a:lnTo>
                  <a:lnTo>
                    <a:pt x="36118" y="100939"/>
                  </a:lnTo>
                  <a:lnTo>
                    <a:pt x="35775" y="100939"/>
                  </a:lnTo>
                  <a:lnTo>
                    <a:pt x="36309" y="102133"/>
                  </a:lnTo>
                  <a:lnTo>
                    <a:pt x="37071" y="103098"/>
                  </a:lnTo>
                  <a:lnTo>
                    <a:pt x="37985" y="103911"/>
                  </a:lnTo>
                  <a:close/>
                </a:path>
                <a:path w="130809" h="188594">
                  <a:moveTo>
                    <a:pt x="38252" y="98818"/>
                  </a:moveTo>
                  <a:lnTo>
                    <a:pt x="37376" y="97624"/>
                  </a:lnTo>
                  <a:lnTo>
                    <a:pt x="35179" y="96774"/>
                  </a:lnTo>
                  <a:lnTo>
                    <a:pt x="33642" y="96329"/>
                  </a:lnTo>
                  <a:lnTo>
                    <a:pt x="33299" y="96685"/>
                  </a:lnTo>
                  <a:lnTo>
                    <a:pt x="32588" y="96685"/>
                  </a:lnTo>
                  <a:lnTo>
                    <a:pt x="32588" y="97396"/>
                  </a:lnTo>
                  <a:lnTo>
                    <a:pt x="36360" y="98336"/>
                  </a:lnTo>
                  <a:lnTo>
                    <a:pt x="38252" y="98818"/>
                  </a:lnTo>
                  <a:close/>
                </a:path>
                <a:path w="130809" h="188594">
                  <a:moveTo>
                    <a:pt x="38925" y="104660"/>
                  </a:moveTo>
                  <a:lnTo>
                    <a:pt x="38696" y="104482"/>
                  </a:lnTo>
                  <a:lnTo>
                    <a:pt x="38328" y="104216"/>
                  </a:lnTo>
                  <a:lnTo>
                    <a:pt x="37985" y="103911"/>
                  </a:lnTo>
                  <a:lnTo>
                    <a:pt x="38150" y="104114"/>
                  </a:lnTo>
                  <a:lnTo>
                    <a:pt x="38341" y="104305"/>
                  </a:lnTo>
                  <a:lnTo>
                    <a:pt x="38608" y="104482"/>
                  </a:lnTo>
                  <a:lnTo>
                    <a:pt x="38760" y="104584"/>
                  </a:lnTo>
                  <a:lnTo>
                    <a:pt x="38925" y="104660"/>
                  </a:lnTo>
                  <a:close/>
                </a:path>
                <a:path w="130809" h="188594">
                  <a:moveTo>
                    <a:pt x="39992" y="129324"/>
                  </a:moveTo>
                  <a:lnTo>
                    <a:pt x="38150" y="127863"/>
                  </a:lnTo>
                  <a:lnTo>
                    <a:pt x="37249" y="127152"/>
                  </a:lnTo>
                  <a:lnTo>
                    <a:pt x="32931" y="127152"/>
                  </a:lnTo>
                  <a:lnTo>
                    <a:pt x="32702" y="127381"/>
                  </a:lnTo>
                  <a:lnTo>
                    <a:pt x="32588" y="128206"/>
                  </a:lnTo>
                  <a:lnTo>
                    <a:pt x="33299" y="128917"/>
                  </a:lnTo>
                  <a:lnTo>
                    <a:pt x="35775" y="127863"/>
                  </a:lnTo>
                  <a:lnTo>
                    <a:pt x="36982" y="129324"/>
                  </a:lnTo>
                  <a:lnTo>
                    <a:pt x="39992" y="129324"/>
                  </a:lnTo>
                  <a:close/>
                </a:path>
                <a:path w="130809" h="188594">
                  <a:moveTo>
                    <a:pt x="40030" y="178854"/>
                  </a:moveTo>
                  <a:lnTo>
                    <a:pt x="39624" y="177292"/>
                  </a:lnTo>
                  <a:lnTo>
                    <a:pt x="39509" y="177050"/>
                  </a:lnTo>
                  <a:lnTo>
                    <a:pt x="38252" y="176377"/>
                  </a:lnTo>
                  <a:lnTo>
                    <a:pt x="38011" y="176149"/>
                  </a:lnTo>
                  <a:lnTo>
                    <a:pt x="37782" y="175907"/>
                  </a:lnTo>
                  <a:lnTo>
                    <a:pt x="37541" y="175679"/>
                  </a:lnTo>
                  <a:lnTo>
                    <a:pt x="37160" y="176695"/>
                  </a:lnTo>
                  <a:lnTo>
                    <a:pt x="37553" y="176860"/>
                  </a:lnTo>
                  <a:lnTo>
                    <a:pt x="37541" y="178155"/>
                  </a:lnTo>
                  <a:lnTo>
                    <a:pt x="38366" y="178384"/>
                  </a:lnTo>
                  <a:lnTo>
                    <a:pt x="39192" y="178625"/>
                  </a:lnTo>
                  <a:lnTo>
                    <a:pt x="40030" y="178854"/>
                  </a:lnTo>
                  <a:close/>
                </a:path>
                <a:path w="130809" h="188594">
                  <a:moveTo>
                    <a:pt x="41084" y="180632"/>
                  </a:moveTo>
                  <a:lnTo>
                    <a:pt x="40970" y="180276"/>
                  </a:lnTo>
                  <a:lnTo>
                    <a:pt x="40843" y="179920"/>
                  </a:lnTo>
                  <a:lnTo>
                    <a:pt x="40728" y="179565"/>
                  </a:lnTo>
                  <a:lnTo>
                    <a:pt x="40614" y="179920"/>
                  </a:lnTo>
                  <a:lnTo>
                    <a:pt x="40487" y="180276"/>
                  </a:lnTo>
                  <a:lnTo>
                    <a:pt x="40373" y="180632"/>
                  </a:lnTo>
                  <a:lnTo>
                    <a:pt x="41084" y="180632"/>
                  </a:lnTo>
                  <a:close/>
                </a:path>
                <a:path w="130809" h="188594">
                  <a:moveTo>
                    <a:pt x="41084" y="110502"/>
                  </a:moveTo>
                  <a:lnTo>
                    <a:pt x="36474" y="109435"/>
                  </a:lnTo>
                  <a:lnTo>
                    <a:pt x="36474" y="110502"/>
                  </a:lnTo>
                  <a:lnTo>
                    <a:pt x="38315" y="110820"/>
                  </a:lnTo>
                  <a:lnTo>
                    <a:pt x="39916" y="111086"/>
                  </a:lnTo>
                  <a:lnTo>
                    <a:pt x="41084" y="111912"/>
                  </a:lnTo>
                  <a:lnTo>
                    <a:pt x="41084" y="110502"/>
                  </a:lnTo>
                  <a:close/>
                </a:path>
                <a:path w="130809" h="188594">
                  <a:moveTo>
                    <a:pt x="41363" y="125183"/>
                  </a:moveTo>
                  <a:lnTo>
                    <a:pt x="37820" y="125183"/>
                  </a:lnTo>
                  <a:lnTo>
                    <a:pt x="41084" y="126441"/>
                  </a:lnTo>
                  <a:lnTo>
                    <a:pt x="41363" y="125183"/>
                  </a:lnTo>
                  <a:close/>
                </a:path>
                <a:path w="130809" h="188594">
                  <a:moveTo>
                    <a:pt x="41795" y="137426"/>
                  </a:moveTo>
                  <a:lnTo>
                    <a:pt x="41427" y="136944"/>
                  </a:lnTo>
                  <a:lnTo>
                    <a:pt x="40728" y="136004"/>
                  </a:lnTo>
                  <a:lnTo>
                    <a:pt x="38950" y="137071"/>
                  </a:lnTo>
                  <a:lnTo>
                    <a:pt x="37312" y="135648"/>
                  </a:lnTo>
                  <a:lnTo>
                    <a:pt x="36474" y="134937"/>
                  </a:lnTo>
                  <a:lnTo>
                    <a:pt x="37541" y="137769"/>
                  </a:lnTo>
                  <a:lnTo>
                    <a:pt x="38836" y="137896"/>
                  </a:lnTo>
                  <a:lnTo>
                    <a:pt x="41427" y="138125"/>
                  </a:lnTo>
                  <a:lnTo>
                    <a:pt x="41554" y="137896"/>
                  </a:lnTo>
                  <a:lnTo>
                    <a:pt x="41668" y="137655"/>
                  </a:lnTo>
                  <a:lnTo>
                    <a:pt x="41795" y="137426"/>
                  </a:lnTo>
                  <a:close/>
                </a:path>
                <a:path w="130809" h="188594">
                  <a:moveTo>
                    <a:pt x="41795" y="108026"/>
                  </a:moveTo>
                  <a:lnTo>
                    <a:pt x="41554" y="108254"/>
                  </a:lnTo>
                  <a:lnTo>
                    <a:pt x="41325" y="108496"/>
                  </a:lnTo>
                  <a:lnTo>
                    <a:pt x="41084" y="108737"/>
                  </a:lnTo>
                  <a:lnTo>
                    <a:pt x="41795" y="108737"/>
                  </a:lnTo>
                  <a:lnTo>
                    <a:pt x="41795" y="108026"/>
                  </a:lnTo>
                  <a:close/>
                </a:path>
                <a:path w="130809" h="188594">
                  <a:moveTo>
                    <a:pt x="42735" y="129514"/>
                  </a:moveTo>
                  <a:lnTo>
                    <a:pt x="39992" y="129324"/>
                  </a:lnTo>
                  <a:lnTo>
                    <a:pt x="40208" y="129514"/>
                  </a:lnTo>
                  <a:lnTo>
                    <a:pt x="41084" y="130695"/>
                  </a:lnTo>
                  <a:lnTo>
                    <a:pt x="42506" y="129984"/>
                  </a:lnTo>
                  <a:lnTo>
                    <a:pt x="42621" y="129743"/>
                  </a:lnTo>
                  <a:lnTo>
                    <a:pt x="42735" y="129514"/>
                  </a:lnTo>
                  <a:close/>
                </a:path>
                <a:path w="130809" h="188594">
                  <a:moveTo>
                    <a:pt x="43916" y="145923"/>
                  </a:moveTo>
                  <a:lnTo>
                    <a:pt x="42849" y="144856"/>
                  </a:lnTo>
                  <a:lnTo>
                    <a:pt x="42189" y="145656"/>
                  </a:lnTo>
                  <a:lnTo>
                    <a:pt x="42189" y="145338"/>
                  </a:lnTo>
                  <a:lnTo>
                    <a:pt x="41795" y="146634"/>
                  </a:lnTo>
                  <a:lnTo>
                    <a:pt x="42849" y="146634"/>
                  </a:lnTo>
                  <a:lnTo>
                    <a:pt x="43561" y="146151"/>
                  </a:lnTo>
                  <a:lnTo>
                    <a:pt x="43916" y="145923"/>
                  </a:lnTo>
                  <a:close/>
                </a:path>
                <a:path w="130809" h="188594">
                  <a:moveTo>
                    <a:pt x="44475" y="132435"/>
                  </a:moveTo>
                  <a:lnTo>
                    <a:pt x="39319" y="131051"/>
                  </a:lnTo>
                  <a:lnTo>
                    <a:pt x="35775" y="132816"/>
                  </a:lnTo>
                  <a:lnTo>
                    <a:pt x="35064" y="132816"/>
                  </a:lnTo>
                  <a:lnTo>
                    <a:pt x="36791" y="134518"/>
                  </a:lnTo>
                  <a:lnTo>
                    <a:pt x="40373" y="133350"/>
                  </a:lnTo>
                  <a:lnTo>
                    <a:pt x="42849" y="133527"/>
                  </a:lnTo>
                  <a:lnTo>
                    <a:pt x="44272" y="135293"/>
                  </a:lnTo>
                  <a:lnTo>
                    <a:pt x="44475" y="132435"/>
                  </a:lnTo>
                  <a:close/>
                </a:path>
                <a:path w="130809" h="188594">
                  <a:moveTo>
                    <a:pt x="44983" y="124663"/>
                  </a:moveTo>
                  <a:lnTo>
                    <a:pt x="43916" y="125730"/>
                  </a:lnTo>
                  <a:lnTo>
                    <a:pt x="44272" y="125971"/>
                  </a:lnTo>
                  <a:lnTo>
                    <a:pt x="44627" y="126199"/>
                  </a:lnTo>
                  <a:lnTo>
                    <a:pt x="44983" y="126441"/>
                  </a:lnTo>
                  <a:lnTo>
                    <a:pt x="44983" y="124663"/>
                  </a:lnTo>
                  <a:close/>
                </a:path>
                <a:path w="130809" h="188594">
                  <a:moveTo>
                    <a:pt x="44983" y="109791"/>
                  </a:moveTo>
                  <a:lnTo>
                    <a:pt x="44208" y="109181"/>
                  </a:lnTo>
                  <a:lnTo>
                    <a:pt x="44030" y="109156"/>
                  </a:lnTo>
                  <a:lnTo>
                    <a:pt x="42506" y="109080"/>
                  </a:lnTo>
                  <a:lnTo>
                    <a:pt x="43916" y="110032"/>
                  </a:lnTo>
                  <a:lnTo>
                    <a:pt x="44627" y="110502"/>
                  </a:lnTo>
                  <a:lnTo>
                    <a:pt x="44742" y="110261"/>
                  </a:lnTo>
                  <a:lnTo>
                    <a:pt x="44856" y="110032"/>
                  </a:lnTo>
                  <a:lnTo>
                    <a:pt x="44983" y="109791"/>
                  </a:lnTo>
                  <a:close/>
                </a:path>
                <a:path w="130809" h="188594">
                  <a:moveTo>
                    <a:pt x="45694" y="143802"/>
                  </a:moveTo>
                  <a:lnTo>
                    <a:pt x="44488" y="141719"/>
                  </a:lnTo>
                  <a:lnTo>
                    <a:pt x="42633" y="143243"/>
                  </a:lnTo>
                  <a:lnTo>
                    <a:pt x="40728" y="142024"/>
                  </a:lnTo>
                  <a:lnTo>
                    <a:pt x="40030" y="142024"/>
                  </a:lnTo>
                  <a:lnTo>
                    <a:pt x="40132" y="141554"/>
                  </a:lnTo>
                  <a:lnTo>
                    <a:pt x="40259" y="141084"/>
                  </a:lnTo>
                  <a:lnTo>
                    <a:pt x="40373" y="140601"/>
                  </a:lnTo>
                  <a:lnTo>
                    <a:pt x="43916" y="140258"/>
                  </a:lnTo>
                  <a:lnTo>
                    <a:pt x="44043" y="140017"/>
                  </a:lnTo>
                  <a:lnTo>
                    <a:pt x="44145" y="139776"/>
                  </a:lnTo>
                  <a:lnTo>
                    <a:pt x="44272" y="139547"/>
                  </a:lnTo>
                  <a:lnTo>
                    <a:pt x="43561" y="139547"/>
                  </a:lnTo>
                  <a:lnTo>
                    <a:pt x="40970" y="139776"/>
                  </a:lnTo>
                  <a:lnTo>
                    <a:pt x="39662" y="139903"/>
                  </a:lnTo>
                  <a:lnTo>
                    <a:pt x="39319" y="142379"/>
                  </a:lnTo>
                  <a:lnTo>
                    <a:pt x="39662" y="143090"/>
                  </a:lnTo>
                  <a:lnTo>
                    <a:pt x="45694" y="143802"/>
                  </a:lnTo>
                  <a:close/>
                </a:path>
                <a:path w="130809" h="188594">
                  <a:moveTo>
                    <a:pt x="45694" y="129273"/>
                  </a:moveTo>
                  <a:lnTo>
                    <a:pt x="45440" y="129032"/>
                  </a:lnTo>
                  <a:lnTo>
                    <a:pt x="45212" y="128803"/>
                  </a:lnTo>
                  <a:lnTo>
                    <a:pt x="44983" y="128562"/>
                  </a:lnTo>
                  <a:lnTo>
                    <a:pt x="44627" y="128689"/>
                  </a:lnTo>
                  <a:lnTo>
                    <a:pt x="43916" y="128917"/>
                  </a:lnTo>
                  <a:lnTo>
                    <a:pt x="44500" y="129032"/>
                  </a:lnTo>
                  <a:lnTo>
                    <a:pt x="45097" y="129159"/>
                  </a:lnTo>
                  <a:lnTo>
                    <a:pt x="45694" y="129273"/>
                  </a:lnTo>
                  <a:close/>
                </a:path>
                <a:path w="130809" h="188594">
                  <a:moveTo>
                    <a:pt x="45694" y="123609"/>
                  </a:moveTo>
                  <a:lnTo>
                    <a:pt x="45339" y="123609"/>
                  </a:lnTo>
                  <a:lnTo>
                    <a:pt x="45440" y="123964"/>
                  </a:lnTo>
                  <a:lnTo>
                    <a:pt x="45567" y="124320"/>
                  </a:lnTo>
                  <a:lnTo>
                    <a:pt x="45694" y="124663"/>
                  </a:lnTo>
                  <a:lnTo>
                    <a:pt x="45694" y="123609"/>
                  </a:lnTo>
                  <a:close/>
                </a:path>
                <a:path w="130809" h="188594">
                  <a:moveTo>
                    <a:pt x="47459" y="140258"/>
                  </a:moveTo>
                  <a:lnTo>
                    <a:pt x="46977" y="139903"/>
                  </a:lnTo>
                  <a:lnTo>
                    <a:pt x="46520" y="139547"/>
                  </a:lnTo>
                  <a:lnTo>
                    <a:pt x="46050" y="139192"/>
                  </a:lnTo>
                  <a:lnTo>
                    <a:pt x="46532" y="139865"/>
                  </a:lnTo>
                  <a:lnTo>
                    <a:pt x="47459" y="140258"/>
                  </a:lnTo>
                  <a:close/>
                </a:path>
                <a:path w="130809" h="188594">
                  <a:moveTo>
                    <a:pt x="48171" y="109080"/>
                  </a:moveTo>
                  <a:lnTo>
                    <a:pt x="44665" y="103441"/>
                  </a:lnTo>
                  <a:lnTo>
                    <a:pt x="42367" y="106464"/>
                  </a:lnTo>
                  <a:lnTo>
                    <a:pt x="39077" y="104749"/>
                  </a:lnTo>
                  <a:lnTo>
                    <a:pt x="41744" y="106591"/>
                  </a:lnTo>
                  <a:lnTo>
                    <a:pt x="45250" y="107569"/>
                  </a:lnTo>
                  <a:lnTo>
                    <a:pt x="48171" y="109080"/>
                  </a:lnTo>
                  <a:close/>
                </a:path>
                <a:path w="130809" h="188594">
                  <a:moveTo>
                    <a:pt x="48171" y="106248"/>
                  </a:moveTo>
                  <a:lnTo>
                    <a:pt x="47637" y="105422"/>
                  </a:lnTo>
                  <a:lnTo>
                    <a:pt x="46393" y="105194"/>
                  </a:lnTo>
                  <a:lnTo>
                    <a:pt x="46393" y="105537"/>
                  </a:lnTo>
                  <a:lnTo>
                    <a:pt x="46977" y="105778"/>
                  </a:lnTo>
                  <a:lnTo>
                    <a:pt x="47574" y="106019"/>
                  </a:lnTo>
                  <a:lnTo>
                    <a:pt x="48171" y="106248"/>
                  </a:lnTo>
                  <a:close/>
                </a:path>
                <a:path w="130809" h="188594">
                  <a:moveTo>
                    <a:pt x="48869" y="116878"/>
                  </a:moveTo>
                  <a:lnTo>
                    <a:pt x="48526" y="117106"/>
                  </a:lnTo>
                  <a:lnTo>
                    <a:pt x="47815" y="117589"/>
                  </a:lnTo>
                  <a:lnTo>
                    <a:pt x="48526" y="117589"/>
                  </a:lnTo>
                  <a:lnTo>
                    <a:pt x="48755" y="117106"/>
                  </a:lnTo>
                  <a:lnTo>
                    <a:pt x="48869" y="116878"/>
                  </a:lnTo>
                  <a:close/>
                </a:path>
                <a:path w="130809" h="188594">
                  <a:moveTo>
                    <a:pt x="49580" y="150876"/>
                  </a:moveTo>
                  <a:lnTo>
                    <a:pt x="48602" y="149402"/>
                  </a:lnTo>
                  <a:lnTo>
                    <a:pt x="45186" y="150901"/>
                  </a:lnTo>
                  <a:lnTo>
                    <a:pt x="43916" y="152298"/>
                  </a:lnTo>
                  <a:lnTo>
                    <a:pt x="43916" y="152654"/>
                  </a:lnTo>
                  <a:lnTo>
                    <a:pt x="44627" y="152654"/>
                  </a:lnTo>
                  <a:lnTo>
                    <a:pt x="47929" y="151460"/>
                  </a:lnTo>
                  <a:lnTo>
                    <a:pt x="49580" y="150876"/>
                  </a:lnTo>
                  <a:close/>
                </a:path>
                <a:path w="130809" h="188594">
                  <a:moveTo>
                    <a:pt x="50292" y="155486"/>
                  </a:moveTo>
                  <a:lnTo>
                    <a:pt x="49390" y="154114"/>
                  </a:lnTo>
                  <a:lnTo>
                    <a:pt x="48983" y="153479"/>
                  </a:lnTo>
                  <a:lnTo>
                    <a:pt x="47104" y="153009"/>
                  </a:lnTo>
                  <a:lnTo>
                    <a:pt x="47104" y="153352"/>
                  </a:lnTo>
                  <a:lnTo>
                    <a:pt x="48171" y="154063"/>
                  </a:lnTo>
                  <a:lnTo>
                    <a:pt x="49225" y="154774"/>
                  </a:lnTo>
                  <a:lnTo>
                    <a:pt x="50292" y="155486"/>
                  </a:lnTo>
                  <a:close/>
                </a:path>
                <a:path w="130809" h="188594">
                  <a:moveTo>
                    <a:pt x="50647" y="138480"/>
                  </a:moveTo>
                  <a:lnTo>
                    <a:pt x="50533" y="138252"/>
                  </a:lnTo>
                  <a:lnTo>
                    <a:pt x="50406" y="138010"/>
                  </a:lnTo>
                  <a:lnTo>
                    <a:pt x="50292" y="137769"/>
                  </a:lnTo>
                  <a:lnTo>
                    <a:pt x="50063" y="138010"/>
                  </a:lnTo>
                  <a:lnTo>
                    <a:pt x="49822" y="138252"/>
                  </a:lnTo>
                  <a:lnTo>
                    <a:pt x="49580" y="138480"/>
                  </a:lnTo>
                  <a:lnTo>
                    <a:pt x="50647" y="138480"/>
                  </a:lnTo>
                  <a:close/>
                </a:path>
                <a:path w="130809" h="188594">
                  <a:moveTo>
                    <a:pt x="51358" y="144500"/>
                  </a:moveTo>
                  <a:lnTo>
                    <a:pt x="51244" y="144145"/>
                  </a:lnTo>
                  <a:lnTo>
                    <a:pt x="51117" y="143802"/>
                  </a:lnTo>
                  <a:lnTo>
                    <a:pt x="51003" y="143433"/>
                  </a:lnTo>
                  <a:lnTo>
                    <a:pt x="50647" y="143916"/>
                  </a:lnTo>
                  <a:lnTo>
                    <a:pt x="49936" y="144856"/>
                  </a:lnTo>
                  <a:lnTo>
                    <a:pt x="50647" y="144856"/>
                  </a:lnTo>
                  <a:lnTo>
                    <a:pt x="50876" y="144741"/>
                  </a:lnTo>
                  <a:lnTo>
                    <a:pt x="51117" y="144614"/>
                  </a:lnTo>
                  <a:lnTo>
                    <a:pt x="51358" y="144500"/>
                  </a:lnTo>
                  <a:close/>
                </a:path>
                <a:path w="130809" h="188594">
                  <a:moveTo>
                    <a:pt x="51358" y="104482"/>
                  </a:moveTo>
                  <a:lnTo>
                    <a:pt x="49771" y="101447"/>
                  </a:lnTo>
                  <a:lnTo>
                    <a:pt x="44704" y="101371"/>
                  </a:lnTo>
                  <a:lnTo>
                    <a:pt x="40728" y="101650"/>
                  </a:lnTo>
                  <a:lnTo>
                    <a:pt x="40373" y="99517"/>
                  </a:lnTo>
                  <a:lnTo>
                    <a:pt x="40030" y="99517"/>
                  </a:lnTo>
                  <a:lnTo>
                    <a:pt x="38608" y="100584"/>
                  </a:lnTo>
                  <a:lnTo>
                    <a:pt x="38252" y="101650"/>
                  </a:lnTo>
                  <a:lnTo>
                    <a:pt x="42087" y="103009"/>
                  </a:lnTo>
                  <a:lnTo>
                    <a:pt x="47548" y="102895"/>
                  </a:lnTo>
                  <a:lnTo>
                    <a:pt x="51358" y="104482"/>
                  </a:lnTo>
                  <a:close/>
                </a:path>
                <a:path w="130809" h="188594">
                  <a:moveTo>
                    <a:pt x="52070" y="110502"/>
                  </a:moveTo>
                  <a:lnTo>
                    <a:pt x="51828" y="110261"/>
                  </a:lnTo>
                  <a:lnTo>
                    <a:pt x="51587" y="110032"/>
                  </a:lnTo>
                  <a:lnTo>
                    <a:pt x="51358" y="109791"/>
                  </a:lnTo>
                  <a:lnTo>
                    <a:pt x="50901" y="110985"/>
                  </a:lnTo>
                  <a:lnTo>
                    <a:pt x="51358" y="111569"/>
                  </a:lnTo>
                  <a:lnTo>
                    <a:pt x="51587" y="111213"/>
                  </a:lnTo>
                  <a:lnTo>
                    <a:pt x="52070" y="110502"/>
                  </a:lnTo>
                  <a:close/>
                </a:path>
                <a:path w="130809" h="188594">
                  <a:moveTo>
                    <a:pt x="53479" y="149809"/>
                  </a:moveTo>
                  <a:lnTo>
                    <a:pt x="52412" y="149809"/>
                  </a:lnTo>
                  <a:lnTo>
                    <a:pt x="53124" y="150291"/>
                  </a:lnTo>
                  <a:lnTo>
                    <a:pt x="53479" y="150520"/>
                  </a:lnTo>
                  <a:lnTo>
                    <a:pt x="53479" y="149809"/>
                  </a:lnTo>
                  <a:close/>
                </a:path>
                <a:path w="130809" h="188594">
                  <a:moveTo>
                    <a:pt x="53479" y="131749"/>
                  </a:moveTo>
                  <a:lnTo>
                    <a:pt x="53365" y="131165"/>
                  </a:lnTo>
                  <a:lnTo>
                    <a:pt x="53238" y="130568"/>
                  </a:lnTo>
                  <a:lnTo>
                    <a:pt x="53124" y="129984"/>
                  </a:lnTo>
                  <a:lnTo>
                    <a:pt x="52882" y="129628"/>
                  </a:lnTo>
                  <a:lnTo>
                    <a:pt x="52654" y="129273"/>
                  </a:lnTo>
                  <a:lnTo>
                    <a:pt x="52412" y="128917"/>
                  </a:lnTo>
                  <a:lnTo>
                    <a:pt x="52070" y="131038"/>
                  </a:lnTo>
                  <a:lnTo>
                    <a:pt x="53009" y="131521"/>
                  </a:lnTo>
                  <a:lnTo>
                    <a:pt x="53479" y="131749"/>
                  </a:lnTo>
                  <a:close/>
                </a:path>
                <a:path w="130809" h="188594">
                  <a:moveTo>
                    <a:pt x="55257" y="152654"/>
                  </a:moveTo>
                  <a:lnTo>
                    <a:pt x="54076" y="152882"/>
                  </a:lnTo>
                  <a:lnTo>
                    <a:pt x="52882" y="153123"/>
                  </a:lnTo>
                  <a:lnTo>
                    <a:pt x="51701" y="153352"/>
                  </a:lnTo>
                  <a:lnTo>
                    <a:pt x="51358" y="154063"/>
                  </a:lnTo>
                  <a:lnTo>
                    <a:pt x="52412" y="154063"/>
                  </a:lnTo>
                  <a:lnTo>
                    <a:pt x="53238" y="153835"/>
                  </a:lnTo>
                  <a:lnTo>
                    <a:pt x="54889" y="153352"/>
                  </a:lnTo>
                  <a:lnTo>
                    <a:pt x="55016" y="153123"/>
                  </a:lnTo>
                  <a:lnTo>
                    <a:pt x="55130" y="152882"/>
                  </a:lnTo>
                  <a:lnTo>
                    <a:pt x="55257" y="152654"/>
                  </a:lnTo>
                  <a:close/>
                </a:path>
                <a:path w="130809" h="188594">
                  <a:moveTo>
                    <a:pt x="58077" y="154063"/>
                  </a:moveTo>
                  <a:lnTo>
                    <a:pt x="57607" y="153593"/>
                  </a:lnTo>
                  <a:lnTo>
                    <a:pt x="57378" y="153352"/>
                  </a:lnTo>
                  <a:lnTo>
                    <a:pt x="55600" y="153352"/>
                  </a:lnTo>
                  <a:lnTo>
                    <a:pt x="56083" y="153708"/>
                  </a:lnTo>
                  <a:lnTo>
                    <a:pt x="57023" y="154419"/>
                  </a:lnTo>
                  <a:lnTo>
                    <a:pt x="57734" y="154190"/>
                  </a:lnTo>
                  <a:lnTo>
                    <a:pt x="58077" y="154063"/>
                  </a:lnTo>
                  <a:close/>
                </a:path>
                <a:path w="130809" h="188594">
                  <a:moveTo>
                    <a:pt x="59067" y="142798"/>
                  </a:moveTo>
                  <a:lnTo>
                    <a:pt x="55397" y="141617"/>
                  </a:lnTo>
                  <a:lnTo>
                    <a:pt x="52070" y="141312"/>
                  </a:lnTo>
                  <a:lnTo>
                    <a:pt x="52070" y="141668"/>
                  </a:lnTo>
                  <a:lnTo>
                    <a:pt x="58788" y="143802"/>
                  </a:lnTo>
                  <a:lnTo>
                    <a:pt x="59067" y="142798"/>
                  </a:lnTo>
                  <a:close/>
                </a:path>
                <a:path w="130809" h="188594">
                  <a:moveTo>
                    <a:pt x="61988" y="157962"/>
                  </a:moveTo>
                  <a:lnTo>
                    <a:pt x="60921" y="157251"/>
                  </a:lnTo>
                  <a:lnTo>
                    <a:pt x="59855" y="156552"/>
                  </a:lnTo>
                  <a:lnTo>
                    <a:pt x="58788" y="155841"/>
                  </a:lnTo>
                  <a:lnTo>
                    <a:pt x="58077" y="156311"/>
                  </a:lnTo>
                  <a:lnTo>
                    <a:pt x="57734" y="156552"/>
                  </a:lnTo>
                  <a:lnTo>
                    <a:pt x="58178" y="158102"/>
                  </a:lnTo>
                  <a:lnTo>
                    <a:pt x="59499" y="158673"/>
                  </a:lnTo>
                  <a:lnTo>
                    <a:pt x="60096" y="158788"/>
                  </a:lnTo>
                  <a:lnTo>
                    <a:pt x="60680" y="158915"/>
                  </a:lnTo>
                  <a:lnTo>
                    <a:pt x="61277" y="159029"/>
                  </a:lnTo>
                  <a:lnTo>
                    <a:pt x="61506" y="158673"/>
                  </a:lnTo>
                  <a:lnTo>
                    <a:pt x="61988" y="157962"/>
                  </a:lnTo>
                  <a:close/>
                </a:path>
                <a:path w="130809" h="188594">
                  <a:moveTo>
                    <a:pt x="62928" y="134239"/>
                  </a:moveTo>
                  <a:lnTo>
                    <a:pt x="61963" y="134886"/>
                  </a:lnTo>
                  <a:lnTo>
                    <a:pt x="61277" y="134581"/>
                  </a:lnTo>
                  <a:lnTo>
                    <a:pt x="61150" y="134823"/>
                  </a:lnTo>
                  <a:lnTo>
                    <a:pt x="61036" y="135064"/>
                  </a:lnTo>
                  <a:lnTo>
                    <a:pt x="60921" y="135293"/>
                  </a:lnTo>
                  <a:lnTo>
                    <a:pt x="62331" y="135293"/>
                  </a:lnTo>
                  <a:lnTo>
                    <a:pt x="62928" y="134239"/>
                  </a:lnTo>
                  <a:close/>
                </a:path>
                <a:path w="130809" h="188594">
                  <a:moveTo>
                    <a:pt x="65163" y="161150"/>
                  </a:moveTo>
                  <a:lnTo>
                    <a:pt x="63284" y="162090"/>
                  </a:lnTo>
                  <a:lnTo>
                    <a:pt x="62331" y="162572"/>
                  </a:lnTo>
                  <a:lnTo>
                    <a:pt x="61988" y="163982"/>
                  </a:lnTo>
                  <a:lnTo>
                    <a:pt x="63042" y="163982"/>
                  </a:lnTo>
                  <a:lnTo>
                    <a:pt x="63588" y="162306"/>
                  </a:lnTo>
                  <a:lnTo>
                    <a:pt x="64223" y="162280"/>
                  </a:lnTo>
                  <a:lnTo>
                    <a:pt x="65163" y="161150"/>
                  </a:lnTo>
                  <a:close/>
                </a:path>
                <a:path w="130809" h="188594">
                  <a:moveTo>
                    <a:pt x="65519" y="143090"/>
                  </a:moveTo>
                  <a:lnTo>
                    <a:pt x="64096" y="141312"/>
                  </a:lnTo>
                  <a:lnTo>
                    <a:pt x="62687" y="141312"/>
                  </a:lnTo>
                  <a:lnTo>
                    <a:pt x="62268" y="144246"/>
                  </a:lnTo>
                  <a:lnTo>
                    <a:pt x="61226" y="144411"/>
                  </a:lnTo>
                  <a:lnTo>
                    <a:pt x="58788" y="145211"/>
                  </a:lnTo>
                  <a:lnTo>
                    <a:pt x="58445" y="146278"/>
                  </a:lnTo>
                  <a:lnTo>
                    <a:pt x="59855" y="146977"/>
                  </a:lnTo>
                  <a:lnTo>
                    <a:pt x="61379" y="144945"/>
                  </a:lnTo>
                  <a:lnTo>
                    <a:pt x="63322" y="144233"/>
                  </a:lnTo>
                  <a:lnTo>
                    <a:pt x="64808" y="143090"/>
                  </a:lnTo>
                  <a:lnTo>
                    <a:pt x="65519" y="143090"/>
                  </a:lnTo>
                  <a:close/>
                </a:path>
                <a:path w="130809" h="188594">
                  <a:moveTo>
                    <a:pt x="66586" y="186296"/>
                  </a:moveTo>
                  <a:lnTo>
                    <a:pt x="66001" y="186537"/>
                  </a:lnTo>
                  <a:lnTo>
                    <a:pt x="65405" y="186766"/>
                  </a:lnTo>
                  <a:lnTo>
                    <a:pt x="64808" y="187007"/>
                  </a:lnTo>
                  <a:lnTo>
                    <a:pt x="64693" y="187236"/>
                  </a:lnTo>
                  <a:lnTo>
                    <a:pt x="64579" y="187477"/>
                  </a:lnTo>
                  <a:lnTo>
                    <a:pt x="64452" y="187718"/>
                  </a:lnTo>
                  <a:lnTo>
                    <a:pt x="65633" y="187947"/>
                  </a:lnTo>
                  <a:lnTo>
                    <a:pt x="66230" y="188074"/>
                  </a:lnTo>
                  <a:lnTo>
                    <a:pt x="66344" y="187477"/>
                  </a:lnTo>
                  <a:lnTo>
                    <a:pt x="66471" y="186893"/>
                  </a:lnTo>
                  <a:lnTo>
                    <a:pt x="66586" y="186296"/>
                  </a:lnTo>
                  <a:close/>
                </a:path>
                <a:path w="130809" h="188594">
                  <a:moveTo>
                    <a:pt x="66586" y="179209"/>
                  </a:moveTo>
                  <a:lnTo>
                    <a:pt x="65163" y="179209"/>
                  </a:lnTo>
                  <a:lnTo>
                    <a:pt x="65481" y="180086"/>
                  </a:lnTo>
                  <a:lnTo>
                    <a:pt x="65544" y="180263"/>
                  </a:lnTo>
                  <a:lnTo>
                    <a:pt x="66586" y="180263"/>
                  </a:lnTo>
                  <a:lnTo>
                    <a:pt x="66586" y="179209"/>
                  </a:lnTo>
                  <a:close/>
                </a:path>
                <a:path w="130809" h="188594">
                  <a:moveTo>
                    <a:pt x="67297" y="183464"/>
                  </a:moveTo>
                  <a:lnTo>
                    <a:pt x="66929" y="183464"/>
                  </a:lnTo>
                  <a:lnTo>
                    <a:pt x="67056" y="183819"/>
                  </a:lnTo>
                  <a:lnTo>
                    <a:pt x="67170" y="184175"/>
                  </a:lnTo>
                  <a:lnTo>
                    <a:pt x="67297" y="184531"/>
                  </a:lnTo>
                  <a:lnTo>
                    <a:pt x="67297" y="183464"/>
                  </a:lnTo>
                  <a:close/>
                </a:path>
                <a:path w="130809" h="188594">
                  <a:moveTo>
                    <a:pt x="67640" y="168948"/>
                  </a:moveTo>
                  <a:lnTo>
                    <a:pt x="64808" y="167881"/>
                  </a:lnTo>
                  <a:lnTo>
                    <a:pt x="64452" y="167881"/>
                  </a:lnTo>
                  <a:lnTo>
                    <a:pt x="64452" y="168236"/>
                  </a:lnTo>
                  <a:lnTo>
                    <a:pt x="66586" y="169176"/>
                  </a:lnTo>
                  <a:lnTo>
                    <a:pt x="67640" y="169646"/>
                  </a:lnTo>
                  <a:lnTo>
                    <a:pt x="67640" y="168948"/>
                  </a:lnTo>
                  <a:close/>
                </a:path>
                <a:path w="130809" h="188594">
                  <a:moveTo>
                    <a:pt x="69418" y="152298"/>
                  </a:moveTo>
                  <a:lnTo>
                    <a:pt x="66598" y="154698"/>
                  </a:lnTo>
                  <a:lnTo>
                    <a:pt x="64668" y="153162"/>
                  </a:lnTo>
                  <a:lnTo>
                    <a:pt x="60921" y="153352"/>
                  </a:lnTo>
                  <a:lnTo>
                    <a:pt x="61214" y="153962"/>
                  </a:lnTo>
                  <a:lnTo>
                    <a:pt x="64300" y="155359"/>
                  </a:lnTo>
                  <a:lnTo>
                    <a:pt x="65519" y="155841"/>
                  </a:lnTo>
                  <a:lnTo>
                    <a:pt x="68008" y="155130"/>
                  </a:lnTo>
                  <a:lnTo>
                    <a:pt x="69418" y="152298"/>
                  </a:lnTo>
                  <a:close/>
                </a:path>
                <a:path w="130809" h="188594">
                  <a:moveTo>
                    <a:pt x="69773" y="158673"/>
                  </a:moveTo>
                  <a:lnTo>
                    <a:pt x="67297" y="156552"/>
                  </a:lnTo>
                  <a:lnTo>
                    <a:pt x="63296" y="157416"/>
                  </a:lnTo>
                  <a:lnTo>
                    <a:pt x="64350" y="156121"/>
                  </a:lnTo>
                  <a:lnTo>
                    <a:pt x="60210" y="155486"/>
                  </a:lnTo>
                  <a:lnTo>
                    <a:pt x="60210" y="155841"/>
                  </a:lnTo>
                  <a:lnTo>
                    <a:pt x="63042" y="157251"/>
                  </a:lnTo>
                  <a:lnTo>
                    <a:pt x="63080" y="158635"/>
                  </a:lnTo>
                  <a:lnTo>
                    <a:pt x="62318" y="158432"/>
                  </a:lnTo>
                  <a:lnTo>
                    <a:pt x="64452" y="159029"/>
                  </a:lnTo>
                  <a:lnTo>
                    <a:pt x="66560" y="157480"/>
                  </a:lnTo>
                  <a:lnTo>
                    <a:pt x="67335" y="157835"/>
                  </a:lnTo>
                  <a:lnTo>
                    <a:pt x="69773" y="158673"/>
                  </a:lnTo>
                  <a:close/>
                </a:path>
                <a:path w="130809" h="188594">
                  <a:moveTo>
                    <a:pt x="73317" y="183819"/>
                  </a:moveTo>
                  <a:lnTo>
                    <a:pt x="72034" y="182968"/>
                  </a:lnTo>
                  <a:lnTo>
                    <a:pt x="70891" y="182575"/>
                  </a:lnTo>
                  <a:lnTo>
                    <a:pt x="69062" y="182054"/>
                  </a:lnTo>
                  <a:lnTo>
                    <a:pt x="68719" y="182054"/>
                  </a:lnTo>
                  <a:lnTo>
                    <a:pt x="69443" y="183743"/>
                  </a:lnTo>
                  <a:lnTo>
                    <a:pt x="70497" y="183642"/>
                  </a:lnTo>
                  <a:lnTo>
                    <a:pt x="71539" y="184886"/>
                  </a:lnTo>
                  <a:lnTo>
                    <a:pt x="72250" y="185585"/>
                  </a:lnTo>
                  <a:lnTo>
                    <a:pt x="71539" y="186296"/>
                  </a:lnTo>
                  <a:lnTo>
                    <a:pt x="71196" y="186651"/>
                  </a:lnTo>
                  <a:lnTo>
                    <a:pt x="70954" y="186372"/>
                  </a:lnTo>
                  <a:lnTo>
                    <a:pt x="70827" y="185585"/>
                  </a:lnTo>
                  <a:lnTo>
                    <a:pt x="70129" y="184886"/>
                  </a:lnTo>
                  <a:lnTo>
                    <a:pt x="69062" y="187007"/>
                  </a:lnTo>
                  <a:lnTo>
                    <a:pt x="69303" y="187477"/>
                  </a:lnTo>
                  <a:lnTo>
                    <a:pt x="69418" y="187718"/>
                  </a:lnTo>
                  <a:lnTo>
                    <a:pt x="71539" y="187718"/>
                  </a:lnTo>
                  <a:lnTo>
                    <a:pt x="71780" y="187591"/>
                  </a:lnTo>
                  <a:lnTo>
                    <a:pt x="72250" y="187363"/>
                  </a:lnTo>
                  <a:lnTo>
                    <a:pt x="72986" y="186194"/>
                  </a:lnTo>
                  <a:lnTo>
                    <a:pt x="73266" y="185940"/>
                  </a:lnTo>
                  <a:lnTo>
                    <a:pt x="73317" y="183819"/>
                  </a:lnTo>
                  <a:close/>
                </a:path>
                <a:path w="130809" h="188594">
                  <a:moveTo>
                    <a:pt x="74739" y="136715"/>
                  </a:moveTo>
                  <a:lnTo>
                    <a:pt x="74066" y="135255"/>
                  </a:lnTo>
                  <a:lnTo>
                    <a:pt x="73736" y="135458"/>
                  </a:lnTo>
                  <a:lnTo>
                    <a:pt x="72250" y="134937"/>
                  </a:lnTo>
                  <a:lnTo>
                    <a:pt x="72021" y="135178"/>
                  </a:lnTo>
                  <a:lnTo>
                    <a:pt x="71780" y="135407"/>
                  </a:lnTo>
                  <a:lnTo>
                    <a:pt x="71539" y="135648"/>
                  </a:lnTo>
                  <a:lnTo>
                    <a:pt x="71539" y="136715"/>
                  </a:lnTo>
                  <a:lnTo>
                    <a:pt x="74739" y="136715"/>
                  </a:lnTo>
                  <a:close/>
                </a:path>
                <a:path w="130809" h="188594">
                  <a:moveTo>
                    <a:pt x="75793" y="177444"/>
                  </a:moveTo>
                  <a:lnTo>
                    <a:pt x="75082" y="177444"/>
                  </a:lnTo>
                  <a:lnTo>
                    <a:pt x="75209" y="177673"/>
                  </a:lnTo>
                  <a:lnTo>
                    <a:pt x="75438" y="178155"/>
                  </a:lnTo>
                  <a:lnTo>
                    <a:pt x="75552" y="177914"/>
                  </a:lnTo>
                  <a:lnTo>
                    <a:pt x="75679" y="177673"/>
                  </a:lnTo>
                  <a:lnTo>
                    <a:pt x="75793" y="177444"/>
                  </a:lnTo>
                  <a:close/>
                </a:path>
                <a:path w="130809" h="188594">
                  <a:moveTo>
                    <a:pt x="106349" y="51333"/>
                  </a:moveTo>
                  <a:lnTo>
                    <a:pt x="105854" y="52984"/>
                  </a:lnTo>
                  <a:lnTo>
                    <a:pt x="104838" y="51003"/>
                  </a:lnTo>
                  <a:lnTo>
                    <a:pt x="103886" y="51701"/>
                  </a:lnTo>
                  <a:lnTo>
                    <a:pt x="103416" y="52057"/>
                  </a:lnTo>
                  <a:lnTo>
                    <a:pt x="103657" y="52527"/>
                  </a:lnTo>
                  <a:lnTo>
                    <a:pt x="103771" y="52768"/>
                  </a:lnTo>
                  <a:lnTo>
                    <a:pt x="104597" y="52882"/>
                  </a:lnTo>
                  <a:lnTo>
                    <a:pt x="105422" y="53009"/>
                  </a:lnTo>
                  <a:lnTo>
                    <a:pt x="106248" y="53124"/>
                  </a:lnTo>
                  <a:lnTo>
                    <a:pt x="106349" y="51333"/>
                  </a:lnTo>
                  <a:close/>
                </a:path>
                <a:path w="130809" h="188594">
                  <a:moveTo>
                    <a:pt x="106603" y="55956"/>
                  </a:moveTo>
                  <a:lnTo>
                    <a:pt x="106375" y="55486"/>
                  </a:lnTo>
                  <a:lnTo>
                    <a:pt x="106248" y="55245"/>
                  </a:lnTo>
                  <a:lnTo>
                    <a:pt x="103060" y="56311"/>
                  </a:lnTo>
                  <a:lnTo>
                    <a:pt x="103060" y="57378"/>
                  </a:lnTo>
                  <a:lnTo>
                    <a:pt x="104482" y="57378"/>
                  </a:lnTo>
                  <a:lnTo>
                    <a:pt x="104952" y="57251"/>
                  </a:lnTo>
                  <a:lnTo>
                    <a:pt x="105905" y="57023"/>
                  </a:lnTo>
                  <a:lnTo>
                    <a:pt x="106133" y="56667"/>
                  </a:lnTo>
                  <a:lnTo>
                    <a:pt x="106375" y="56311"/>
                  </a:lnTo>
                  <a:lnTo>
                    <a:pt x="106603" y="55956"/>
                  </a:lnTo>
                  <a:close/>
                </a:path>
                <a:path w="130809" h="188594">
                  <a:moveTo>
                    <a:pt x="111569" y="38950"/>
                  </a:moveTo>
                  <a:lnTo>
                    <a:pt x="111328" y="38836"/>
                  </a:lnTo>
                  <a:lnTo>
                    <a:pt x="111099" y="38722"/>
                  </a:lnTo>
                  <a:lnTo>
                    <a:pt x="110858" y="38595"/>
                  </a:lnTo>
                  <a:lnTo>
                    <a:pt x="110629" y="40043"/>
                  </a:lnTo>
                  <a:lnTo>
                    <a:pt x="110464" y="40068"/>
                  </a:lnTo>
                  <a:lnTo>
                    <a:pt x="111213" y="41084"/>
                  </a:lnTo>
                  <a:lnTo>
                    <a:pt x="111442" y="39662"/>
                  </a:lnTo>
                  <a:lnTo>
                    <a:pt x="111569" y="38950"/>
                  </a:lnTo>
                  <a:close/>
                </a:path>
                <a:path w="130809" h="188594">
                  <a:moveTo>
                    <a:pt x="114757" y="44627"/>
                  </a:moveTo>
                  <a:lnTo>
                    <a:pt x="114046" y="44030"/>
                  </a:lnTo>
                  <a:lnTo>
                    <a:pt x="113334" y="43446"/>
                  </a:lnTo>
                  <a:lnTo>
                    <a:pt x="112623" y="42849"/>
                  </a:lnTo>
                  <a:lnTo>
                    <a:pt x="111925" y="43091"/>
                  </a:lnTo>
                  <a:lnTo>
                    <a:pt x="111213" y="43319"/>
                  </a:lnTo>
                  <a:lnTo>
                    <a:pt x="110502" y="43561"/>
                  </a:lnTo>
                  <a:lnTo>
                    <a:pt x="110388" y="43802"/>
                  </a:lnTo>
                  <a:lnTo>
                    <a:pt x="110261" y="44030"/>
                  </a:lnTo>
                  <a:lnTo>
                    <a:pt x="110147" y="44272"/>
                  </a:lnTo>
                  <a:lnTo>
                    <a:pt x="112395" y="44564"/>
                  </a:lnTo>
                  <a:lnTo>
                    <a:pt x="112090" y="45021"/>
                  </a:lnTo>
                  <a:lnTo>
                    <a:pt x="113690" y="45681"/>
                  </a:lnTo>
                  <a:lnTo>
                    <a:pt x="114160" y="45453"/>
                  </a:lnTo>
                  <a:lnTo>
                    <a:pt x="114401" y="45326"/>
                  </a:lnTo>
                  <a:lnTo>
                    <a:pt x="114630" y="44856"/>
                  </a:lnTo>
                  <a:lnTo>
                    <a:pt x="114757" y="44627"/>
                  </a:lnTo>
                  <a:close/>
                </a:path>
                <a:path w="130809" h="188594">
                  <a:moveTo>
                    <a:pt x="122186" y="21247"/>
                  </a:moveTo>
                  <a:lnTo>
                    <a:pt x="121361" y="22059"/>
                  </a:lnTo>
                  <a:lnTo>
                    <a:pt x="121602" y="21932"/>
                  </a:lnTo>
                  <a:lnTo>
                    <a:pt x="121488" y="22669"/>
                  </a:lnTo>
                  <a:lnTo>
                    <a:pt x="121716" y="22186"/>
                  </a:lnTo>
                  <a:lnTo>
                    <a:pt x="121958" y="21717"/>
                  </a:lnTo>
                  <a:lnTo>
                    <a:pt x="122186" y="21247"/>
                  </a:lnTo>
                  <a:close/>
                </a:path>
                <a:path w="130809" h="188594">
                  <a:moveTo>
                    <a:pt x="125730" y="27622"/>
                  </a:moveTo>
                  <a:lnTo>
                    <a:pt x="124637" y="28346"/>
                  </a:lnTo>
                  <a:lnTo>
                    <a:pt x="124320" y="29387"/>
                  </a:lnTo>
                  <a:lnTo>
                    <a:pt x="122186" y="29387"/>
                  </a:lnTo>
                  <a:lnTo>
                    <a:pt x="121488" y="31877"/>
                  </a:lnTo>
                  <a:lnTo>
                    <a:pt x="123609" y="31877"/>
                  </a:lnTo>
                  <a:lnTo>
                    <a:pt x="124917" y="30213"/>
                  </a:lnTo>
                  <a:lnTo>
                    <a:pt x="125730" y="30213"/>
                  </a:lnTo>
                  <a:lnTo>
                    <a:pt x="125730" y="27622"/>
                  </a:lnTo>
                  <a:close/>
                </a:path>
                <a:path w="130809" h="188594">
                  <a:moveTo>
                    <a:pt x="130695" y="0"/>
                  </a:moveTo>
                  <a:lnTo>
                    <a:pt x="129362" y="927"/>
                  </a:lnTo>
                  <a:lnTo>
                    <a:pt x="128333" y="2032"/>
                  </a:lnTo>
                  <a:lnTo>
                    <a:pt x="128562" y="3530"/>
                  </a:lnTo>
                  <a:lnTo>
                    <a:pt x="13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7245782" y="2429128"/>
              <a:ext cx="954405" cy="443865"/>
            </a:xfrm>
            <a:custGeom>
              <a:avLst/>
              <a:gdLst/>
              <a:ahLst/>
              <a:cxnLst/>
              <a:rect l="l" t="t" r="r" b="b"/>
              <a:pathLst>
                <a:path w="954404" h="443864">
                  <a:moveTo>
                    <a:pt x="43205" y="66243"/>
                  </a:moveTo>
                  <a:lnTo>
                    <a:pt x="42646" y="65595"/>
                  </a:lnTo>
                  <a:lnTo>
                    <a:pt x="42291" y="65544"/>
                  </a:lnTo>
                  <a:lnTo>
                    <a:pt x="41440" y="65176"/>
                  </a:lnTo>
                  <a:lnTo>
                    <a:pt x="41198" y="65405"/>
                  </a:lnTo>
                  <a:lnTo>
                    <a:pt x="40970" y="65646"/>
                  </a:lnTo>
                  <a:lnTo>
                    <a:pt x="40728" y="65887"/>
                  </a:lnTo>
                  <a:lnTo>
                    <a:pt x="41198" y="66116"/>
                  </a:lnTo>
                  <a:lnTo>
                    <a:pt x="42138" y="66586"/>
                  </a:lnTo>
                  <a:lnTo>
                    <a:pt x="43205" y="66243"/>
                  </a:lnTo>
                  <a:close/>
                </a:path>
                <a:path w="954404" h="443864">
                  <a:moveTo>
                    <a:pt x="67284" y="247586"/>
                  </a:moveTo>
                  <a:lnTo>
                    <a:pt x="53835" y="250291"/>
                  </a:lnTo>
                  <a:lnTo>
                    <a:pt x="38252" y="251853"/>
                  </a:lnTo>
                  <a:lnTo>
                    <a:pt x="23050" y="251853"/>
                  </a:lnTo>
                  <a:lnTo>
                    <a:pt x="9563" y="249707"/>
                  </a:lnTo>
                  <a:lnTo>
                    <a:pt x="8140" y="250761"/>
                  </a:lnTo>
                  <a:lnTo>
                    <a:pt x="7759" y="251180"/>
                  </a:lnTo>
                  <a:lnTo>
                    <a:pt x="4927" y="251180"/>
                  </a:lnTo>
                  <a:lnTo>
                    <a:pt x="4838" y="251485"/>
                  </a:lnTo>
                  <a:lnTo>
                    <a:pt x="4711" y="251853"/>
                  </a:lnTo>
                  <a:lnTo>
                    <a:pt x="4597" y="252183"/>
                  </a:lnTo>
                  <a:lnTo>
                    <a:pt x="11226" y="252044"/>
                  </a:lnTo>
                  <a:lnTo>
                    <a:pt x="18529" y="253047"/>
                  </a:lnTo>
                  <a:lnTo>
                    <a:pt x="26555" y="253987"/>
                  </a:lnTo>
                  <a:lnTo>
                    <a:pt x="35407" y="253606"/>
                  </a:lnTo>
                  <a:lnTo>
                    <a:pt x="47955" y="252044"/>
                  </a:lnTo>
                  <a:lnTo>
                    <a:pt x="49504" y="251853"/>
                  </a:lnTo>
                  <a:lnTo>
                    <a:pt x="63754" y="250063"/>
                  </a:lnTo>
                  <a:lnTo>
                    <a:pt x="50685" y="265176"/>
                  </a:lnTo>
                  <a:lnTo>
                    <a:pt x="50139" y="265849"/>
                  </a:lnTo>
                  <a:lnTo>
                    <a:pt x="46253" y="271056"/>
                  </a:lnTo>
                  <a:lnTo>
                    <a:pt x="42240" y="276390"/>
                  </a:lnTo>
                  <a:lnTo>
                    <a:pt x="37896" y="281393"/>
                  </a:lnTo>
                  <a:lnTo>
                    <a:pt x="32943" y="285838"/>
                  </a:lnTo>
                  <a:lnTo>
                    <a:pt x="33616" y="283756"/>
                  </a:lnTo>
                  <a:lnTo>
                    <a:pt x="33858" y="283006"/>
                  </a:lnTo>
                  <a:lnTo>
                    <a:pt x="33985" y="282638"/>
                  </a:lnTo>
                  <a:lnTo>
                    <a:pt x="34086" y="282295"/>
                  </a:lnTo>
                  <a:lnTo>
                    <a:pt x="33566" y="282295"/>
                  </a:lnTo>
                  <a:lnTo>
                    <a:pt x="37490" y="280530"/>
                  </a:lnTo>
                  <a:lnTo>
                    <a:pt x="39662" y="277685"/>
                  </a:lnTo>
                  <a:lnTo>
                    <a:pt x="44958" y="271056"/>
                  </a:lnTo>
                  <a:lnTo>
                    <a:pt x="55435" y="258635"/>
                  </a:lnTo>
                  <a:lnTo>
                    <a:pt x="60553" y="252183"/>
                  </a:lnTo>
                  <a:lnTo>
                    <a:pt x="54787" y="256806"/>
                  </a:lnTo>
                  <a:lnTo>
                    <a:pt x="45732" y="265849"/>
                  </a:lnTo>
                  <a:lnTo>
                    <a:pt x="37261" y="275323"/>
                  </a:lnTo>
                  <a:lnTo>
                    <a:pt x="33286" y="281228"/>
                  </a:lnTo>
                  <a:lnTo>
                    <a:pt x="30924" y="282295"/>
                  </a:lnTo>
                  <a:lnTo>
                    <a:pt x="27876" y="283756"/>
                  </a:lnTo>
                  <a:lnTo>
                    <a:pt x="24066" y="283756"/>
                  </a:lnTo>
                  <a:lnTo>
                    <a:pt x="24066" y="293128"/>
                  </a:lnTo>
                  <a:lnTo>
                    <a:pt x="23609" y="292544"/>
                  </a:lnTo>
                  <a:lnTo>
                    <a:pt x="23723" y="293624"/>
                  </a:lnTo>
                  <a:lnTo>
                    <a:pt x="21602" y="292912"/>
                  </a:lnTo>
                  <a:lnTo>
                    <a:pt x="20535" y="292214"/>
                  </a:lnTo>
                  <a:lnTo>
                    <a:pt x="20650" y="291858"/>
                  </a:lnTo>
                  <a:lnTo>
                    <a:pt x="20777" y="291503"/>
                  </a:lnTo>
                  <a:lnTo>
                    <a:pt x="20891" y="291147"/>
                  </a:lnTo>
                  <a:lnTo>
                    <a:pt x="21945" y="290436"/>
                  </a:lnTo>
                  <a:lnTo>
                    <a:pt x="23368" y="292214"/>
                  </a:lnTo>
                  <a:lnTo>
                    <a:pt x="23723" y="292544"/>
                  </a:lnTo>
                  <a:lnTo>
                    <a:pt x="23939" y="292912"/>
                  </a:lnTo>
                  <a:lnTo>
                    <a:pt x="24066" y="293128"/>
                  </a:lnTo>
                  <a:lnTo>
                    <a:pt x="24066" y="283756"/>
                  </a:lnTo>
                  <a:lnTo>
                    <a:pt x="24193" y="283006"/>
                  </a:lnTo>
                  <a:lnTo>
                    <a:pt x="24320" y="282638"/>
                  </a:lnTo>
                  <a:lnTo>
                    <a:pt x="24422" y="282295"/>
                  </a:lnTo>
                  <a:lnTo>
                    <a:pt x="32232" y="280162"/>
                  </a:lnTo>
                  <a:lnTo>
                    <a:pt x="32232" y="279565"/>
                  </a:lnTo>
                  <a:lnTo>
                    <a:pt x="32461" y="279565"/>
                  </a:lnTo>
                  <a:lnTo>
                    <a:pt x="29743" y="278396"/>
                  </a:lnTo>
                  <a:lnTo>
                    <a:pt x="29857" y="278041"/>
                  </a:lnTo>
                  <a:lnTo>
                    <a:pt x="29984" y="277685"/>
                  </a:lnTo>
                  <a:lnTo>
                    <a:pt x="30099" y="277329"/>
                  </a:lnTo>
                  <a:lnTo>
                    <a:pt x="36410" y="276034"/>
                  </a:lnTo>
                  <a:lnTo>
                    <a:pt x="35750" y="276034"/>
                  </a:lnTo>
                  <a:lnTo>
                    <a:pt x="36753" y="274142"/>
                  </a:lnTo>
                  <a:lnTo>
                    <a:pt x="36880" y="273913"/>
                  </a:lnTo>
                  <a:lnTo>
                    <a:pt x="39357" y="269265"/>
                  </a:lnTo>
                  <a:lnTo>
                    <a:pt x="40640" y="268122"/>
                  </a:lnTo>
                  <a:lnTo>
                    <a:pt x="42849" y="266001"/>
                  </a:lnTo>
                  <a:lnTo>
                    <a:pt x="42849" y="265849"/>
                  </a:lnTo>
                  <a:lnTo>
                    <a:pt x="42494" y="265176"/>
                  </a:lnTo>
                  <a:lnTo>
                    <a:pt x="41783" y="264223"/>
                  </a:lnTo>
                  <a:lnTo>
                    <a:pt x="38595" y="268122"/>
                  </a:lnTo>
                  <a:lnTo>
                    <a:pt x="34696" y="267436"/>
                  </a:lnTo>
                  <a:lnTo>
                    <a:pt x="34251" y="269265"/>
                  </a:lnTo>
                  <a:lnTo>
                    <a:pt x="32689" y="269760"/>
                  </a:lnTo>
                  <a:lnTo>
                    <a:pt x="27978" y="269557"/>
                  </a:lnTo>
                  <a:lnTo>
                    <a:pt x="27978" y="269900"/>
                  </a:lnTo>
                  <a:lnTo>
                    <a:pt x="27978" y="270598"/>
                  </a:lnTo>
                  <a:lnTo>
                    <a:pt x="34709" y="271310"/>
                  </a:lnTo>
                  <a:lnTo>
                    <a:pt x="34950" y="271551"/>
                  </a:lnTo>
                  <a:lnTo>
                    <a:pt x="35064" y="272732"/>
                  </a:lnTo>
                  <a:lnTo>
                    <a:pt x="33629" y="273799"/>
                  </a:lnTo>
                  <a:lnTo>
                    <a:pt x="31877" y="273431"/>
                  </a:lnTo>
                  <a:lnTo>
                    <a:pt x="29997" y="273050"/>
                  </a:lnTo>
                  <a:lnTo>
                    <a:pt x="26060" y="272351"/>
                  </a:lnTo>
                  <a:lnTo>
                    <a:pt x="20891" y="273431"/>
                  </a:lnTo>
                  <a:lnTo>
                    <a:pt x="21602" y="274853"/>
                  </a:lnTo>
                  <a:lnTo>
                    <a:pt x="26212" y="276288"/>
                  </a:lnTo>
                  <a:lnTo>
                    <a:pt x="26212" y="276034"/>
                  </a:lnTo>
                  <a:lnTo>
                    <a:pt x="25019" y="275323"/>
                  </a:lnTo>
                  <a:lnTo>
                    <a:pt x="22656" y="274142"/>
                  </a:lnTo>
                  <a:lnTo>
                    <a:pt x="23025" y="273431"/>
                  </a:lnTo>
                  <a:lnTo>
                    <a:pt x="24790" y="273431"/>
                  </a:lnTo>
                  <a:lnTo>
                    <a:pt x="27419" y="275323"/>
                  </a:lnTo>
                  <a:lnTo>
                    <a:pt x="27266" y="275323"/>
                  </a:lnTo>
                  <a:lnTo>
                    <a:pt x="27266" y="276974"/>
                  </a:lnTo>
                  <a:lnTo>
                    <a:pt x="24599" y="277685"/>
                  </a:lnTo>
                  <a:lnTo>
                    <a:pt x="22263" y="275869"/>
                  </a:lnTo>
                  <a:lnTo>
                    <a:pt x="19824" y="277329"/>
                  </a:lnTo>
                  <a:lnTo>
                    <a:pt x="17602" y="279565"/>
                  </a:lnTo>
                  <a:lnTo>
                    <a:pt x="19913" y="279565"/>
                  </a:lnTo>
                  <a:lnTo>
                    <a:pt x="20967" y="279781"/>
                  </a:lnTo>
                  <a:lnTo>
                    <a:pt x="20675" y="279781"/>
                  </a:lnTo>
                  <a:lnTo>
                    <a:pt x="20789" y="280162"/>
                  </a:lnTo>
                  <a:lnTo>
                    <a:pt x="20916" y="280530"/>
                  </a:lnTo>
                  <a:lnTo>
                    <a:pt x="21005" y="280835"/>
                  </a:lnTo>
                  <a:lnTo>
                    <a:pt x="21132" y="281228"/>
                  </a:lnTo>
                  <a:lnTo>
                    <a:pt x="21247" y="281584"/>
                  </a:lnTo>
                  <a:lnTo>
                    <a:pt x="18999" y="281406"/>
                  </a:lnTo>
                  <a:lnTo>
                    <a:pt x="18999" y="297522"/>
                  </a:lnTo>
                  <a:lnTo>
                    <a:pt x="18338" y="299681"/>
                  </a:lnTo>
                  <a:lnTo>
                    <a:pt x="16535" y="299872"/>
                  </a:lnTo>
                  <a:lnTo>
                    <a:pt x="14871" y="301066"/>
                  </a:lnTo>
                  <a:lnTo>
                    <a:pt x="13576" y="301066"/>
                  </a:lnTo>
                  <a:lnTo>
                    <a:pt x="13576" y="302945"/>
                  </a:lnTo>
                  <a:lnTo>
                    <a:pt x="13385" y="302945"/>
                  </a:lnTo>
                  <a:lnTo>
                    <a:pt x="12750" y="303898"/>
                  </a:lnTo>
                  <a:lnTo>
                    <a:pt x="11328" y="303898"/>
                  </a:lnTo>
                  <a:lnTo>
                    <a:pt x="11569" y="302945"/>
                  </a:lnTo>
                  <a:lnTo>
                    <a:pt x="11671" y="302475"/>
                  </a:lnTo>
                  <a:lnTo>
                    <a:pt x="13093" y="302475"/>
                  </a:lnTo>
                  <a:lnTo>
                    <a:pt x="13576" y="302945"/>
                  </a:lnTo>
                  <a:lnTo>
                    <a:pt x="13576" y="301066"/>
                  </a:lnTo>
                  <a:lnTo>
                    <a:pt x="11493" y="301066"/>
                  </a:lnTo>
                  <a:lnTo>
                    <a:pt x="12065" y="299872"/>
                  </a:lnTo>
                  <a:lnTo>
                    <a:pt x="12153" y="299681"/>
                  </a:lnTo>
                  <a:lnTo>
                    <a:pt x="12395" y="299173"/>
                  </a:lnTo>
                  <a:lnTo>
                    <a:pt x="17335" y="298183"/>
                  </a:lnTo>
                  <a:lnTo>
                    <a:pt x="17995" y="297878"/>
                  </a:lnTo>
                  <a:lnTo>
                    <a:pt x="18770" y="297522"/>
                  </a:lnTo>
                  <a:lnTo>
                    <a:pt x="18999" y="297522"/>
                  </a:lnTo>
                  <a:lnTo>
                    <a:pt x="18999" y="281406"/>
                  </a:lnTo>
                  <a:lnTo>
                    <a:pt x="18872" y="281393"/>
                  </a:lnTo>
                  <a:lnTo>
                    <a:pt x="18643" y="280835"/>
                  </a:lnTo>
                  <a:lnTo>
                    <a:pt x="17589" y="280403"/>
                  </a:lnTo>
                  <a:lnTo>
                    <a:pt x="17589" y="293624"/>
                  </a:lnTo>
                  <a:lnTo>
                    <a:pt x="17183" y="295706"/>
                  </a:lnTo>
                  <a:lnTo>
                    <a:pt x="16268" y="296164"/>
                  </a:lnTo>
                  <a:lnTo>
                    <a:pt x="15227" y="297522"/>
                  </a:lnTo>
                  <a:lnTo>
                    <a:pt x="14224" y="296887"/>
                  </a:lnTo>
                  <a:lnTo>
                    <a:pt x="14808" y="296164"/>
                  </a:lnTo>
                  <a:lnTo>
                    <a:pt x="16167" y="294195"/>
                  </a:lnTo>
                  <a:lnTo>
                    <a:pt x="17348" y="293624"/>
                  </a:lnTo>
                  <a:lnTo>
                    <a:pt x="17589" y="293624"/>
                  </a:lnTo>
                  <a:lnTo>
                    <a:pt x="17589" y="280403"/>
                  </a:lnTo>
                  <a:lnTo>
                    <a:pt x="17005" y="280162"/>
                  </a:lnTo>
                  <a:lnTo>
                    <a:pt x="15862" y="281584"/>
                  </a:lnTo>
                  <a:lnTo>
                    <a:pt x="16332" y="281584"/>
                  </a:lnTo>
                  <a:lnTo>
                    <a:pt x="14884" y="282270"/>
                  </a:lnTo>
                  <a:lnTo>
                    <a:pt x="18707" y="275323"/>
                  </a:lnTo>
                  <a:lnTo>
                    <a:pt x="18770" y="274142"/>
                  </a:lnTo>
                  <a:lnTo>
                    <a:pt x="18529" y="274142"/>
                  </a:lnTo>
                  <a:lnTo>
                    <a:pt x="12839" y="279781"/>
                  </a:lnTo>
                  <a:lnTo>
                    <a:pt x="11176" y="288950"/>
                  </a:lnTo>
                  <a:lnTo>
                    <a:pt x="7785" y="294144"/>
                  </a:lnTo>
                  <a:lnTo>
                    <a:pt x="7785" y="297878"/>
                  </a:lnTo>
                  <a:lnTo>
                    <a:pt x="6350" y="299643"/>
                  </a:lnTo>
                  <a:lnTo>
                    <a:pt x="6184" y="299173"/>
                  </a:lnTo>
                  <a:lnTo>
                    <a:pt x="6070" y="298856"/>
                  </a:lnTo>
                  <a:lnTo>
                    <a:pt x="5981" y="298589"/>
                  </a:lnTo>
                  <a:lnTo>
                    <a:pt x="6565" y="298589"/>
                  </a:lnTo>
                  <a:lnTo>
                    <a:pt x="7785" y="297878"/>
                  </a:lnTo>
                  <a:lnTo>
                    <a:pt x="7785" y="294144"/>
                  </a:lnTo>
                  <a:lnTo>
                    <a:pt x="4699" y="298856"/>
                  </a:lnTo>
                  <a:lnTo>
                    <a:pt x="1193" y="301739"/>
                  </a:lnTo>
                  <a:lnTo>
                    <a:pt x="0" y="305663"/>
                  </a:lnTo>
                  <a:lnTo>
                    <a:pt x="2120" y="305663"/>
                  </a:lnTo>
                  <a:lnTo>
                    <a:pt x="5321" y="304304"/>
                  </a:lnTo>
                  <a:lnTo>
                    <a:pt x="11061" y="306539"/>
                  </a:lnTo>
                  <a:lnTo>
                    <a:pt x="14160" y="304609"/>
                  </a:lnTo>
                  <a:lnTo>
                    <a:pt x="14554" y="304304"/>
                  </a:lnTo>
                  <a:lnTo>
                    <a:pt x="15074" y="303898"/>
                  </a:lnTo>
                  <a:lnTo>
                    <a:pt x="16929" y="302475"/>
                  </a:lnTo>
                  <a:lnTo>
                    <a:pt x="18757" y="301066"/>
                  </a:lnTo>
                  <a:lnTo>
                    <a:pt x="25133" y="296164"/>
                  </a:lnTo>
                  <a:lnTo>
                    <a:pt x="28105" y="293128"/>
                  </a:lnTo>
                  <a:lnTo>
                    <a:pt x="30734" y="290436"/>
                  </a:lnTo>
                  <a:lnTo>
                    <a:pt x="35242" y="285838"/>
                  </a:lnTo>
                  <a:lnTo>
                    <a:pt x="44780" y="274497"/>
                  </a:lnTo>
                  <a:lnTo>
                    <a:pt x="57365" y="258635"/>
                  </a:lnTo>
                  <a:lnTo>
                    <a:pt x="65278" y="253834"/>
                  </a:lnTo>
                  <a:lnTo>
                    <a:pt x="66408" y="250291"/>
                  </a:lnTo>
                  <a:lnTo>
                    <a:pt x="66484" y="250063"/>
                  </a:lnTo>
                  <a:lnTo>
                    <a:pt x="67284" y="247586"/>
                  </a:lnTo>
                  <a:close/>
                </a:path>
                <a:path w="954404" h="443864">
                  <a:moveTo>
                    <a:pt x="67640" y="60566"/>
                  </a:moveTo>
                  <a:lnTo>
                    <a:pt x="66941" y="60566"/>
                  </a:lnTo>
                  <a:lnTo>
                    <a:pt x="67640" y="60566"/>
                  </a:lnTo>
                  <a:close/>
                </a:path>
                <a:path w="954404" h="443864">
                  <a:moveTo>
                    <a:pt x="84442" y="37731"/>
                  </a:moveTo>
                  <a:lnTo>
                    <a:pt x="83070" y="38074"/>
                  </a:lnTo>
                  <a:lnTo>
                    <a:pt x="82130" y="38379"/>
                  </a:lnTo>
                  <a:lnTo>
                    <a:pt x="81813" y="38608"/>
                  </a:lnTo>
                  <a:lnTo>
                    <a:pt x="81673" y="38671"/>
                  </a:lnTo>
                  <a:lnTo>
                    <a:pt x="81432" y="38849"/>
                  </a:lnTo>
                  <a:lnTo>
                    <a:pt x="82384" y="38468"/>
                  </a:lnTo>
                  <a:lnTo>
                    <a:pt x="83388" y="38087"/>
                  </a:lnTo>
                  <a:lnTo>
                    <a:pt x="84442" y="37731"/>
                  </a:lnTo>
                  <a:close/>
                </a:path>
                <a:path w="954404" h="443864">
                  <a:moveTo>
                    <a:pt x="88900" y="241503"/>
                  </a:moveTo>
                  <a:lnTo>
                    <a:pt x="88061" y="241503"/>
                  </a:lnTo>
                  <a:lnTo>
                    <a:pt x="82981" y="242773"/>
                  </a:lnTo>
                  <a:lnTo>
                    <a:pt x="83578" y="242773"/>
                  </a:lnTo>
                  <a:lnTo>
                    <a:pt x="88900" y="241503"/>
                  </a:lnTo>
                  <a:close/>
                </a:path>
                <a:path w="954404" h="443864">
                  <a:moveTo>
                    <a:pt x="117932" y="31521"/>
                  </a:moveTo>
                  <a:lnTo>
                    <a:pt x="113792" y="31635"/>
                  </a:lnTo>
                  <a:lnTo>
                    <a:pt x="105321" y="32791"/>
                  </a:lnTo>
                  <a:lnTo>
                    <a:pt x="94780" y="34861"/>
                  </a:lnTo>
                  <a:lnTo>
                    <a:pt x="84442" y="37731"/>
                  </a:lnTo>
                  <a:lnTo>
                    <a:pt x="92367" y="36106"/>
                  </a:lnTo>
                  <a:lnTo>
                    <a:pt x="102577" y="34328"/>
                  </a:lnTo>
                  <a:lnTo>
                    <a:pt x="117932" y="31877"/>
                  </a:lnTo>
                  <a:lnTo>
                    <a:pt x="117932" y="31521"/>
                  </a:lnTo>
                  <a:close/>
                </a:path>
                <a:path w="954404" h="443864">
                  <a:moveTo>
                    <a:pt x="124663" y="243332"/>
                  </a:moveTo>
                  <a:lnTo>
                    <a:pt x="124193" y="243217"/>
                  </a:lnTo>
                  <a:lnTo>
                    <a:pt x="123723" y="243090"/>
                  </a:lnTo>
                  <a:lnTo>
                    <a:pt x="123253" y="242976"/>
                  </a:lnTo>
                  <a:lnTo>
                    <a:pt x="123012" y="243217"/>
                  </a:lnTo>
                  <a:lnTo>
                    <a:pt x="122770" y="243446"/>
                  </a:lnTo>
                  <a:lnTo>
                    <a:pt x="122542" y="243687"/>
                  </a:lnTo>
                  <a:lnTo>
                    <a:pt x="123253" y="244398"/>
                  </a:lnTo>
                  <a:lnTo>
                    <a:pt x="123609" y="244741"/>
                  </a:lnTo>
                  <a:lnTo>
                    <a:pt x="124663" y="244741"/>
                  </a:lnTo>
                  <a:lnTo>
                    <a:pt x="124663" y="243332"/>
                  </a:lnTo>
                  <a:close/>
                </a:path>
                <a:path w="954404" h="443864">
                  <a:moveTo>
                    <a:pt x="130263" y="11912"/>
                  </a:moveTo>
                  <a:lnTo>
                    <a:pt x="129679" y="10820"/>
                  </a:lnTo>
                  <a:lnTo>
                    <a:pt x="128651" y="10820"/>
                  </a:lnTo>
                  <a:lnTo>
                    <a:pt x="129197" y="11912"/>
                  </a:lnTo>
                  <a:lnTo>
                    <a:pt x="130263" y="11912"/>
                  </a:lnTo>
                  <a:close/>
                </a:path>
                <a:path w="954404" h="443864">
                  <a:moveTo>
                    <a:pt x="132816" y="25857"/>
                  </a:moveTo>
                  <a:lnTo>
                    <a:pt x="132588" y="25387"/>
                  </a:lnTo>
                  <a:lnTo>
                    <a:pt x="132105" y="24447"/>
                  </a:lnTo>
                  <a:lnTo>
                    <a:pt x="131635" y="24320"/>
                  </a:lnTo>
                  <a:lnTo>
                    <a:pt x="130683" y="24091"/>
                  </a:lnTo>
                  <a:lnTo>
                    <a:pt x="130213" y="24320"/>
                  </a:lnTo>
                  <a:lnTo>
                    <a:pt x="129971" y="24447"/>
                  </a:lnTo>
                  <a:lnTo>
                    <a:pt x="130098" y="25031"/>
                  </a:lnTo>
                  <a:lnTo>
                    <a:pt x="130213" y="25628"/>
                  </a:lnTo>
                  <a:lnTo>
                    <a:pt x="130340" y="26212"/>
                  </a:lnTo>
                  <a:lnTo>
                    <a:pt x="130924" y="26327"/>
                  </a:lnTo>
                  <a:lnTo>
                    <a:pt x="131508" y="26454"/>
                  </a:lnTo>
                  <a:lnTo>
                    <a:pt x="132105" y="26568"/>
                  </a:lnTo>
                  <a:lnTo>
                    <a:pt x="132346" y="26327"/>
                  </a:lnTo>
                  <a:lnTo>
                    <a:pt x="132588" y="26098"/>
                  </a:lnTo>
                  <a:lnTo>
                    <a:pt x="132816" y="25857"/>
                  </a:lnTo>
                  <a:close/>
                </a:path>
                <a:path w="954404" h="443864">
                  <a:moveTo>
                    <a:pt x="136715" y="240855"/>
                  </a:moveTo>
                  <a:lnTo>
                    <a:pt x="136004" y="239433"/>
                  </a:lnTo>
                  <a:lnTo>
                    <a:pt x="133667" y="240461"/>
                  </a:lnTo>
                  <a:lnTo>
                    <a:pt x="130378" y="241871"/>
                  </a:lnTo>
                  <a:lnTo>
                    <a:pt x="127152" y="242265"/>
                  </a:lnTo>
                  <a:lnTo>
                    <a:pt x="127152" y="242620"/>
                  </a:lnTo>
                  <a:lnTo>
                    <a:pt x="128917" y="242976"/>
                  </a:lnTo>
                  <a:lnTo>
                    <a:pt x="136004" y="241566"/>
                  </a:lnTo>
                  <a:lnTo>
                    <a:pt x="136715" y="240855"/>
                  </a:lnTo>
                  <a:close/>
                </a:path>
                <a:path w="954404" h="443864">
                  <a:moveTo>
                    <a:pt x="137071" y="178155"/>
                  </a:moveTo>
                  <a:lnTo>
                    <a:pt x="134937" y="178155"/>
                  </a:lnTo>
                  <a:lnTo>
                    <a:pt x="135623" y="179006"/>
                  </a:lnTo>
                  <a:lnTo>
                    <a:pt x="136499" y="179006"/>
                  </a:lnTo>
                  <a:lnTo>
                    <a:pt x="137071" y="178155"/>
                  </a:lnTo>
                  <a:close/>
                </a:path>
                <a:path w="954404" h="443864">
                  <a:moveTo>
                    <a:pt x="139192" y="21602"/>
                  </a:moveTo>
                  <a:lnTo>
                    <a:pt x="138252" y="19951"/>
                  </a:lnTo>
                  <a:lnTo>
                    <a:pt x="137299" y="18300"/>
                  </a:lnTo>
                  <a:lnTo>
                    <a:pt x="136359" y="16649"/>
                  </a:lnTo>
                  <a:lnTo>
                    <a:pt x="134581" y="16649"/>
                  </a:lnTo>
                  <a:lnTo>
                    <a:pt x="135610" y="18364"/>
                  </a:lnTo>
                  <a:lnTo>
                    <a:pt x="137172" y="20878"/>
                  </a:lnTo>
                  <a:lnTo>
                    <a:pt x="139192" y="21602"/>
                  </a:lnTo>
                  <a:close/>
                </a:path>
                <a:path w="954404" h="443864">
                  <a:moveTo>
                    <a:pt x="139547" y="238721"/>
                  </a:moveTo>
                  <a:lnTo>
                    <a:pt x="139039" y="239458"/>
                  </a:lnTo>
                  <a:lnTo>
                    <a:pt x="138722" y="239179"/>
                  </a:lnTo>
                  <a:lnTo>
                    <a:pt x="139192" y="240144"/>
                  </a:lnTo>
                  <a:lnTo>
                    <a:pt x="139420" y="239204"/>
                  </a:lnTo>
                  <a:lnTo>
                    <a:pt x="139547" y="238721"/>
                  </a:lnTo>
                  <a:close/>
                </a:path>
                <a:path w="954404" h="443864">
                  <a:moveTo>
                    <a:pt x="143802" y="18770"/>
                  </a:moveTo>
                  <a:lnTo>
                    <a:pt x="142379" y="18427"/>
                  </a:lnTo>
                  <a:lnTo>
                    <a:pt x="141312" y="17360"/>
                  </a:lnTo>
                  <a:lnTo>
                    <a:pt x="140690" y="19024"/>
                  </a:lnTo>
                  <a:lnTo>
                    <a:pt x="141135" y="19316"/>
                  </a:lnTo>
                  <a:lnTo>
                    <a:pt x="139192" y="19837"/>
                  </a:lnTo>
                  <a:lnTo>
                    <a:pt x="140614" y="23736"/>
                  </a:lnTo>
                  <a:lnTo>
                    <a:pt x="138925" y="23596"/>
                  </a:lnTo>
                  <a:lnTo>
                    <a:pt x="137731" y="23431"/>
                  </a:lnTo>
                  <a:lnTo>
                    <a:pt x="136715" y="24803"/>
                  </a:lnTo>
                  <a:lnTo>
                    <a:pt x="134391" y="24079"/>
                  </a:lnTo>
                  <a:lnTo>
                    <a:pt x="134289" y="22453"/>
                  </a:lnTo>
                  <a:lnTo>
                    <a:pt x="132461" y="21259"/>
                  </a:lnTo>
                  <a:lnTo>
                    <a:pt x="132969" y="23355"/>
                  </a:lnTo>
                  <a:lnTo>
                    <a:pt x="133489" y="24663"/>
                  </a:lnTo>
                  <a:lnTo>
                    <a:pt x="135293" y="25501"/>
                  </a:lnTo>
                  <a:lnTo>
                    <a:pt x="137071" y="25857"/>
                  </a:lnTo>
                  <a:lnTo>
                    <a:pt x="138290" y="24638"/>
                  </a:lnTo>
                  <a:lnTo>
                    <a:pt x="139763" y="24345"/>
                  </a:lnTo>
                  <a:lnTo>
                    <a:pt x="142379" y="24447"/>
                  </a:lnTo>
                  <a:lnTo>
                    <a:pt x="143802" y="18770"/>
                  </a:lnTo>
                  <a:close/>
                </a:path>
                <a:path w="954404" h="443864">
                  <a:moveTo>
                    <a:pt x="144500" y="235889"/>
                  </a:moveTo>
                  <a:lnTo>
                    <a:pt x="143560" y="235661"/>
                  </a:lnTo>
                  <a:lnTo>
                    <a:pt x="143090" y="235534"/>
                  </a:lnTo>
                  <a:lnTo>
                    <a:pt x="143433" y="235889"/>
                  </a:lnTo>
                  <a:lnTo>
                    <a:pt x="143802" y="236245"/>
                  </a:lnTo>
                  <a:lnTo>
                    <a:pt x="144145" y="236601"/>
                  </a:lnTo>
                  <a:lnTo>
                    <a:pt x="144259" y="236359"/>
                  </a:lnTo>
                  <a:lnTo>
                    <a:pt x="144386" y="236131"/>
                  </a:lnTo>
                  <a:lnTo>
                    <a:pt x="144500" y="235889"/>
                  </a:lnTo>
                  <a:close/>
                </a:path>
                <a:path w="954404" h="443864">
                  <a:moveTo>
                    <a:pt x="150876" y="235889"/>
                  </a:moveTo>
                  <a:lnTo>
                    <a:pt x="148755" y="234480"/>
                  </a:lnTo>
                  <a:lnTo>
                    <a:pt x="148399" y="234353"/>
                  </a:lnTo>
                  <a:lnTo>
                    <a:pt x="147688" y="234124"/>
                  </a:lnTo>
                  <a:lnTo>
                    <a:pt x="147332" y="234823"/>
                  </a:lnTo>
                  <a:lnTo>
                    <a:pt x="148399" y="235419"/>
                  </a:lnTo>
                  <a:lnTo>
                    <a:pt x="149466" y="236004"/>
                  </a:lnTo>
                  <a:lnTo>
                    <a:pt x="150533" y="236601"/>
                  </a:lnTo>
                  <a:lnTo>
                    <a:pt x="150634" y="236359"/>
                  </a:lnTo>
                  <a:lnTo>
                    <a:pt x="150761" y="236131"/>
                  </a:lnTo>
                  <a:lnTo>
                    <a:pt x="150876" y="235889"/>
                  </a:lnTo>
                  <a:close/>
                </a:path>
                <a:path w="954404" h="443864">
                  <a:moveTo>
                    <a:pt x="153708" y="234480"/>
                  </a:moveTo>
                  <a:lnTo>
                    <a:pt x="153009" y="233654"/>
                  </a:lnTo>
                  <a:lnTo>
                    <a:pt x="152298" y="232829"/>
                  </a:lnTo>
                  <a:lnTo>
                    <a:pt x="151587" y="231990"/>
                  </a:lnTo>
                  <a:lnTo>
                    <a:pt x="151460" y="232232"/>
                  </a:lnTo>
                  <a:lnTo>
                    <a:pt x="151345" y="232473"/>
                  </a:lnTo>
                  <a:lnTo>
                    <a:pt x="151231" y="232702"/>
                  </a:lnTo>
                  <a:lnTo>
                    <a:pt x="152057" y="233299"/>
                  </a:lnTo>
                  <a:lnTo>
                    <a:pt x="152882" y="233883"/>
                  </a:lnTo>
                  <a:lnTo>
                    <a:pt x="153708" y="234480"/>
                  </a:lnTo>
                  <a:close/>
                </a:path>
                <a:path w="954404" h="443864">
                  <a:moveTo>
                    <a:pt x="166814" y="224917"/>
                  </a:moveTo>
                  <a:lnTo>
                    <a:pt x="166687" y="224675"/>
                  </a:lnTo>
                  <a:lnTo>
                    <a:pt x="166585" y="224447"/>
                  </a:lnTo>
                  <a:lnTo>
                    <a:pt x="166471" y="224205"/>
                  </a:lnTo>
                  <a:lnTo>
                    <a:pt x="165049" y="224205"/>
                  </a:lnTo>
                  <a:lnTo>
                    <a:pt x="164922" y="224447"/>
                  </a:lnTo>
                  <a:lnTo>
                    <a:pt x="164807" y="224675"/>
                  </a:lnTo>
                  <a:lnTo>
                    <a:pt x="164693" y="224917"/>
                  </a:lnTo>
                  <a:lnTo>
                    <a:pt x="165392" y="225145"/>
                  </a:lnTo>
                  <a:lnTo>
                    <a:pt x="166103" y="225386"/>
                  </a:lnTo>
                  <a:lnTo>
                    <a:pt x="166814" y="225615"/>
                  </a:lnTo>
                  <a:lnTo>
                    <a:pt x="166814" y="224917"/>
                  </a:lnTo>
                  <a:close/>
                </a:path>
                <a:path w="954404" h="443864">
                  <a:moveTo>
                    <a:pt x="166814" y="24091"/>
                  </a:moveTo>
                  <a:lnTo>
                    <a:pt x="166687" y="23850"/>
                  </a:lnTo>
                  <a:lnTo>
                    <a:pt x="166585" y="23622"/>
                  </a:lnTo>
                  <a:lnTo>
                    <a:pt x="166471" y="23380"/>
                  </a:lnTo>
                  <a:lnTo>
                    <a:pt x="166103" y="23380"/>
                  </a:lnTo>
                  <a:lnTo>
                    <a:pt x="165874" y="23495"/>
                  </a:lnTo>
                  <a:lnTo>
                    <a:pt x="165633" y="23622"/>
                  </a:lnTo>
                  <a:lnTo>
                    <a:pt x="165392" y="23736"/>
                  </a:lnTo>
                  <a:lnTo>
                    <a:pt x="165392" y="24091"/>
                  </a:lnTo>
                  <a:lnTo>
                    <a:pt x="165874" y="24320"/>
                  </a:lnTo>
                  <a:lnTo>
                    <a:pt x="166814" y="24803"/>
                  </a:lnTo>
                  <a:lnTo>
                    <a:pt x="166814" y="24091"/>
                  </a:lnTo>
                  <a:close/>
                </a:path>
                <a:path w="954404" h="443864">
                  <a:moveTo>
                    <a:pt x="167881" y="404837"/>
                  </a:moveTo>
                  <a:lnTo>
                    <a:pt x="166814" y="403428"/>
                  </a:lnTo>
                  <a:lnTo>
                    <a:pt x="167157" y="404380"/>
                  </a:lnTo>
                  <a:lnTo>
                    <a:pt x="167881" y="404837"/>
                  </a:lnTo>
                  <a:close/>
                </a:path>
                <a:path w="954404" h="443864">
                  <a:moveTo>
                    <a:pt x="171780" y="223850"/>
                  </a:moveTo>
                  <a:lnTo>
                    <a:pt x="171183" y="223735"/>
                  </a:lnTo>
                  <a:lnTo>
                    <a:pt x="170599" y="223608"/>
                  </a:lnTo>
                  <a:lnTo>
                    <a:pt x="170002" y="223494"/>
                  </a:lnTo>
                  <a:lnTo>
                    <a:pt x="170395" y="224993"/>
                  </a:lnTo>
                  <a:lnTo>
                    <a:pt x="171069" y="225272"/>
                  </a:lnTo>
                  <a:lnTo>
                    <a:pt x="171297" y="224790"/>
                  </a:lnTo>
                  <a:lnTo>
                    <a:pt x="171780" y="223850"/>
                  </a:lnTo>
                  <a:close/>
                </a:path>
                <a:path w="954404" h="443864">
                  <a:moveTo>
                    <a:pt x="176022" y="26924"/>
                  </a:moveTo>
                  <a:lnTo>
                    <a:pt x="175387" y="27393"/>
                  </a:lnTo>
                  <a:lnTo>
                    <a:pt x="175818" y="27305"/>
                  </a:lnTo>
                  <a:lnTo>
                    <a:pt x="175666" y="27635"/>
                  </a:lnTo>
                  <a:lnTo>
                    <a:pt x="175793" y="27393"/>
                  </a:lnTo>
                  <a:lnTo>
                    <a:pt x="175907" y="27165"/>
                  </a:lnTo>
                  <a:lnTo>
                    <a:pt x="176022" y="26924"/>
                  </a:lnTo>
                  <a:close/>
                </a:path>
                <a:path w="954404" h="443864">
                  <a:moveTo>
                    <a:pt x="188772" y="20193"/>
                  </a:moveTo>
                  <a:lnTo>
                    <a:pt x="188544" y="18770"/>
                  </a:lnTo>
                  <a:lnTo>
                    <a:pt x="188417" y="18072"/>
                  </a:lnTo>
                  <a:lnTo>
                    <a:pt x="188061" y="17830"/>
                  </a:lnTo>
                  <a:lnTo>
                    <a:pt x="187718" y="17589"/>
                  </a:lnTo>
                  <a:lnTo>
                    <a:pt x="187363" y="17360"/>
                  </a:lnTo>
                  <a:lnTo>
                    <a:pt x="186778" y="18872"/>
                  </a:lnTo>
                  <a:lnTo>
                    <a:pt x="187020" y="18288"/>
                  </a:lnTo>
                  <a:lnTo>
                    <a:pt x="187363" y="20193"/>
                  </a:lnTo>
                  <a:lnTo>
                    <a:pt x="188772" y="20193"/>
                  </a:lnTo>
                  <a:close/>
                </a:path>
                <a:path w="954404" h="443864">
                  <a:moveTo>
                    <a:pt x="189725" y="32689"/>
                  </a:moveTo>
                  <a:lnTo>
                    <a:pt x="189128" y="31178"/>
                  </a:lnTo>
                  <a:lnTo>
                    <a:pt x="188772" y="31178"/>
                  </a:lnTo>
                  <a:lnTo>
                    <a:pt x="189166" y="32689"/>
                  </a:lnTo>
                  <a:lnTo>
                    <a:pt x="189725" y="32689"/>
                  </a:lnTo>
                  <a:close/>
                </a:path>
                <a:path w="954404" h="443864">
                  <a:moveTo>
                    <a:pt x="195160" y="36131"/>
                  </a:moveTo>
                  <a:lnTo>
                    <a:pt x="195021" y="33172"/>
                  </a:lnTo>
                  <a:lnTo>
                    <a:pt x="194246" y="32473"/>
                  </a:lnTo>
                  <a:lnTo>
                    <a:pt x="193027" y="30822"/>
                  </a:lnTo>
                  <a:lnTo>
                    <a:pt x="192557" y="30581"/>
                  </a:lnTo>
                  <a:lnTo>
                    <a:pt x="192316" y="30467"/>
                  </a:lnTo>
                  <a:lnTo>
                    <a:pt x="191973" y="30467"/>
                  </a:lnTo>
                  <a:lnTo>
                    <a:pt x="192036" y="30708"/>
                  </a:lnTo>
                  <a:lnTo>
                    <a:pt x="194246" y="35356"/>
                  </a:lnTo>
                  <a:lnTo>
                    <a:pt x="195160" y="36131"/>
                  </a:lnTo>
                  <a:close/>
                </a:path>
                <a:path w="954404" h="443864">
                  <a:moveTo>
                    <a:pt x="197281" y="431761"/>
                  </a:moveTo>
                  <a:lnTo>
                    <a:pt x="196557" y="430314"/>
                  </a:lnTo>
                  <a:lnTo>
                    <a:pt x="196291" y="430123"/>
                  </a:lnTo>
                  <a:lnTo>
                    <a:pt x="196049" y="429933"/>
                  </a:lnTo>
                  <a:lnTo>
                    <a:pt x="195795" y="429742"/>
                  </a:lnTo>
                  <a:lnTo>
                    <a:pt x="195465" y="430301"/>
                  </a:lnTo>
                  <a:lnTo>
                    <a:pt x="195122" y="430847"/>
                  </a:lnTo>
                  <a:lnTo>
                    <a:pt x="194792" y="431406"/>
                  </a:lnTo>
                  <a:lnTo>
                    <a:pt x="194792" y="432117"/>
                  </a:lnTo>
                  <a:lnTo>
                    <a:pt x="195033" y="432346"/>
                  </a:lnTo>
                  <a:lnTo>
                    <a:pt x="195503" y="432816"/>
                  </a:lnTo>
                  <a:lnTo>
                    <a:pt x="196570" y="432816"/>
                  </a:lnTo>
                  <a:lnTo>
                    <a:pt x="196799" y="432460"/>
                  </a:lnTo>
                  <a:lnTo>
                    <a:pt x="197040" y="432117"/>
                  </a:lnTo>
                  <a:lnTo>
                    <a:pt x="197281" y="431761"/>
                  </a:lnTo>
                  <a:close/>
                </a:path>
                <a:path w="954404" h="443864">
                  <a:moveTo>
                    <a:pt x="197281" y="204724"/>
                  </a:moveTo>
                  <a:lnTo>
                    <a:pt x="196799" y="204482"/>
                  </a:lnTo>
                  <a:lnTo>
                    <a:pt x="196329" y="204254"/>
                  </a:lnTo>
                  <a:lnTo>
                    <a:pt x="195859" y="204012"/>
                  </a:lnTo>
                  <a:lnTo>
                    <a:pt x="195859" y="204724"/>
                  </a:lnTo>
                  <a:lnTo>
                    <a:pt x="197281" y="204724"/>
                  </a:lnTo>
                  <a:close/>
                </a:path>
                <a:path w="954404" h="443864">
                  <a:moveTo>
                    <a:pt x="198691" y="438937"/>
                  </a:moveTo>
                  <a:lnTo>
                    <a:pt x="198564" y="438835"/>
                  </a:lnTo>
                  <a:lnTo>
                    <a:pt x="198335" y="438835"/>
                  </a:lnTo>
                  <a:lnTo>
                    <a:pt x="198462" y="439191"/>
                  </a:lnTo>
                  <a:lnTo>
                    <a:pt x="198691" y="439902"/>
                  </a:lnTo>
                  <a:lnTo>
                    <a:pt x="198691" y="438937"/>
                  </a:lnTo>
                  <a:close/>
                </a:path>
                <a:path w="954404" h="443864">
                  <a:moveTo>
                    <a:pt x="200812" y="201536"/>
                  </a:moveTo>
                  <a:lnTo>
                    <a:pt x="199872" y="201650"/>
                  </a:lnTo>
                  <a:lnTo>
                    <a:pt x="198932" y="201777"/>
                  </a:lnTo>
                  <a:lnTo>
                    <a:pt x="197993" y="201891"/>
                  </a:lnTo>
                  <a:lnTo>
                    <a:pt x="197281" y="201891"/>
                  </a:lnTo>
                  <a:lnTo>
                    <a:pt x="198462" y="202120"/>
                  </a:lnTo>
                  <a:lnTo>
                    <a:pt x="200812" y="202603"/>
                  </a:lnTo>
                  <a:lnTo>
                    <a:pt x="200812" y="201536"/>
                  </a:lnTo>
                  <a:close/>
                </a:path>
                <a:path w="954404" h="443864">
                  <a:moveTo>
                    <a:pt x="202793" y="442849"/>
                  </a:moveTo>
                  <a:lnTo>
                    <a:pt x="202615" y="442760"/>
                  </a:lnTo>
                  <a:lnTo>
                    <a:pt x="202590" y="440613"/>
                  </a:lnTo>
                  <a:lnTo>
                    <a:pt x="200812" y="440613"/>
                  </a:lnTo>
                  <a:lnTo>
                    <a:pt x="200939" y="441325"/>
                  </a:lnTo>
                  <a:lnTo>
                    <a:pt x="201168" y="442734"/>
                  </a:lnTo>
                  <a:lnTo>
                    <a:pt x="201168" y="443445"/>
                  </a:lnTo>
                  <a:lnTo>
                    <a:pt x="202793" y="442849"/>
                  </a:lnTo>
                  <a:close/>
                </a:path>
                <a:path w="954404" h="443864">
                  <a:moveTo>
                    <a:pt x="208254" y="194449"/>
                  </a:moveTo>
                  <a:lnTo>
                    <a:pt x="204609" y="195465"/>
                  </a:lnTo>
                  <a:lnTo>
                    <a:pt x="201371" y="197650"/>
                  </a:lnTo>
                  <a:lnTo>
                    <a:pt x="198691" y="199059"/>
                  </a:lnTo>
                  <a:lnTo>
                    <a:pt x="197993" y="199059"/>
                  </a:lnTo>
                  <a:lnTo>
                    <a:pt x="201879" y="200126"/>
                  </a:lnTo>
                  <a:lnTo>
                    <a:pt x="202006" y="199529"/>
                  </a:lnTo>
                  <a:lnTo>
                    <a:pt x="202107" y="198945"/>
                  </a:lnTo>
                  <a:lnTo>
                    <a:pt x="202234" y="198348"/>
                  </a:lnTo>
                  <a:lnTo>
                    <a:pt x="208254" y="194449"/>
                  </a:lnTo>
                  <a:close/>
                </a:path>
                <a:path w="954404" h="443864">
                  <a:moveTo>
                    <a:pt x="238010" y="148793"/>
                  </a:moveTo>
                  <a:lnTo>
                    <a:pt x="236232" y="150063"/>
                  </a:lnTo>
                  <a:lnTo>
                    <a:pt x="234467" y="151269"/>
                  </a:lnTo>
                  <a:lnTo>
                    <a:pt x="234467" y="150063"/>
                  </a:lnTo>
                  <a:lnTo>
                    <a:pt x="235839" y="148056"/>
                  </a:lnTo>
                  <a:lnTo>
                    <a:pt x="233413" y="148793"/>
                  </a:lnTo>
                  <a:lnTo>
                    <a:pt x="232702" y="150063"/>
                  </a:lnTo>
                  <a:lnTo>
                    <a:pt x="233553" y="151333"/>
                  </a:lnTo>
                  <a:lnTo>
                    <a:pt x="234365" y="151333"/>
                  </a:lnTo>
                  <a:lnTo>
                    <a:pt x="235521" y="153873"/>
                  </a:lnTo>
                  <a:lnTo>
                    <a:pt x="236588" y="153873"/>
                  </a:lnTo>
                  <a:lnTo>
                    <a:pt x="238010" y="148793"/>
                  </a:lnTo>
                  <a:close/>
                </a:path>
                <a:path w="954404" h="443864">
                  <a:moveTo>
                    <a:pt x="238620" y="144716"/>
                  </a:moveTo>
                  <a:lnTo>
                    <a:pt x="237934" y="144983"/>
                  </a:lnTo>
                  <a:lnTo>
                    <a:pt x="235839" y="148056"/>
                  </a:lnTo>
                  <a:lnTo>
                    <a:pt x="237566" y="147523"/>
                  </a:lnTo>
                  <a:lnTo>
                    <a:pt x="238518" y="144983"/>
                  </a:lnTo>
                  <a:lnTo>
                    <a:pt x="238620" y="144716"/>
                  </a:lnTo>
                  <a:close/>
                </a:path>
                <a:path w="954404" h="443864">
                  <a:moveTo>
                    <a:pt x="240131" y="137426"/>
                  </a:moveTo>
                  <a:lnTo>
                    <a:pt x="237490" y="138709"/>
                  </a:lnTo>
                  <a:lnTo>
                    <a:pt x="235419" y="140144"/>
                  </a:lnTo>
                  <a:lnTo>
                    <a:pt x="233756" y="142392"/>
                  </a:lnTo>
                  <a:lnTo>
                    <a:pt x="234467" y="142392"/>
                  </a:lnTo>
                  <a:lnTo>
                    <a:pt x="236080" y="140500"/>
                  </a:lnTo>
                  <a:lnTo>
                    <a:pt x="238912" y="139649"/>
                  </a:lnTo>
                  <a:lnTo>
                    <a:pt x="240131" y="137426"/>
                  </a:lnTo>
                  <a:close/>
                </a:path>
                <a:path w="954404" h="443864">
                  <a:moveTo>
                    <a:pt x="244030" y="133883"/>
                  </a:moveTo>
                  <a:lnTo>
                    <a:pt x="242112" y="134315"/>
                  </a:lnTo>
                  <a:lnTo>
                    <a:pt x="241681" y="135255"/>
                  </a:lnTo>
                  <a:lnTo>
                    <a:pt x="241554" y="136359"/>
                  </a:lnTo>
                  <a:lnTo>
                    <a:pt x="242379" y="135547"/>
                  </a:lnTo>
                  <a:lnTo>
                    <a:pt x="243205" y="134708"/>
                  </a:lnTo>
                  <a:lnTo>
                    <a:pt x="244030" y="133883"/>
                  </a:lnTo>
                  <a:close/>
                </a:path>
                <a:path w="954404" h="443864">
                  <a:moveTo>
                    <a:pt x="245084" y="133883"/>
                  </a:moveTo>
                  <a:lnTo>
                    <a:pt x="244970" y="133654"/>
                  </a:lnTo>
                  <a:lnTo>
                    <a:pt x="244856" y="133413"/>
                  </a:lnTo>
                  <a:lnTo>
                    <a:pt x="244741" y="133184"/>
                  </a:lnTo>
                  <a:lnTo>
                    <a:pt x="244500" y="133413"/>
                  </a:lnTo>
                  <a:lnTo>
                    <a:pt x="244030" y="133883"/>
                  </a:lnTo>
                  <a:lnTo>
                    <a:pt x="245084" y="133883"/>
                  </a:lnTo>
                  <a:close/>
                </a:path>
                <a:path w="954404" h="443864">
                  <a:moveTo>
                    <a:pt x="256247" y="140169"/>
                  </a:moveTo>
                  <a:lnTo>
                    <a:pt x="255676" y="139192"/>
                  </a:lnTo>
                  <a:lnTo>
                    <a:pt x="255003" y="137426"/>
                  </a:lnTo>
                  <a:lnTo>
                    <a:pt x="254088" y="136969"/>
                  </a:lnTo>
                  <a:lnTo>
                    <a:pt x="253771" y="136791"/>
                  </a:lnTo>
                  <a:lnTo>
                    <a:pt x="252171" y="136715"/>
                  </a:lnTo>
                  <a:lnTo>
                    <a:pt x="250050" y="138137"/>
                  </a:lnTo>
                  <a:lnTo>
                    <a:pt x="247929" y="143446"/>
                  </a:lnTo>
                  <a:lnTo>
                    <a:pt x="248640" y="145580"/>
                  </a:lnTo>
                  <a:lnTo>
                    <a:pt x="248983" y="145580"/>
                  </a:lnTo>
                  <a:lnTo>
                    <a:pt x="249847" y="142151"/>
                  </a:lnTo>
                  <a:lnTo>
                    <a:pt x="251079" y="141744"/>
                  </a:lnTo>
                  <a:lnTo>
                    <a:pt x="253949" y="138849"/>
                  </a:lnTo>
                  <a:lnTo>
                    <a:pt x="254304" y="138849"/>
                  </a:lnTo>
                  <a:lnTo>
                    <a:pt x="255714" y="141325"/>
                  </a:lnTo>
                  <a:lnTo>
                    <a:pt x="250405" y="144868"/>
                  </a:lnTo>
                  <a:lnTo>
                    <a:pt x="250278" y="145097"/>
                  </a:lnTo>
                  <a:lnTo>
                    <a:pt x="250177" y="145338"/>
                  </a:lnTo>
                  <a:lnTo>
                    <a:pt x="250050" y="145580"/>
                  </a:lnTo>
                  <a:lnTo>
                    <a:pt x="251828" y="145580"/>
                  </a:lnTo>
                  <a:lnTo>
                    <a:pt x="256070" y="142036"/>
                  </a:lnTo>
                  <a:lnTo>
                    <a:pt x="256247" y="140169"/>
                  </a:lnTo>
                  <a:close/>
                </a:path>
                <a:path w="954404" h="443864">
                  <a:moveTo>
                    <a:pt x="261391" y="46761"/>
                  </a:moveTo>
                  <a:lnTo>
                    <a:pt x="260680" y="46050"/>
                  </a:lnTo>
                  <a:lnTo>
                    <a:pt x="259613" y="52425"/>
                  </a:lnTo>
                  <a:lnTo>
                    <a:pt x="260794" y="48641"/>
                  </a:lnTo>
                  <a:lnTo>
                    <a:pt x="261391" y="46761"/>
                  </a:lnTo>
                  <a:close/>
                </a:path>
                <a:path w="954404" h="443864">
                  <a:moveTo>
                    <a:pt x="262102" y="44272"/>
                  </a:moveTo>
                  <a:lnTo>
                    <a:pt x="260565" y="45440"/>
                  </a:lnTo>
                  <a:lnTo>
                    <a:pt x="260972" y="45173"/>
                  </a:lnTo>
                  <a:lnTo>
                    <a:pt x="261734" y="46405"/>
                  </a:lnTo>
                  <a:lnTo>
                    <a:pt x="261861" y="45694"/>
                  </a:lnTo>
                  <a:lnTo>
                    <a:pt x="261975" y="44983"/>
                  </a:lnTo>
                  <a:lnTo>
                    <a:pt x="262102" y="44272"/>
                  </a:lnTo>
                  <a:close/>
                </a:path>
                <a:path w="954404" h="443864">
                  <a:moveTo>
                    <a:pt x="262801" y="61633"/>
                  </a:moveTo>
                  <a:lnTo>
                    <a:pt x="262559" y="61518"/>
                  </a:lnTo>
                  <a:lnTo>
                    <a:pt x="262331" y="61391"/>
                  </a:lnTo>
                  <a:lnTo>
                    <a:pt x="262102" y="61277"/>
                  </a:lnTo>
                  <a:lnTo>
                    <a:pt x="262204" y="61633"/>
                  </a:lnTo>
                  <a:lnTo>
                    <a:pt x="262331" y="61988"/>
                  </a:lnTo>
                  <a:lnTo>
                    <a:pt x="262445" y="62344"/>
                  </a:lnTo>
                  <a:lnTo>
                    <a:pt x="262559" y="62103"/>
                  </a:lnTo>
                  <a:lnTo>
                    <a:pt x="262686" y="61861"/>
                  </a:lnTo>
                  <a:lnTo>
                    <a:pt x="262801" y="61633"/>
                  </a:lnTo>
                  <a:close/>
                </a:path>
                <a:path w="954404" h="443864">
                  <a:moveTo>
                    <a:pt x="268465" y="159029"/>
                  </a:moveTo>
                  <a:lnTo>
                    <a:pt x="261734" y="162572"/>
                  </a:lnTo>
                  <a:lnTo>
                    <a:pt x="261391" y="163283"/>
                  </a:lnTo>
                  <a:lnTo>
                    <a:pt x="262445" y="163283"/>
                  </a:lnTo>
                  <a:lnTo>
                    <a:pt x="268465" y="159029"/>
                  </a:lnTo>
                  <a:close/>
                </a:path>
                <a:path w="954404" h="443864">
                  <a:moveTo>
                    <a:pt x="271653" y="126453"/>
                  </a:moveTo>
                  <a:lnTo>
                    <a:pt x="270535" y="127152"/>
                  </a:lnTo>
                  <a:lnTo>
                    <a:pt x="270205" y="128206"/>
                  </a:lnTo>
                  <a:lnTo>
                    <a:pt x="270941" y="129641"/>
                  </a:lnTo>
                  <a:lnTo>
                    <a:pt x="271424" y="127508"/>
                  </a:lnTo>
                  <a:lnTo>
                    <a:pt x="271653" y="126453"/>
                  </a:lnTo>
                  <a:close/>
                </a:path>
                <a:path w="954404" h="443864">
                  <a:moveTo>
                    <a:pt x="273075" y="60248"/>
                  </a:moveTo>
                  <a:lnTo>
                    <a:pt x="272211" y="60794"/>
                  </a:lnTo>
                  <a:lnTo>
                    <a:pt x="272148" y="60921"/>
                  </a:lnTo>
                  <a:lnTo>
                    <a:pt x="272008" y="60921"/>
                  </a:lnTo>
                  <a:lnTo>
                    <a:pt x="270217" y="61696"/>
                  </a:lnTo>
                  <a:lnTo>
                    <a:pt x="268605" y="60921"/>
                  </a:lnTo>
                  <a:lnTo>
                    <a:pt x="267131" y="60248"/>
                  </a:lnTo>
                  <a:lnTo>
                    <a:pt x="266941" y="59512"/>
                  </a:lnTo>
                  <a:lnTo>
                    <a:pt x="266827" y="58801"/>
                  </a:lnTo>
                  <a:lnTo>
                    <a:pt x="266763" y="58394"/>
                  </a:lnTo>
                  <a:lnTo>
                    <a:pt x="266712" y="58089"/>
                  </a:lnTo>
                  <a:lnTo>
                    <a:pt x="266496" y="58089"/>
                  </a:lnTo>
                  <a:lnTo>
                    <a:pt x="267398" y="56908"/>
                  </a:lnTo>
                  <a:lnTo>
                    <a:pt x="267754" y="54546"/>
                  </a:lnTo>
                  <a:lnTo>
                    <a:pt x="266623" y="55537"/>
                  </a:lnTo>
                  <a:lnTo>
                    <a:pt x="266395" y="55918"/>
                  </a:lnTo>
                  <a:lnTo>
                    <a:pt x="266344" y="58089"/>
                  </a:lnTo>
                  <a:lnTo>
                    <a:pt x="264147" y="58394"/>
                  </a:lnTo>
                  <a:lnTo>
                    <a:pt x="263055" y="58394"/>
                  </a:lnTo>
                  <a:lnTo>
                    <a:pt x="262445" y="56324"/>
                  </a:lnTo>
                  <a:lnTo>
                    <a:pt x="262178" y="58089"/>
                  </a:lnTo>
                  <a:lnTo>
                    <a:pt x="262102" y="58801"/>
                  </a:lnTo>
                  <a:lnTo>
                    <a:pt x="265988" y="59512"/>
                  </a:lnTo>
                  <a:lnTo>
                    <a:pt x="266065" y="60248"/>
                  </a:lnTo>
                  <a:lnTo>
                    <a:pt x="266141" y="60921"/>
                  </a:lnTo>
                  <a:lnTo>
                    <a:pt x="266242" y="61696"/>
                  </a:lnTo>
                  <a:lnTo>
                    <a:pt x="265582" y="62001"/>
                  </a:lnTo>
                  <a:lnTo>
                    <a:pt x="265518" y="62509"/>
                  </a:lnTo>
                  <a:lnTo>
                    <a:pt x="265430" y="63207"/>
                  </a:lnTo>
                  <a:lnTo>
                    <a:pt x="265303" y="64198"/>
                  </a:lnTo>
                  <a:lnTo>
                    <a:pt x="265277" y="64465"/>
                  </a:lnTo>
                  <a:lnTo>
                    <a:pt x="265518" y="64465"/>
                  </a:lnTo>
                  <a:lnTo>
                    <a:pt x="266534" y="63004"/>
                  </a:lnTo>
                  <a:lnTo>
                    <a:pt x="266623" y="62509"/>
                  </a:lnTo>
                  <a:lnTo>
                    <a:pt x="268008" y="61696"/>
                  </a:lnTo>
                  <a:lnTo>
                    <a:pt x="268185" y="61696"/>
                  </a:lnTo>
                  <a:lnTo>
                    <a:pt x="269709" y="63207"/>
                  </a:lnTo>
                  <a:lnTo>
                    <a:pt x="267931" y="64465"/>
                  </a:lnTo>
                  <a:lnTo>
                    <a:pt x="268147" y="64465"/>
                  </a:lnTo>
                  <a:lnTo>
                    <a:pt x="269176" y="65887"/>
                  </a:lnTo>
                  <a:lnTo>
                    <a:pt x="270154" y="64465"/>
                  </a:lnTo>
                  <a:lnTo>
                    <a:pt x="269963" y="64465"/>
                  </a:lnTo>
                  <a:lnTo>
                    <a:pt x="270840" y="64198"/>
                  </a:lnTo>
                  <a:lnTo>
                    <a:pt x="272338" y="64198"/>
                  </a:lnTo>
                  <a:lnTo>
                    <a:pt x="273075" y="60921"/>
                  </a:lnTo>
                  <a:lnTo>
                    <a:pt x="273075" y="60248"/>
                  </a:lnTo>
                  <a:close/>
                </a:path>
                <a:path w="954404" h="443864">
                  <a:moveTo>
                    <a:pt x="273075" y="59512"/>
                  </a:moveTo>
                  <a:lnTo>
                    <a:pt x="272846" y="59512"/>
                  </a:lnTo>
                  <a:lnTo>
                    <a:pt x="272211" y="60782"/>
                  </a:lnTo>
                  <a:lnTo>
                    <a:pt x="272973" y="60248"/>
                  </a:lnTo>
                  <a:lnTo>
                    <a:pt x="273075" y="59512"/>
                  </a:lnTo>
                  <a:close/>
                </a:path>
                <a:path w="954404" h="443864">
                  <a:moveTo>
                    <a:pt x="273773" y="65887"/>
                  </a:moveTo>
                  <a:lnTo>
                    <a:pt x="273431" y="65532"/>
                  </a:lnTo>
                  <a:lnTo>
                    <a:pt x="272719" y="64820"/>
                  </a:lnTo>
                  <a:lnTo>
                    <a:pt x="272719" y="64109"/>
                  </a:lnTo>
                  <a:lnTo>
                    <a:pt x="272364" y="64109"/>
                  </a:lnTo>
                  <a:lnTo>
                    <a:pt x="272643" y="65481"/>
                  </a:lnTo>
                  <a:lnTo>
                    <a:pt x="273431" y="66243"/>
                  </a:lnTo>
                  <a:lnTo>
                    <a:pt x="273545" y="66116"/>
                  </a:lnTo>
                  <a:lnTo>
                    <a:pt x="273773" y="65887"/>
                  </a:lnTo>
                  <a:close/>
                </a:path>
                <a:path w="954404" h="443864">
                  <a:moveTo>
                    <a:pt x="274434" y="54457"/>
                  </a:moveTo>
                  <a:lnTo>
                    <a:pt x="273431" y="53492"/>
                  </a:lnTo>
                  <a:lnTo>
                    <a:pt x="273773" y="57378"/>
                  </a:lnTo>
                  <a:lnTo>
                    <a:pt x="274129" y="55930"/>
                  </a:lnTo>
                  <a:lnTo>
                    <a:pt x="274434" y="54457"/>
                  </a:lnTo>
                  <a:close/>
                </a:path>
                <a:path w="954404" h="443864">
                  <a:moveTo>
                    <a:pt x="280123" y="124663"/>
                  </a:moveTo>
                  <a:lnTo>
                    <a:pt x="279933" y="123393"/>
                  </a:lnTo>
                  <a:lnTo>
                    <a:pt x="279095" y="122123"/>
                  </a:lnTo>
                  <a:lnTo>
                    <a:pt x="276961" y="123393"/>
                  </a:lnTo>
                  <a:lnTo>
                    <a:pt x="278384" y="123393"/>
                  </a:lnTo>
                  <a:lnTo>
                    <a:pt x="279438" y="124663"/>
                  </a:lnTo>
                  <a:lnTo>
                    <a:pt x="279806" y="125933"/>
                  </a:lnTo>
                  <a:lnTo>
                    <a:pt x="280047" y="125933"/>
                  </a:lnTo>
                  <a:lnTo>
                    <a:pt x="280123" y="124663"/>
                  </a:lnTo>
                  <a:close/>
                </a:path>
                <a:path w="954404" h="443864">
                  <a:moveTo>
                    <a:pt x="284403" y="136715"/>
                  </a:moveTo>
                  <a:lnTo>
                    <a:pt x="283768" y="137185"/>
                  </a:lnTo>
                  <a:lnTo>
                    <a:pt x="284200" y="137096"/>
                  </a:lnTo>
                  <a:lnTo>
                    <a:pt x="284060" y="137426"/>
                  </a:lnTo>
                  <a:lnTo>
                    <a:pt x="284175" y="137198"/>
                  </a:lnTo>
                  <a:lnTo>
                    <a:pt x="284403" y="136715"/>
                  </a:lnTo>
                  <a:close/>
                </a:path>
                <a:path w="954404" h="443864">
                  <a:moveTo>
                    <a:pt x="286969" y="133680"/>
                  </a:moveTo>
                  <a:lnTo>
                    <a:pt x="286181" y="133184"/>
                  </a:lnTo>
                  <a:lnTo>
                    <a:pt x="286410" y="133527"/>
                  </a:lnTo>
                  <a:lnTo>
                    <a:pt x="286651" y="133883"/>
                  </a:lnTo>
                  <a:lnTo>
                    <a:pt x="286880" y="134239"/>
                  </a:lnTo>
                  <a:lnTo>
                    <a:pt x="286969" y="133680"/>
                  </a:lnTo>
                  <a:close/>
                </a:path>
                <a:path w="954404" h="443864">
                  <a:moveTo>
                    <a:pt x="292620" y="114236"/>
                  </a:moveTo>
                  <a:lnTo>
                    <a:pt x="292239" y="114071"/>
                  </a:lnTo>
                  <a:lnTo>
                    <a:pt x="292557" y="114503"/>
                  </a:lnTo>
                  <a:lnTo>
                    <a:pt x="292620" y="114236"/>
                  </a:lnTo>
                  <a:close/>
                </a:path>
                <a:path w="954404" h="443864">
                  <a:moveTo>
                    <a:pt x="296100" y="111963"/>
                  </a:moveTo>
                  <a:lnTo>
                    <a:pt x="293966" y="110693"/>
                  </a:lnTo>
                  <a:lnTo>
                    <a:pt x="295033" y="108153"/>
                  </a:lnTo>
                  <a:lnTo>
                    <a:pt x="293611" y="108153"/>
                  </a:lnTo>
                  <a:lnTo>
                    <a:pt x="293611" y="113233"/>
                  </a:lnTo>
                  <a:lnTo>
                    <a:pt x="292900" y="113233"/>
                  </a:lnTo>
                  <a:lnTo>
                    <a:pt x="292671" y="114071"/>
                  </a:lnTo>
                  <a:lnTo>
                    <a:pt x="292620" y="114236"/>
                  </a:lnTo>
                  <a:lnTo>
                    <a:pt x="293217" y="114503"/>
                  </a:lnTo>
                  <a:lnTo>
                    <a:pt x="294474" y="113233"/>
                  </a:lnTo>
                  <a:lnTo>
                    <a:pt x="296100" y="111963"/>
                  </a:lnTo>
                  <a:close/>
                </a:path>
                <a:path w="954404" h="443864">
                  <a:moveTo>
                    <a:pt x="298577" y="109093"/>
                  </a:moveTo>
                  <a:lnTo>
                    <a:pt x="298221" y="109093"/>
                  </a:lnTo>
                  <a:lnTo>
                    <a:pt x="298107" y="109677"/>
                  </a:lnTo>
                  <a:lnTo>
                    <a:pt x="297980" y="110274"/>
                  </a:lnTo>
                  <a:lnTo>
                    <a:pt x="297865" y="110858"/>
                  </a:lnTo>
                  <a:lnTo>
                    <a:pt x="298107" y="110274"/>
                  </a:lnTo>
                  <a:lnTo>
                    <a:pt x="298335" y="109677"/>
                  </a:lnTo>
                  <a:lnTo>
                    <a:pt x="298577" y="109093"/>
                  </a:lnTo>
                  <a:close/>
                </a:path>
                <a:path w="954404" h="443864">
                  <a:moveTo>
                    <a:pt x="303885" y="100596"/>
                  </a:moveTo>
                  <a:lnTo>
                    <a:pt x="302094" y="100812"/>
                  </a:lnTo>
                  <a:lnTo>
                    <a:pt x="302094" y="104533"/>
                  </a:lnTo>
                  <a:lnTo>
                    <a:pt x="301612" y="106260"/>
                  </a:lnTo>
                  <a:lnTo>
                    <a:pt x="301498" y="106641"/>
                  </a:lnTo>
                  <a:lnTo>
                    <a:pt x="301409" y="106972"/>
                  </a:lnTo>
                  <a:lnTo>
                    <a:pt x="299631" y="106972"/>
                  </a:lnTo>
                  <a:lnTo>
                    <a:pt x="298589" y="104533"/>
                  </a:lnTo>
                  <a:lnTo>
                    <a:pt x="298691" y="104254"/>
                  </a:lnTo>
                  <a:lnTo>
                    <a:pt x="298818" y="104013"/>
                  </a:lnTo>
                  <a:lnTo>
                    <a:pt x="298919" y="103784"/>
                  </a:lnTo>
                  <a:lnTo>
                    <a:pt x="301409" y="103784"/>
                  </a:lnTo>
                  <a:lnTo>
                    <a:pt x="301879" y="104254"/>
                  </a:lnTo>
                  <a:lnTo>
                    <a:pt x="302094" y="104533"/>
                  </a:lnTo>
                  <a:lnTo>
                    <a:pt x="302094" y="100812"/>
                  </a:lnTo>
                  <a:lnTo>
                    <a:pt x="299415" y="101104"/>
                  </a:lnTo>
                  <a:lnTo>
                    <a:pt x="298500" y="103784"/>
                  </a:lnTo>
                  <a:lnTo>
                    <a:pt x="298424" y="104013"/>
                  </a:lnTo>
                  <a:lnTo>
                    <a:pt x="298348" y="104254"/>
                  </a:lnTo>
                  <a:lnTo>
                    <a:pt x="298259" y="104533"/>
                  </a:lnTo>
                  <a:lnTo>
                    <a:pt x="294322" y="105194"/>
                  </a:lnTo>
                  <a:lnTo>
                    <a:pt x="294322" y="106260"/>
                  </a:lnTo>
                  <a:lnTo>
                    <a:pt x="296341" y="106641"/>
                  </a:lnTo>
                  <a:lnTo>
                    <a:pt x="298742" y="108267"/>
                  </a:lnTo>
                  <a:lnTo>
                    <a:pt x="302120" y="107683"/>
                  </a:lnTo>
                  <a:lnTo>
                    <a:pt x="302514" y="106972"/>
                  </a:lnTo>
                  <a:lnTo>
                    <a:pt x="303339" y="105524"/>
                  </a:lnTo>
                  <a:lnTo>
                    <a:pt x="303441" y="104533"/>
                  </a:lnTo>
                  <a:lnTo>
                    <a:pt x="303530" y="103784"/>
                  </a:lnTo>
                  <a:lnTo>
                    <a:pt x="303822" y="101104"/>
                  </a:lnTo>
                  <a:lnTo>
                    <a:pt x="303885" y="100596"/>
                  </a:lnTo>
                  <a:close/>
                </a:path>
                <a:path w="954404" h="443864">
                  <a:moveTo>
                    <a:pt x="313461" y="92798"/>
                  </a:moveTo>
                  <a:lnTo>
                    <a:pt x="308140" y="95631"/>
                  </a:lnTo>
                  <a:lnTo>
                    <a:pt x="307390" y="96774"/>
                  </a:lnTo>
                  <a:lnTo>
                    <a:pt x="306616" y="98094"/>
                  </a:lnTo>
                  <a:lnTo>
                    <a:pt x="307428" y="99885"/>
                  </a:lnTo>
                  <a:lnTo>
                    <a:pt x="307555" y="98818"/>
                  </a:lnTo>
                  <a:lnTo>
                    <a:pt x="307657" y="97764"/>
                  </a:lnTo>
                  <a:lnTo>
                    <a:pt x="307784" y="96697"/>
                  </a:lnTo>
                  <a:lnTo>
                    <a:pt x="310108" y="95935"/>
                  </a:lnTo>
                  <a:lnTo>
                    <a:pt x="312102" y="94538"/>
                  </a:lnTo>
                  <a:lnTo>
                    <a:pt x="313461" y="92798"/>
                  </a:lnTo>
                  <a:close/>
                </a:path>
                <a:path w="954404" h="443864">
                  <a:moveTo>
                    <a:pt x="378612" y="44653"/>
                  </a:moveTo>
                  <a:lnTo>
                    <a:pt x="369760" y="48463"/>
                  </a:lnTo>
                  <a:lnTo>
                    <a:pt x="361911" y="53543"/>
                  </a:lnTo>
                  <a:lnTo>
                    <a:pt x="354431" y="59893"/>
                  </a:lnTo>
                  <a:lnTo>
                    <a:pt x="346748" y="64973"/>
                  </a:lnTo>
                  <a:lnTo>
                    <a:pt x="328460" y="75133"/>
                  </a:lnTo>
                  <a:lnTo>
                    <a:pt x="310832" y="87833"/>
                  </a:lnTo>
                  <a:lnTo>
                    <a:pt x="293814" y="99263"/>
                  </a:lnTo>
                  <a:lnTo>
                    <a:pt x="277329" y="111963"/>
                  </a:lnTo>
                  <a:lnTo>
                    <a:pt x="268833" y="120218"/>
                  </a:lnTo>
                  <a:lnTo>
                    <a:pt x="268833" y="123393"/>
                  </a:lnTo>
                  <a:lnTo>
                    <a:pt x="268719" y="124663"/>
                  </a:lnTo>
                  <a:lnTo>
                    <a:pt x="268605" y="125933"/>
                  </a:lnTo>
                  <a:lnTo>
                    <a:pt x="268020" y="125933"/>
                  </a:lnTo>
                  <a:lnTo>
                    <a:pt x="266700" y="127203"/>
                  </a:lnTo>
                  <a:lnTo>
                    <a:pt x="264579" y="127203"/>
                  </a:lnTo>
                  <a:lnTo>
                    <a:pt x="266700" y="123393"/>
                  </a:lnTo>
                  <a:lnTo>
                    <a:pt x="268833" y="123393"/>
                  </a:lnTo>
                  <a:lnTo>
                    <a:pt x="268833" y="120218"/>
                  </a:lnTo>
                  <a:lnTo>
                    <a:pt x="263867" y="125044"/>
                  </a:lnTo>
                  <a:lnTo>
                    <a:pt x="263867" y="129743"/>
                  </a:lnTo>
                  <a:lnTo>
                    <a:pt x="262801" y="132283"/>
                  </a:lnTo>
                  <a:lnTo>
                    <a:pt x="261391" y="131013"/>
                  </a:lnTo>
                  <a:lnTo>
                    <a:pt x="261391" y="129743"/>
                  </a:lnTo>
                  <a:lnTo>
                    <a:pt x="261975" y="128473"/>
                  </a:lnTo>
                  <a:lnTo>
                    <a:pt x="263156" y="128473"/>
                  </a:lnTo>
                  <a:lnTo>
                    <a:pt x="263867" y="129743"/>
                  </a:lnTo>
                  <a:lnTo>
                    <a:pt x="263867" y="125044"/>
                  </a:lnTo>
                  <a:lnTo>
                    <a:pt x="260324" y="128473"/>
                  </a:lnTo>
                  <a:lnTo>
                    <a:pt x="254927" y="133553"/>
                  </a:lnTo>
                  <a:lnTo>
                    <a:pt x="248602" y="136093"/>
                  </a:lnTo>
                  <a:lnTo>
                    <a:pt x="239483" y="142443"/>
                  </a:lnTo>
                  <a:lnTo>
                    <a:pt x="238620" y="144716"/>
                  </a:lnTo>
                  <a:lnTo>
                    <a:pt x="247802" y="141173"/>
                  </a:lnTo>
                  <a:lnTo>
                    <a:pt x="252171" y="134823"/>
                  </a:lnTo>
                  <a:lnTo>
                    <a:pt x="254304" y="134823"/>
                  </a:lnTo>
                  <a:lnTo>
                    <a:pt x="258191" y="138633"/>
                  </a:lnTo>
                  <a:lnTo>
                    <a:pt x="257136" y="141173"/>
                  </a:lnTo>
                  <a:lnTo>
                    <a:pt x="259410" y="141173"/>
                  </a:lnTo>
                  <a:lnTo>
                    <a:pt x="260324" y="137363"/>
                  </a:lnTo>
                  <a:lnTo>
                    <a:pt x="260324" y="134823"/>
                  </a:lnTo>
                  <a:lnTo>
                    <a:pt x="256781" y="132283"/>
                  </a:lnTo>
                  <a:lnTo>
                    <a:pt x="260794" y="132283"/>
                  </a:lnTo>
                  <a:lnTo>
                    <a:pt x="261569" y="133553"/>
                  </a:lnTo>
                  <a:lnTo>
                    <a:pt x="263867" y="134823"/>
                  </a:lnTo>
                  <a:lnTo>
                    <a:pt x="264579" y="129743"/>
                  </a:lnTo>
                  <a:lnTo>
                    <a:pt x="267055" y="129743"/>
                  </a:lnTo>
                  <a:lnTo>
                    <a:pt x="268820" y="128473"/>
                  </a:lnTo>
                  <a:lnTo>
                    <a:pt x="269443" y="127203"/>
                  </a:lnTo>
                  <a:lnTo>
                    <a:pt x="270078" y="125933"/>
                  </a:lnTo>
                  <a:lnTo>
                    <a:pt x="269176" y="123393"/>
                  </a:lnTo>
                  <a:lnTo>
                    <a:pt x="270598" y="123393"/>
                  </a:lnTo>
                  <a:lnTo>
                    <a:pt x="273431" y="125933"/>
                  </a:lnTo>
                  <a:lnTo>
                    <a:pt x="273558" y="125857"/>
                  </a:lnTo>
                  <a:lnTo>
                    <a:pt x="273773" y="126568"/>
                  </a:lnTo>
                  <a:lnTo>
                    <a:pt x="274142" y="127749"/>
                  </a:lnTo>
                  <a:lnTo>
                    <a:pt x="274485" y="128930"/>
                  </a:lnTo>
                  <a:lnTo>
                    <a:pt x="274142" y="125742"/>
                  </a:lnTo>
                  <a:lnTo>
                    <a:pt x="274840" y="125387"/>
                  </a:lnTo>
                  <a:lnTo>
                    <a:pt x="274294" y="125387"/>
                  </a:lnTo>
                  <a:lnTo>
                    <a:pt x="275450" y="124663"/>
                  </a:lnTo>
                  <a:lnTo>
                    <a:pt x="275894" y="123393"/>
                  </a:lnTo>
                  <a:lnTo>
                    <a:pt x="276961" y="123393"/>
                  </a:lnTo>
                  <a:lnTo>
                    <a:pt x="274193" y="122123"/>
                  </a:lnTo>
                  <a:lnTo>
                    <a:pt x="271653" y="122123"/>
                  </a:lnTo>
                  <a:lnTo>
                    <a:pt x="271297" y="120853"/>
                  </a:lnTo>
                  <a:lnTo>
                    <a:pt x="275551" y="118313"/>
                  </a:lnTo>
                  <a:lnTo>
                    <a:pt x="276720" y="119430"/>
                  </a:lnTo>
                  <a:lnTo>
                    <a:pt x="276618" y="120853"/>
                  </a:lnTo>
                  <a:lnTo>
                    <a:pt x="279095" y="119710"/>
                  </a:lnTo>
                  <a:lnTo>
                    <a:pt x="281927" y="120853"/>
                  </a:lnTo>
                  <a:lnTo>
                    <a:pt x="283095" y="119710"/>
                  </a:lnTo>
                  <a:lnTo>
                    <a:pt x="283337" y="119710"/>
                  </a:lnTo>
                  <a:lnTo>
                    <a:pt x="283692" y="118313"/>
                  </a:lnTo>
                  <a:lnTo>
                    <a:pt x="285229" y="118313"/>
                  </a:lnTo>
                  <a:lnTo>
                    <a:pt x="285470" y="118313"/>
                  </a:lnTo>
                  <a:lnTo>
                    <a:pt x="285076" y="119329"/>
                  </a:lnTo>
                  <a:lnTo>
                    <a:pt x="285229" y="118313"/>
                  </a:lnTo>
                  <a:lnTo>
                    <a:pt x="284327" y="119710"/>
                  </a:lnTo>
                  <a:lnTo>
                    <a:pt x="284962" y="119710"/>
                  </a:lnTo>
                  <a:lnTo>
                    <a:pt x="285013" y="119570"/>
                  </a:lnTo>
                  <a:lnTo>
                    <a:pt x="284988" y="119710"/>
                  </a:lnTo>
                  <a:lnTo>
                    <a:pt x="287553" y="119710"/>
                  </a:lnTo>
                  <a:lnTo>
                    <a:pt x="288378" y="117043"/>
                  </a:lnTo>
                  <a:lnTo>
                    <a:pt x="288899" y="114503"/>
                  </a:lnTo>
                  <a:lnTo>
                    <a:pt x="287235" y="111963"/>
                  </a:lnTo>
                  <a:lnTo>
                    <a:pt x="286537" y="110693"/>
                  </a:lnTo>
                  <a:lnTo>
                    <a:pt x="285470" y="110693"/>
                  </a:lnTo>
                  <a:lnTo>
                    <a:pt x="286029" y="113233"/>
                  </a:lnTo>
                  <a:lnTo>
                    <a:pt x="287769" y="114503"/>
                  </a:lnTo>
                  <a:lnTo>
                    <a:pt x="286880" y="117043"/>
                  </a:lnTo>
                  <a:lnTo>
                    <a:pt x="285115" y="117043"/>
                  </a:lnTo>
                  <a:lnTo>
                    <a:pt x="282981" y="114858"/>
                  </a:lnTo>
                  <a:lnTo>
                    <a:pt x="282981" y="117043"/>
                  </a:lnTo>
                  <a:lnTo>
                    <a:pt x="281927" y="118313"/>
                  </a:lnTo>
                  <a:lnTo>
                    <a:pt x="279450" y="118313"/>
                  </a:lnTo>
                  <a:lnTo>
                    <a:pt x="278739" y="114503"/>
                  </a:lnTo>
                  <a:lnTo>
                    <a:pt x="279806" y="114503"/>
                  </a:lnTo>
                  <a:lnTo>
                    <a:pt x="280809" y="115773"/>
                  </a:lnTo>
                  <a:lnTo>
                    <a:pt x="281686" y="115773"/>
                  </a:lnTo>
                  <a:lnTo>
                    <a:pt x="282981" y="117043"/>
                  </a:lnTo>
                  <a:lnTo>
                    <a:pt x="282981" y="114858"/>
                  </a:lnTo>
                  <a:lnTo>
                    <a:pt x="282638" y="114503"/>
                  </a:lnTo>
                  <a:lnTo>
                    <a:pt x="281978" y="113233"/>
                  </a:lnTo>
                  <a:lnTo>
                    <a:pt x="283387" y="113233"/>
                  </a:lnTo>
                  <a:lnTo>
                    <a:pt x="281216" y="111963"/>
                  </a:lnTo>
                  <a:lnTo>
                    <a:pt x="283768" y="110693"/>
                  </a:lnTo>
                  <a:lnTo>
                    <a:pt x="285102" y="109423"/>
                  </a:lnTo>
                  <a:lnTo>
                    <a:pt x="287947" y="108153"/>
                  </a:lnTo>
                  <a:lnTo>
                    <a:pt x="289610" y="111963"/>
                  </a:lnTo>
                  <a:lnTo>
                    <a:pt x="290423" y="113233"/>
                  </a:lnTo>
                  <a:lnTo>
                    <a:pt x="292239" y="114071"/>
                  </a:lnTo>
                  <a:lnTo>
                    <a:pt x="290779" y="111963"/>
                  </a:lnTo>
                  <a:lnTo>
                    <a:pt x="292201" y="110693"/>
                  </a:lnTo>
                  <a:lnTo>
                    <a:pt x="288658" y="109423"/>
                  </a:lnTo>
                  <a:lnTo>
                    <a:pt x="288912" y="108153"/>
                  </a:lnTo>
                  <a:lnTo>
                    <a:pt x="289928" y="103073"/>
                  </a:lnTo>
                  <a:lnTo>
                    <a:pt x="302094" y="99263"/>
                  </a:lnTo>
                  <a:lnTo>
                    <a:pt x="317703" y="85293"/>
                  </a:lnTo>
                  <a:lnTo>
                    <a:pt x="342493" y="68783"/>
                  </a:lnTo>
                  <a:lnTo>
                    <a:pt x="353110" y="62433"/>
                  </a:lnTo>
                  <a:lnTo>
                    <a:pt x="350634" y="67513"/>
                  </a:lnTo>
                  <a:lnTo>
                    <a:pt x="345782" y="71323"/>
                  </a:lnTo>
                  <a:lnTo>
                    <a:pt x="342138" y="75133"/>
                  </a:lnTo>
                  <a:lnTo>
                    <a:pt x="333375" y="86563"/>
                  </a:lnTo>
                  <a:lnTo>
                    <a:pt x="315150" y="106883"/>
                  </a:lnTo>
                  <a:lnTo>
                    <a:pt x="306362" y="117043"/>
                  </a:lnTo>
                  <a:lnTo>
                    <a:pt x="301599" y="122123"/>
                  </a:lnTo>
                  <a:lnTo>
                    <a:pt x="296227" y="125933"/>
                  </a:lnTo>
                  <a:lnTo>
                    <a:pt x="291401" y="129743"/>
                  </a:lnTo>
                  <a:lnTo>
                    <a:pt x="288302" y="134823"/>
                  </a:lnTo>
                  <a:lnTo>
                    <a:pt x="286181" y="134823"/>
                  </a:lnTo>
                  <a:lnTo>
                    <a:pt x="285826" y="136093"/>
                  </a:lnTo>
                  <a:lnTo>
                    <a:pt x="289369" y="136093"/>
                  </a:lnTo>
                  <a:lnTo>
                    <a:pt x="282892" y="142443"/>
                  </a:lnTo>
                  <a:lnTo>
                    <a:pt x="274383" y="147523"/>
                  </a:lnTo>
                  <a:lnTo>
                    <a:pt x="264947" y="153873"/>
                  </a:lnTo>
                  <a:lnTo>
                    <a:pt x="255714" y="160223"/>
                  </a:lnTo>
                  <a:lnTo>
                    <a:pt x="245795" y="166573"/>
                  </a:lnTo>
                  <a:lnTo>
                    <a:pt x="241782" y="167843"/>
                  </a:lnTo>
                  <a:lnTo>
                    <a:pt x="238658" y="165303"/>
                  </a:lnTo>
                  <a:lnTo>
                    <a:pt x="235178" y="167843"/>
                  </a:lnTo>
                  <a:lnTo>
                    <a:pt x="221005" y="176098"/>
                  </a:lnTo>
                  <a:lnTo>
                    <a:pt x="221005" y="183083"/>
                  </a:lnTo>
                  <a:lnTo>
                    <a:pt x="208610" y="191973"/>
                  </a:lnTo>
                  <a:lnTo>
                    <a:pt x="207200" y="191973"/>
                  </a:lnTo>
                  <a:lnTo>
                    <a:pt x="211797" y="189433"/>
                  </a:lnTo>
                  <a:lnTo>
                    <a:pt x="221005" y="183083"/>
                  </a:lnTo>
                  <a:lnTo>
                    <a:pt x="221005" y="176098"/>
                  </a:lnTo>
                  <a:lnTo>
                    <a:pt x="211162" y="181813"/>
                  </a:lnTo>
                  <a:lnTo>
                    <a:pt x="187528" y="197053"/>
                  </a:lnTo>
                  <a:lnTo>
                    <a:pt x="163106" y="209753"/>
                  </a:lnTo>
                  <a:lnTo>
                    <a:pt x="136715" y="222453"/>
                  </a:lnTo>
                  <a:lnTo>
                    <a:pt x="122542" y="227533"/>
                  </a:lnTo>
                  <a:lnTo>
                    <a:pt x="115798" y="230073"/>
                  </a:lnTo>
                  <a:lnTo>
                    <a:pt x="109791" y="231343"/>
                  </a:lnTo>
                  <a:lnTo>
                    <a:pt x="99174" y="233883"/>
                  </a:lnTo>
                  <a:lnTo>
                    <a:pt x="93154" y="237693"/>
                  </a:lnTo>
                  <a:lnTo>
                    <a:pt x="86296" y="238963"/>
                  </a:lnTo>
                  <a:lnTo>
                    <a:pt x="82270" y="238963"/>
                  </a:lnTo>
                  <a:lnTo>
                    <a:pt x="77914" y="244043"/>
                  </a:lnTo>
                  <a:lnTo>
                    <a:pt x="82981" y="242773"/>
                  </a:lnTo>
                  <a:lnTo>
                    <a:pt x="82169" y="242773"/>
                  </a:lnTo>
                  <a:lnTo>
                    <a:pt x="83680" y="240233"/>
                  </a:lnTo>
                  <a:lnTo>
                    <a:pt x="85991" y="240233"/>
                  </a:lnTo>
                  <a:lnTo>
                    <a:pt x="88900" y="241503"/>
                  </a:lnTo>
                  <a:lnTo>
                    <a:pt x="90309" y="241503"/>
                  </a:lnTo>
                  <a:lnTo>
                    <a:pt x="89598" y="240233"/>
                  </a:lnTo>
                  <a:lnTo>
                    <a:pt x="88900" y="238963"/>
                  </a:lnTo>
                  <a:lnTo>
                    <a:pt x="91020" y="238963"/>
                  </a:lnTo>
                  <a:lnTo>
                    <a:pt x="91732" y="240233"/>
                  </a:lnTo>
                  <a:lnTo>
                    <a:pt x="90309" y="241503"/>
                  </a:lnTo>
                  <a:lnTo>
                    <a:pt x="91732" y="241503"/>
                  </a:lnTo>
                  <a:lnTo>
                    <a:pt x="92684" y="240233"/>
                  </a:lnTo>
                  <a:lnTo>
                    <a:pt x="95072" y="238963"/>
                  </a:lnTo>
                  <a:lnTo>
                    <a:pt x="97040" y="240233"/>
                  </a:lnTo>
                  <a:lnTo>
                    <a:pt x="97637" y="240233"/>
                  </a:lnTo>
                  <a:lnTo>
                    <a:pt x="98107" y="241503"/>
                  </a:lnTo>
                  <a:lnTo>
                    <a:pt x="116497" y="241503"/>
                  </a:lnTo>
                  <a:lnTo>
                    <a:pt x="128206" y="240233"/>
                  </a:lnTo>
                  <a:lnTo>
                    <a:pt x="141998" y="233883"/>
                  </a:lnTo>
                  <a:lnTo>
                    <a:pt x="155257" y="227533"/>
                  </a:lnTo>
                  <a:lnTo>
                    <a:pt x="163690" y="222453"/>
                  </a:lnTo>
                  <a:lnTo>
                    <a:pt x="167906" y="219913"/>
                  </a:lnTo>
                  <a:lnTo>
                    <a:pt x="185318" y="208483"/>
                  </a:lnTo>
                  <a:lnTo>
                    <a:pt x="190601" y="207213"/>
                  </a:lnTo>
                  <a:lnTo>
                    <a:pt x="195160" y="203403"/>
                  </a:lnTo>
                  <a:lnTo>
                    <a:pt x="185661" y="207213"/>
                  </a:lnTo>
                  <a:lnTo>
                    <a:pt x="177253" y="212293"/>
                  </a:lnTo>
                  <a:lnTo>
                    <a:pt x="168859" y="218643"/>
                  </a:lnTo>
                  <a:lnTo>
                    <a:pt x="159372" y="222453"/>
                  </a:lnTo>
                  <a:lnTo>
                    <a:pt x="165214" y="217373"/>
                  </a:lnTo>
                  <a:lnTo>
                    <a:pt x="174193" y="212293"/>
                  </a:lnTo>
                  <a:lnTo>
                    <a:pt x="183743" y="205943"/>
                  </a:lnTo>
                  <a:lnTo>
                    <a:pt x="191262" y="202133"/>
                  </a:lnTo>
                  <a:lnTo>
                    <a:pt x="194868" y="201053"/>
                  </a:lnTo>
                  <a:lnTo>
                    <a:pt x="195033" y="201053"/>
                  </a:lnTo>
                  <a:lnTo>
                    <a:pt x="201434" y="195783"/>
                  </a:lnTo>
                  <a:lnTo>
                    <a:pt x="208635" y="193243"/>
                  </a:lnTo>
                  <a:lnTo>
                    <a:pt x="210870" y="191973"/>
                  </a:lnTo>
                  <a:lnTo>
                    <a:pt x="215341" y="189433"/>
                  </a:lnTo>
                  <a:lnTo>
                    <a:pt x="224421" y="183083"/>
                  </a:lnTo>
                  <a:lnTo>
                    <a:pt x="242608" y="170383"/>
                  </a:lnTo>
                  <a:lnTo>
                    <a:pt x="246468" y="167843"/>
                  </a:lnTo>
                  <a:lnTo>
                    <a:pt x="271653" y="151333"/>
                  </a:lnTo>
                  <a:lnTo>
                    <a:pt x="290245" y="138633"/>
                  </a:lnTo>
                  <a:lnTo>
                    <a:pt x="326948" y="108153"/>
                  </a:lnTo>
                  <a:lnTo>
                    <a:pt x="359803" y="67513"/>
                  </a:lnTo>
                  <a:lnTo>
                    <a:pt x="363855" y="62433"/>
                  </a:lnTo>
                  <a:lnTo>
                    <a:pt x="368935" y="56083"/>
                  </a:lnTo>
                  <a:lnTo>
                    <a:pt x="378612" y="44653"/>
                  </a:lnTo>
                  <a:close/>
                </a:path>
                <a:path w="954404" h="443864">
                  <a:moveTo>
                    <a:pt x="819937" y="122910"/>
                  </a:moveTo>
                  <a:lnTo>
                    <a:pt x="816394" y="122910"/>
                  </a:lnTo>
                  <a:lnTo>
                    <a:pt x="816000" y="123672"/>
                  </a:lnTo>
                  <a:lnTo>
                    <a:pt x="816038" y="124320"/>
                  </a:lnTo>
                  <a:lnTo>
                    <a:pt x="819937" y="122910"/>
                  </a:lnTo>
                  <a:close/>
                </a:path>
                <a:path w="954404" h="443864">
                  <a:moveTo>
                    <a:pt x="903173" y="9563"/>
                  </a:moveTo>
                  <a:lnTo>
                    <a:pt x="902462" y="9207"/>
                  </a:lnTo>
                  <a:lnTo>
                    <a:pt x="900201" y="10795"/>
                  </a:lnTo>
                  <a:lnTo>
                    <a:pt x="895096" y="12814"/>
                  </a:lnTo>
                  <a:lnTo>
                    <a:pt x="893610" y="15227"/>
                  </a:lnTo>
                  <a:lnTo>
                    <a:pt x="894321" y="15227"/>
                  </a:lnTo>
                  <a:lnTo>
                    <a:pt x="895858" y="13906"/>
                  </a:lnTo>
                  <a:lnTo>
                    <a:pt x="899299" y="13004"/>
                  </a:lnTo>
                  <a:lnTo>
                    <a:pt x="901750" y="12750"/>
                  </a:lnTo>
                  <a:lnTo>
                    <a:pt x="903173" y="9918"/>
                  </a:lnTo>
                  <a:lnTo>
                    <a:pt x="903173" y="9563"/>
                  </a:lnTo>
                  <a:close/>
                </a:path>
                <a:path w="954404" h="443864">
                  <a:moveTo>
                    <a:pt x="908481" y="7797"/>
                  </a:moveTo>
                  <a:lnTo>
                    <a:pt x="907072" y="7797"/>
                  </a:lnTo>
                  <a:lnTo>
                    <a:pt x="906830" y="8267"/>
                  </a:lnTo>
                  <a:lnTo>
                    <a:pt x="906602" y="8737"/>
                  </a:lnTo>
                  <a:lnTo>
                    <a:pt x="906360" y="9207"/>
                  </a:lnTo>
                  <a:lnTo>
                    <a:pt x="903884" y="12052"/>
                  </a:lnTo>
                  <a:lnTo>
                    <a:pt x="904951" y="12052"/>
                  </a:lnTo>
                  <a:lnTo>
                    <a:pt x="906411" y="10490"/>
                  </a:lnTo>
                  <a:lnTo>
                    <a:pt x="907516" y="10020"/>
                  </a:lnTo>
                  <a:lnTo>
                    <a:pt x="908481" y="7797"/>
                  </a:lnTo>
                  <a:close/>
                </a:path>
                <a:path w="954404" h="443864">
                  <a:moveTo>
                    <a:pt x="915212" y="6375"/>
                  </a:moveTo>
                  <a:lnTo>
                    <a:pt x="914984" y="5905"/>
                  </a:lnTo>
                  <a:lnTo>
                    <a:pt x="914857" y="5676"/>
                  </a:lnTo>
                  <a:lnTo>
                    <a:pt x="911809" y="6146"/>
                  </a:lnTo>
                  <a:lnTo>
                    <a:pt x="909878" y="7861"/>
                  </a:lnTo>
                  <a:lnTo>
                    <a:pt x="908837" y="10274"/>
                  </a:lnTo>
                  <a:lnTo>
                    <a:pt x="909548" y="10274"/>
                  </a:lnTo>
                  <a:lnTo>
                    <a:pt x="910678" y="8877"/>
                  </a:lnTo>
                  <a:lnTo>
                    <a:pt x="912647" y="8051"/>
                  </a:lnTo>
                  <a:lnTo>
                    <a:pt x="914501" y="7442"/>
                  </a:lnTo>
                  <a:lnTo>
                    <a:pt x="914984" y="6731"/>
                  </a:lnTo>
                  <a:lnTo>
                    <a:pt x="915212" y="6375"/>
                  </a:lnTo>
                  <a:close/>
                </a:path>
                <a:path w="954404" h="443864">
                  <a:moveTo>
                    <a:pt x="916279" y="7797"/>
                  </a:moveTo>
                  <a:lnTo>
                    <a:pt x="916165" y="7670"/>
                  </a:lnTo>
                  <a:lnTo>
                    <a:pt x="916038" y="7556"/>
                  </a:lnTo>
                  <a:lnTo>
                    <a:pt x="915568" y="7442"/>
                  </a:lnTo>
                  <a:lnTo>
                    <a:pt x="915682" y="7797"/>
                  </a:lnTo>
                  <a:lnTo>
                    <a:pt x="915809" y="8153"/>
                  </a:lnTo>
                  <a:lnTo>
                    <a:pt x="915924" y="8509"/>
                  </a:lnTo>
                  <a:lnTo>
                    <a:pt x="916038" y="8267"/>
                  </a:lnTo>
                  <a:lnTo>
                    <a:pt x="916165" y="8039"/>
                  </a:lnTo>
                  <a:lnTo>
                    <a:pt x="916279" y="7797"/>
                  </a:lnTo>
                  <a:close/>
                </a:path>
                <a:path w="954404" h="443864">
                  <a:moveTo>
                    <a:pt x="930440" y="0"/>
                  </a:moveTo>
                  <a:lnTo>
                    <a:pt x="925322" y="533"/>
                  </a:lnTo>
                  <a:lnTo>
                    <a:pt x="923429" y="3352"/>
                  </a:lnTo>
                  <a:lnTo>
                    <a:pt x="917333" y="4254"/>
                  </a:lnTo>
                  <a:lnTo>
                    <a:pt x="916635" y="5321"/>
                  </a:lnTo>
                  <a:lnTo>
                    <a:pt x="917613" y="6350"/>
                  </a:lnTo>
                  <a:lnTo>
                    <a:pt x="918337" y="6451"/>
                  </a:lnTo>
                  <a:lnTo>
                    <a:pt x="920534" y="6375"/>
                  </a:lnTo>
                  <a:lnTo>
                    <a:pt x="920534" y="4610"/>
                  </a:lnTo>
                  <a:lnTo>
                    <a:pt x="922108" y="4559"/>
                  </a:lnTo>
                  <a:lnTo>
                    <a:pt x="921473" y="4648"/>
                  </a:lnTo>
                  <a:lnTo>
                    <a:pt x="922655" y="5676"/>
                  </a:lnTo>
                  <a:lnTo>
                    <a:pt x="924636" y="3517"/>
                  </a:lnTo>
                  <a:lnTo>
                    <a:pt x="928408" y="3479"/>
                  </a:lnTo>
                  <a:lnTo>
                    <a:pt x="930440" y="1422"/>
                  </a:lnTo>
                  <a:lnTo>
                    <a:pt x="930440" y="0"/>
                  </a:lnTo>
                  <a:close/>
                </a:path>
                <a:path w="954404" h="443864">
                  <a:moveTo>
                    <a:pt x="932929" y="28346"/>
                  </a:moveTo>
                  <a:lnTo>
                    <a:pt x="931938" y="28752"/>
                  </a:lnTo>
                  <a:lnTo>
                    <a:pt x="931862" y="30111"/>
                  </a:lnTo>
                  <a:lnTo>
                    <a:pt x="932218" y="29514"/>
                  </a:lnTo>
                  <a:lnTo>
                    <a:pt x="932929" y="28346"/>
                  </a:lnTo>
                  <a:close/>
                </a:path>
                <a:path w="954404" h="443864">
                  <a:moveTo>
                    <a:pt x="933627" y="24803"/>
                  </a:moveTo>
                  <a:lnTo>
                    <a:pt x="932573" y="24803"/>
                  </a:lnTo>
                  <a:lnTo>
                    <a:pt x="932446" y="25273"/>
                  </a:lnTo>
                  <a:lnTo>
                    <a:pt x="932218" y="26212"/>
                  </a:lnTo>
                  <a:lnTo>
                    <a:pt x="932929" y="26212"/>
                  </a:lnTo>
                  <a:lnTo>
                    <a:pt x="933157" y="25742"/>
                  </a:lnTo>
                  <a:lnTo>
                    <a:pt x="933399" y="25273"/>
                  </a:lnTo>
                  <a:lnTo>
                    <a:pt x="933627" y="24803"/>
                  </a:lnTo>
                  <a:close/>
                </a:path>
                <a:path w="954404" h="443864">
                  <a:moveTo>
                    <a:pt x="934339" y="62344"/>
                  </a:moveTo>
                  <a:lnTo>
                    <a:pt x="934161" y="62153"/>
                  </a:lnTo>
                  <a:lnTo>
                    <a:pt x="933272" y="61988"/>
                  </a:lnTo>
                  <a:lnTo>
                    <a:pt x="933272" y="62344"/>
                  </a:lnTo>
                  <a:lnTo>
                    <a:pt x="934339" y="62344"/>
                  </a:lnTo>
                  <a:close/>
                </a:path>
                <a:path w="954404" h="443864">
                  <a:moveTo>
                    <a:pt x="934339" y="54546"/>
                  </a:moveTo>
                  <a:lnTo>
                    <a:pt x="933272" y="54546"/>
                  </a:lnTo>
                  <a:lnTo>
                    <a:pt x="932929" y="55613"/>
                  </a:lnTo>
                  <a:lnTo>
                    <a:pt x="933983" y="55613"/>
                  </a:lnTo>
                  <a:lnTo>
                    <a:pt x="934110" y="55257"/>
                  </a:lnTo>
                  <a:lnTo>
                    <a:pt x="934339" y="54546"/>
                  </a:lnTo>
                  <a:close/>
                </a:path>
                <a:path w="954404" h="443864">
                  <a:moveTo>
                    <a:pt x="934351" y="63296"/>
                  </a:moveTo>
                  <a:lnTo>
                    <a:pt x="933843" y="63588"/>
                  </a:lnTo>
                  <a:lnTo>
                    <a:pt x="930541" y="63296"/>
                  </a:lnTo>
                  <a:lnTo>
                    <a:pt x="930275" y="65049"/>
                  </a:lnTo>
                  <a:lnTo>
                    <a:pt x="930325" y="66713"/>
                  </a:lnTo>
                  <a:lnTo>
                    <a:pt x="930440" y="66941"/>
                  </a:lnTo>
                  <a:lnTo>
                    <a:pt x="931659" y="65049"/>
                  </a:lnTo>
                  <a:lnTo>
                    <a:pt x="933805" y="63601"/>
                  </a:lnTo>
                  <a:lnTo>
                    <a:pt x="934148" y="63601"/>
                  </a:lnTo>
                  <a:lnTo>
                    <a:pt x="934351" y="63296"/>
                  </a:lnTo>
                  <a:close/>
                </a:path>
                <a:path w="954404" h="443864">
                  <a:moveTo>
                    <a:pt x="935050" y="60921"/>
                  </a:moveTo>
                  <a:lnTo>
                    <a:pt x="933983" y="58089"/>
                  </a:lnTo>
                  <a:lnTo>
                    <a:pt x="933399" y="57975"/>
                  </a:lnTo>
                  <a:lnTo>
                    <a:pt x="932802" y="57848"/>
                  </a:lnTo>
                  <a:lnTo>
                    <a:pt x="932218" y="57734"/>
                  </a:lnTo>
                  <a:lnTo>
                    <a:pt x="932929" y="59156"/>
                  </a:lnTo>
                  <a:lnTo>
                    <a:pt x="933272" y="59867"/>
                  </a:lnTo>
                  <a:lnTo>
                    <a:pt x="933869" y="60210"/>
                  </a:lnTo>
                  <a:lnTo>
                    <a:pt x="934453" y="60566"/>
                  </a:lnTo>
                  <a:lnTo>
                    <a:pt x="935050" y="60921"/>
                  </a:lnTo>
                  <a:close/>
                </a:path>
                <a:path w="954404" h="443864">
                  <a:moveTo>
                    <a:pt x="935405" y="28689"/>
                  </a:moveTo>
                  <a:lnTo>
                    <a:pt x="935024" y="28511"/>
                  </a:lnTo>
                  <a:lnTo>
                    <a:pt x="934694" y="28689"/>
                  </a:lnTo>
                  <a:lnTo>
                    <a:pt x="935405" y="28689"/>
                  </a:lnTo>
                  <a:close/>
                </a:path>
                <a:path w="954404" h="443864">
                  <a:moveTo>
                    <a:pt x="936942" y="59194"/>
                  </a:moveTo>
                  <a:lnTo>
                    <a:pt x="936815" y="58801"/>
                  </a:lnTo>
                  <a:lnTo>
                    <a:pt x="936764" y="58610"/>
                  </a:lnTo>
                  <a:lnTo>
                    <a:pt x="936472" y="58801"/>
                  </a:lnTo>
                  <a:lnTo>
                    <a:pt x="936345" y="60159"/>
                  </a:lnTo>
                  <a:lnTo>
                    <a:pt x="936942" y="59194"/>
                  </a:lnTo>
                  <a:close/>
                </a:path>
                <a:path w="954404" h="443864">
                  <a:moveTo>
                    <a:pt x="937526" y="52070"/>
                  </a:moveTo>
                  <a:lnTo>
                    <a:pt x="937056" y="52298"/>
                  </a:lnTo>
                  <a:lnTo>
                    <a:pt x="936117" y="52781"/>
                  </a:lnTo>
                  <a:lnTo>
                    <a:pt x="936586" y="53251"/>
                  </a:lnTo>
                  <a:lnTo>
                    <a:pt x="936815" y="53492"/>
                  </a:lnTo>
                  <a:lnTo>
                    <a:pt x="937056" y="53009"/>
                  </a:lnTo>
                  <a:lnTo>
                    <a:pt x="937298" y="52539"/>
                  </a:lnTo>
                  <a:lnTo>
                    <a:pt x="937526" y="52070"/>
                  </a:lnTo>
                  <a:close/>
                </a:path>
                <a:path w="954404" h="443864">
                  <a:moveTo>
                    <a:pt x="937526" y="48171"/>
                  </a:moveTo>
                  <a:lnTo>
                    <a:pt x="937272" y="47980"/>
                  </a:lnTo>
                  <a:lnTo>
                    <a:pt x="937475" y="47332"/>
                  </a:lnTo>
                  <a:lnTo>
                    <a:pt x="936472" y="47815"/>
                  </a:lnTo>
                  <a:lnTo>
                    <a:pt x="935761" y="47815"/>
                  </a:lnTo>
                  <a:lnTo>
                    <a:pt x="936345" y="47942"/>
                  </a:lnTo>
                  <a:lnTo>
                    <a:pt x="937526" y="48171"/>
                  </a:lnTo>
                  <a:close/>
                </a:path>
                <a:path w="954404" h="443864">
                  <a:moveTo>
                    <a:pt x="937526" y="43218"/>
                  </a:moveTo>
                  <a:lnTo>
                    <a:pt x="937298" y="43091"/>
                  </a:lnTo>
                  <a:lnTo>
                    <a:pt x="936815" y="42862"/>
                  </a:lnTo>
                  <a:lnTo>
                    <a:pt x="933627" y="43573"/>
                  </a:lnTo>
                  <a:lnTo>
                    <a:pt x="933183" y="45110"/>
                  </a:lnTo>
                  <a:lnTo>
                    <a:pt x="932980" y="45745"/>
                  </a:lnTo>
                  <a:lnTo>
                    <a:pt x="933272" y="47472"/>
                  </a:lnTo>
                  <a:lnTo>
                    <a:pt x="933399" y="47701"/>
                  </a:lnTo>
                  <a:lnTo>
                    <a:pt x="933627" y="48171"/>
                  </a:lnTo>
                  <a:lnTo>
                    <a:pt x="935050" y="48171"/>
                  </a:lnTo>
                  <a:lnTo>
                    <a:pt x="933983" y="47472"/>
                  </a:lnTo>
                  <a:lnTo>
                    <a:pt x="933983" y="45339"/>
                  </a:lnTo>
                  <a:lnTo>
                    <a:pt x="934885" y="43815"/>
                  </a:lnTo>
                  <a:lnTo>
                    <a:pt x="935355" y="44107"/>
                  </a:lnTo>
                  <a:lnTo>
                    <a:pt x="937171" y="44272"/>
                  </a:lnTo>
                  <a:lnTo>
                    <a:pt x="937298" y="44043"/>
                  </a:lnTo>
                  <a:lnTo>
                    <a:pt x="937526" y="43573"/>
                  </a:lnTo>
                  <a:lnTo>
                    <a:pt x="937526" y="43218"/>
                  </a:lnTo>
                  <a:close/>
                </a:path>
                <a:path w="954404" h="443864">
                  <a:moveTo>
                    <a:pt x="937882" y="61277"/>
                  </a:moveTo>
                  <a:lnTo>
                    <a:pt x="937425" y="60667"/>
                  </a:lnTo>
                  <a:lnTo>
                    <a:pt x="937018" y="60439"/>
                  </a:lnTo>
                  <a:lnTo>
                    <a:pt x="936383" y="60159"/>
                  </a:lnTo>
                  <a:lnTo>
                    <a:pt x="936155" y="60439"/>
                  </a:lnTo>
                  <a:lnTo>
                    <a:pt x="934351" y="63296"/>
                  </a:lnTo>
                  <a:lnTo>
                    <a:pt x="935863" y="62217"/>
                  </a:lnTo>
                  <a:lnTo>
                    <a:pt x="937882" y="61277"/>
                  </a:lnTo>
                  <a:close/>
                </a:path>
                <a:path w="954404" h="443864">
                  <a:moveTo>
                    <a:pt x="938949" y="32232"/>
                  </a:moveTo>
                  <a:lnTo>
                    <a:pt x="938822" y="31762"/>
                  </a:lnTo>
                  <a:lnTo>
                    <a:pt x="938593" y="30822"/>
                  </a:lnTo>
                  <a:lnTo>
                    <a:pt x="937590" y="29616"/>
                  </a:lnTo>
                  <a:lnTo>
                    <a:pt x="936091" y="31064"/>
                  </a:lnTo>
                  <a:lnTo>
                    <a:pt x="935050" y="31178"/>
                  </a:lnTo>
                  <a:lnTo>
                    <a:pt x="934694" y="31877"/>
                  </a:lnTo>
                  <a:lnTo>
                    <a:pt x="934694" y="32232"/>
                  </a:lnTo>
                  <a:lnTo>
                    <a:pt x="938949" y="32232"/>
                  </a:lnTo>
                  <a:close/>
                </a:path>
                <a:path w="954404" h="443864">
                  <a:moveTo>
                    <a:pt x="939647" y="57378"/>
                  </a:moveTo>
                  <a:lnTo>
                    <a:pt x="938949" y="56261"/>
                  </a:lnTo>
                  <a:lnTo>
                    <a:pt x="938695" y="56261"/>
                  </a:lnTo>
                  <a:lnTo>
                    <a:pt x="938593" y="54190"/>
                  </a:lnTo>
                  <a:lnTo>
                    <a:pt x="938352" y="54190"/>
                  </a:lnTo>
                  <a:lnTo>
                    <a:pt x="936167" y="56603"/>
                  </a:lnTo>
                  <a:lnTo>
                    <a:pt x="936764" y="58610"/>
                  </a:lnTo>
                  <a:lnTo>
                    <a:pt x="937615" y="58026"/>
                  </a:lnTo>
                  <a:lnTo>
                    <a:pt x="937793" y="57632"/>
                  </a:lnTo>
                  <a:lnTo>
                    <a:pt x="939647" y="57378"/>
                  </a:lnTo>
                  <a:close/>
                </a:path>
                <a:path w="954404" h="443864">
                  <a:moveTo>
                    <a:pt x="940003" y="52781"/>
                  </a:moveTo>
                  <a:lnTo>
                    <a:pt x="939647" y="52666"/>
                  </a:lnTo>
                  <a:lnTo>
                    <a:pt x="939304" y="52539"/>
                  </a:lnTo>
                  <a:lnTo>
                    <a:pt x="938949" y="52425"/>
                  </a:lnTo>
                  <a:lnTo>
                    <a:pt x="939253" y="53149"/>
                  </a:lnTo>
                  <a:lnTo>
                    <a:pt x="939647" y="53492"/>
                  </a:lnTo>
                  <a:lnTo>
                    <a:pt x="939774" y="53251"/>
                  </a:lnTo>
                  <a:lnTo>
                    <a:pt x="939888" y="53009"/>
                  </a:lnTo>
                  <a:lnTo>
                    <a:pt x="940003" y="52781"/>
                  </a:lnTo>
                  <a:close/>
                </a:path>
                <a:path w="954404" h="443864">
                  <a:moveTo>
                    <a:pt x="943902" y="43916"/>
                  </a:moveTo>
                  <a:lnTo>
                    <a:pt x="940828" y="44907"/>
                  </a:lnTo>
                  <a:lnTo>
                    <a:pt x="939025" y="47866"/>
                  </a:lnTo>
                  <a:lnTo>
                    <a:pt x="937882" y="50647"/>
                  </a:lnTo>
                  <a:lnTo>
                    <a:pt x="938593" y="50647"/>
                  </a:lnTo>
                  <a:lnTo>
                    <a:pt x="939507" y="49872"/>
                  </a:lnTo>
                  <a:lnTo>
                    <a:pt x="939469" y="50241"/>
                  </a:lnTo>
                  <a:lnTo>
                    <a:pt x="941070" y="50304"/>
                  </a:lnTo>
                  <a:lnTo>
                    <a:pt x="940003" y="48882"/>
                  </a:lnTo>
                  <a:lnTo>
                    <a:pt x="942606" y="45580"/>
                  </a:lnTo>
                  <a:lnTo>
                    <a:pt x="943902" y="43916"/>
                  </a:lnTo>
                  <a:close/>
                </a:path>
                <a:path w="954404" h="443864">
                  <a:moveTo>
                    <a:pt x="945324" y="38252"/>
                  </a:moveTo>
                  <a:lnTo>
                    <a:pt x="943660" y="38023"/>
                  </a:lnTo>
                  <a:lnTo>
                    <a:pt x="942848" y="37896"/>
                  </a:lnTo>
                  <a:lnTo>
                    <a:pt x="940003" y="41795"/>
                  </a:lnTo>
                  <a:lnTo>
                    <a:pt x="939647" y="42265"/>
                  </a:lnTo>
                  <a:lnTo>
                    <a:pt x="939304" y="42748"/>
                  </a:lnTo>
                  <a:lnTo>
                    <a:pt x="938949" y="43218"/>
                  </a:lnTo>
                  <a:lnTo>
                    <a:pt x="940358" y="43916"/>
                  </a:lnTo>
                  <a:lnTo>
                    <a:pt x="942047" y="41262"/>
                  </a:lnTo>
                  <a:lnTo>
                    <a:pt x="943063" y="40259"/>
                  </a:lnTo>
                  <a:lnTo>
                    <a:pt x="945324" y="38252"/>
                  </a:lnTo>
                  <a:close/>
                </a:path>
                <a:path w="954404" h="443864">
                  <a:moveTo>
                    <a:pt x="946734" y="34353"/>
                  </a:moveTo>
                  <a:lnTo>
                    <a:pt x="941781" y="34010"/>
                  </a:lnTo>
                  <a:lnTo>
                    <a:pt x="939647" y="35420"/>
                  </a:lnTo>
                  <a:lnTo>
                    <a:pt x="939469" y="36372"/>
                  </a:lnTo>
                  <a:lnTo>
                    <a:pt x="938669" y="36080"/>
                  </a:lnTo>
                  <a:lnTo>
                    <a:pt x="939647" y="36487"/>
                  </a:lnTo>
                  <a:lnTo>
                    <a:pt x="943190" y="35064"/>
                  </a:lnTo>
                  <a:lnTo>
                    <a:pt x="941781" y="35064"/>
                  </a:lnTo>
                  <a:lnTo>
                    <a:pt x="945083" y="34836"/>
                  </a:lnTo>
                  <a:lnTo>
                    <a:pt x="946734" y="34709"/>
                  </a:lnTo>
                  <a:lnTo>
                    <a:pt x="946734" y="34353"/>
                  </a:lnTo>
                  <a:close/>
                </a:path>
                <a:path w="954404" h="443864">
                  <a:moveTo>
                    <a:pt x="953820" y="22669"/>
                  </a:moveTo>
                  <a:lnTo>
                    <a:pt x="950912" y="22161"/>
                  </a:lnTo>
                  <a:lnTo>
                    <a:pt x="948309" y="22923"/>
                  </a:lnTo>
                  <a:lnTo>
                    <a:pt x="946378" y="22313"/>
                  </a:lnTo>
                  <a:lnTo>
                    <a:pt x="946797" y="24053"/>
                  </a:lnTo>
                  <a:lnTo>
                    <a:pt x="946861" y="23749"/>
                  </a:lnTo>
                  <a:lnTo>
                    <a:pt x="948156" y="24447"/>
                  </a:lnTo>
                  <a:lnTo>
                    <a:pt x="947674" y="27127"/>
                  </a:lnTo>
                  <a:lnTo>
                    <a:pt x="946048" y="29781"/>
                  </a:lnTo>
                  <a:lnTo>
                    <a:pt x="944257" y="31178"/>
                  </a:lnTo>
                  <a:lnTo>
                    <a:pt x="943305" y="32105"/>
                  </a:lnTo>
                  <a:lnTo>
                    <a:pt x="942975" y="31750"/>
                  </a:lnTo>
                  <a:lnTo>
                    <a:pt x="941425" y="31521"/>
                  </a:lnTo>
                  <a:lnTo>
                    <a:pt x="942378" y="32550"/>
                  </a:lnTo>
                  <a:lnTo>
                    <a:pt x="943406" y="32829"/>
                  </a:lnTo>
                  <a:lnTo>
                    <a:pt x="945324" y="32943"/>
                  </a:lnTo>
                  <a:lnTo>
                    <a:pt x="947089" y="31686"/>
                  </a:lnTo>
                  <a:lnTo>
                    <a:pt x="946886" y="31534"/>
                  </a:lnTo>
                  <a:lnTo>
                    <a:pt x="947089" y="29400"/>
                  </a:lnTo>
                  <a:lnTo>
                    <a:pt x="951344" y="27635"/>
                  </a:lnTo>
                  <a:lnTo>
                    <a:pt x="948867" y="24803"/>
                  </a:lnTo>
                  <a:lnTo>
                    <a:pt x="949947" y="24003"/>
                  </a:lnTo>
                  <a:lnTo>
                    <a:pt x="951344" y="24396"/>
                  </a:lnTo>
                  <a:lnTo>
                    <a:pt x="952398" y="24091"/>
                  </a:lnTo>
                  <a:lnTo>
                    <a:pt x="953820" y="22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7250137" y="2324290"/>
              <a:ext cx="1532890" cy="553720"/>
            </a:xfrm>
            <a:custGeom>
              <a:avLst/>
              <a:gdLst/>
              <a:ahLst/>
              <a:cxnLst/>
              <a:rect l="l" t="t" r="r" b="b"/>
              <a:pathLst>
                <a:path w="1532890" h="553719">
                  <a:moveTo>
                    <a:pt x="9791" y="351358"/>
                  </a:moveTo>
                  <a:lnTo>
                    <a:pt x="6616" y="348526"/>
                  </a:lnTo>
                  <a:lnTo>
                    <a:pt x="6083" y="347459"/>
                  </a:lnTo>
                  <a:lnTo>
                    <a:pt x="6540" y="347459"/>
                  </a:lnTo>
                  <a:lnTo>
                    <a:pt x="241" y="344982"/>
                  </a:lnTo>
                  <a:lnTo>
                    <a:pt x="0" y="344982"/>
                  </a:lnTo>
                  <a:lnTo>
                    <a:pt x="1371" y="348284"/>
                  </a:lnTo>
                  <a:lnTo>
                    <a:pt x="1905" y="348284"/>
                  </a:lnTo>
                  <a:lnTo>
                    <a:pt x="6604" y="350761"/>
                  </a:lnTo>
                  <a:lnTo>
                    <a:pt x="6870" y="350761"/>
                  </a:lnTo>
                  <a:lnTo>
                    <a:pt x="9791" y="351358"/>
                  </a:lnTo>
                  <a:close/>
                </a:path>
                <a:path w="1532890" h="553719">
                  <a:moveTo>
                    <a:pt x="40970" y="365874"/>
                  </a:moveTo>
                  <a:lnTo>
                    <a:pt x="40030" y="366344"/>
                  </a:lnTo>
                  <a:lnTo>
                    <a:pt x="39090" y="366826"/>
                  </a:lnTo>
                  <a:lnTo>
                    <a:pt x="38138" y="367296"/>
                  </a:lnTo>
                  <a:lnTo>
                    <a:pt x="37909" y="368236"/>
                  </a:lnTo>
                  <a:lnTo>
                    <a:pt x="37782" y="368706"/>
                  </a:lnTo>
                  <a:lnTo>
                    <a:pt x="38493" y="368706"/>
                  </a:lnTo>
                  <a:lnTo>
                    <a:pt x="39331" y="367766"/>
                  </a:lnTo>
                  <a:lnTo>
                    <a:pt x="40970" y="365874"/>
                  </a:lnTo>
                  <a:close/>
                </a:path>
                <a:path w="1532890" h="553719">
                  <a:moveTo>
                    <a:pt x="59753" y="340728"/>
                  </a:moveTo>
                  <a:lnTo>
                    <a:pt x="59143" y="340550"/>
                  </a:lnTo>
                  <a:lnTo>
                    <a:pt x="58331" y="341083"/>
                  </a:lnTo>
                  <a:lnTo>
                    <a:pt x="59042" y="341083"/>
                  </a:lnTo>
                  <a:lnTo>
                    <a:pt x="59270" y="340969"/>
                  </a:lnTo>
                  <a:lnTo>
                    <a:pt x="59512" y="340842"/>
                  </a:lnTo>
                  <a:lnTo>
                    <a:pt x="59753" y="340728"/>
                  </a:lnTo>
                  <a:close/>
                </a:path>
                <a:path w="1532890" h="553719">
                  <a:moveTo>
                    <a:pt x="81699" y="332346"/>
                  </a:moveTo>
                  <a:lnTo>
                    <a:pt x="79349" y="334238"/>
                  </a:lnTo>
                  <a:lnTo>
                    <a:pt x="74625" y="338251"/>
                  </a:lnTo>
                  <a:lnTo>
                    <a:pt x="71221" y="338251"/>
                  </a:lnTo>
                  <a:lnTo>
                    <a:pt x="70726" y="338569"/>
                  </a:lnTo>
                  <a:lnTo>
                    <a:pt x="70840" y="338810"/>
                  </a:lnTo>
                  <a:lnTo>
                    <a:pt x="70370" y="340029"/>
                  </a:lnTo>
                  <a:lnTo>
                    <a:pt x="66802" y="340525"/>
                  </a:lnTo>
                  <a:lnTo>
                    <a:pt x="66713" y="344627"/>
                  </a:lnTo>
                  <a:lnTo>
                    <a:pt x="66611" y="344982"/>
                  </a:lnTo>
                  <a:lnTo>
                    <a:pt x="66522" y="345363"/>
                  </a:lnTo>
                  <a:lnTo>
                    <a:pt x="66395" y="345757"/>
                  </a:lnTo>
                  <a:lnTo>
                    <a:pt x="65887" y="347116"/>
                  </a:lnTo>
                  <a:lnTo>
                    <a:pt x="65773" y="347459"/>
                  </a:lnTo>
                  <a:lnTo>
                    <a:pt x="56502" y="348983"/>
                  </a:lnTo>
                  <a:lnTo>
                    <a:pt x="56197" y="348983"/>
                  </a:lnTo>
                  <a:lnTo>
                    <a:pt x="62191" y="347459"/>
                  </a:lnTo>
                  <a:lnTo>
                    <a:pt x="61150" y="347459"/>
                  </a:lnTo>
                  <a:lnTo>
                    <a:pt x="61633" y="347116"/>
                  </a:lnTo>
                  <a:lnTo>
                    <a:pt x="63538" y="345757"/>
                  </a:lnTo>
                  <a:lnTo>
                    <a:pt x="64554" y="345363"/>
                  </a:lnTo>
                  <a:lnTo>
                    <a:pt x="66471" y="344627"/>
                  </a:lnTo>
                  <a:lnTo>
                    <a:pt x="66713" y="344627"/>
                  </a:lnTo>
                  <a:lnTo>
                    <a:pt x="66713" y="340601"/>
                  </a:lnTo>
                  <a:lnTo>
                    <a:pt x="64909" y="341947"/>
                  </a:lnTo>
                  <a:lnTo>
                    <a:pt x="60515" y="342861"/>
                  </a:lnTo>
                  <a:lnTo>
                    <a:pt x="39204" y="342861"/>
                  </a:lnTo>
                  <a:lnTo>
                    <a:pt x="31813" y="344004"/>
                  </a:lnTo>
                  <a:lnTo>
                    <a:pt x="26720" y="345363"/>
                  </a:lnTo>
                  <a:lnTo>
                    <a:pt x="13754" y="344258"/>
                  </a:lnTo>
                  <a:lnTo>
                    <a:pt x="7823" y="347459"/>
                  </a:lnTo>
                  <a:lnTo>
                    <a:pt x="11061" y="347459"/>
                  </a:lnTo>
                  <a:lnTo>
                    <a:pt x="14376" y="348703"/>
                  </a:lnTo>
                  <a:lnTo>
                    <a:pt x="18288" y="349250"/>
                  </a:lnTo>
                  <a:lnTo>
                    <a:pt x="24333" y="348526"/>
                  </a:lnTo>
                  <a:lnTo>
                    <a:pt x="29006" y="348284"/>
                  </a:lnTo>
                  <a:lnTo>
                    <a:pt x="41084" y="348284"/>
                  </a:lnTo>
                  <a:lnTo>
                    <a:pt x="51955" y="347459"/>
                  </a:lnTo>
                  <a:lnTo>
                    <a:pt x="54686" y="347116"/>
                  </a:lnTo>
                  <a:lnTo>
                    <a:pt x="54660" y="349148"/>
                  </a:lnTo>
                  <a:lnTo>
                    <a:pt x="54660" y="349364"/>
                  </a:lnTo>
                  <a:lnTo>
                    <a:pt x="52603" y="349364"/>
                  </a:lnTo>
                  <a:lnTo>
                    <a:pt x="46380" y="350024"/>
                  </a:lnTo>
                  <a:lnTo>
                    <a:pt x="32080" y="350761"/>
                  </a:lnTo>
                  <a:lnTo>
                    <a:pt x="26136" y="350761"/>
                  </a:lnTo>
                  <a:lnTo>
                    <a:pt x="26504" y="351624"/>
                  </a:lnTo>
                  <a:lnTo>
                    <a:pt x="26238" y="351485"/>
                  </a:lnTo>
                  <a:lnTo>
                    <a:pt x="26670" y="351967"/>
                  </a:lnTo>
                  <a:lnTo>
                    <a:pt x="27508" y="352069"/>
                  </a:lnTo>
                  <a:lnTo>
                    <a:pt x="31419" y="351485"/>
                  </a:lnTo>
                  <a:lnTo>
                    <a:pt x="56540" y="351485"/>
                  </a:lnTo>
                  <a:lnTo>
                    <a:pt x="78892" y="351485"/>
                  </a:lnTo>
                  <a:lnTo>
                    <a:pt x="57619" y="351243"/>
                  </a:lnTo>
                  <a:lnTo>
                    <a:pt x="65900" y="349364"/>
                  </a:lnTo>
                  <a:lnTo>
                    <a:pt x="66344" y="349364"/>
                  </a:lnTo>
                  <a:lnTo>
                    <a:pt x="70675" y="344627"/>
                  </a:lnTo>
                  <a:lnTo>
                    <a:pt x="81699" y="332587"/>
                  </a:lnTo>
                  <a:lnTo>
                    <a:pt x="81699" y="332346"/>
                  </a:lnTo>
                  <a:close/>
                </a:path>
                <a:path w="1532890" h="553719">
                  <a:moveTo>
                    <a:pt x="115709" y="273786"/>
                  </a:moveTo>
                  <a:lnTo>
                    <a:pt x="110058" y="273443"/>
                  </a:lnTo>
                  <a:lnTo>
                    <a:pt x="102298" y="274612"/>
                  </a:lnTo>
                  <a:lnTo>
                    <a:pt x="94335" y="276250"/>
                  </a:lnTo>
                  <a:lnTo>
                    <a:pt x="88087" y="277329"/>
                  </a:lnTo>
                  <a:lnTo>
                    <a:pt x="91274" y="277685"/>
                  </a:lnTo>
                  <a:lnTo>
                    <a:pt x="115709" y="273786"/>
                  </a:lnTo>
                  <a:close/>
                </a:path>
                <a:path w="1532890" h="553719">
                  <a:moveTo>
                    <a:pt x="132003" y="264579"/>
                  </a:moveTo>
                  <a:lnTo>
                    <a:pt x="109334" y="269544"/>
                  </a:lnTo>
                  <a:lnTo>
                    <a:pt x="111099" y="269900"/>
                  </a:lnTo>
                  <a:lnTo>
                    <a:pt x="132003" y="264579"/>
                  </a:lnTo>
                  <a:close/>
                </a:path>
                <a:path w="1532890" h="553719">
                  <a:moveTo>
                    <a:pt x="134124" y="263169"/>
                  </a:moveTo>
                  <a:lnTo>
                    <a:pt x="133413" y="263525"/>
                  </a:lnTo>
                  <a:lnTo>
                    <a:pt x="132715" y="263867"/>
                  </a:lnTo>
                  <a:lnTo>
                    <a:pt x="132003" y="264223"/>
                  </a:lnTo>
                  <a:lnTo>
                    <a:pt x="132715" y="264223"/>
                  </a:lnTo>
                  <a:lnTo>
                    <a:pt x="133184" y="263867"/>
                  </a:lnTo>
                  <a:lnTo>
                    <a:pt x="133654" y="263525"/>
                  </a:lnTo>
                  <a:lnTo>
                    <a:pt x="134124" y="263169"/>
                  </a:lnTo>
                  <a:close/>
                </a:path>
                <a:path w="1532890" h="553719">
                  <a:moveTo>
                    <a:pt x="139242" y="261061"/>
                  </a:moveTo>
                  <a:lnTo>
                    <a:pt x="139077" y="261391"/>
                  </a:lnTo>
                  <a:lnTo>
                    <a:pt x="139204" y="261162"/>
                  </a:lnTo>
                  <a:close/>
                </a:path>
                <a:path w="1532890" h="553719">
                  <a:moveTo>
                    <a:pt x="139446" y="260680"/>
                  </a:moveTo>
                  <a:lnTo>
                    <a:pt x="138798" y="261150"/>
                  </a:lnTo>
                  <a:lnTo>
                    <a:pt x="139242" y="261061"/>
                  </a:lnTo>
                  <a:lnTo>
                    <a:pt x="139319" y="260921"/>
                  </a:lnTo>
                  <a:lnTo>
                    <a:pt x="139446" y="260680"/>
                  </a:lnTo>
                  <a:close/>
                </a:path>
                <a:path w="1532890" h="553719">
                  <a:moveTo>
                    <a:pt x="144399" y="273786"/>
                  </a:moveTo>
                  <a:lnTo>
                    <a:pt x="143764" y="272770"/>
                  </a:lnTo>
                  <a:lnTo>
                    <a:pt x="143713" y="272897"/>
                  </a:lnTo>
                  <a:lnTo>
                    <a:pt x="142621" y="272376"/>
                  </a:lnTo>
                  <a:lnTo>
                    <a:pt x="142151" y="272846"/>
                  </a:lnTo>
                  <a:lnTo>
                    <a:pt x="141922" y="273088"/>
                  </a:lnTo>
                  <a:lnTo>
                    <a:pt x="142697" y="273697"/>
                  </a:lnTo>
                  <a:lnTo>
                    <a:pt x="142862" y="273710"/>
                  </a:lnTo>
                  <a:lnTo>
                    <a:pt x="144399" y="273786"/>
                  </a:lnTo>
                  <a:close/>
                </a:path>
                <a:path w="1532890" h="553719">
                  <a:moveTo>
                    <a:pt x="158927" y="269900"/>
                  </a:moveTo>
                  <a:lnTo>
                    <a:pt x="155613" y="270522"/>
                  </a:lnTo>
                  <a:lnTo>
                    <a:pt x="154178" y="271259"/>
                  </a:lnTo>
                  <a:lnTo>
                    <a:pt x="151828" y="272376"/>
                  </a:lnTo>
                  <a:lnTo>
                    <a:pt x="152184" y="273900"/>
                  </a:lnTo>
                  <a:lnTo>
                    <a:pt x="152298" y="274040"/>
                  </a:lnTo>
                  <a:lnTo>
                    <a:pt x="153250" y="274853"/>
                  </a:lnTo>
                  <a:lnTo>
                    <a:pt x="153962" y="272732"/>
                  </a:lnTo>
                  <a:lnTo>
                    <a:pt x="154305" y="271665"/>
                  </a:lnTo>
                  <a:lnTo>
                    <a:pt x="156095" y="271297"/>
                  </a:lnTo>
                  <a:lnTo>
                    <a:pt x="157861" y="270992"/>
                  </a:lnTo>
                  <a:lnTo>
                    <a:pt x="158927" y="269900"/>
                  </a:lnTo>
                  <a:close/>
                </a:path>
                <a:path w="1532890" h="553719">
                  <a:moveTo>
                    <a:pt x="159981" y="269189"/>
                  </a:moveTo>
                  <a:lnTo>
                    <a:pt x="159626" y="269417"/>
                  </a:lnTo>
                  <a:lnTo>
                    <a:pt x="159270" y="269659"/>
                  </a:lnTo>
                  <a:lnTo>
                    <a:pt x="158927" y="269900"/>
                  </a:lnTo>
                  <a:lnTo>
                    <a:pt x="159626" y="269900"/>
                  </a:lnTo>
                  <a:lnTo>
                    <a:pt x="159854" y="269417"/>
                  </a:lnTo>
                  <a:lnTo>
                    <a:pt x="159981" y="269189"/>
                  </a:lnTo>
                  <a:close/>
                </a:path>
                <a:path w="1532890" h="553719">
                  <a:moveTo>
                    <a:pt x="162115" y="520115"/>
                  </a:moveTo>
                  <a:lnTo>
                    <a:pt x="160464" y="520941"/>
                  </a:lnTo>
                  <a:lnTo>
                    <a:pt x="159981" y="522782"/>
                  </a:lnTo>
                  <a:lnTo>
                    <a:pt x="161886" y="521830"/>
                  </a:lnTo>
                  <a:lnTo>
                    <a:pt x="162115" y="521830"/>
                  </a:lnTo>
                  <a:lnTo>
                    <a:pt x="162115" y="520115"/>
                  </a:lnTo>
                  <a:close/>
                </a:path>
                <a:path w="1532890" h="553719">
                  <a:moveTo>
                    <a:pt x="162458" y="306019"/>
                  </a:moveTo>
                  <a:lnTo>
                    <a:pt x="161747" y="306146"/>
                  </a:lnTo>
                  <a:lnTo>
                    <a:pt x="160337" y="306374"/>
                  </a:lnTo>
                  <a:lnTo>
                    <a:pt x="160337" y="306730"/>
                  </a:lnTo>
                  <a:lnTo>
                    <a:pt x="161404" y="306730"/>
                  </a:lnTo>
                  <a:lnTo>
                    <a:pt x="161747" y="306489"/>
                  </a:lnTo>
                  <a:lnTo>
                    <a:pt x="162115" y="306260"/>
                  </a:lnTo>
                  <a:lnTo>
                    <a:pt x="162458" y="306019"/>
                  </a:lnTo>
                  <a:close/>
                </a:path>
                <a:path w="1532890" h="553719">
                  <a:moveTo>
                    <a:pt x="163525" y="509676"/>
                  </a:moveTo>
                  <a:lnTo>
                    <a:pt x="162458" y="508266"/>
                  </a:lnTo>
                  <a:lnTo>
                    <a:pt x="162801" y="509219"/>
                  </a:lnTo>
                  <a:lnTo>
                    <a:pt x="163525" y="509676"/>
                  </a:lnTo>
                  <a:close/>
                </a:path>
                <a:path w="1532890" h="553719">
                  <a:moveTo>
                    <a:pt x="163525" y="303187"/>
                  </a:moveTo>
                  <a:lnTo>
                    <a:pt x="161340" y="303491"/>
                  </a:lnTo>
                  <a:lnTo>
                    <a:pt x="160337" y="303936"/>
                  </a:lnTo>
                  <a:lnTo>
                    <a:pt x="159270" y="305308"/>
                  </a:lnTo>
                  <a:lnTo>
                    <a:pt x="159981" y="305308"/>
                  </a:lnTo>
                  <a:lnTo>
                    <a:pt x="161163" y="304609"/>
                  </a:lnTo>
                  <a:lnTo>
                    <a:pt x="162331" y="303898"/>
                  </a:lnTo>
                  <a:lnTo>
                    <a:pt x="163525" y="303187"/>
                  </a:lnTo>
                  <a:close/>
                </a:path>
                <a:path w="1532890" h="553719">
                  <a:moveTo>
                    <a:pt x="163880" y="306019"/>
                  </a:moveTo>
                  <a:lnTo>
                    <a:pt x="162941" y="305790"/>
                  </a:lnTo>
                  <a:lnTo>
                    <a:pt x="162458" y="305663"/>
                  </a:lnTo>
                  <a:lnTo>
                    <a:pt x="162458" y="306019"/>
                  </a:lnTo>
                  <a:lnTo>
                    <a:pt x="163880" y="306019"/>
                  </a:lnTo>
                  <a:close/>
                </a:path>
                <a:path w="1532890" h="553719">
                  <a:moveTo>
                    <a:pt x="173316" y="246164"/>
                  </a:moveTo>
                  <a:lnTo>
                    <a:pt x="170967" y="246164"/>
                  </a:lnTo>
                  <a:lnTo>
                    <a:pt x="171881" y="247573"/>
                  </a:lnTo>
                  <a:lnTo>
                    <a:pt x="172377" y="247573"/>
                  </a:lnTo>
                  <a:lnTo>
                    <a:pt x="173316" y="246164"/>
                  </a:lnTo>
                  <a:close/>
                </a:path>
                <a:path w="1532890" h="553719">
                  <a:moveTo>
                    <a:pt x="173443" y="300710"/>
                  </a:moveTo>
                  <a:lnTo>
                    <a:pt x="172948" y="300659"/>
                  </a:lnTo>
                  <a:lnTo>
                    <a:pt x="169252" y="301256"/>
                  </a:lnTo>
                  <a:lnTo>
                    <a:pt x="170256" y="302475"/>
                  </a:lnTo>
                  <a:lnTo>
                    <a:pt x="173443" y="301066"/>
                  </a:lnTo>
                  <a:lnTo>
                    <a:pt x="173443" y="300710"/>
                  </a:lnTo>
                  <a:close/>
                </a:path>
                <a:path w="1532890" h="553719">
                  <a:moveTo>
                    <a:pt x="175221" y="245376"/>
                  </a:moveTo>
                  <a:lnTo>
                    <a:pt x="173850" y="245376"/>
                  </a:lnTo>
                  <a:lnTo>
                    <a:pt x="173316" y="246164"/>
                  </a:lnTo>
                  <a:lnTo>
                    <a:pt x="174548" y="246164"/>
                  </a:lnTo>
                  <a:lnTo>
                    <a:pt x="175221" y="245376"/>
                  </a:lnTo>
                  <a:close/>
                </a:path>
                <a:path w="1532890" h="553719">
                  <a:moveTo>
                    <a:pt x="175564" y="285127"/>
                  </a:moveTo>
                  <a:lnTo>
                    <a:pt x="174155" y="285470"/>
                  </a:lnTo>
                  <a:lnTo>
                    <a:pt x="174155" y="285838"/>
                  </a:lnTo>
                  <a:lnTo>
                    <a:pt x="175209" y="285838"/>
                  </a:lnTo>
                  <a:lnTo>
                    <a:pt x="175323" y="285597"/>
                  </a:lnTo>
                  <a:lnTo>
                    <a:pt x="175450" y="285356"/>
                  </a:lnTo>
                  <a:lnTo>
                    <a:pt x="175564" y="285127"/>
                  </a:lnTo>
                  <a:close/>
                </a:path>
                <a:path w="1532890" h="553719">
                  <a:moveTo>
                    <a:pt x="180517" y="520661"/>
                  </a:moveTo>
                  <a:lnTo>
                    <a:pt x="178320" y="516788"/>
                  </a:lnTo>
                  <a:lnTo>
                    <a:pt x="170954" y="511848"/>
                  </a:lnTo>
                  <a:lnTo>
                    <a:pt x="166712" y="510032"/>
                  </a:lnTo>
                  <a:lnTo>
                    <a:pt x="165290" y="510032"/>
                  </a:lnTo>
                  <a:lnTo>
                    <a:pt x="165290" y="510387"/>
                  </a:lnTo>
                  <a:lnTo>
                    <a:pt x="168668" y="513499"/>
                  </a:lnTo>
                  <a:lnTo>
                    <a:pt x="175501" y="517601"/>
                  </a:lnTo>
                  <a:lnTo>
                    <a:pt x="180517" y="520661"/>
                  </a:lnTo>
                  <a:close/>
                </a:path>
                <a:path w="1532890" h="553719">
                  <a:moveTo>
                    <a:pt x="180886" y="243687"/>
                  </a:moveTo>
                  <a:lnTo>
                    <a:pt x="177380" y="242849"/>
                  </a:lnTo>
                  <a:lnTo>
                    <a:pt x="175221" y="245376"/>
                  </a:lnTo>
                  <a:lnTo>
                    <a:pt x="178447" y="245376"/>
                  </a:lnTo>
                  <a:lnTo>
                    <a:pt x="180886" y="243687"/>
                  </a:lnTo>
                  <a:close/>
                </a:path>
                <a:path w="1532890" h="553719">
                  <a:moveTo>
                    <a:pt x="181597" y="296456"/>
                  </a:moveTo>
                  <a:lnTo>
                    <a:pt x="179006" y="296900"/>
                  </a:lnTo>
                  <a:lnTo>
                    <a:pt x="174244" y="299097"/>
                  </a:lnTo>
                  <a:lnTo>
                    <a:pt x="173786" y="300710"/>
                  </a:lnTo>
                  <a:lnTo>
                    <a:pt x="181597" y="296456"/>
                  </a:lnTo>
                  <a:close/>
                </a:path>
                <a:path w="1532890" h="553719">
                  <a:moveTo>
                    <a:pt x="182651" y="295757"/>
                  </a:moveTo>
                  <a:lnTo>
                    <a:pt x="182295" y="295986"/>
                  </a:lnTo>
                  <a:lnTo>
                    <a:pt x="181940" y="296227"/>
                  </a:lnTo>
                  <a:lnTo>
                    <a:pt x="181597" y="296456"/>
                  </a:lnTo>
                  <a:lnTo>
                    <a:pt x="182295" y="296456"/>
                  </a:lnTo>
                  <a:lnTo>
                    <a:pt x="182410" y="296227"/>
                  </a:lnTo>
                  <a:lnTo>
                    <a:pt x="182524" y="295986"/>
                  </a:lnTo>
                  <a:lnTo>
                    <a:pt x="182651" y="295757"/>
                  </a:lnTo>
                  <a:close/>
                </a:path>
                <a:path w="1532890" h="553719">
                  <a:moveTo>
                    <a:pt x="185127" y="522782"/>
                  </a:moveTo>
                  <a:lnTo>
                    <a:pt x="184899" y="522312"/>
                  </a:lnTo>
                  <a:lnTo>
                    <a:pt x="184416" y="521373"/>
                  </a:lnTo>
                  <a:lnTo>
                    <a:pt x="184061" y="521373"/>
                  </a:lnTo>
                  <a:lnTo>
                    <a:pt x="185127" y="522782"/>
                  </a:lnTo>
                  <a:close/>
                </a:path>
                <a:path w="1532890" h="553719">
                  <a:moveTo>
                    <a:pt x="192925" y="290080"/>
                  </a:moveTo>
                  <a:lnTo>
                    <a:pt x="190804" y="291033"/>
                  </a:lnTo>
                  <a:lnTo>
                    <a:pt x="186537" y="292912"/>
                  </a:lnTo>
                  <a:lnTo>
                    <a:pt x="186080" y="293509"/>
                  </a:lnTo>
                  <a:lnTo>
                    <a:pt x="185597" y="294093"/>
                  </a:lnTo>
                  <a:lnTo>
                    <a:pt x="185127" y="294690"/>
                  </a:lnTo>
                  <a:lnTo>
                    <a:pt x="186194" y="294690"/>
                  </a:lnTo>
                  <a:lnTo>
                    <a:pt x="192925" y="290080"/>
                  </a:lnTo>
                  <a:close/>
                </a:path>
                <a:path w="1532890" h="553719">
                  <a:moveTo>
                    <a:pt x="193979" y="137426"/>
                  </a:moveTo>
                  <a:lnTo>
                    <a:pt x="193344" y="134937"/>
                  </a:lnTo>
                  <a:lnTo>
                    <a:pt x="192074" y="134861"/>
                  </a:lnTo>
                  <a:lnTo>
                    <a:pt x="191147" y="132816"/>
                  </a:lnTo>
                  <a:lnTo>
                    <a:pt x="190436" y="132473"/>
                  </a:lnTo>
                  <a:lnTo>
                    <a:pt x="191630" y="135534"/>
                  </a:lnTo>
                  <a:lnTo>
                    <a:pt x="192214" y="137071"/>
                  </a:lnTo>
                  <a:lnTo>
                    <a:pt x="192798" y="137198"/>
                  </a:lnTo>
                  <a:lnTo>
                    <a:pt x="193979" y="137426"/>
                  </a:lnTo>
                  <a:close/>
                </a:path>
                <a:path w="1532890" h="553719">
                  <a:moveTo>
                    <a:pt x="196113" y="287959"/>
                  </a:moveTo>
                  <a:lnTo>
                    <a:pt x="195656" y="288505"/>
                  </a:lnTo>
                  <a:lnTo>
                    <a:pt x="194678" y="288709"/>
                  </a:lnTo>
                  <a:lnTo>
                    <a:pt x="195757" y="289013"/>
                  </a:lnTo>
                  <a:lnTo>
                    <a:pt x="195872" y="288671"/>
                  </a:lnTo>
                  <a:lnTo>
                    <a:pt x="195986" y="288315"/>
                  </a:lnTo>
                  <a:lnTo>
                    <a:pt x="196113" y="287959"/>
                  </a:lnTo>
                  <a:close/>
                </a:path>
                <a:path w="1532890" h="553719">
                  <a:moveTo>
                    <a:pt x="198234" y="236601"/>
                  </a:moveTo>
                  <a:lnTo>
                    <a:pt x="196811" y="236601"/>
                  </a:lnTo>
                  <a:lnTo>
                    <a:pt x="196811" y="237667"/>
                  </a:lnTo>
                  <a:lnTo>
                    <a:pt x="197523" y="237667"/>
                  </a:lnTo>
                  <a:lnTo>
                    <a:pt x="197751" y="237312"/>
                  </a:lnTo>
                  <a:lnTo>
                    <a:pt x="198234" y="236601"/>
                  </a:lnTo>
                  <a:close/>
                </a:path>
                <a:path w="1532890" h="553719">
                  <a:moveTo>
                    <a:pt x="201066" y="268122"/>
                  </a:moveTo>
                  <a:lnTo>
                    <a:pt x="199504" y="269201"/>
                  </a:lnTo>
                  <a:lnTo>
                    <a:pt x="198615" y="270344"/>
                  </a:lnTo>
                  <a:lnTo>
                    <a:pt x="196811" y="270243"/>
                  </a:lnTo>
                  <a:lnTo>
                    <a:pt x="196583" y="270725"/>
                  </a:lnTo>
                  <a:lnTo>
                    <a:pt x="196456" y="270954"/>
                  </a:lnTo>
                  <a:lnTo>
                    <a:pt x="197408" y="271424"/>
                  </a:lnTo>
                  <a:lnTo>
                    <a:pt x="197878" y="271665"/>
                  </a:lnTo>
                  <a:lnTo>
                    <a:pt x="198945" y="270484"/>
                  </a:lnTo>
                  <a:lnTo>
                    <a:pt x="199999" y="269303"/>
                  </a:lnTo>
                  <a:lnTo>
                    <a:pt x="201066" y="268122"/>
                  </a:lnTo>
                  <a:close/>
                </a:path>
                <a:path w="1532890" h="553719">
                  <a:moveTo>
                    <a:pt x="201955" y="541032"/>
                  </a:moveTo>
                  <a:lnTo>
                    <a:pt x="198437" y="537311"/>
                  </a:lnTo>
                  <a:lnTo>
                    <a:pt x="195884" y="534695"/>
                  </a:lnTo>
                  <a:lnTo>
                    <a:pt x="195491" y="534289"/>
                  </a:lnTo>
                  <a:lnTo>
                    <a:pt x="191516" y="530225"/>
                  </a:lnTo>
                  <a:lnTo>
                    <a:pt x="190500" y="529196"/>
                  </a:lnTo>
                  <a:lnTo>
                    <a:pt x="188302" y="527748"/>
                  </a:lnTo>
                  <a:lnTo>
                    <a:pt x="181229" y="523138"/>
                  </a:lnTo>
                  <a:lnTo>
                    <a:pt x="179819" y="523138"/>
                  </a:lnTo>
                  <a:lnTo>
                    <a:pt x="183718" y="527037"/>
                  </a:lnTo>
                  <a:lnTo>
                    <a:pt x="185013" y="527037"/>
                  </a:lnTo>
                  <a:lnTo>
                    <a:pt x="183019" y="527748"/>
                  </a:lnTo>
                  <a:lnTo>
                    <a:pt x="179895" y="525614"/>
                  </a:lnTo>
                  <a:lnTo>
                    <a:pt x="179247" y="525170"/>
                  </a:lnTo>
                  <a:lnTo>
                    <a:pt x="179057" y="523659"/>
                  </a:lnTo>
                  <a:lnTo>
                    <a:pt x="178955" y="522782"/>
                  </a:lnTo>
                  <a:lnTo>
                    <a:pt x="178841" y="521830"/>
                  </a:lnTo>
                  <a:lnTo>
                    <a:pt x="178727" y="520788"/>
                  </a:lnTo>
                  <a:lnTo>
                    <a:pt x="178041" y="520509"/>
                  </a:lnTo>
                  <a:lnTo>
                    <a:pt x="178041" y="530225"/>
                  </a:lnTo>
                  <a:lnTo>
                    <a:pt x="176974" y="532701"/>
                  </a:lnTo>
                  <a:lnTo>
                    <a:pt x="176936" y="532104"/>
                  </a:lnTo>
                  <a:lnTo>
                    <a:pt x="177038" y="531964"/>
                  </a:lnTo>
                  <a:lnTo>
                    <a:pt x="176936" y="531723"/>
                  </a:lnTo>
                  <a:lnTo>
                    <a:pt x="177342" y="531634"/>
                  </a:lnTo>
                  <a:lnTo>
                    <a:pt x="177431" y="531088"/>
                  </a:lnTo>
                  <a:lnTo>
                    <a:pt x="177495" y="530733"/>
                  </a:lnTo>
                  <a:lnTo>
                    <a:pt x="178041" y="530225"/>
                  </a:lnTo>
                  <a:lnTo>
                    <a:pt x="178041" y="520509"/>
                  </a:lnTo>
                  <a:lnTo>
                    <a:pt x="174155" y="518883"/>
                  </a:lnTo>
                  <a:lnTo>
                    <a:pt x="172732" y="518883"/>
                  </a:lnTo>
                  <a:lnTo>
                    <a:pt x="172732" y="519125"/>
                  </a:lnTo>
                  <a:lnTo>
                    <a:pt x="175336" y="520115"/>
                  </a:lnTo>
                  <a:lnTo>
                    <a:pt x="176580" y="523138"/>
                  </a:lnTo>
                  <a:lnTo>
                    <a:pt x="177685" y="525614"/>
                  </a:lnTo>
                  <a:lnTo>
                    <a:pt x="174739" y="523786"/>
                  </a:lnTo>
                  <a:lnTo>
                    <a:pt x="174739" y="532104"/>
                  </a:lnTo>
                  <a:lnTo>
                    <a:pt x="174523" y="532104"/>
                  </a:lnTo>
                  <a:lnTo>
                    <a:pt x="174332" y="531964"/>
                  </a:lnTo>
                  <a:lnTo>
                    <a:pt x="174650" y="531964"/>
                  </a:lnTo>
                  <a:lnTo>
                    <a:pt x="174739" y="532104"/>
                  </a:lnTo>
                  <a:lnTo>
                    <a:pt x="174739" y="523786"/>
                  </a:lnTo>
                  <a:lnTo>
                    <a:pt x="174536" y="523659"/>
                  </a:lnTo>
                  <a:lnTo>
                    <a:pt x="170700" y="519353"/>
                  </a:lnTo>
                  <a:lnTo>
                    <a:pt x="169951" y="516775"/>
                  </a:lnTo>
                  <a:lnTo>
                    <a:pt x="169875" y="516521"/>
                  </a:lnTo>
                  <a:lnTo>
                    <a:pt x="169684" y="515861"/>
                  </a:lnTo>
                  <a:lnTo>
                    <a:pt x="169621" y="515607"/>
                  </a:lnTo>
                  <a:lnTo>
                    <a:pt x="169545" y="515340"/>
                  </a:lnTo>
                  <a:lnTo>
                    <a:pt x="168630" y="515683"/>
                  </a:lnTo>
                  <a:lnTo>
                    <a:pt x="168706" y="515340"/>
                  </a:lnTo>
                  <a:lnTo>
                    <a:pt x="168135" y="515861"/>
                  </a:lnTo>
                  <a:lnTo>
                    <a:pt x="168592" y="515861"/>
                  </a:lnTo>
                  <a:lnTo>
                    <a:pt x="168465" y="516407"/>
                  </a:lnTo>
                  <a:lnTo>
                    <a:pt x="163525" y="513575"/>
                  </a:lnTo>
                  <a:lnTo>
                    <a:pt x="165201" y="515607"/>
                  </a:lnTo>
                  <a:lnTo>
                    <a:pt x="166725" y="516775"/>
                  </a:lnTo>
                  <a:lnTo>
                    <a:pt x="167411" y="519950"/>
                  </a:lnTo>
                  <a:lnTo>
                    <a:pt x="164338" y="519353"/>
                  </a:lnTo>
                  <a:lnTo>
                    <a:pt x="163957" y="519353"/>
                  </a:lnTo>
                  <a:lnTo>
                    <a:pt x="163588" y="517994"/>
                  </a:lnTo>
                  <a:lnTo>
                    <a:pt x="162255" y="515607"/>
                  </a:lnTo>
                  <a:lnTo>
                    <a:pt x="162306" y="519353"/>
                  </a:lnTo>
                  <a:lnTo>
                    <a:pt x="162217" y="519607"/>
                  </a:lnTo>
                  <a:lnTo>
                    <a:pt x="162115" y="519963"/>
                  </a:lnTo>
                  <a:lnTo>
                    <a:pt x="162064" y="520115"/>
                  </a:lnTo>
                  <a:lnTo>
                    <a:pt x="164998" y="520115"/>
                  </a:lnTo>
                  <a:lnTo>
                    <a:pt x="165658" y="521830"/>
                  </a:lnTo>
                  <a:lnTo>
                    <a:pt x="165087" y="525170"/>
                  </a:lnTo>
                  <a:lnTo>
                    <a:pt x="163880" y="527037"/>
                  </a:lnTo>
                  <a:lnTo>
                    <a:pt x="166001" y="531634"/>
                  </a:lnTo>
                  <a:lnTo>
                    <a:pt x="169608" y="533527"/>
                  </a:lnTo>
                  <a:lnTo>
                    <a:pt x="174523" y="533819"/>
                  </a:lnTo>
                  <a:lnTo>
                    <a:pt x="178752" y="536244"/>
                  </a:lnTo>
                  <a:lnTo>
                    <a:pt x="181635" y="534289"/>
                  </a:lnTo>
                  <a:lnTo>
                    <a:pt x="183476" y="534289"/>
                  </a:lnTo>
                  <a:lnTo>
                    <a:pt x="186905" y="534111"/>
                  </a:lnTo>
                  <a:lnTo>
                    <a:pt x="186905" y="532828"/>
                  </a:lnTo>
                  <a:lnTo>
                    <a:pt x="186905" y="530225"/>
                  </a:lnTo>
                  <a:lnTo>
                    <a:pt x="187134" y="530225"/>
                  </a:lnTo>
                  <a:lnTo>
                    <a:pt x="187756" y="531088"/>
                  </a:lnTo>
                  <a:lnTo>
                    <a:pt x="188518" y="531964"/>
                  </a:lnTo>
                  <a:lnTo>
                    <a:pt x="189115" y="532561"/>
                  </a:lnTo>
                  <a:lnTo>
                    <a:pt x="188963" y="532498"/>
                  </a:lnTo>
                  <a:lnTo>
                    <a:pt x="188671" y="532345"/>
                  </a:lnTo>
                  <a:lnTo>
                    <a:pt x="188112" y="533476"/>
                  </a:lnTo>
                  <a:lnTo>
                    <a:pt x="187858" y="534670"/>
                  </a:lnTo>
                  <a:lnTo>
                    <a:pt x="187248" y="535533"/>
                  </a:lnTo>
                  <a:lnTo>
                    <a:pt x="187718" y="535774"/>
                  </a:lnTo>
                  <a:lnTo>
                    <a:pt x="188201" y="536003"/>
                  </a:lnTo>
                  <a:lnTo>
                    <a:pt x="188671" y="536244"/>
                  </a:lnTo>
                  <a:lnTo>
                    <a:pt x="189217" y="535330"/>
                  </a:lnTo>
                  <a:lnTo>
                    <a:pt x="189395" y="534530"/>
                  </a:lnTo>
                  <a:lnTo>
                    <a:pt x="189382" y="532828"/>
                  </a:lnTo>
                  <a:lnTo>
                    <a:pt x="190119" y="533527"/>
                  </a:lnTo>
                  <a:lnTo>
                    <a:pt x="190817" y="534111"/>
                  </a:lnTo>
                  <a:lnTo>
                    <a:pt x="191427" y="534593"/>
                  </a:lnTo>
                  <a:lnTo>
                    <a:pt x="191579" y="534695"/>
                  </a:lnTo>
                  <a:lnTo>
                    <a:pt x="191973" y="534695"/>
                  </a:lnTo>
                  <a:lnTo>
                    <a:pt x="192087" y="534924"/>
                  </a:lnTo>
                  <a:lnTo>
                    <a:pt x="192201" y="535152"/>
                  </a:lnTo>
                  <a:lnTo>
                    <a:pt x="196888" y="538543"/>
                  </a:lnTo>
                  <a:lnTo>
                    <a:pt x="201955" y="541032"/>
                  </a:lnTo>
                  <a:close/>
                </a:path>
                <a:path w="1532890" h="553719">
                  <a:moveTo>
                    <a:pt x="204368" y="543598"/>
                  </a:moveTo>
                  <a:lnTo>
                    <a:pt x="203073" y="541578"/>
                  </a:lnTo>
                  <a:lnTo>
                    <a:pt x="201955" y="541032"/>
                  </a:lnTo>
                  <a:lnTo>
                    <a:pt x="204368" y="543598"/>
                  </a:lnTo>
                  <a:close/>
                </a:path>
                <a:path w="1532890" h="553719">
                  <a:moveTo>
                    <a:pt x="204965" y="283349"/>
                  </a:moveTo>
                  <a:lnTo>
                    <a:pt x="196811" y="286893"/>
                  </a:lnTo>
                  <a:lnTo>
                    <a:pt x="196634" y="287845"/>
                  </a:lnTo>
                  <a:lnTo>
                    <a:pt x="195834" y="287540"/>
                  </a:lnTo>
                  <a:lnTo>
                    <a:pt x="196811" y="287959"/>
                  </a:lnTo>
                  <a:lnTo>
                    <a:pt x="204254" y="284416"/>
                  </a:lnTo>
                  <a:lnTo>
                    <a:pt x="204965" y="283349"/>
                  </a:lnTo>
                  <a:close/>
                </a:path>
                <a:path w="1532890" h="553719">
                  <a:moveTo>
                    <a:pt x="205676" y="280517"/>
                  </a:moveTo>
                  <a:lnTo>
                    <a:pt x="204266" y="280035"/>
                  </a:lnTo>
                  <a:lnTo>
                    <a:pt x="202869" y="280758"/>
                  </a:lnTo>
                  <a:lnTo>
                    <a:pt x="201422" y="281228"/>
                  </a:lnTo>
                  <a:lnTo>
                    <a:pt x="201422" y="281584"/>
                  </a:lnTo>
                  <a:lnTo>
                    <a:pt x="202476" y="281584"/>
                  </a:lnTo>
                  <a:lnTo>
                    <a:pt x="205676" y="280517"/>
                  </a:lnTo>
                  <a:close/>
                </a:path>
                <a:path w="1532890" h="553719">
                  <a:moveTo>
                    <a:pt x="207797" y="193751"/>
                  </a:moveTo>
                  <a:lnTo>
                    <a:pt x="207568" y="193268"/>
                  </a:lnTo>
                  <a:lnTo>
                    <a:pt x="207086" y="192328"/>
                  </a:lnTo>
                  <a:lnTo>
                    <a:pt x="206730" y="192328"/>
                  </a:lnTo>
                  <a:lnTo>
                    <a:pt x="206730" y="193751"/>
                  </a:lnTo>
                  <a:lnTo>
                    <a:pt x="207797" y="193751"/>
                  </a:lnTo>
                  <a:close/>
                </a:path>
                <a:path w="1532890" h="553719">
                  <a:moveTo>
                    <a:pt x="209918" y="133883"/>
                  </a:moveTo>
                  <a:lnTo>
                    <a:pt x="209575" y="133883"/>
                  </a:lnTo>
                  <a:lnTo>
                    <a:pt x="208622" y="135064"/>
                  </a:lnTo>
                  <a:lnTo>
                    <a:pt x="208153" y="135661"/>
                  </a:lnTo>
                  <a:lnTo>
                    <a:pt x="208864" y="135661"/>
                  </a:lnTo>
                  <a:lnTo>
                    <a:pt x="209207" y="135178"/>
                  </a:lnTo>
                  <a:lnTo>
                    <a:pt x="209575" y="134708"/>
                  </a:lnTo>
                  <a:lnTo>
                    <a:pt x="209918" y="134239"/>
                  </a:lnTo>
                  <a:lnTo>
                    <a:pt x="209918" y="133883"/>
                  </a:lnTo>
                  <a:close/>
                </a:path>
                <a:path w="1532890" h="553719">
                  <a:moveTo>
                    <a:pt x="210629" y="274142"/>
                  </a:moveTo>
                  <a:lnTo>
                    <a:pt x="210400" y="273900"/>
                  </a:lnTo>
                  <a:lnTo>
                    <a:pt x="209918" y="273431"/>
                  </a:lnTo>
                  <a:lnTo>
                    <a:pt x="207086" y="274853"/>
                  </a:lnTo>
                  <a:lnTo>
                    <a:pt x="206375" y="275793"/>
                  </a:lnTo>
                  <a:lnTo>
                    <a:pt x="206032" y="276263"/>
                  </a:lnTo>
                  <a:lnTo>
                    <a:pt x="206489" y="276745"/>
                  </a:lnTo>
                  <a:lnTo>
                    <a:pt x="206730" y="276974"/>
                  </a:lnTo>
                  <a:lnTo>
                    <a:pt x="209207" y="275920"/>
                  </a:lnTo>
                  <a:lnTo>
                    <a:pt x="210159" y="274739"/>
                  </a:lnTo>
                  <a:lnTo>
                    <a:pt x="210629" y="274142"/>
                  </a:lnTo>
                  <a:close/>
                </a:path>
                <a:path w="1532890" h="553719">
                  <a:moveTo>
                    <a:pt x="213461" y="190906"/>
                  </a:moveTo>
                  <a:lnTo>
                    <a:pt x="212750" y="190550"/>
                  </a:lnTo>
                  <a:lnTo>
                    <a:pt x="212051" y="190207"/>
                  </a:lnTo>
                  <a:lnTo>
                    <a:pt x="211340" y="189852"/>
                  </a:lnTo>
                  <a:lnTo>
                    <a:pt x="211340" y="190207"/>
                  </a:lnTo>
                  <a:lnTo>
                    <a:pt x="212051" y="190436"/>
                  </a:lnTo>
                  <a:lnTo>
                    <a:pt x="212750" y="190677"/>
                  </a:lnTo>
                  <a:lnTo>
                    <a:pt x="213461" y="190906"/>
                  </a:lnTo>
                  <a:close/>
                </a:path>
                <a:path w="1532890" h="553719">
                  <a:moveTo>
                    <a:pt x="215226" y="552183"/>
                  </a:moveTo>
                  <a:lnTo>
                    <a:pt x="207022" y="546163"/>
                  </a:lnTo>
                  <a:lnTo>
                    <a:pt x="206260" y="545604"/>
                  </a:lnTo>
                  <a:lnTo>
                    <a:pt x="204368" y="543598"/>
                  </a:lnTo>
                  <a:lnTo>
                    <a:pt x="206032" y="546163"/>
                  </a:lnTo>
                  <a:lnTo>
                    <a:pt x="202514" y="544029"/>
                  </a:lnTo>
                  <a:lnTo>
                    <a:pt x="196113" y="540143"/>
                  </a:lnTo>
                  <a:lnTo>
                    <a:pt x="195097" y="541375"/>
                  </a:lnTo>
                  <a:lnTo>
                    <a:pt x="194195" y="541578"/>
                  </a:lnTo>
                  <a:lnTo>
                    <a:pt x="193548" y="543598"/>
                  </a:lnTo>
                  <a:lnTo>
                    <a:pt x="194081" y="543598"/>
                  </a:lnTo>
                  <a:lnTo>
                    <a:pt x="195059" y="544309"/>
                  </a:lnTo>
                  <a:lnTo>
                    <a:pt x="195389" y="544880"/>
                  </a:lnTo>
                  <a:lnTo>
                    <a:pt x="196443" y="545465"/>
                  </a:lnTo>
                  <a:lnTo>
                    <a:pt x="197167" y="544029"/>
                  </a:lnTo>
                  <a:lnTo>
                    <a:pt x="203301" y="545604"/>
                  </a:lnTo>
                  <a:lnTo>
                    <a:pt x="202946" y="545604"/>
                  </a:lnTo>
                  <a:lnTo>
                    <a:pt x="206463" y="550926"/>
                  </a:lnTo>
                  <a:lnTo>
                    <a:pt x="211340" y="553593"/>
                  </a:lnTo>
                  <a:lnTo>
                    <a:pt x="215226" y="553593"/>
                  </a:lnTo>
                  <a:lnTo>
                    <a:pt x="215226" y="552183"/>
                  </a:lnTo>
                  <a:close/>
                </a:path>
                <a:path w="1532890" h="553719">
                  <a:moveTo>
                    <a:pt x="217246" y="271145"/>
                  </a:moveTo>
                  <a:lnTo>
                    <a:pt x="212394" y="272732"/>
                  </a:lnTo>
                  <a:lnTo>
                    <a:pt x="211696" y="274497"/>
                  </a:lnTo>
                  <a:lnTo>
                    <a:pt x="212394" y="274497"/>
                  </a:lnTo>
                  <a:lnTo>
                    <a:pt x="217246" y="271145"/>
                  </a:lnTo>
                  <a:close/>
                </a:path>
                <a:path w="1532890" h="553719">
                  <a:moveTo>
                    <a:pt x="218719" y="270129"/>
                  </a:moveTo>
                  <a:lnTo>
                    <a:pt x="217246" y="271145"/>
                  </a:lnTo>
                  <a:lnTo>
                    <a:pt x="218287" y="270802"/>
                  </a:lnTo>
                  <a:lnTo>
                    <a:pt x="218719" y="270129"/>
                  </a:lnTo>
                  <a:close/>
                </a:path>
                <a:path w="1532890" h="553719">
                  <a:moveTo>
                    <a:pt x="220548" y="190906"/>
                  </a:moveTo>
                  <a:lnTo>
                    <a:pt x="220319" y="191147"/>
                  </a:lnTo>
                  <a:lnTo>
                    <a:pt x="220078" y="191389"/>
                  </a:lnTo>
                  <a:lnTo>
                    <a:pt x="219837" y="191617"/>
                  </a:lnTo>
                  <a:lnTo>
                    <a:pt x="220548" y="191617"/>
                  </a:lnTo>
                  <a:lnTo>
                    <a:pt x="220548" y="190906"/>
                  </a:lnTo>
                  <a:close/>
                </a:path>
                <a:path w="1532890" h="553719">
                  <a:moveTo>
                    <a:pt x="222669" y="249707"/>
                  </a:moveTo>
                  <a:lnTo>
                    <a:pt x="220192" y="249707"/>
                  </a:lnTo>
                  <a:lnTo>
                    <a:pt x="220662" y="250558"/>
                  </a:lnTo>
                  <a:lnTo>
                    <a:pt x="222097" y="250558"/>
                  </a:lnTo>
                  <a:lnTo>
                    <a:pt x="222669" y="249707"/>
                  </a:lnTo>
                  <a:close/>
                </a:path>
                <a:path w="1532890" h="553719">
                  <a:moveTo>
                    <a:pt x="223837" y="262686"/>
                  </a:moveTo>
                  <a:lnTo>
                    <a:pt x="221437" y="265925"/>
                  </a:lnTo>
                  <a:lnTo>
                    <a:pt x="218719" y="270129"/>
                  </a:lnTo>
                  <a:lnTo>
                    <a:pt x="221615" y="268122"/>
                  </a:lnTo>
                  <a:lnTo>
                    <a:pt x="223735" y="266344"/>
                  </a:lnTo>
                  <a:lnTo>
                    <a:pt x="223837" y="262686"/>
                  </a:lnTo>
                  <a:close/>
                </a:path>
                <a:path w="1532890" h="553719">
                  <a:moveTo>
                    <a:pt x="224193" y="262204"/>
                  </a:moveTo>
                  <a:lnTo>
                    <a:pt x="223862" y="262204"/>
                  </a:lnTo>
                  <a:lnTo>
                    <a:pt x="223837" y="262686"/>
                  </a:lnTo>
                  <a:lnTo>
                    <a:pt x="224193" y="262204"/>
                  </a:lnTo>
                  <a:close/>
                </a:path>
                <a:path w="1532890" h="553719">
                  <a:moveTo>
                    <a:pt x="224548" y="199821"/>
                  </a:moveTo>
                  <a:lnTo>
                    <a:pt x="222440" y="198818"/>
                  </a:lnTo>
                  <a:lnTo>
                    <a:pt x="221195" y="196723"/>
                  </a:lnTo>
                  <a:lnTo>
                    <a:pt x="220548" y="194449"/>
                  </a:lnTo>
                  <a:lnTo>
                    <a:pt x="219481" y="194449"/>
                  </a:lnTo>
                  <a:lnTo>
                    <a:pt x="220332" y="198818"/>
                  </a:lnTo>
                  <a:lnTo>
                    <a:pt x="220446" y="199415"/>
                  </a:lnTo>
                  <a:lnTo>
                    <a:pt x="220535" y="199821"/>
                  </a:lnTo>
                  <a:lnTo>
                    <a:pt x="220662" y="200456"/>
                  </a:lnTo>
                  <a:lnTo>
                    <a:pt x="224548" y="199821"/>
                  </a:lnTo>
                  <a:close/>
                </a:path>
                <a:path w="1532890" h="553719">
                  <a:moveTo>
                    <a:pt x="225742" y="267474"/>
                  </a:moveTo>
                  <a:lnTo>
                    <a:pt x="216776" y="274447"/>
                  </a:lnTo>
                  <a:lnTo>
                    <a:pt x="210997" y="276313"/>
                  </a:lnTo>
                  <a:lnTo>
                    <a:pt x="206375" y="279806"/>
                  </a:lnTo>
                  <a:lnTo>
                    <a:pt x="205676" y="279806"/>
                  </a:lnTo>
                  <a:lnTo>
                    <a:pt x="205676" y="280162"/>
                  </a:lnTo>
                  <a:lnTo>
                    <a:pt x="207797" y="280162"/>
                  </a:lnTo>
                  <a:lnTo>
                    <a:pt x="221259" y="272732"/>
                  </a:lnTo>
                  <a:lnTo>
                    <a:pt x="225742" y="267474"/>
                  </a:lnTo>
                  <a:close/>
                </a:path>
                <a:path w="1532890" h="553719">
                  <a:moveTo>
                    <a:pt x="227279" y="259969"/>
                  </a:moveTo>
                  <a:lnTo>
                    <a:pt x="226161" y="260172"/>
                  </a:lnTo>
                  <a:lnTo>
                    <a:pt x="225145" y="259626"/>
                  </a:lnTo>
                  <a:lnTo>
                    <a:pt x="223735" y="259626"/>
                  </a:lnTo>
                  <a:lnTo>
                    <a:pt x="223850" y="259969"/>
                  </a:lnTo>
                  <a:lnTo>
                    <a:pt x="223977" y="260311"/>
                  </a:lnTo>
                  <a:lnTo>
                    <a:pt x="224078" y="260591"/>
                  </a:lnTo>
                  <a:lnTo>
                    <a:pt x="224155" y="260769"/>
                  </a:lnTo>
                  <a:lnTo>
                    <a:pt x="224231" y="260591"/>
                  </a:lnTo>
                  <a:lnTo>
                    <a:pt x="224802" y="261391"/>
                  </a:lnTo>
                  <a:lnTo>
                    <a:pt x="224269" y="262102"/>
                  </a:lnTo>
                  <a:lnTo>
                    <a:pt x="226923" y="261391"/>
                  </a:lnTo>
                  <a:lnTo>
                    <a:pt x="227152" y="261391"/>
                  </a:lnTo>
                  <a:lnTo>
                    <a:pt x="227215" y="260591"/>
                  </a:lnTo>
                  <a:lnTo>
                    <a:pt x="227279" y="259969"/>
                  </a:lnTo>
                  <a:close/>
                </a:path>
                <a:path w="1532890" h="553719">
                  <a:moveTo>
                    <a:pt x="227698" y="265163"/>
                  </a:moveTo>
                  <a:lnTo>
                    <a:pt x="225742" y="267474"/>
                  </a:lnTo>
                  <a:lnTo>
                    <a:pt x="226987" y="266496"/>
                  </a:lnTo>
                  <a:lnTo>
                    <a:pt x="227698" y="265163"/>
                  </a:lnTo>
                  <a:close/>
                </a:path>
                <a:path w="1532890" h="553719">
                  <a:moveTo>
                    <a:pt x="228346" y="258203"/>
                  </a:moveTo>
                  <a:lnTo>
                    <a:pt x="227520" y="259016"/>
                  </a:lnTo>
                  <a:lnTo>
                    <a:pt x="227749" y="258889"/>
                  </a:lnTo>
                  <a:lnTo>
                    <a:pt x="227634" y="259626"/>
                  </a:lnTo>
                  <a:lnTo>
                    <a:pt x="227863" y="259156"/>
                  </a:lnTo>
                  <a:lnTo>
                    <a:pt x="228104" y="258673"/>
                  </a:lnTo>
                  <a:lnTo>
                    <a:pt x="228346" y="258203"/>
                  </a:lnTo>
                  <a:close/>
                </a:path>
                <a:path w="1532890" h="553719">
                  <a:moveTo>
                    <a:pt x="228688" y="248285"/>
                  </a:moveTo>
                  <a:lnTo>
                    <a:pt x="228180" y="247942"/>
                  </a:lnTo>
                  <a:lnTo>
                    <a:pt x="227634" y="247942"/>
                  </a:lnTo>
                  <a:lnTo>
                    <a:pt x="227634" y="248285"/>
                  </a:lnTo>
                  <a:lnTo>
                    <a:pt x="228688" y="248285"/>
                  </a:lnTo>
                  <a:close/>
                </a:path>
                <a:path w="1532890" h="553719">
                  <a:moveTo>
                    <a:pt x="235419" y="206489"/>
                  </a:moveTo>
                  <a:lnTo>
                    <a:pt x="234149" y="206171"/>
                  </a:lnTo>
                  <a:lnTo>
                    <a:pt x="233629" y="204762"/>
                  </a:lnTo>
                  <a:lnTo>
                    <a:pt x="232232" y="203657"/>
                  </a:lnTo>
                  <a:lnTo>
                    <a:pt x="233654" y="207556"/>
                  </a:lnTo>
                  <a:lnTo>
                    <a:pt x="232587" y="207556"/>
                  </a:lnTo>
                  <a:lnTo>
                    <a:pt x="230466" y="206489"/>
                  </a:lnTo>
                  <a:lnTo>
                    <a:pt x="230492" y="206019"/>
                  </a:lnTo>
                  <a:lnTo>
                    <a:pt x="230593" y="204762"/>
                  </a:lnTo>
                  <a:lnTo>
                    <a:pt x="230670" y="203657"/>
                  </a:lnTo>
                  <a:lnTo>
                    <a:pt x="230746" y="202704"/>
                  </a:lnTo>
                  <a:lnTo>
                    <a:pt x="231292" y="202704"/>
                  </a:lnTo>
                  <a:lnTo>
                    <a:pt x="230568" y="199821"/>
                  </a:lnTo>
                  <a:lnTo>
                    <a:pt x="230466" y="199415"/>
                  </a:lnTo>
                  <a:lnTo>
                    <a:pt x="234010" y="197637"/>
                  </a:lnTo>
                  <a:lnTo>
                    <a:pt x="230047" y="197370"/>
                  </a:lnTo>
                  <a:lnTo>
                    <a:pt x="229196" y="201790"/>
                  </a:lnTo>
                  <a:lnTo>
                    <a:pt x="225475" y="199669"/>
                  </a:lnTo>
                  <a:lnTo>
                    <a:pt x="224548" y="199821"/>
                  </a:lnTo>
                  <a:lnTo>
                    <a:pt x="229158" y="202006"/>
                  </a:lnTo>
                  <a:lnTo>
                    <a:pt x="229565" y="202006"/>
                  </a:lnTo>
                  <a:lnTo>
                    <a:pt x="230619" y="202704"/>
                  </a:lnTo>
                  <a:lnTo>
                    <a:pt x="230403" y="202704"/>
                  </a:lnTo>
                  <a:lnTo>
                    <a:pt x="229666" y="203987"/>
                  </a:lnTo>
                  <a:lnTo>
                    <a:pt x="228625" y="206019"/>
                  </a:lnTo>
                  <a:lnTo>
                    <a:pt x="229057" y="207556"/>
                  </a:lnTo>
                  <a:lnTo>
                    <a:pt x="229908" y="208978"/>
                  </a:lnTo>
                  <a:lnTo>
                    <a:pt x="234188" y="208978"/>
                  </a:lnTo>
                  <a:lnTo>
                    <a:pt x="234886" y="207556"/>
                  </a:lnTo>
                  <a:lnTo>
                    <a:pt x="235419" y="206489"/>
                  </a:lnTo>
                  <a:close/>
                </a:path>
                <a:path w="1532890" h="553719">
                  <a:moveTo>
                    <a:pt x="236842" y="256438"/>
                  </a:moveTo>
                  <a:lnTo>
                    <a:pt x="230225" y="260464"/>
                  </a:lnTo>
                  <a:lnTo>
                    <a:pt x="227698" y="265163"/>
                  </a:lnTo>
                  <a:lnTo>
                    <a:pt x="229400" y="263169"/>
                  </a:lnTo>
                  <a:lnTo>
                    <a:pt x="231889" y="261124"/>
                  </a:lnTo>
                  <a:lnTo>
                    <a:pt x="235686" y="259727"/>
                  </a:lnTo>
                  <a:lnTo>
                    <a:pt x="236842" y="256438"/>
                  </a:lnTo>
                  <a:close/>
                </a:path>
                <a:path w="1532890" h="553719">
                  <a:moveTo>
                    <a:pt x="241795" y="248640"/>
                  </a:moveTo>
                  <a:lnTo>
                    <a:pt x="240855" y="248412"/>
                  </a:lnTo>
                  <a:lnTo>
                    <a:pt x="240385" y="248285"/>
                  </a:lnTo>
                  <a:lnTo>
                    <a:pt x="238975" y="250939"/>
                  </a:lnTo>
                  <a:lnTo>
                    <a:pt x="236486" y="251879"/>
                  </a:lnTo>
                  <a:lnTo>
                    <a:pt x="235077" y="255016"/>
                  </a:lnTo>
                  <a:lnTo>
                    <a:pt x="235305" y="255257"/>
                  </a:lnTo>
                  <a:lnTo>
                    <a:pt x="235546" y="255485"/>
                  </a:lnTo>
                  <a:lnTo>
                    <a:pt x="235775" y="255727"/>
                  </a:lnTo>
                  <a:lnTo>
                    <a:pt x="236347" y="253746"/>
                  </a:lnTo>
                  <a:lnTo>
                    <a:pt x="239293" y="250812"/>
                  </a:lnTo>
                  <a:lnTo>
                    <a:pt x="241439" y="250418"/>
                  </a:lnTo>
                  <a:lnTo>
                    <a:pt x="241795" y="248640"/>
                  </a:lnTo>
                  <a:close/>
                </a:path>
                <a:path w="1532890" h="553719">
                  <a:moveTo>
                    <a:pt x="242506" y="253250"/>
                  </a:moveTo>
                  <a:lnTo>
                    <a:pt x="240334" y="254215"/>
                  </a:lnTo>
                  <a:lnTo>
                    <a:pt x="236905" y="255701"/>
                  </a:lnTo>
                  <a:lnTo>
                    <a:pt x="237553" y="257492"/>
                  </a:lnTo>
                  <a:lnTo>
                    <a:pt x="238861" y="255574"/>
                  </a:lnTo>
                  <a:lnTo>
                    <a:pt x="241300" y="255130"/>
                  </a:lnTo>
                  <a:lnTo>
                    <a:pt x="242506" y="253250"/>
                  </a:lnTo>
                  <a:close/>
                </a:path>
                <a:path w="1532890" h="553719">
                  <a:moveTo>
                    <a:pt x="242798" y="212610"/>
                  </a:moveTo>
                  <a:lnTo>
                    <a:pt x="241439" y="213575"/>
                  </a:lnTo>
                  <a:lnTo>
                    <a:pt x="224370" y="225399"/>
                  </a:lnTo>
                  <a:lnTo>
                    <a:pt x="216230" y="231711"/>
                  </a:lnTo>
                  <a:lnTo>
                    <a:pt x="208864" y="238721"/>
                  </a:lnTo>
                  <a:lnTo>
                    <a:pt x="209575" y="238721"/>
                  </a:lnTo>
                  <a:lnTo>
                    <a:pt x="218325" y="231711"/>
                  </a:lnTo>
                  <a:lnTo>
                    <a:pt x="227926" y="225158"/>
                  </a:lnTo>
                  <a:lnTo>
                    <a:pt x="237185" y="218325"/>
                  </a:lnTo>
                  <a:lnTo>
                    <a:pt x="242798" y="212610"/>
                  </a:lnTo>
                  <a:close/>
                </a:path>
                <a:path w="1532890" h="553719">
                  <a:moveTo>
                    <a:pt x="242862" y="190906"/>
                  </a:moveTo>
                  <a:lnTo>
                    <a:pt x="242392" y="191147"/>
                  </a:lnTo>
                  <a:lnTo>
                    <a:pt x="241909" y="191389"/>
                  </a:lnTo>
                  <a:lnTo>
                    <a:pt x="241439" y="191617"/>
                  </a:lnTo>
                  <a:lnTo>
                    <a:pt x="241909" y="191858"/>
                  </a:lnTo>
                  <a:lnTo>
                    <a:pt x="242392" y="192087"/>
                  </a:lnTo>
                  <a:lnTo>
                    <a:pt x="242862" y="192328"/>
                  </a:lnTo>
                  <a:lnTo>
                    <a:pt x="242862" y="190906"/>
                  </a:lnTo>
                  <a:close/>
                </a:path>
                <a:path w="1532890" h="553719">
                  <a:moveTo>
                    <a:pt x="243205" y="247573"/>
                  </a:moveTo>
                  <a:lnTo>
                    <a:pt x="242747" y="247459"/>
                  </a:lnTo>
                  <a:lnTo>
                    <a:pt x="241795" y="247230"/>
                  </a:lnTo>
                  <a:lnTo>
                    <a:pt x="241681" y="247573"/>
                  </a:lnTo>
                  <a:lnTo>
                    <a:pt x="241566" y="247942"/>
                  </a:lnTo>
                  <a:lnTo>
                    <a:pt x="241439" y="248285"/>
                  </a:lnTo>
                  <a:lnTo>
                    <a:pt x="242150" y="248285"/>
                  </a:lnTo>
                  <a:lnTo>
                    <a:pt x="242862" y="248056"/>
                  </a:lnTo>
                  <a:lnTo>
                    <a:pt x="243205" y="247942"/>
                  </a:lnTo>
                  <a:lnTo>
                    <a:pt x="243205" y="247573"/>
                  </a:lnTo>
                  <a:close/>
                </a:path>
                <a:path w="1532890" h="553719">
                  <a:moveTo>
                    <a:pt x="244995" y="210388"/>
                  </a:moveTo>
                  <a:lnTo>
                    <a:pt x="242925" y="211213"/>
                  </a:lnTo>
                  <a:lnTo>
                    <a:pt x="242938" y="212471"/>
                  </a:lnTo>
                  <a:lnTo>
                    <a:pt x="244995" y="210388"/>
                  </a:lnTo>
                  <a:close/>
                </a:path>
                <a:path w="1532890" h="553719">
                  <a:moveTo>
                    <a:pt x="245694" y="149821"/>
                  </a:moveTo>
                  <a:lnTo>
                    <a:pt x="245338" y="149821"/>
                  </a:lnTo>
                  <a:lnTo>
                    <a:pt x="244729" y="150634"/>
                  </a:lnTo>
                  <a:lnTo>
                    <a:pt x="244335" y="151130"/>
                  </a:lnTo>
                  <a:lnTo>
                    <a:pt x="244627" y="151955"/>
                  </a:lnTo>
                  <a:lnTo>
                    <a:pt x="244995" y="151358"/>
                  </a:lnTo>
                  <a:lnTo>
                    <a:pt x="245338" y="150761"/>
                  </a:lnTo>
                  <a:lnTo>
                    <a:pt x="245694" y="150177"/>
                  </a:lnTo>
                  <a:lnTo>
                    <a:pt x="245694" y="149821"/>
                  </a:lnTo>
                  <a:close/>
                </a:path>
                <a:path w="1532890" h="553719">
                  <a:moveTo>
                    <a:pt x="246049" y="209321"/>
                  </a:moveTo>
                  <a:lnTo>
                    <a:pt x="245313" y="209829"/>
                  </a:lnTo>
                  <a:lnTo>
                    <a:pt x="244690" y="209486"/>
                  </a:lnTo>
                  <a:lnTo>
                    <a:pt x="245338" y="210388"/>
                  </a:lnTo>
                  <a:lnTo>
                    <a:pt x="245821" y="209677"/>
                  </a:lnTo>
                  <a:lnTo>
                    <a:pt x="246049" y="209321"/>
                  </a:lnTo>
                  <a:close/>
                </a:path>
                <a:path w="1532890" h="553719">
                  <a:moveTo>
                    <a:pt x="246710" y="154876"/>
                  </a:moveTo>
                  <a:lnTo>
                    <a:pt x="243928" y="154889"/>
                  </a:lnTo>
                  <a:lnTo>
                    <a:pt x="242862" y="154787"/>
                  </a:lnTo>
                  <a:lnTo>
                    <a:pt x="243916" y="155143"/>
                  </a:lnTo>
                  <a:lnTo>
                    <a:pt x="244995" y="155486"/>
                  </a:lnTo>
                  <a:lnTo>
                    <a:pt x="246049" y="155841"/>
                  </a:lnTo>
                  <a:lnTo>
                    <a:pt x="246710" y="154876"/>
                  </a:lnTo>
                  <a:close/>
                </a:path>
                <a:path w="1532890" h="553719">
                  <a:moveTo>
                    <a:pt x="252425" y="157619"/>
                  </a:moveTo>
                  <a:lnTo>
                    <a:pt x="252196" y="157378"/>
                  </a:lnTo>
                  <a:lnTo>
                    <a:pt x="251955" y="157137"/>
                  </a:lnTo>
                  <a:lnTo>
                    <a:pt x="251714" y="156908"/>
                  </a:lnTo>
                  <a:lnTo>
                    <a:pt x="251358" y="156794"/>
                  </a:lnTo>
                  <a:lnTo>
                    <a:pt x="251002" y="156667"/>
                  </a:lnTo>
                  <a:lnTo>
                    <a:pt x="250647" y="156552"/>
                  </a:lnTo>
                  <a:lnTo>
                    <a:pt x="250532" y="156794"/>
                  </a:lnTo>
                  <a:lnTo>
                    <a:pt x="250418" y="157022"/>
                  </a:lnTo>
                  <a:lnTo>
                    <a:pt x="250304" y="157264"/>
                  </a:lnTo>
                  <a:lnTo>
                    <a:pt x="250888" y="157619"/>
                  </a:lnTo>
                  <a:lnTo>
                    <a:pt x="251485" y="157962"/>
                  </a:lnTo>
                  <a:lnTo>
                    <a:pt x="252069" y="158330"/>
                  </a:lnTo>
                  <a:lnTo>
                    <a:pt x="252196" y="158089"/>
                  </a:lnTo>
                  <a:lnTo>
                    <a:pt x="252310" y="157848"/>
                  </a:lnTo>
                  <a:lnTo>
                    <a:pt x="252425" y="157619"/>
                  </a:lnTo>
                  <a:close/>
                </a:path>
                <a:path w="1532890" h="553719">
                  <a:moveTo>
                    <a:pt x="253834" y="193040"/>
                  </a:moveTo>
                  <a:lnTo>
                    <a:pt x="246761" y="196926"/>
                  </a:lnTo>
                  <a:lnTo>
                    <a:pt x="244284" y="193751"/>
                  </a:lnTo>
                  <a:lnTo>
                    <a:pt x="244043" y="193751"/>
                  </a:lnTo>
                  <a:lnTo>
                    <a:pt x="244627" y="195516"/>
                  </a:lnTo>
                  <a:lnTo>
                    <a:pt x="246049" y="199059"/>
                  </a:lnTo>
                  <a:lnTo>
                    <a:pt x="242163" y="203352"/>
                  </a:lnTo>
                  <a:lnTo>
                    <a:pt x="235458" y="209296"/>
                  </a:lnTo>
                  <a:lnTo>
                    <a:pt x="228625" y="214553"/>
                  </a:lnTo>
                  <a:lnTo>
                    <a:pt x="224447" y="216763"/>
                  </a:lnTo>
                  <a:lnTo>
                    <a:pt x="224091" y="217119"/>
                  </a:lnTo>
                  <a:lnTo>
                    <a:pt x="224751" y="217932"/>
                  </a:lnTo>
                  <a:lnTo>
                    <a:pt x="224332" y="217817"/>
                  </a:lnTo>
                  <a:lnTo>
                    <a:pt x="224866" y="218071"/>
                  </a:lnTo>
                  <a:lnTo>
                    <a:pt x="225158" y="218186"/>
                  </a:lnTo>
                  <a:lnTo>
                    <a:pt x="225856" y="218186"/>
                  </a:lnTo>
                  <a:lnTo>
                    <a:pt x="221957" y="221729"/>
                  </a:lnTo>
                  <a:lnTo>
                    <a:pt x="222669" y="221729"/>
                  </a:lnTo>
                  <a:lnTo>
                    <a:pt x="229984" y="215963"/>
                  </a:lnTo>
                  <a:lnTo>
                    <a:pt x="239725" y="208013"/>
                  </a:lnTo>
                  <a:lnTo>
                    <a:pt x="248742" y="199771"/>
                  </a:lnTo>
                  <a:lnTo>
                    <a:pt x="250888" y="196926"/>
                  </a:lnTo>
                  <a:lnTo>
                    <a:pt x="253834" y="193040"/>
                  </a:lnTo>
                  <a:close/>
                </a:path>
                <a:path w="1532890" h="553719">
                  <a:moveTo>
                    <a:pt x="254190" y="160451"/>
                  </a:moveTo>
                  <a:lnTo>
                    <a:pt x="253834" y="160451"/>
                  </a:lnTo>
                  <a:lnTo>
                    <a:pt x="252425" y="163995"/>
                  </a:lnTo>
                  <a:lnTo>
                    <a:pt x="253136" y="163995"/>
                  </a:lnTo>
                  <a:lnTo>
                    <a:pt x="253479" y="163283"/>
                  </a:lnTo>
                  <a:lnTo>
                    <a:pt x="254190" y="161861"/>
                  </a:lnTo>
                  <a:lnTo>
                    <a:pt x="254190" y="160451"/>
                  </a:lnTo>
                  <a:close/>
                </a:path>
                <a:path w="1532890" h="553719">
                  <a:moveTo>
                    <a:pt x="919365" y="168592"/>
                  </a:moveTo>
                  <a:lnTo>
                    <a:pt x="918438" y="169138"/>
                  </a:lnTo>
                  <a:lnTo>
                    <a:pt x="916813" y="170599"/>
                  </a:lnTo>
                  <a:lnTo>
                    <a:pt x="917943" y="171081"/>
                  </a:lnTo>
                  <a:lnTo>
                    <a:pt x="918413" y="170243"/>
                  </a:lnTo>
                  <a:lnTo>
                    <a:pt x="918883" y="169418"/>
                  </a:lnTo>
                  <a:lnTo>
                    <a:pt x="919365" y="168592"/>
                  </a:lnTo>
                  <a:close/>
                </a:path>
                <a:path w="1532890" h="553719">
                  <a:moveTo>
                    <a:pt x="921486" y="191262"/>
                  </a:moveTo>
                  <a:lnTo>
                    <a:pt x="921245" y="191147"/>
                  </a:lnTo>
                  <a:lnTo>
                    <a:pt x="921016" y="191033"/>
                  </a:lnTo>
                  <a:lnTo>
                    <a:pt x="920775" y="190906"/>
                  </a:lnTo>
                  <a:lnTo>
                    <a:pt x="920978" y="192189"/>
                  </a:lnTo>
                  <a:lnTo>
                    <a:pt x="921486" y="192684"/>
                  </a:lnTo>
                  <a:lnTo>
                    <a:pt x="921486" y="191262"/>
                  </a:lnTo>
                  <a:close/>
                </a:path>
                <a:path w="1532890" h="553719">
                  <a:moveTo>
                    <a:pt x="922896" y="164706"/>
                  </a:moveTo>
                  <a:lnTo>
                    <a:pt x="922540" y="164579"/>
                  </a:lnTo>
                  <a:lnTo>
                    <a:pt x="921842" y="164350"/>
                  </a:lnTo>
                  <a:lnTo>
                    <a:pt x="920775" y="164350"/>
                  </a:lnTo>
                  <a:lnTo>
                    <a:pt x="921016" y="164820"/>
                  </a:lnTo>
                  <a:lnTo>
                    <a:pt x="921245" y="165290"/>
                  </a:lnTo>
                  <a:lnTo>
                    <a:pt x="921486" y="165760"/>
                  </a:lnTo>
                  <a:lnTo>
                    <a:pt x="922540" y="165760"/>
                  </a:lnTo>
                  <a:lnTo>
                    <a:pt x="922667" y="165404"/>
                  </a:lnTo>
                  <a:lnTo>
                    <a:pt x="922896" y="164706"/>
                  </a:lnTo>
                  <a:close/>
                </a:path>
                <a:path w="1532890" h="553719">
                  <a:moveTo>
                    <a:pt x="923963" y="144157"/>
                  </a:moveTo>
                  <a:lnTo>
                    <a:pt x="923251" y="144157"/>
                  </a:lnTo>
                  <a:lnTo>
                    <a:pt x="923378" y="144399"/>
                  </a:lnTo>
                  <a:lnTo>
                    <a:pt x="923493" y="144627"/>
                  </a:lnTo>
                  <a:lnTo>
                    <a:pt x="923607" y="144868"/>
                  </a:lnTo>
                  <a:lnTo>
                    <a:pt x="923734" y="144627"/>
                  </a:lnTo>
                  <a:lnTo>
                    <a:pt x="923848" y="144399"/>
                  </a:lnTo>
                  <a:lnTo>
                    <a:pt x="923963" y="144157"/>
                  </a:lnTo>
                  <a:close/>
                </a:path>
                <a:path w="1532890" h="553719">
                  <a:moveTo>
                    <a:pt x="924674" y="172491"/>
                  </a:moveTo>
                  <a:lnTo>
                    <a:pt x="923963" y="171780"/>
                  </a:lnTo>
                  <a:lnTo>
                    <a:pt x="923251" y="171081"/>
                  </a:lnTo>
                  <a:lnTo>
                    <a:pt x="922540" y="170370"/>
                  </a:lnTo>
                  <a:lnTo>
                    <a:pt x="922197" y="170129"/>
                  </a:lnTo>
                  <a:lnTo>
                    <a:pt x="921842" y="169900"/>
                  </a:lnTo>
                  <a:lnTo>
                    <a:pt x="921486" y="169659"/>
                  </a:lnTo>
                  <a:lnTo>
                    <a:pt x="921131" y="170014"/>
                  </a:lnTo>
                  <a:lnTo>
                    <a:pt x="921131" y="171081"/>
                  </a:lnTo>
                  <a:lnTo>
                    <a:pt x="924674" y="172491"/>
                  </a:lnTo>
                  <a:close/>
                </a:path>
                <a:path w="1532890" h="553719">
                  <a:moveTo>
                    <a:pt x="928573" y="157619"/>
                  </a:moveTo>
                  <a:lnTo>
                    <a:pt x="927722" y="156044"/>
                  </a:lnTo>
                  <a:lnTo>
                    <a:pt x="924826" y="156565"/>
                  </a:lnTo>
                  <a:lnTo>
                    <a:pt x="923607" y="156197"/>
                  </a:lnTo>
                  <a:lnTo>
                    <a:pt x="923378" y="156667"/>
                  </a:lnTo>
                  <a:lnTo>
                    <a:pt x="923251" y="156908"/>
                  </a:lnTo>
                  <a:lnTo>
                    <a:pt x="925690" y="157645"/>
                  </a:lnTo>
                  <a:lnTo>
                    <a:pt x="926414" y="156768"/>
                  </a:lnTo>
                  <a:lnTo>
                    <a:pt x="928573" y="157619"/>
                  </a:lnTo>
                  <a:close/>
                </a:path>
                <a:path w="1532890" h="553719">
                  <a:moveTo>
                    <a:pt x="928573" y="123964"/>
                  </a:moveTo>
                  <a:lnTo>
                    <a:pt x="928408" y="123964"/>
                  </a:lnTo>
                  <a:lnTo>
                    <a:pt x="928573" y="124066"/>
                  </a:lnTo>
                  <a:close/>
                </a:path>
                <a:path w="1532890" h="553719">
                  <a:moveTo>
                    <a:pt x="932116" y="131406"/>
                  </a:moveTo>
                  <a:lnTo>
                    <a:pt x="931989" y="131292"/>
                  </a:lnTo>
                  <a:lnTo>
                    <a:pt x="931875" y="131165"/>
                  </a:lnTo>
                  <a:lnTo>
                    <a:pt x="931405" y="131051"/>
                  </a:lnTo>
                  <a:lnTo>
                    <a:pt x="931519" y="131406"/>
                  </a:lnTo>
                  <a:lnTo>
                    <a:pt x="931646" y="131762"/>
                  </a:lnTo>
                  <a:lnTo>
                    <a:pt x="931760" y="132118"/>
                  </a:lnTo>
                  <a:lnTo>
                    <a:pt x="931989" y="131635"/>
                  </a:lnTo>
                  <a:lnTo>
                    <a:pt x="932116" y="131406"/>
                  </a:lnTo>
                  <a:close/>
                </a:path>
                <a:path w="1532890" h="553719">
                  <a:moveTo>
                    <a:pt x="940257" y="127977"/>
                  </a:moveTo>
                  <a:lnTo>
                    <a:pt x="939431" y="127152"/>
                  </a:lnTo>
                  <a:lnTo>
                    <a:pt x="937780" y="125742"/>
                  </a:lnTo>
                  <a:lnTo>
                    <a:pt x="939190" y="128219"/>
                  </a:lnTo>
                  <a:lnTo>
                    <a:pt x="938466" y="129286"/>
                  </a:lnTo>
                  <a:lnTo>
                    <a:pt x="936358" y="129286"/>
                  </a:lnTo>
                  <a:lnTo>
                    <a:pt x="936028" y="130949"/>
                  </a:lnTo>
                  <a:lnTo>
                    <a:pt x="935710" y="132105"/>
                  </a:lnTo>
                  <a:lnTo>
                    <a:pt x="934948" y="133184"/>
                  </a:lnTo>
                  <a:lnTo>
                    <a:pt x="936002" y="133184"/>
                  </a:lnTo>
                  <a:lnTo>
                    <a:pt x="939749" y="129743"/>
                  </a:lnTo>
                  <a:lnTo>
                    <a:pt x="940257" y="129286"/>
                  </a:lnTo>
                  <a:lnTo>
                    <a:pt x="940257" y="127977"/>
                  </a:lnTo>
                  <a:close/>
                </a:path>
                <a:path w="1532890" h="553719">
                  <a:moveTo>
                    <a:pt x="943800" y="124675"/>
                  </a:moveTo>
                  <a:lnTo>
                    <a:pt x="943559" y="125145"/>
                  </a:lnTo>
                  <a:lnTo>
                    <a:pt x="943330" y="125628"/>
                  </a:lnTo>
                  <a:lnTo>
                    <a:pt x="943089" y="126098"/>
                  </a:lnTo>
                  <a:lnTo>
                    <a:pt x="943800" y="126098"/>
                  </a:lnTo>
                  <a:lnTo>
                    <a:pt x="943800" y="124675"/>
                  </a:lnTo>
                  <a:close/>
                </a:path>
                <a:path w="1532890" h="553719">
                  <a:moveTo>
                    <a:pt x="1491703" y="876"/>
                  </a:moveTo>
                  <a:lnTo>
                    <a:pt x="1491081" y="698"/>
                  </a:lnTo>
                  <a:lnTo>
                    <a:pt x="1489252" y="0"/>
                  </a:lnTo>
                  <a:lnTo>
                    <a:pt x="1488897" y="0"/>
                  </a:lnTo>
                  <a:lnTo>
                    <a:pt x="1488897" y="1422"/>
                  </a:lnTo>
                  <a:lnTo>
                    <a:pt x="1490548" y="2362"/>
                  </a:lnTo>
                  <a:lnTo>
                    <a:pt x="1491373" y="2844"/>
                  </a:lnTo>
                  <a:lnTo>
                    <a:pt x="1491703" y="876"/>
                  </a:lnTo>
                  <a:close/>
                </a:path>
                <a:path w="1532890" h="553719">
                  <a:moveTo>
                    <a:pt x="1503057" y="13817"/>
                  </a:moveTo>
                  <a:lnTo>
                    <a:pt x="1502918" y="13423"/>
                  </a:lnTo>
                  <a:lnTo>
                    <a:pt x="1501711" y="12954"/>
                  </a:lnTo>
                  <a:lnTo>
                    <a:pt x="1501648" y="11684"/>
                  </a:lnTo>
                  <a:lnTo>
                    <a:pt x="1498104" y="11684"/>
                  </a:lnTo>
                  <a:lnTo>
                    <a:pt x="1498104" y="12395"/>
                  </a:lnTo>
                  <a:lnTo>
                    <a:pt x="1499755" y="12865"/>
                  </a:lnTo>
                  <a:lnTo>
                    <a:pt x="1501406" y="13347"/>
                  </a:lnTo>
                  <a:lnTo>
                    <a:pt x="1503057" y="13817"/>
                  </a:lnTo>
                  <a:close/>
                </a:path>
                <a:path w="1532890" h="553719">
                  <a:moveTo>
                    <a:pt x="1515097" y="21602"/>
                  </a:moveTo>
                  <a:lnTo>
                    <a:pt x="1514754" y="21602"/>
                  </a:lnTo>
                  <a:lnTo>
                    <a:pt x="1515097" y="22669"/>
                  </a:lnTo>
                  <a:lnTo>
                    <a:pt x="1515097" y="21602"/>
                  </a:lnTo>
                  <a:close/>
                </a:path>
                <a:path w="1532890" h="553719">
                  <a:moveTo>
                    <a:pt x="1520507" y="23025"/>
                  </a:moveTo>
                  <a:lnTo>
                    <a:pt x="1520317" y="22186"/>
                  </a:lnTo>
                  <a:lnTo>
                    <a:pt x="1520215" y="21678"/>
                  </a:lnTo>
                  <a:lnTo>
                    <a:pt x="1520177" y="21501"/>
                  </a:lnTo>
                  <a:lnTo>
                    <a:pt x="1520012" y="21678"/>
                  </a:lnTo>
                  <a:lnTo>
                    <a:pt x="1519809" y="22186"/>
                  </a:lnTo>
                  <a:lnTo>
                    <a:pt x="1520507" y="23025"/>
                  </a:lnTo>
                  <a:close/>
                </a:path>
                <a:path w="1532890" h="553719">
                  <a:moveTo>
                    <a:pt x="1521472" y="29400"/>
                  </a:moveTo>
                  <a:lnTo>
                    <a:pt x="1521244" y="28460"/>
                  </a:lnTo>
                  <a:lnTo>
                    <a:pt x="1521129" y="27978"/>
                  </a:lnTo>
                  <a:lnTo>
                    <a:pt x="1520774" y="27978"/>
                  </a:lnTo>
                  <a:lnTo>
                    <a:pt x="1521002" y="28460"/>
                  </a:lnTo>
                  <a:lnTo>
                    <a:pt x="1521244" y="28930"/>
                  </a:lnTo>
                  <a:lnTo>
                    <a:pt x="1521472" y="29400"/>
                  </a:lnTo>
                  <a:close/>
                </a:path>
                <a:path w="1532890" h="553719">
                  <a:moveTo>
                    <a:pt x="1522183" y="25857"/>
                  </a:moveTo>
                  <a:lnTo>
                    <a:pt x="1521574" y="24460"/>
                  </a:lnTo>
                  <a:lnTo>
                    <a:pt x="1521485" y="24244"/>
                  </a:lnTo>
                  <a:lnTo>
                    <a:pt x="1521206" y="23850"/>
                  </a:lnTo>
                  <a:lnTo>
                    <a:pt x="1520507" y="23025"/>
                  </a:lnTo>
                  <a:lnTo>
                    <a:pt x="1520532" y="23241"/>
                  </a:lnTo>
                  <a:lnTo>
                    <a:pt x="1520659" y="23850"/>
                  </a:lnTo>
                  <a:lnTo>
                    <a:pt x="1521129" y="25146"/>
                  </a:lnTo>
                  <a:lnTo>
                    <a:pt x="1522183" y="25857"/>
                  </a:lnTo>
                  <a:close/>
                </a:path>
                <a:path w="1532890" h="553719">
                  <a:moveTo>
                    <a:pt x="1523606" y="28333"/>
                  </a:moveTo>
                  <a:lnTo>
                    <a:pt x="1523123" y="27749"/>
                  </a:lnTo>
                  <a:lnTo>
                    <a:pt x="1522653" y="27152"/>
                  </a:lnTo>
                  <a:lnTo>
                    <a:pt x="1522183" y="26568"/>
                  </a:lnTo>
                  <a:lnTo>
                    <a:pt x="1521841" y="26568"/>
                  </a:lnTo>
                  <a:lnTo>
                    <a:pt x="1522425" y="27152"/>
                  </a:lnTo>
                  <a:lnTo>
                    <a:pt x="1523009" y="27749"/>
                  </a:lnTo>
                  <a:lnTo>
                    <a:pt x="1523606" y="28333"/>
                  </a:lnTo>
                  <a:close/>
                </a:path>
                <a:path w="1532890" h="553719">
                  <a:moveTo>
                    <a:pt x="1524304" y="10985"/>
                  </a:moveTo>
                  <a:lnTo>
                    <a:pt x="1524076" y="10502"/>
                  </a:lnTo>
                  <a:lnTo>
                    <a:pt x="1523834" y="10033"/>
                  </a:lnTo>
                  <a:lnTo>
                    <a:pt x="1523606" y="9563"/>
                  </a:lnTo>
                  <a:lnTo>
                    <a:pt x="1523123" y="9334"/>
                  </a:lnTo>
                  <a:lnTo>
                    <a:pt x="1522895" y="9207"/>
                  </a:lnTo>
                  <a:lnTo>
                    <a:pt x="1522539" y="9207"/>
                  </a:lnTo>
                  <a:lnTo>
                    <a:pt x="1522310" y="9690"/>
                  </a:lnTo>
                  <a:lnTo>
                    <a:pt x="1522183" y="9918"/>
                  </a:lnTo>
                  <a:lnTo>
                    <a:pt x="1523606" y="10629"/>
                  </a:lnTo>
                  <a:lnTo>
                    <a:pt x="1524304" y="10985"/>
                  </a:lnTo>
                  <a:close/>
                </a:path>
                <a:path w="1532890" h="553719">
                  <a:moveTo>
                    <a:pt x="1527505" y="20904"/>
                  </a:moveTo>
                  <a:lnTo>
                    <a:pt x="1525981" y="19837"/>
                  </a:lnTo>
                  <a:lnTo>
                    <a:pt x="1525435" y="19481"/>
                  </a:lnTo>
                  <a:lnTo>
                    <a:pt x="1524114" y="18669"/>
                  </a:lnTo>
                  <a:lnTo>
                    <a:pt x="1521472" y="18059"/>
                  </a:lnTo>
                  <a:lnTo>
                    <a:pt x="1521637" y="17360"/>
                  </a:lnTo>
                  <a:lnTo>
                    <a:pt x="1521764" y="16814"/>
                  </a:lnTo>
                  <a:lnTo>
                    <a:pt x="1521866" y="16395"/>
                  </a:lnTo>
                  <a:lnTo>
                    <a:pt x="1522666" y="16395"/>
                  </a:lnTo>
                  <a:lnTo>
                    <a:pt x="1523009" y="16395"/>
                  </a:lnTo>
                  <a:lnTo>
                    <a:pt x="1521625" y="15265"/>
                  </a:lnTo>
                  <a:lnTo>
                    <a:pt x="1521269" y="15011"/>
                  </a:lnTo>
                  <a:lnTo>
                    <a:pt x="1520863" y="13462"/>
                  </a:lnTo>
                  <a:lnTo>
                    <a:pt x="1520774" y="13119"/>
                  </a:lnTo>
                  <a:lnTo>
                    <a:pt x="1520444" y="12992"/>
                  </a:lnTo>
                  <a:lnTo>
                    <a:pt x="1520444" y="16395"/>
                  </a:lnTo>
                  <a:lnTo>
                    <a:pt x="1520317" y="16395"/>
                  </a:lnTo>
                  <a:lnTo>
                    <a:pt x="1519351" y="17360"/>
                  </a:lnTo>
                  <a:lnTo>
                    <a:pt x="1518005" y="17360"/>
                  </a:lnTo>
                  <a:lnTo>
                    <a:pt x="1517789" y="16395"/>
                  </a:lnTo>
                  <a:lnTo>
                    <a:pt x="1517688" y="15938"/>
                  </a:lnTo>
                  <a:lnTo>
                    <a:pt x="1517142" y="13462"/>
                  </a:lnTo>
                  <a:lnTo>
                    <a:pt x="1517764" y="13462"/>
                  </a:lnTo>
                  <a:lnTo>
                    <a:pt x="1518272" y="13119"/>
                  </a:lnTo>
                  <a:lnTo>
                    <a:pt x="1519275" y="13385"/>
                  </a:lnTo>
                  <a:lnTo>
                    <a:pt x="1519034" y="13119"/>
                  </a:lnTo>
                  <a:lnTo>
                    <a:pt x="1519275" y="13385"/>
                  </a:lnTo>
                  <a:lnTo>
                    <a:pt x="1519567" y="13462"/>
                  </a:lnTo>
                  <a:lnTo>
                    <a:pt x="1520444" y="16395"/>
                  </a:lnTo>
                  <a:lnTo>
                    <a:pt x="1520444" y="12992"/>
                  </a:lnTo>
                  <a:lnTo>
                    <a:pt x="1518907" y="12395"/>
                  </a:lnTo>
                  <a:lnTo>
                    <a:pt x="1516278" y="11684"/>
                  </a:lnTo>
                  <a:lnTo>
                    <a:pt x="1516189" y="13462"/>
                  </a:lnTo>
                  <a:lnTo>
                    <a:pt x="1516113" y="14528"/>
                  </a:lnTo>
                  <a:lnTo>
                    <a:pt x="1515465" y="15938"/>
                  </a:lnTo>
                  <a:lnTo>
                    <a:pt x="1513687" y="15582"/>
                  </a:lnTo>
                  <a:lnTo>
                    <a:pt x="1513446" y="15582"/>
                  </a:lnTo>
                  <a:lnTo>
                    <a:pt x="1513433" y="15265"/>
                  </a:lnTo>
                  <a:lnTo>
                    <a:pt x="1513332" y="13462"/>
                  </a:lnTo>
                  <a:lnTo>
                    <a:pt x="1513827" y="12700"/>
                  </a:lnTo>
                  <a:lnTo>
                    <a:pt x="1513497" y="12700"/>
                  </a:lnTo>
                  <a:lnTo>
                    <a:pt x="1513992" y="12395"/>
                  </a:lnTo>
                  <a:lnTo>
                    <a:pt x="1513497" y="12700"/>
                  </a:lnTo>
                  <a:lnTo>
                    <a:pt x="1513865" y="12636"/>
                  </a:lnTo>
                  <a:lnTo>
                    <a:pt x="1515097" y="12395"/>
                  </a:lnTo>
                  <a:lnTo>
                    <a:pt x="1515338" y="12395"/>
                  </a:lnTo>
                  <a:lnTo>
                    <a:pt x="1515935" y="13462"/>
                  </a:lnTo>
                  <a:lnTo>
                    <a:pt x="1516189" y="13462"/>
                  </a:lnTo>
                  <a:lnTo>
                    <a:pt x="1516189" y="11671"/>
                  </a:lnTo>
                  <a:lnTo>
                    <a:pt x="1512316" y="10629"/>
                  </a:lnTo>
                  <a:lnTo>
                    <a:pt x="1512265" y="13462"/>
                  </a:lnTo>
                  <a:lnTo>
                    <a:pt x="1511198" y="15240"/>
                  </a:lnTo>
                  <a:lnTo>
                    <a:pt x="1510677" y="14528"/>
                  </a:lnTo>
                  <a:lnTo>
                    <a:pt x="1509864" y="13462"/>
                  </a:lnTo>
                  <a:lnTo>
                    <a:pt x="1510144" y="13462"/>
                  </a:lnTo>
                  <a:lnTo>
                    <a:pt x="1510144" y="11684"/>
                  </a:lnTo>
                  <a:lnTo>
                    <a:pt x="1511566" y="11684"/>
                  </a:lnTo>
                  <a:lnTo>
                    <a:pt x="1512265" y="13462"/>
                  </a:lnTo>
                  <a:lnTo>
                    <a:pt x="1512265" y="10617"/>
                  </a:lnTo>
                  <a:lnTo>
                    <a:pt x="1508658" y="9664"/>
                  </a:lnTo>
                  <a:lnTo>
                    <a:pt x="1508658" y="11899"/>
                  </a:lnTo>
                  <a:lnTo>
                    <a:pt x="1508594" y="13462"/>
                  </a:lnTo>
                  <a:lnTo>
                    <a:pt x="1508379" y="14528"/>
                  </a:lnTo>
                  <a:lnTo>
                    <a:pt x="1508099" y="14528"/>
                  </a:lnTo>
                  <a:lnTo>
                    <a:pt x="1504772" y="13462"/>
                  </a:lnTo>
                  <a:lnTo>
                    <a:pt x="1505889" y="13462"/>
                  </a:lnTo>
                  <a:lnTo>
                    <a:pt x="1505889" y="11684"/>
                  </a:lnTo>
                  <a:lnTo>
                    <a:pt x="1506385" y="10934"/>
                  </a:lnTo>
                  <a:lnTo>
                    <a:pt x="1506067" y="10934"/>
                  </a:lnTo>
                  <a:lnTo>
                    <a:pt x="1506550" y="10629"/>
                  </a:lnTo>
                  <a:lnTo>
                    <a:pt x="1506067" y="10934"/>
                  </a:lnTo>
                  <a:lnTo>
                    <a:pt x="1506423" y="10871"/>
                  </a:lnTo>
                  <a:lnTo>
                    <a:pt x="1507667" y="10629"/>
                  </a:lnTo>
                  <a:lnTo>
                    <a:pt x="1507896" y="10629"/>
                  </a:lnTo>
                  <a:lnTo>
                    <a:pt x="1508658" y="11899"/>
                  </a:lnTo>
                  <a:lnTo>
                    <a:pt x="1508658" y="9664"/>
                  </a:lnTo>
                  <a:lnTo>
                    <a:pt x="1508404" y="9588"/>
                  </a:lnTo>
                  <a:lnTo>
                    <a:pt x="1505851" y="9588"/>
                  </a:lnTo>
                  <a:lnTo>
                    <a:pt x="1504861" y="10414"/>
                  </a:lnTo>
                  <a:lnTo>
                    <a:pt x="1504556" y="11684"/>
                  </a:lnTo>
                  <a:lnTo>
                    <a:pt x="1504480" y="12052"/>
                  </a:lnTo>
                  <a:lnTo>
                    <a:pt x="1504365" y="12395"/>
                  </a:lnTo>
                  <a:lnTo>
                    <a:pt x="1504276" y="12700"/>
                  </a:lnTo>
                  <a:lnTo>
                    <a:pt x="1504162" y="13119"/>
                  </a:lnTo>
                  <a:lnTo>
                    <a:pt x="1504327" y="13119"/>
                  </a:lnTo>
                  <a:lnTo>
                    <a:pt x="1504607" y="13462"/>
                  </a:lnTo>
                  <a:lnTo>
                    <a:pt x="1506435" y="16395"/>
                  </a:lnTo>
                  <a:lnTo>
                    <a:pt x="1514970" y="16395"/>
                  </a:lnTo>
                  <a:lnTo>
                    <a:pt x="1518996" y="18427"/>
                  </a:lnTo>
                  <a:lnTo>
                    <a:pt x="1519199" y="18669"/>
                  </a:lnTo>
                  <a:lnTo>
                    <a:pt x="1519770" y="19481"/>
                  </a:lnTo>
                  <a:lnTo>
                    <a:pt x="1519885" y="20091"/>
                  </a:lnTo>
                  <a:lnTo>
                    <a:pt x="1519986" y="20548"/>
                  </a:lnTo>
                  <a:lnTo>
                    <a:pt x="1520050" y="20904"/>
                  </a:lnTo>
                  <a:lnTo>
                    <a:pt x="1520139" y="21361"/>
                  </a:lnTo>
                  <a:lnTo>
                    <a:pt x="1520659" y="20091"/>
                  </a:lnTo>
                  <a:lnTo>
                    <a:pt x="1520774" y="19481"/>
                  </a:lnTo>
                  <a:lnTo>
                    <a:pt x="1522895" y="19481"/>
                  </a:lnTo>
                  <a:lnTo>
                    <a:pt x="1522857" y="21678"/>
                  </a:lnTo>
                  <a:lnTo>
                    <a:pt x="1522641" y="21869"/>
                  </a:lnTo>
                  <a:lnTo>
                    <a:pt x="1521841" y="23025"/>
                  </a:lnTo>
                  <a:lnTo>
                    <a:pt x="1523822" y="24244"/>
                  </a:lnTo>
                  <a:lnTo>
                    <a:pt x="1524241" y="24244"/>
                  </a:lnTo>
                  <a:lnTo>
                    <a:pt x="1525727" y="27978"/>
                  </a:lnTo>
                  <a:lnTo>
                    <a:pt x="1525968" y="25857"/>
                  </a:lnTo>
                  <a:lnTo>
                    <a:pt x="1526044" y="25146"/>
                  </a:lnTo>
                  <a:lnTo>
                    <a:pt x="1526133" y="24460"/>
                  </a:lnTo>
                  <a:lnTo>
                    <a:pt x="1523784" y="23241"/>
                  </a:lnTo>
                  <a:lnTo>
                    <a:pt x="1523898" y="20904"/>
                  </a:lnTo>
                  <a:lnTo>
                    <a:pt x="1523961" y="19837"/>
                  </a:lnTo>
                  <a:lnTo>
                    <a:pt x="1525168" y="20091"/>
                  </a:lnTo>
                  <a:lnTo>
                    <a:pt x="1525727" y="20548"/>
                  </a:lnTo>
                  <a:lnTo>
                    <a:pt x="1527314" y="21501"/>
                  </a:lnTo>
                  <a:lnTo>
                    <a:pt x="1526870" y="21501"/>
                  </a:lnTo>
                  <a:lnTo>
                    <a:pt x="1526781" y="23850"/>
                  </a:lnTo>
                  <a:lnTo>
                    <a:pt x="1527505" y="23850"/>
                  </a:lnTo>
                  <a:lnTo>
                    <a:pt x="1527505" y="20904"/>
                  </a:lnTo>
                  <a:close/>
                </a:path>
                <a:path w="1532890" h="553719">
                  <a:moveTo>
                    <a:pt x="1532102" y="19126"/>
                  </a:moveTo>
                  <a:lnTo>
                    <a:pt x="1531366" y="19634"/>
                  </a:lnTo>
                  <a:lnTo>
                    <a:pt x="1530731" y="19278"/>
                  </a:lnTo>
                  <a:lnTo>
                    <a:pt x="1531391" y="20193"/>
                  </a:lnTo>
                  <a:lnTo>
                    <a:pt x="1531632" y="19837"/>
                  </a:lnTo>
                  <a:lnTo>
                    <a:pt x="1531861" y="19481"/>
                  </a:lnTo>
                  <a:lnTo>
                    <a:pt x="1532102" y="19126"/>
                  </a:lnTo>
                  <a:close/>
                </a:path>
                <a:path w="1532890" h="553719">
                  <a:moveTo>
                    <a:pt x="1532458" y="26924"/>
                  </a:moveTo>
                  <a:lnTo>
                    <a:pt x="1531721" y="24879"/>
                  </a:lnTo>
                  <a:lnTo>
                    <a:pt x="1530502" y="25450"/>
                  </a:lnTo>
                  <a:lnTo>
                    <a:pt x="1528914" y="26212"/>
                  </a:lnTo>
                  <a:lnTo>
                    <a:pt x="1528686" y="27635"/>
                  </a:lnTo>
                  <a:lnTo>
                    <a:pt x="1528559" y="28333"/>
                  </a:lnTo>
                  <a:lnTo>
                    <a:pt x="1529029" y="28575"/>
                  </a:lnTo>
                  <a:lnTo>
                    <a:pt x="1529270" y="28689"/>
                  </a:lnTo>
                  <a:lnTo>
                    <a:pt x="1529499" y="27508"/>
                  </a:lnTo>
                  <a:lnTo>
                    <a:pt x="1529981" y="26924"/>
                  </a:lnTo>
                  <a:lnTo>
                    <a:pt x="1531061" y="25781"/>
                  </a:lnTo>
                  <a:lnTo>
                    <a:pt x="1531137" y="26479"/>
                  </a:lnTo>
                  <a:lnTo>
                    <a:pt x="1532102" y="26924"/>
                  </a:lnTo>
                  <a:lnTo>
                    <a:pt x="1532458" y="26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7262419" y="2296667"/>
              <a:ext cx="1546860" cy="286385"/>
            </a:xfrm>
            <a:custGeom>
              <a:avLst/>
              <a:gdLst/>
              <a:ahLst/>
              <a:cxnLst/>
              <a:rect l="l" t="t" r="r" b="b"/>
              <a:pathLst>
                <a:path w="1546859" h="286385">
                  <a:moveTo>
                    <a:pt x="101866" y="147383"/>
                  </a:moveTo>
                  <a:lnTo>
                    <a:pt x="98996" y="146989"/>
                  </a:lnTo>
                  <a:lnTo>
                    <a:pt x="98386" y="146989"/>
                  </a:lnTo>
                  <a:lnTo>
                    <a:pt x="96342" y="148043"/>
                  </a:lnTo>
                  <a:lnTo>
                    <a:pt x="95897" y="148437"/>
                  </a:lnTo>
                  <a:lnTo>
                    <a:pt x="96075" y="148043"/>
                  </a:lnTo>
                  <a:lnTo>
                    <a:pt x="95618" y="148704"/>
                  </a:lnTo>
                  <a:lnTo>
                    <a:pt x="95770" y="148755"/>
                  </a:lnTo>
                  <a:lnTo>
                    <a:pt x="95631" y="149110"/>
                  </a:lnTo>
                  <a:lnTo>
                    <a:pt x="96342" y="149110"/>
                  </a:lnTo>
                  <a:lnTo>
                    <a:pt x="98818" y="147383"/>
                  </a:lnTo>
                  <a:lnTo>
                    <a:pt x="101866" y="147383"/>
                  </a:lnTo>
                  <a:close/>
                </a:path>
                <a:path w="1546859" h="286385">
                  <a:moveTo>
                    <a:pt x="104851" y="148043"/>
                  </a:moveTo>
                  <a:lnTo>
                    <a:pt x="104140" y="146989"/>
                  </a:lnTo>
                  <a:lnTo>
                    <a:pt x="101930" y="147383"/>
                  </a:lnTo>
                  <a:lnTo>
                    <a:pt x="102209" y="147383"/>
                  </a:lnTo>
                  <a:lnTo>
                    <a:pt x="104140" y="148755"/>
                  </a:lnTo>
                  <a:lnTo>
                    <a:pt x="104851" y="148043"/>
                  </a:lnTo>
                  <a:close/>
                </a:path>
                <a:path w="1546859" h="286385">
                  <a:moveTo>
                    <a:pt x="107327" y="278384"/>
                  </a:moveTo>
                  <a:lnTo>
                    <a:pt x="106260" y="278041"/>
                  </a:lnTo>
                  <a:lnTo>
                    <a:pt x="105905" y="278041"/>
                  </a:lnTo>
                  <a:lnTo>
                    <a:pt x="105473" y="279006"/>
                  </a:lnTo>
                  <a:lnTo>
                    <a:pt x="105384" y="278841"/>
                  </a:lnTo>
                  <a:lnTo>
                    <a:pt x="105549" y="279806"/>
                  </a:lnTo>
                  <a:lnTo>
                    <a:pt x="106133" y="279450"/>
                  </a:lnTo>
                  <a:lnTo>
                    <a:pt x="107327" y="278739"/>
                  </a:lnTo>
                  <a:lnTo>
                    <a:pt x="107327" y="278384"/>
                  </a:lnTo>
                  <a:close/>
                </a:path>
                <a:path w="1546859" h="286385">
                  <a:moveTo>
                    <a:pt x="107327" y="152298"/>
                  </a:moveTo>
                  <a:lnTo>
                    <a:pt x="106705" y="150622"/>
                  </a:lnTo>
                  <a:lnTo>
                    <a:pt x="106489" y="150787"/>
                  </a:lnTo>
                  <a:lnTo>
                    <a:pt x="104851" y="151231"/>
                  </a:lnTo>
                  <a:lnTo>
                    <a:pt x="104140" y="151231"/>
                  </a:lnTo>
                  <a:lnTo>
                    <a:pt x="103657" y="151942"/>
                  </a:lnTo>
                  <a:lnTo>
                    <a:pt x="103428" y="152298"/>
                  </a:lnTo>
                  <a:lnTo>
                    <a:pt x="103784" y="152412"/>
                  </a:lnTo>
                  <a:lnTo>
                    <a:pt x="104140" y="152539"/>
                  </a:lnTo>
                  <a:lnTo>
                    <a:pt x="104495" y="152654"/>
                  </a:lnTo>
                  <a:lnTo>
                    <a:pt x="105435" y="152539"/>
                  </a:lnTo>
                  <a:lnTo>
                    <a:pt x="106375" y="152412"/>
                  </a:lnTo>
                  <a:lnTo>
                    <a:pt x="107327" y="152298"/>
                  </a:lnTo>
                  <a:close/>
                </a:path>
                <a:path w="1546859" h="286385">
                  <a:moveTo>
                    <a:pt x="109093" y="159385"/>
                  </a:moveTo>
                  <a:lnTo>
                    <a:pt x="101587" y="159550"/>
                  </a:lnTo>
                  <a:lnTo>
                    <a:pt x="90601" y="160782"/>
                  </a:lnTo>
                  <a:lnTo>
                    <a:pt x="79375" y="162648"/>
                  </a:lnTo>
                  <a:lnTo>
                    <a:pt x="71196" y="164693"/>
                  </a:lnTo>
                  <a:lnTo>
                    <a:pt x="69418" y="164693"/>
                  </a:lnTo>
                  <a:lnTo>
                    <a:pt x="69418" y="164338"/>
                  </a:lnTo>
                  <a:lnTo>
                    <a:pt x="70650" y="163118"/>
                  </a:lnTo>
                  <a:lnTo>
                    <a:pt x="71856" y="163461"/>
                  </a:lnTo>
                  <a:lnTo>
                    <a:pt x="73672" y="163283"/>
                  </a:lnTo>
                  <a:lnTo>
                    <a:pt x="73672" y="162928"/>
                  </a:lnTo>
                  <a:lnTo>
                    <a:pt x="72707" y="162369"/>
                  </a:lnTo>
                  <a:lnTo>
                    <a:pt x="71551" y="162572"/>
                  </a:lnTo>
                  <a:lnTo>
                    <a:pt x="65544" y="161150"/>
                  </a:lnTo>
                  <a:lnTo>
                    <a:pt x="55714" y="168148"/>
                  </a:lnTo>
                  <a:lnTo>
                    <a:pt x="51358" y="170713"/>
                  </a:lnTo>
                  <a:lnTo>
                    <a:pt x="368" y="204368"/>
                  </a:lnTo>
                  <a:lnTo>
                    <a:pt x="0" y="205079"/>
                  </a:lnTo>
                  <a:lnTo>
                    <a:pt x="1066" y="205079"/>
                  </a:lnTo>
                  <a:lnTo>
                    <a:pt x="14528" y="196926"/>
                  </a:lnTo>
                  <a:lnTo>
                    <a:pt x="49237" y="174612"/>
                  </a:lnTo>
                  <a:lnTo>
                    <a:pt x="44729" y="179146"/>
                  </a:lnTo>
                  <a:lnTo>
                    <a:pt x="35166" y="186436"/>
                  </a:lnTo>
                  <a:lnTo>
                    <a:pt x="25019" y="193408"/>
                  </a:lnTo>
                  <a:lnTo>
                    <a:pt x="18770" y="196926"/>
                  </a:lnTo>
                  <a:lnTo>
                    <a:pt x="18072" y="197993"/>
                  </a:lnTo>
                  <a:lnTo>
                    <a:pt x="24041" y="195846"/>
                  </a:lnTo>
                  <a:lnTo>
                    <a:pt x="27762" y="191566"/>
                  </a:lnTo>
                  <a:lnTo>
                    <a:pt x="32588" y="188429"/>
                  </a:lnTo>
                  <a:lnTo>
                    <a:pt x="46761" y="180987"/>
                  </a:lnTo>
                  <a:lnTo>
                    <a:pt x="51041" y="177977"/>
                  </a:lnTo>
                  <a:lnTo>
                    <a:pt x="54457" y="173482"/>
                  </a:lnTo>
                  <a:lnTo>
                    <a:pt x="59156" y="170713"/>
                  </a:lnTo>
                  <a:lnTo>
                    <a:pt x="70078" y="166192"/>
                  </a:lnTo>
                  <a:lnTo>
                    <a:pt x="82613" y="163550"/>
                  </a:lnTo>
                  <a:lnTo>
                    <a:pt x="108737" y="160096"/>
                  </a:lnTo>
                  <a:lnTo>
                    <a:pt x="109093" y="159385"/>
                  </a:lnTo>
                  <a:close/>
                </a:path>
                <a:path w="1546859" h="286385">
                  <a:moveTo>
                    <a:pt x="111925" y="149110"/>
                  </a:moveTo>
                  <a:lnTo>
                    <a:pt x="111366" y="147955"/>
                  </a:lnTo>
                  <a:lnTo>
                    <a:pt x="110426" y="147320"/>
                  </a:lnTo>
                  <a:lnTo>
                    <a:pt x="109448" y="146634"/>
                  </a:lnTo>
                  <a:lnTo>
                    <a:pt x="110032" y="148272"/>
                  </a:lnTo>
                  <a:lnTo>
                    <a:pt x="110274" y="148539"/>
                  </a:lnTo>
                  <a:lnTo>
                    <a:pt x="111925" y="149110"/>
                  </a:lnTo>
                  <a:close/>
                </a:path>
                <a:path w="1546859" h="286385">
                  <a:moveTo>
                    <a:pt x="116179" y="138836"/>
                  </a:moveTo>
                  <a:lnTo>
                    <a:pt x="115214" y="139192"/>
                  </a:lnTo>
                  <a:lnTo>
                    <a:pt x="114757" y="139903"/>
                  </a:lnTo>
                  <a:lnTo>
                    <a:pt x="114046" y="140614"/>
                  </a:lnTo>
                  <a:lnTo>
                    <a:pt x="114998" y="141312"/>
                  </a:lnTo>
                  <a:lnTo>
                    <a:pt x="115468" y="141668"/>
                  </a:lnTo>
                  <a:lnTo>
                    <a:pt x="115239" y="140500"/>
                  </a:lnTo>
                  <a:lnTo>
                    <a:pt x="115112" y="139903"/>
                  </a:lnTo>
                  <a:lnTo>
                    <a:pt x="116179" y="138836"/>
                  </a:lnTo>
                  <a:close/>
                </a:path>
                <a:path w="1546859" h="286385">
                  <a:moveTo>
                    <a:pt x="118237" y="163817"/>
                  </a:moveTo>
                  <a:lnTo>
                    <a:pt x="110324" y="161378"/>
                  </a:lnTo>
                  <a:lnTo>
                    <a:pt x="103606" y="163334"/>
                  </a:lnTo>
                  <a:lnTo>
                    <a:pt x="102882" y="163334"/>
                  </a:lnTo>
                  <a:lnTo>
                    <a:pt x="104622" y="165049"/>
                  </a:lnTo>
                  <a:lnTo>
                    <a:pt x="108699" y="165049"/>
                  </a:lnTo>
                  <a:lnTo>
                    <a:pt x="113334" y="163982"/>
                  </a:lnTo>
                  <a:lnTo>
                    <a:pt x="113563" y="164312"/>
                  </a:lnTo>
                  <a:lnTo>
                    <a:pt x="113779" y="164312"/>
                  </a:lnTo>
                  <a:lnTo>
                    <a:pt x="113703" y="165760"/>
                  </a:lnTo>
                  <a:lnTo>
                    <a:pt x="117843" y="163982"/>
                  </a:lnTo>
                  <a:lnTo>
                    <a:pt x="118237" y="163817"/>
                  </a:lnTo>
                  <a:close/>
                </a:path>
                <a:path w="1546859" h="286385">
                  <a:moveTo>
                    <a:pt x="126453" y="283349"/>
                  </a:moveTo>
                  <a:lnTo>
                    <a:pt x="124968" y="284365"/>
                  </a:lnTo>
                  <a:lnTo>
                    <a:pt x="123177" y="285242"/>
                  </a:lnTo>
                  <a:lnTo>
                    <a:pt x="121132" y="284772"/>
                  </a:lnTo>
                  <a:lnTo>
                    <a:pt x="120904" y="285711"/>
                  </a:lnTo>
                  <a:lnTo>
                    <a:pt x="120777" y="286181"/>
                  </a:lnTo>
                  <a:lnTo>
                    <a:pt x="123266" y="286181"/>
                  </a:lnTo>
                  <a:lnTo>
                    <a:pt x="124091" y="285940"/>
                  </a:lnTo>
                  <a:lnTo>
                    <a:pt x="124917" y="285711"/>
                  </a:lnTo>
                  <a:lnTo>
                    <a:pt x="125742" y="285470"/>
                  </a:lnTo>
                  <a:lnTo>
                    <a:pt x="125971" y="285115"/>
                  </a:lnTo>
                  <a:lnTo>
                    <a:pt x="126453" y="284416"/>
                  </a:lnTo>
                  <a:lnTo>
                    <a:pt x="126453" y="283349"/>
                  </a:lnTo>
                  <a:close/>
                </a:path>
                <a:path w="1546859" h="286385">
                  <a:moveTo>
                    <a:pt x="126453" y="137426"/>
                  </a:moveTo>
                  <a:lnTo>
                    <a:pt x="125069" y="136410"/>
                  </a:lnTo>
                  <a:lnTo>
                    <a:pt x="124828" y="136766"/>
                  </a:lnTo>
                  <a:lnTo>
                    <a:pt x="123977" y="138137"/>
                  </a:lnTo>
                  <a:lnTo>
                    <a:pt x="124675" y="138607"/>
                  </a:lnTo>
                  <a:lnTo>
                    <a:pt x="125031" y="138836"/>
                  </a:lnTo>
                  <a:lnTo>
                    <a:pt x="125272" y="138722"/>
                  </a:lnTo>
                  <a:lnTo>
                    <a:pt x="125501" y="138607"/>
                  </a:lnTo>
                  <a:lnTo>
                    <a:pt x="125742" y="138480"/>
                  </a:lnTo>
                  <a:lnTo>
                    <a:pt x="126453" y="137426"/>
                  </a:lnTo>
                  <a:close/>
                </a:path>
                <a:path w="1546859" h="286385">
                  <a:moveTo>
                    <a:pt x="126453" y="134594"/>
                  </a:moveTo>
                  <a:lnTo>
                    <a:pt x="125031" y="134823"/>
                  </a:lnTo>
                  <a:lnTo>
                    <a:pt x="124320" y="134950"/>
                  </a:lnTo>
                  <a:lnTo>
                    <a:pt x="124320" y="135293"/>
                  </a:lnTo>
                  <a:lnTo>
                    <a:pt x="125387" y="135293"/>
                  </a:lnTo>
                  <a:lnTo>
                    <a:pt x="125742" y="135064"/>
                  </a:lnTo>
                  <a:lnTo>
                    <a:pt x="126098" y="134823"/>
                  </a:lnTo>
                  <a:lnTo>
                    <a:pt x="126453" y="134594"/>
                  </a:lnTo>
                  <a:close/>
                </a:path>
                <a:path w="1546859" h="286385">
                  <a:moveTo>
                    <a:pt x="127508" y="161861"/>
                  </a:moveTo>
                  <a:lnTo>
                    <a:pt x="125031" y="162661"/>
                  </a:lnTo>
                  <a:lnTo>
                    <a:pt x="125031" y="165760"/>
                  </a:lnTo>
                  <a:lnTo>
                    <a:pt x="122910" y="165049"/>
                  </a:lnTo>
                  <a:lnTo>
                    <a:pt x="122313" y="165049"/>
                  </a:lnTo>
                  <a:lnTo>
                    <a:pt x="124371" y="163817"/>
                  </a:lnTo>
                  <a:lnTo>
                    <a:pt x="124917" y="163817"/>
                  </a:lnTo>
                  <a:lnTo>
                    <a:pt x="125031" y="165760"/>
                  </a:lnTo>
                  <a:lnTo>
                    <a:pt x="125031" y="162661"/>
                  </a:lnTo>
                  <a:lnTo>
                    <a:pt x="120015" y="164274"/>
                  </a:lnTo>
                  <a:lnTo>
                    <a:pt x="119367" y="163334"/>
                  </a:lnTo>
                  <a:lnTo>
                    <a:pt x="118237" y="163817"/>
                  </a:lnTo>
                  <a:lnTo>
                    <a:pt x="119862" y="164312"/>
                  </a:lnTo>
                  <a:lnTo>
                    <a:pt x="120053" y="164312"/>
                  </a:lnTo>
                  <a:lnTo>
                    <a:pt x="121259" y="165989"/>
                  </a:lnTo>
                  <a:lnTo>
                    <a:pt x="126453" y="167525"/>
                  </a:lnTo>
                  <a:lnTo>
                    <a:pt x="126301" y="165989"/>
                  </a:lnTo>
                  <a:lnTo>
                    <a:pt x="126276" y="165760"/>
                  </a:lnTo>
                  <a:lnTo>
                    <a:pt x="126174" y="163817"/>
                  </a:lnTo>
                  <a:lnTo>
                    <a:pt x="127508" y="161861"/>
                  </a:lnTo>
                  <a:close/>
                </a:path>
                <a:path w="1546859" h="286385">
                  <a:moveTo>
                    <a:pt x="129641" y="162928"/>
                  </a:moveTo>
                  <a:lnTo>
                    <a:pt x="129400" y="162458"/>
                  </a:lnTo>
                  <a:lnTo>
                    <a:pt x="129171" y="161975"/>
                  </a:lnTo>
                  <a:lnTo>
                    <a:pt x="128930" y="161505"/>
                  </a:lnTo>
                  <a:lnTo>
                    <a:pt x="128574" y="161505"/>
                  </a:lnTo>
                  <a:lnTo>
                    <a:pt x="128460" y="161747"/>
                  </a:lnTo>
                  <a:lnTo>
                    <a:pt x="128333" y="161975"/>
                  </a:lnTo>
                  <a:lnTo>
                    <a:pt x="128219" y="162217"/>
                  </a:lnTo>
                  <a:lnTo>
                    <a:pt x="128689" y="162458"/>
                  </a:lnTo>
                  <a:lnTo>
                    <a:pt x="129171" y="162687"/>
                  </a:lnTo>
                  <a:lnTo>
                    <a:pt x="129641" y="162928"/>
                  </a:lnTo>
                  <a:close/>
                </a:path>
                <a:path w="1546859" h="286385">
                  <a:moveTo>
                    <a:pt x="132473" y="165404"/>
                  </a:moveTo>
                  <a:lnTo>
                    <a:pt x="130683" y="165163"/>
                  </a:lnTo>
                  <a:lnTo>
                    <a:pt x="130517" y="165011"/>
                  </a:lnTo>
                  <a:lnTo>
                    <a:pt x="129641" y="163982"/>
                  </a:lnTo>
                  <a:lnTo>
                    <a:pt x="127863" y="163982"/>
                  </a:lnTo>
                  <a:lnTo>
                    <a:pt x="127749" y="164223"/>
                  </a:lnTo>
                  <a:lnTo>
                    <a:pt x="127508" y="164693"/>
                  </a:lnTo>
                  <a:lnTo>
                    <a:pt x="128803" y="165773"/>
                  </a:lnTo>
                  <a:lnTo>
                    <a:pt x="130492" y="166966"/>
                  </a:lnTo>
                  <a:lnTo>
                    <a:pt x="131762" y="167881"/>
                  </a:lnTo>
                  <a:lnTo>
                    <a:pt x="131635" y="166484"/>
                  </a:lnTo>
                  <a:lnTo>
                    <a:pt x="131686" y="166954"/>
                  </a:lnTo>
                  <a:lnTo>
                    <a:pt x="132473" y="165404"/>
                  </a:lnTo>
                  <a:close/>
                </a:path>
                <a:path w="1546859" h="286385">
                  <a:moveTo>
                    <a:pt x="132473" y="132105"/>
                  </a:moveTo>
                  <a:lnTo>
                    <a:pt x="130111" y="132588"/>
                  </a:lnTo>
                  <a:lnTo>
                    <a:pt x="128930" y="132816"/>
                  </a:lnTo>
                  <a:lnTo>
                    <a:pt x="128689" y="133286"/>
                  </a:lnTo>
                  <a:lnTo>
                    <a:pt x="128574" y="133527"/>
                  </a:lnTo>
                  <a:lnTo>
                    <a:pt x="129641" y="133527"/>
                  </a:lnTo>
                  <a:lnTo>
                    <a:pt x="132473" y="132105"/>
                  </a:lnTo>
                  <a:close/>
                </a:path>
                <a:path w="1546859" h="286385">
                  <a:moveTo>
                    <a:pt x="134950" y="167881"/>
                  </a:moveTo>
                  <a:lnTo>
                    <a:pt x="134594" y="167881"/>
                  </a:lnTo>
                  <a:lnTo>
                    <a:pt x="134823" y="168592"/>
                  </a:lnTo>
                  <a:lnTo>
                    <a:pt x="134950" y="168948"/>
                  </a:lnTo>
                  <a:lnTo>
                    <a:pt x="134950" y="167881"/>
                  </a:lnTo>
                  <a:close/>
                </a:path>
                <a:path w="1546859" h="286385">
                  <a:moveTo>
                    <a:pt x="135661" y="167170"/>
                  </a:moveTo>
                  <a:lnTo>
                    <a:pt x="135229" y="164541"/>
                  </a:lnTo>
                  <a:lnTo>
                    <a:pt x="134226" y="164071"/>
                  </a:lnTo>
                  <a:lnTo>
                    <a:pt x="132829" y="162572"/>
                  </a:lnTo>
                  <a:lnTo>
                    <a:pt x="133464" y="161340"/>
                  </a:lnTo>
                  <a:lnTo>
                    <a:pt x="133946" y="161531"/>
                  </a:lnTo>
                  <a:lnTo>
                    <a:pt x="134950" y="160807"/>
                  </a:lnTo>
                  <a:lnTo>
                    <a:pt x="132473" y="161150"/>
                  </a:lnTo>
                  <a:lnTo>
                    <a:pt x="132486" y="163601"/>
                  </a:lnTo>
                  <a:lnTo>
                    <a:pt x="134112" y="165239"/>
                  </a:lnTo>
                  <a:lnTo>
                    <a:pt x="135661" y="167170"/>
                  </a:lnTo>
                  <a:close/>
                </a:path>
                <a:path w="1546859" h="286385">
                  <a:moveTo>
                    <a:pt x="140258" y="164338"/>
                  </a:moveTo>
                  <a:lnTo>
                    <a:pt x="139915" y="164338"/>
                  </a:lnTo>
                  <a:lnTo>
                    <a:pt x="138849" y="164693"/>
                  </a:lnTo>
                  <a:lnTo>
                    <a:pt x="138849" y="170357"/>
                  </a:lnTo>
                  <a:lnTo>
                    <a:pt x="140258" y="170357"/>
                  </a:lnTo>
                  <a:lnTo>
                    <a:pt x="140030" y="168694"/>
                  </a:lnTo>
                  <a:lnTo>
                    <a:pt x="139509" y="167093"/>
                  </a:lnTo>
                  <a:lnTo>
                    <a:pt x="140258" y="164338"/>
                  </a:lnTo>
                  <a:close/>
                </a:path>
                <a:path w="1546859" h="286385">
                  <a:moveTo>
                    <a:pt x="140258" y="135648"/>
                  </a:moveTo>
                  <a:lnTo>
                    <a:pt x="139852" y="135648"/>
                  </a:lnTo>
                  <a:lnTo>
                    <a:pt x="139547" y="135826"/>
                  </a:lnTo>
                  <a:lnTo>
                    <a:pt x="139306" y="136321"/>
                  </a:lnTo>
                  <a:lnTo>
                    <a:pt x="138849" y="137071"/>
                  </a:lnTo>
                  <a:lnTo>
                    <a:pt x="137807" y="136855"/>
                  </a:lnTo>
                  <a:lnTo>
                    <a:pt x="137147" y="136715"/>
                  </a:lnTo>
                  <a:lnTo>
                    <a:pt x="135661" y="136410"/>
                  </a:lnTo>
                  <a:lnTo>
                    <a:pt x="135661" y="138480"/>
                  </a:lnTo>
                  <a:lnTo>
                    <a:pt x="133527" y="137782"/>
                  </a:lnTo>
                  <a:lnTo>
                    <a:pt x="133438" y="137515"/>
                  </a:lnTo>
                  <a:lnTo>
                    <a:pt x="133362" y="137287"/>
                  </a:lnTo>
                  <a:lnTo>
                    <a:pt x="133286" y="137071"/>
                  </a:lnTo>
                  <a:lnTo>
                    <a:pt x="133184" y="136715"/>
                  </a:lnTo>
                  <a:lnTo>
                    <a:pt x="135026" y="137071"/>
                  </a:lnTo>
                  <a:lnTo>
                    <a:pt x="135102" y="136855"/>
                  </a:lnTo>
                  <a:lnTo>
                    <a:pt x="135166" y="137071"/>
                  </a:lnTo>
                  <a:lnTo>
                    <a:pt x="135242" y="137287"/>
                  </a:lnTo>
                  <a:lnTo>
                    <a:pt x="135318" y="137515"/>
                  </a:lnTo>
                  <a:lnTo>
                    <a:pt x="135420" y="137782"/>
                  </a:lnTo>
                  <a:lnTo>
                    <a:pt x="135534" y="138137"/>
                  </a:lnTo>
                  <a:lnTo>
                    <a:pt x="135661" y="138480"/>
                  </a:lnTo>
                  <a:lnTo>
                    <a:pt x="135661" y="136410"/>
                  </a:lnTo>
                  <a:lnTo>
                    <a:pt x="132041" y="135648"/>
                  </a:lnTo>
                  <a:lnTo>
                    <a:pt x="130124" y="135648"/>
                  </a:lnTo>
                  <a:lnTo>
                    <a:pt x="130251" y="136321"/>
                  </a:lnTo>
                  <a:lnTo>
                    <a:pt x="130327" y="136715"/>
                  </a:lnTo>
                  <a:lnTo>
                    <a:pt x="130441" y="137287"/>
                  </a:lnTo>
                  <a:lnTo>
                    <a:pt x="130708" y="137515"/>
                  </a:lnTo>
                  <a:lnTo>
                    <a:pt x="132118" y="138137"/>
                  </a:lnTo>
                  <a:lnTo>
                    <a:pt x="132473" y="138671"/>
                  </a:lnTo>
                  <a:lnTo>
                    <a:pt x="132588" y="138836"/>
                  </a:lnTo>
                  <a:lnTo>
                    <a:pt x="133502" y="138836"/>
                  </a:lnTo>
                  <a:lnTo>
                    <a:pt x="132473" y="139382"/>
                  </a:lnTo>
                  <a:lnTo>
                    <a:pt x="132473" y="141312"/>
                  </a:lnTo>
                  <a:lnTo>
                    <a:pt x="132473" y="144856"/>
                  </a:lnTo>
                  <a:lnTo>
                    <a:pt x="130416" y="144297"/>
                  </a:lnTo>
                  <a:lnTo>
                    <a:pt x="130022" y="143446"/>
                  </a:lnTo>
                  <a:lnTo>
                    <a:pt x="129921" y="143217"/>
                  </a:lnTo>
                  <a:lnTo>
                    <a:pt x="129806" y="142379"/>
                  </a:lnTo>
                  <a:lnTo>
                    <a:pt x="129768" y="142024"/>
                  </a:lnTo>
                  <a:lnTo>
                    <a:pt x="129679" y="141312"/>
                  </a:lnTo>
                  <a:lnTo>
                    <a:pt x="129641" y="140970"/>
                  </a:lnTo>
                  <a:lnTo>
                    <a:pt x="131076" y="140970"/>
                  </a:lnTo>
                  <a:lnTo>
                    <a:pt x="132473" y="141312"/>
                  </a:lnTo>
                  <a:lnTo>
                    <a:pt x="132473" y="139382"/>
                  </a:lnTo>
                  <a:lnTo>
                    <a:pt x="132118" y="139560"/>
                  </a:lnTo>
                  <a:lnTo>
                    <a:pt x="127863" y="136715"/>
                  </a:lnTo>
                  <a:lnTo>
                    <a:pt x="127774" y="137782"/>
                  </a:lnTo>
                  <a:lnTo>
                    <a:pt x="127660" y="138671"/>
                  </a:lnTo>
                  <a:lnTo>
                    <a:pt x="126796" y="139585"/>
                  </a:lnTo>
                  <a:lnTo>
                    <a:pt x="127825" y="143217"/>
                  </a:lnTo>
                  <a:lnTo>
                    <a:pt x="128727" y="143217"/>
                  </a:lnTo>
                  <a:lnTo>
                    <a:pt x="129514" y="143446"/>
                  </a:lnTo>
                  <a:lnTo>
                    <a:pt x="127508" y="147345"/>
                  </a:lnTo>
                  <a:lnTo>
                    <a:pt x="126453" y="147345"/>
                  </a:lnTo>
                  <a:lnTo>
                    <a:pt x="125831" y="146418"/>
                  </a:lnTo>
                  <a:lnTo>
                    <a:pt x="125831" y="143446"/>
                  </a:lnTo>
                  <a:lnTo>
                    <a:pt x="126695" y="145288"/>
                  </a:lnTo>
                  <a:lnTo>
                    <a:pt x="126784" y="144856"/>
                  </a:lnTo>
                  <a:lnTo>
                    <a:pt x="126898" y="144297"/>
                  </a:lnTo>
                  <a:lnTo>
                    <a:pt x="126987" y="143916"/>
                  </a:lnTo>
                  <a:lnTo>
                    <a:pt x="127088" y="143446"/>
                  </a:lnTo>
                  <a:lnTo>
                    <a:pt x="127127" y="143217"/>
                  </a:lnTo>
                  <a:lnTo>
                    <a:pt x="127292" y="143217"/>
                  </a:lnTo>
                  <a:lnTo>
                    <a:pt x="125552" y="141617"/>
                  </a:lnTo>
                  <a:lnTo>
                    <a:pt x="125552" y="143916"/>
                  </a:lnTo>
                  <a:lnTo>
                    <a:pt x="125349" y="143916"/>
                  </a:lnTo>
                  <a:lnTo>
                    <a:pt x="125082" y="144856"/>
                  </a:lnTo>
                  <a:lnTo>
                    <a:pt x="124955" y="145288"/>
                  </a:lnTo>
                  <a:lnTo>
                    <a:pt x="124853" y="145630"/>
                  </a:lnTo>
                  <a:lnTo>
                    <a:pt x="124764" y="145961"/>
                  </a:lnTo>
                  <a:lnTo>
                    <a:pt x="124675" y="146278"/>
                  </a:lnTo>
                  <a:lnTo>
                    <a:pt x="123266" y="147345"/>
                  </a:lnTo>
                  <a:lnTo>
                    <a:pt x="121843" y="147345"/>
                  </a:lnTo>
                  <a:lnTo>
                    <a:pt x="121729" y="146634"/>
                  </a:lnTo>
                  <a:lnTo>
                    <a:pt x="121666" y="146278"/>
                  </a:lnTo>
                  <a:lnTo>
                    <a:pt x="121551" y="145630"/>
                  </a:lnTo>
                  <a:lnTo>
                    <a:pt x="121500" y="145288"/>
                  </a:lnTo>
                  <a:lnTo>
                    <a:pt x="121958" y="144856"/>
                  </a:lnTo>
                  <a:lnTo>
                    <a:pt x="124142" y="143217"/>
                  </a:lnTo>
                  <a:lnTo>
                    <a:pt x="124510" y="143217"/>
                  </a:lnTo>
                  <a:lnTo>
                    <a:pt x="125552" y="143916"/>
                  </a:lnTo>
                  <a:lnTo>
                    <a:pt x="125552" y="141617"/>
                  </a:lnTo>
                  <a:lnTo>
                    <a:pt x="122555" y="138836"/>
                  </a:lnTo>
                  <a:lnTo>
                    <a:pt x="121145" y="138836"/>
                  </a:lnTo>
                  <a:lnTo>
                    <a:pt x="121488" y="139585"/>
                  </a:lnTo>
                  <a:lnTo>
                    <a:pt x="120954" y="139585"/>
                  </a:lnTo>
                  <a:lnTo>
                    <a:pt x="122999" y="140970"/>
                  </a:lnTo>
                  <a:lnTo>
                    <a:pt x="122948" y="141312"/>
                  </a:lnTo>
                  <a:lnTo>
                    <a:pt x="123151" y="142024"/>
                  </a:lnTo>
                  <a:lnTo>
                    <a:pt x="123266" y="142379"/>
                  </a:lnTo>
                  <a:lnTo>
                    <a:pt x="122834" y="143217"/>
                  </a:lnTo>
                  <a:lnTo>
                    <a:pt x="122428" y="143217"/>
                  </a:lnTo>
                  <a:lnTo>
                    <a:pt x="120434" y="142024"/>
                  </a:lnTo>
                  <a:lnTo>
                    <a:pt x="120192" y="142024"/>
                  </a:lnTo>
                  <a:lnTo>
                    <a:pt x="119913" y="143217"/>
                  </a:lnTo>
                  <a:lnTo>
                    <a:pt x="119837" y="143916"/>
                  </a:lnTo>
                  <a:lnTo>
                    <a:pt x="119722" y="144856"/>
                  </a:lnTo>
                  <a:lnTo>
                    <a:pt x="118846" y="145630"/>
                  </a:lnTo>
                  <a:lnTo>
                    <a:pt x="114046" y="145630"/>
                  </a:lnTo>
                  <a:lnTo>
                    <a:pt x="114046" y="150177"/>
                  </a:lnTo>
                  <a:lnTo>
                    <a:pt x="113284" y="150177"/>
                  </a:lnTo>
                  <a:lnTo>
                    <a:pt x="114757" y="150876"/>
                  </a:lnTo>
                  <a:lnTo>
                    <a:pt x="114757" y="146989"/>
                  </a:lnTo>
                  <a:lnTo>
                    <a:pt x="115912" y="146418"/>
                  </a:lnTo>
                  <a:lnTo>
                    <a:pt x="116878" y="146278"/>
                  </a:lnTo>
                  <a:lnTo>
                    <a:pt x="119367" y="146278"/>
                  </a:lnTo>
                  <a:lnTo>
                    <a:pt x="120637" y="147497"/>
                  </a:lnTo>
                  <a:lnTo>
                    <a:pt x="121412" y="147993"/>
                  </a:lnTo>
                  <a:lnTo>
                    <a:pt x="121577" y="148869"/>
                  </a:lnTo>
                  <a:lnTo>
                    <a:pt x="121691" y="149466"/>
                  </a:lnTo>
                  <a:lnTo>
                    <a:pt x="121742" y="149669"/>
                  </a:lnTo>
                  <a:lnTo>
                    <a:pt x="121843" y="150177"/>
                  </a:lnTo>
                  <a:lnTo>
                    <a:pt x="123253" y="149669"/>
                  </a:lnTo>
                  <a:lnTo>
                    <a:pt x="122961" y="149466"/>
                  </a:lnTo>
                  <a:lnTo>
                    <a:pt x="123799" y="148869"/>
                  </a:lnTo>
                  <a:lnTo>
                    <a:pt x="129146" y="148869"/>
                  </a:lnTo>
                  <a:lnTo>
                    <a:pt x="130276" y="148869"/>
                  </a:lnTo>
                  <a:lnTo>
                    <a:pt x="130594" y="148297"/>
                  </a:lnTo>
                  <a:lnTo>
                    <a:pt x="131025" y="147497"/>
                  </a:lnTo>
                  <a:lnTo>
                    <a:pt x="131038" y="147345"/>
                  </a:lnTo>
                  <a:lnTo>
                    <a:pt x="130759" y="147345"/>
                  </a:lnTo>
                  <a:lnTo>
                    <a:pt x="132473" y="146634"/>
                  </a:lnTo>
                  <a:lnTo>
                    <a:pt x="132702" y="146634"/>
                  </a:lnTo>
                  <a:lnTo>
                    <a:pt x="132791" y="146989"/>
                  </a:lnTo>
                  <a:lnTo>
                    <a:pt x="132892" y="147345"/>
                  </a:lnTo>
                  <a:lnTo>
                    <a:pt x="133007" y="147764"/>
                  </a:lnTo>
                  <a:lnTo>
                    <a:pt x="133134" y="148209"/>
                  </a:lnTo>
                  <a:lnTo>
                    <a:pt x="132930" y="148209"/>
                  </a:lnTo>
                  <a:lnTo>
                    <a:pt x="132295" y="149466"/>
                  </a:lnTo>
                  <a:lnTo>
                    <a:pt x="132194" y="149669"/>
                  </a:lnTo>
                  <a:lnTo>
                    <a:pt x="132118" y="149821"/>
                  </a:lnTo>
                  <a:lnTo>
                    <a:pt x="133184" y="151231"/>
                  </a:lnTo>
                  <a:lnTo>
                    <a:pt x="131572" y="151231"/>
                  </a:lnTo>
                  <a:lnTo>
                    <a:pt x="130873" y="149821"/>
                  </a:lnTo>
                  <a:lnTo>
                    <a:pt x="130797" y="149669"/>
                  </a:lnTo>
                  <a:lnTo>
                    <a:pt x="130695" y="149466"/>
                  </a:lnTo>
                  <a:lnTo>
                    <a:pt x="130403" y="148907"/>
                  </a:lnTo>
                  <a:lnTo>
                    <a:pt x="127419" y="149466"/>
                  </a:lnTo>
                  <a:lnTo>
                    <a:pt x="128117" y="151231"/>
                  </a:lnTo>
                  <a:lnTo>
                    <a:pt x="128752" y="151231"/>
                  </a:lnTo>
                  <a:lnTo>
                    <a:pt x="129286" y="151587"/>
                  </a:lnTo>
                  <a:lnTo>
                    <a:pt x="127508" y="155130"/>
                  </a:lnTo>
                  <a:lnTo>
                    <a:pt x="127508" y="155371"/>
                  </a:lnTo>
                  <a:lnTo>
                    <a:pt x="129794" y="156108"/>
                  </a:lnTo>
                  <a:lnTo>
                    <a:pt x="134721" y="154317"/>
                  </a:lnTo>
                  <a:lnTo>
                    <a:pt x="137782" y="153365"/>
                  </a:lnTo>
                  <a:lnTo>
                    <a:pt x="138696" y="150177"/>
                  </a:lnTo>
                  <a:lnTo>
                    <a:pt x="138811" y="149821"/>
                  </a:lnTo>
                  <a:lnTo>
                    <a:pt x="138912" y="149466"/>
                  </a:lnTo>
                  <a:lnTo>
                    <a:pt x="139077" y="148869"/>
                  </a:lnTo>
                  <a:lnTo>
                    <a:pt x="138849" y="148869"/>
                  </a:lnTo>
                  <a:lnTo>
                    <a:pt x="140157" y="147764"/>
                  </a:lnTo>
                  <a:lnTo>
                    <a:pt x="139242" y="144297"/>
                  </a:lnTo>
                  <a:lnTo>
                    <a:pt x="139217" y="144157"/>
                  </a:lnTo>
                  <a:lnTo>
                    <a:pt x="139153" y="143916"/>
                  </a:lnTo>
                  <a:lnTo>
                    <a:pt x="139026" y="143446"/>
                  </a:lnTo>
                  <a:lnTo>
                    <a:pt x="138963" y="143217"/>
                  </a:lnTo>
                  <a:lnTo>
                    <a:pt x="139801" y="143217"/>
                  </a:lnTo>
                  <a:lnTo>
                    <a:pt x="140258" y="143446"/>
                  </a:lnTo>
                  <a:lnTo>
                    <a:pt x="140258" y="142379"/>
                  </a:lnTo>
                  <a:lnTo>
                    <a:pt x="140258" y="140970"/>
                  </a:lnTo>
                  <a:lnTo>
                    <a:pt x="138836" y="140970"/>
                  </a:lnTo>
                  <a:lnTo>
                    <a:pt x="138836" y="142735"/>
                  </a:lnTo>
                  <a:lnTo>
                    <a:pt x="138480" y="142557"/>
                  </a:lnTo>
                  <a:lnTo>
                    <a:pt x="138480" y="147688"/>
                  </a:lnTo>
                  <a:lnTo>
                    <a:pt x="138137" y="147345"/>
                  </a:lnTo>
                  <a:lnTo>
                    <a:pt x="137947" y="147167"/>
                  </a:lnTo>
                  <a:lnTo>
                    <a:pt x="137769" y="146989"/>
                  </a:lnTo>
                  <a:lnTo>
                    <a:pt x="137782" y="145961"/>
                  </a:lnTo>
                  <a:lnTo>
                    <a:pt x="137185" y="146278"/>
                  </a:lnTo>
                  <a:lnTo>
                    <a:pt x="136715" y="146570"/>
                  </a:lnTo>
                  <a:lnTo>
                    <a:pt x="136715" y="148209"/>
                  </a:lnTo>
                  <a:lnTo>
                    <a:pt x="136715" y="149466"/>
                  </a:lnTo>
                  <a:lnTo>
                    <a:pt x="134594" y="149466"/>
                  </a:lnTo>
                  <a:lnTo>
                    <a:pt x="135432" y="148209"/>
                  </a:lnTo>
                  <a:lnTo>
                    <a:pt x="136715" y="148209"/>
                  </a:lnTo>
                  <a:lnTo>
                    <a:pt x="136715" y="146570"/>
                  </a:lnTo>
                  <a:lnTo>
                    <a:pt x="135661" y="146634"/>
                  </a:lnTo>
                  <a:lnTo>
                    <a:pt x="135102" y="146291"/>
                  </a:lnTo>
                  <a:lnTo>
                    <a:pt x="135102" y="146634"/>
                  </a:lnTo>
                  <a:lnTo>
                    <a:pt x="135102" y="146291"/>
                  </a:lnTo>
                  <a:lnTo>
                    <a:pt x="134962" y="146278"/>
                  </a:lnTo>
                  <a:lnTo>
                    <a:pt x="134835" y="146278"/>
                  </a:lnTo>
                  <a:lnTo>
                    <a:pt x="134594" y="145961"/>
                  </a:lnTo>
                  <a:lnTo>
                    <a:pt x="134962" y="146278"/>
                  </a:lnTo>
                  <a:lnTo>
                    <a:pt x="134848" y="145961"/>
                  </a:lnTo>
                  <a:lnTo>
                    <a:pt x="134734" y="145630"/>
                  </a:lnTo>
                  <a:lnTo>
                    <a:pt x="134620" y="145288"/>
                  </a:lnTo>
                  <a:lnTo>
                    <a:pt x="134823" y="144856"/>
                  </a:lnTo>
                  <a:lnTo>
                    <a:pt x="135204" y="144297"/>
                  </a:lnTo>
                  <a:lnTo>
                    <a:pt x="135305" y="144157"/>
                  </a:lnTo>
                  <a:lnTo>
                    <a:pt x="136715" y="144157"/>
                  </a:lnTo>
                  <a:lnTo>
                    <a:pt x="137960" y="145288"/>
                  </a:lnTo>
                  <a:lnTo>
                    <a:pt x="138303" y="145630"/>
                  </a:lnTo>
                  <a:lnTo>
                    <a:pt x="138366" y="146418"/>
                  </a:lnTo>
                  <a:lnTo>
                    <a:pt x="138480" y="147688"/>
                  </a:lnTo>
                  <a:lnTo>
                    <a:pt x="138480" y="142557"/>
                  </a:lnTo>
                  <a:lnTo>
                    <a:pt x="138137" y="142379"/>
                  </a:lnTo>
                  <a:lnTo>
                    <a:pt x="138747" y="142379"/>
                  </a:lnTo>
                  <a:lnTo>
                    <a:pt x="138836" y="142735"/>
                  </a:lnTo>
                  <a:lnTo>
                    <a:pt x="138836" y="140970"/>
                  </a:lnTo>
                  <a:lnTo>
                    <a:pt x="137426" y="140970"/>
                  </a:lnTo>
                  <a:lnTo>
                    <a:pt x="137071" y="140258"/>
                  </a:lnTo>
                  <a:lnTo>
                    <a:pt x="137528" y="139585"/>
                  </a:lnTo>
                  <a:lnTo>
                    <a:pt x="138290" y="138480"/>
                  </a:lnTo>
                  <a:lnTo>
                    <a:pt x="139268" y="137071"/>
                  </a:lnTo>
                  <a:lnTo>
                    <a:pt x="140131" y="135826"/>
                  </a:lnTo>
                  <a:lnTo>
                    <a:pt x="140258" y="135648"/>
                  </a:lnTo>
                  <a:close/>
                </a:path>
                <a:path w="1546859" h="286385">
                  <a:moveTo>
                    <a:pt x="141681" y="139547"/>
                  </a:moveTo>
                  <a:lnTo>
                    <a:pt x="141439" y="139661"/>
                  </a:lnTo>
                  <a:lnTo>
                    <a:pt x="141211" y="139788"/>
                  </a:lnTo>
                  <a:lnTo>
                    <a:pt x="140970" y="139903"/>
                  </a:lnTo>
                  <a:lnTo>
                    <a:pt x="140970" y="140970"/>
                  </a:lnTo>
                  <a:lnTo>
                    <a:pt x="141211" y="140500"/>
                  </a:lnTo>
                  <a:lnTo>
                    <a:pt x="141439" y="140017"/>
                  </a:lnTo>
                  <a:lnTo>
                    <a:pt x="141681" y="139547"/>
                  </a:lnTo>
                  <a:close/>
                </a:path>
                <a:path w="1546859" h="286385">
                  <a:moveTo>
                    <a:pt x="143446" y="166471"/>
                  </a:moveTo>
                  <a:lnTo>
                    <a:pt x="142976" y="166001"/>
                  </a:lnTo>
                  <a:lnTo>
                    <a:pt x="142506" y="165519"/>
                  </a:lnTo>
                  <a:lnTo>
                    <a:pt x="142024" y="165049"/>
                  </a:lnTo>
                  <a:lnTo>
                    <a:pt x="141681" y="165049"/>
                  </a:lnTo>
                  <a:lnTo>
                    <a:pt x="143446" y="168948"/>
                  </a:lnTo>
                  <a:lnTo>
                    <a:pt x="143446" y="166471"/>
                  </a:lnTo>
                  <a:close/>
                </a:path>
                <a:path w="1546859" h="286385">
                  <a:moveTo>
                    <a:pt x="147345" y="160439"/>
                  </a:moveTo>
                  <a:lnTo>
                    <a:pt x="145935" y="159029"/>
                  </a:lnTo>
                  <a:lnTo>
                    <a:pt x="144868" y="158673"/>
                  </a:lnTo>
                  <a:lnTo>
                    <a:pt x="146278" y="162217"/>
                  </a:lnTo>
                  <a:lnTo>
                    <a:pt x="145580" y="162572"/>
                  </a:lnTo>
                  <a:lnTo>
                    <a:pt x="141554" y="160896"/>
                  </a:lnTo>
                  <a:lnTo>
                    <a:pt x="139319" y="163817"/>
                  </a:lnTo>
                  <a:lnTo>
                    <a:pt x="136715" y="161505"/>
                  </a:lnTo>
                  <a:lnTo>
                    <a:pt x="136372" y="161505"/>
                  </a:lnTo>
                  <a:lnTo>
                    <a:pt x="136372" y="164338"/>
                  </a:lnTo>
                  <a:lnTo>
                    <a:pt x="139674" y="163855"/>
                  </a:lnTo>
                  <a:lnTo>
                    <a:pt x="142989" y="163588"/>
                  </a:lnTo>
                  <a:lnTo>
                    <a:pt x="147345" y="165049"/>
                  </a:lnTo>
                  <a:lnTo>
                    <a:pt x="147345" y="160439"/>
                  </a:lnTo>
                  <a:close/>
                </a:path>
                <a:path w="1546859" h="286385">
                  <a:moveTo>
                    <a:pt x="147701" y="171069"/>
                  </a:moveTo>
                  <a:lnTo>
                    <a:pt x="145199" y="171513"/>
                  </a:lnTo>
                  <a:lnTo>
                    <a:pt x="144691" y="170865"/>
                  </a:lnTo>
                  <a:lnTo>
                    <a:pt x="143103" y="169659"/>
                  </a:lnTo>
                  <a:lnTo>
                    <a:pt x="144868" y="171780"/>
                  </a:lnTo>
                  <a:lnTo>
                    <a:pt x="145453" y="171894"/>
                  </a:lnTo>
                  <a:lnTo>
                    <a:pt x="146037" y="172021"/>
                  </a:lnTo>
                  <a:lnTo>
                    <a:pt x="146646" y="172135"/>
                  </a:lnTo>
                  <a:lnTo>
                    <a:pt x="147701" y="171069"/>
                  </a:lnTo>
                  <a:close/>
                </a:path>
                <a:path w="1546859" h="286385">
                  <a:moveTo>
                    <a:pt x="149466" y="147688"/>
                  </a:moveTo>
                  <a:lnTo>
                    <a:pt x="146989" y="145211"/>
                  </a:lnTo>
                  <a:lnTo>
                    <a:pt x="147701" y="147688"/>
                  </a:lnTo>
                  <a:lnTo>
                    <a:pt x="145580" y="148399"/>
                  </a:lnTo>
                  <a:lnTo>
                    <a:pt x="143802" y="144513"/>
                  </a:lnTo>
                  <a:lnTo>
                    <a:pt x="142735" y="144856"/>
                  </a:lnTo>
                  <a:lnTo>
                    <a:pt x="141478" y="146151"/>
                  </a:lnTo>
                  <a:lnTo>
                    <a:pt x="140284" y="150431"/>
                  </a:lnTo>
                  <a:lnTo>
                    <a:pt x="139547" y="151942"/>
                  </a:lnTo>
                  <a:lnTo>
                    <a:pt x="140258" y="152654"/>
                  </a:lnTo>
                  <a:lnTo>
                    <a:pt x="141325" y="152654"/>
                  </a:lnTo>
                  <a:lnTo>
                    <a:pt x="142024" y="152298"/>
                  </a:lnTo>
                  <a:lnTo>
                    <a:pt x="143090" y="150596"/>
                  </a:lnTo>
                  <a:lnTo>
                    <a:pt x="142735" y="146989"/>
                  </a:lnTo>
                  <a:lnTo>
                    <a:pt x="143103" y="146989"/>
                  </a:lnTo>
                  <a:lnTo>
                    <a:pt x="144868" y="150177"/>
                  </a:lnTo>
                  <a:lnTo>
                    <a:pt x="147383" y="149821"/>
                  </a:lnTo>
                  <a:lnTo>
                    <a:pt x="147624" y="148894"/>
                  </a:lnTo>
                  <a:lnTo>
                    <a:pt x="149466" y="148043"/>
                  </a:lnTo>
                  <a:lnTo>
                    <a:pt x="149466" y="147688"/>
                  </a:lnTo>
                  <a:close/>
                </a:path>
                <a:path w="1546859" h="286385">
                  <a:moveTo>
                    <a:pt x="151244" y="172847"/>
                  </a:moveTo>
                  <a:lnTo>
                    <a:pt x="150761" y="172961"/>
                  </a:lnTo>
                  <a:lnTo>
                    <a:pt x="150304" y="173075"/>
                  </a:lnTo>
                  <a:lnTo>
                    <a:pt x="149834" y="173189"/>
                  </a:lnTo>
                  <a:lnTo>
                    <a:pt x="150050" y="173431"/>
                  </a:lnTo>
                  <a:lnTo>
                    <a:pt x="150304" y="173672"/>
                  </a:lnTo>
                  <a:lnTo>
                    <a:pt x="150533" y="173901"/>
                  </a:lnTo>
                  <a:lnTo>
                    <a:pt x="150761" y="173558"/>
                  </a:lnTo>
                  <a:lnTo>
                    <a:pt x="151003" y="173189"/>
                  </a:lnTo>
                  <a:lnTo>
                    <a:pt x="151244" y="172847"/>
                  </a:lnTo>
                  <a:close/>
                </a:path>
                <a:path w="1546859" h="286385">
                  <a:moveTo>
                    <a:pt x="151599" y="168948"/>
                  </a:moveTo>
                  <a:lnTo>
                    <a:pt x="150888" y="166814"/>
                  </a:lnTo>
                  <a:lnTo>
                    <a:pt x="149123" y="166471"/>
                  </a:lnTo>
                  <a:lnTo>
                    <a:pt x="144868" y="166471"/>
                  </a:lnTo>
                  <a:lnTo>
                    <a:pt x="144868" y="167881"/>
                  </a:lnTo>
                  <a:lnTo>
                    <a:pt x="148336" y="167182"/>
                  </a:lnTo>
                  <a:lnTo>
                    <a:pt x="148234" y="168389"/>
                  </a:lnTo>
                  <a:lnTo>
                    <a:pt x="151599" y="168948"/>
                  </a:lnTo>
                  <a:close/>
                </a:path>
                <a:path w="1546859" h="286385">
                  <a:moveTo>
                    <a:pt x="151599" y="163283"/>
                  </a:moveTo>
                  <a:lnTo>
                    <a:pt x="150850" y="162369"/>
                  </a:lnTo>
                  <a:lnTo>
                    <a:pt x="149847" y="162039"/>
                  </a:lnTo>
                  <a:lnTo>
                    <a:pt x="148755" y="161505"/>
                  </a:lnTo>
                  <a:lnTo>
                    <a:pt x="149326" y="163144"/>
                  </a:lnTo>
                  <a:lnTo>
                    <a:pt x="149491" y="163499"/>
                  </a:lnTo>
                  <a:lnTo>
                    <a:pt x="151244" y="163982"/>
                  </a:lnTo>
                  <a:lnTo>
                    <a:pt x="151371" y="163753"/>
                  </a:lnTo>
                  <a:lnTo>
                    <a:pt x="151472" y="163512"/>
                  </a:lnTo>
                  <a:lnTo>
                    <a:pt x="151599" y="163283"/>
                  </a:lnTo>
                  <a:close/>
                </a:path>
                <a:path w="1546859" h="286385">
                  <a:moveTo>
                    <a:pt x="154076" y="170014"/>
                  </a:moveTo>
                  <a:lnTo>
                    <a:pt x="153009" y="168948"/>
                  </a:lnTo>
                  <a:lnTo>
                    <a:pt x="151599" y="168948"/>
                  </a:lnTo>
                  <a:lnTo>
                    <a:pt x="151599" y="169303"/>
                  </a:lnTo>
                  <a:lnTo>
                    <a:pt x="152425" y="169532"/>
                  </a:lnTo>
                  <a:lnTo>
                    <a:pt x="154076" y="170014"/>
                  </a:lnTo>
                  <a:close/>
                </a:path>
                <a:path w="1546859" h="286385">
                  <a:moveTo>
                    <a:pt x="154432" y="126085"/>
                  </a:moveTo>
                  <a:lnTo>
                    <a:pt x="153136" y="126682"/>
                  </a:lnTo>
                  <a:lnTo>
                    <a:pt x="150533" y="127863"/>
                  </a:lnTo>
                  <a:lnTo>
                    <a:pt x="150761" y="128333"/>
                  </a:lnTo>
                  <a:lnTo>
                    <a:pt x="151244" y="129273"/>
                  </a:lnTo>
                  <a:lnTo>
                    <a:pt x="154432" y="126085"/>
                  </a:lnTo>
                  <a:close/>
                </a:path>
                <a:path w="1546859" h="286385">
                  <a:moveTo>
                    <a:pt x="155486" y="164338"/>
                  </a:moveTo>
                  <a:lnTo>
                    <a:pt x="155143" y="163753"/>
                  </a:lnTo>
                  <a:lnTo>
                    <a:pt x="154774" y="163156"/>
                  </a:lnTo>
                  <a:lnTo>
                    <a:pt x="154432" y="162572"/>
                  </a:lnTo>
                  <a:lnTo>
                    <a:pt x="154432" y="161861"/>
                  </a:lnTo>
                  <a:lnTo>
                    <a:pt x="154076" y="161861"/>
                  </a:lnTo>
                  <a:lnTo>
                    <a:pt x="154381" y="163576"/>
                  </a:lnTo>
                  <a:lnTo>
                    <a:pt x="155486" y="164338"/>
                  </a:lnTo>
                  <a:close/>
                </a:path>
                <a:path w="1546859" h="286385">
                  <a:moveTo>
                    <a:pt x="155854" y="172847"/>
                  </a:moveTo>
                  <a:lnTo>
                    <a:pt x="154774" y="172847"/>
                  </a:lnTo>
                  <a:lnTo>
                    <a:pt x="155143" y="173316"/>
                  </a:lnTo>
                  <a:lnTo>
                    <a:pt x="155486" y="173786"/>
                  </a:lnTo>
                  <a:lnTo>
                    <a:pt x="155854" y="174256"/>
                  </a:lnTo>
                  <a:lnTo>
                    <a:pt x="155854" y="172847"/>
                  </a:lnTo>
                  <a:close/>
                </a:path>
                <a:path w="1546859" h="286385">
                  <a:moveTo>
                    <a:pt x="155854" y="154063"/>
                  </a:moveTo>
                  <a:lnTo>
                    <a:pt x="154432" y="154063"/>
                  </a:lnTo>
                  <a:lnTo>
                    <a:pt x="154432" y="154774"/>
                  </a:lnTo>
                  <a:lnTo>
                    <a:pt x="154432" y="155270"/>
                  </a:lnTo>
                  <a:lnTo>
                    <a:pt x="154190" y="155270"/>
                  </a:lnTo>
                  <a:lnTo>
                    <a:pt x="154127" y="155054"/>
                  </a:lnTo>
                  <a:lnTo>
                    <a:pt x="154038" y="154774"/>
                  </a:lnTo>
                  <a:lnTo>
                    <a:pt x="154432" y="154774"/>
                  </a:lnTo>
                  <a:lnTo>
                    <a:pt x="154432" y="154063"/>
                  </a:lnTo>
                  <a:lnTo>
                    <a:pt x="152298" y="154063"/>
                  </a:lnTo>
                  <a:lnTo>
                    <a:pt x="152463" y="154635"/>
                  </a:lnTo>
                  <a:lnTo>
                    <a:pt x="152577" y="155054"/>
                  </a:lnTo>
                  <a:lnTo>
                    <a:pt x="152704" y="155486"/>
                  </a:lnTo>
                  <a:lnTo>
                    <a:pt x="152781" y="155727"/>
                  </a:lnTo>
                  <a:lnTo>
                    <a:pt x="154432" y="156197"/>
                  </a:lnTo>
                  <a:lnTo>
                    <a:pt x="155003" y="155486"/>
                  </a:lnTo>
                  <a:lnTo>
                    <a:pt x="155371" y="155486"/>
                  </a:lnTo>
                  <a:lnTo>
                    <a:pt x="155448" y="155270"/>
                  </a:lnTo>
                  <a:lnTo>
                    <a:pt x="155511" y="155054"/>
                  </a:lnTo>
                  <a:lnTo>
                    <a:pt x="155613" y="154774"/>
                  </a:lnTo>
                  <a:lnTo>
                    <a:pt x="155663" y="154635"/>
                  </a:lnTo>
                  <a:lnTo>
                    <a:pt x="155854" y="154063"/>
                  </a:lnTo>
                  <a:close/>
                </a:path>
                <a:path w="1546859" h="286385">
                  <a:moveTo>
                    <a:pt x="160451" y="169659"/>
                  </a:moveTo>
                  <a:lnTo>
                    <a:pt x="160096" y="169659"/>
                  </a:lnTo>
                  <a:lnTo>
                    <a:pt x="160210" y="170014"/>
                  </a:lnTo>
                  <a:lnTo>
                    <a:pt x="160337" y="170357"/>
                  </a:lnTo>
                  <a:lnTo>
                    <a:pt x="160451" y="170713"/>
                  </a:lnTo>
                  <a:lnTo>
                    <a:pt x="160451" y="169659"/>
                  </a:lnTo>
                  <a:close/>
                </a:path>
                <a:path w="1546859" h="286385">
                  <a:moveTo>
                    <a:pt x="161505" y="175323"/>
                  </a:moveTo>
                  <a:lnTo>
                    <a:pt x="161277" y="174853"/>
                  </a:lnTo>
                  <a:lnTo>
                    <a:pt x="161048" y="174371"/>
                  </a:lnTo>
                  <a:lnTo>
                    <a:pt x="160807" y="173901"/>
                  </a:lnTo>
                  <a:lnTo>
                    <a:pt x="160096" y="174612"/>
                  </a:lnTo>
                  <a:lnTo>
                    <a:pt x="160566" y="174853"/>
                  </a:lnTo>
                  <a:lnTo>
                    <a:pt x="161048" y="175082"/>
                  </a:lnTo>
                  <a:lnTo>
                    <a:pt x="161505" y="175323"/>
                  </a:lnTo>
                  <a:close/>
                </a:path>
                <a:path w="1546859" h="286385">
                  <a:moveTo>
                    <a:pt x="163639" y="153009"/>
                  </a:moveTo>
                  <a:lnTo>
                    <a:pt x="162928" y="151828"/>
                  </a:lnTo>
                  <a:lnTo>
                    <a:pt x="162585" y="151231"/>
                  </a:lnTo>
                  <a:lnTo>
                    <a:pt x="161874" y="151358"/>
                  </a:lnTo>
                  <a:lnTo>
                    <a:pt x="160451" y="151587"/>
                  </a:lnTo>
                  <a:lnTo>
                    <a:pt x="160337" y="151942"/>
                  </a:lnTo>
                  <a:lnTo>
                    <a:pt x="160210" y="152298"/>
                  </a:lnTo>
                  <a:lnTo>
                    <a:pt x="160096" y="152654"/>
                  </a:lnTo>
                  <a:lnTo>
                    <a:pt x="160477" y="153504"/>
                  </a:lnTo>
                  <a:lnTo>
                    <a:pt x="160502" y="153860"/>
                  </a:lnTo>
                  <a:lnTo>
                    <a:pt x="161163" y="154432"/>
                  </a:lnTo>
                  <a:lnTo>
                    <a:pt x="161505" y="152654"/>
                  </a:lnTo>
                  <a:lnTo>
                    <a:pt x="162102" y="152895"/>
                  </a:lnTo>
                  <a:lnTo>
                    <a:pt x="162699" y="153123"/>
                  </a:lnTo>
                  <a:lnTo>
                    <a:pt x="163283" y="153365"/>
                  </a:lnTo>
                  <a:lnTo>
                    <a:pt x="163512" y="153123"/>
                  </a:lnTo>
                  <a:lnTo>
                    <a:pt x="163639" y="153009"/>
                  </a:lnTo>
                  <a:close/>
                </a:path>
                <a:path w="1546859" h="286385">
                  <a:moveTo>
                    <a:pt x="165404" y="161861"/>
                  </a:moveTo>
                  <a:lnTo>
                    <a:pt x="164465" y="160439"/>
                  </a:lnTo>
                  <a:lnTo>
                    <a:pt x="163512" y="159029"/>
                  </a:lnTo>
                  <a:lnTo>
                    <a:pt x="162585" y="157607"/>
                  </a:lnTo>
                  <a:lnTo>
                    <a:pt x="161163" y="157607"/>
                  </a:lnTo>
                  <a:lnTo>
                    <a:pt x="161163" y="157962"/>
                  </a:lnTo>
                  <a:lnTo>
                    <a:pt x="162585" y="159258"/>
                  </a:lnTo>
                  <a:lnTo>
                    <a:pt x="163995" y="160566"/>
                  </a:lnTo>
                  <a:lnTo>
                    <a:pt x="165404" y="161861"/>
                  </a:lnTo>
                  <a:close/>
                </a:path>
                <a:path w="1546859" h="286385">
                  <a:moveTo>
                    <a:pt x="165760" y="175323"/>
                  </a:moveTo>
                  <a:lnTo>
                    <a:pt x="165061" y="174142"/>
                  </a:lnTo>
                  <a:lnTo>
                    <a:pt x="163639" y="171780"/>
                  </a:lnTo>
                  <a:lnTo>
                    <a:pt x="163283" y="171780"/>
                  </a:lnTo>
                  <a:lnTo>
                    <a:pt x="163283" y="173189"/>
                  </a:lnTo>
                  <a:lnTo>
                    <a:pt x="165760" y="175323"/>
                  </a:lnTo>
                  <a:close/>
                </a:path>
                <a:path w="1546859" h="286385">
                  <a:moveTo>
                    <a:pt x="166116" y="219951"/>
                  </a:moveTo>
                  <a:lnTo>
                    <a:pt x="165925" y="219760"/>
                  </a:lnTo>
                  <a:lnTo>
                    <a:pt x="165061" y="219595"/>
                  </a:lnTo>
                  <a:lnTo>
                    <a:pt x="165061" y="219951"/>
                  </a:lnTo>
                  <a:lnTo>
                    <a:pt x="166116" y="219951"/>
                  </a:lnTo>
                  <a:close/>
                </a:path>
                <a:path w="1546859" h="286385">
                  <a:moveTo>
                    <a:pt x="168236" y="151587"/>
                  </a:moveTo>
                  <a:lnTo>
                    <a:pt x="167538" y="150533"/>
                  </a:lnTo>
                  <a:lnTo>
                    <a:pt x="166293" y="150533"/>
                  </a:lnTo>
                  <a:lnTo>
                    <a:pt x="166293" y="151587"/>
                  </a:lnTo>
                  <a:lnTo>
                    <a:pt x="165747" y="151942"/>
                  </a:lnTo>
                  <a:lnTo>
                    <a:pt x="165874" y="151587"/>
                  </a:lnTo>
                  <a:lnTo>
                    <a:pt x="166293" y="151587"/>
                  </a:lnTo>
                  <a:lnTo>
                    <a:pt x="166293" y="150533"/>
                  </a:lnTo>
                  <a:lnTo>
                    <a:pt x="165760" y="150533"/>
                  </a:lnTo>
                  <a:lnTo>
                    <a:pt x="164896" y="151587"/>
                  </a:lnTo>
                  <a:lnTo>
                    <a:pt x="164401" y="152298"/>
                  </a:lnTo>
                  <a:lnTo>
                    <a:pt x="164388" y="153035"/>
                  </a:lnTo>
                  <a:lnTo>
                    <a:pt x="164807" y="154432"/>
                  </a:lnTo>
                  <a:lnTo>
                    <a:pt x="165239" y="153492"/>
                  </a:lnTo>
                  <a:lnTo>
                    <a:pt x="165633" y="152298"/>
                  </a:lnTo>
                  <a:lnTo>
                    <a:pt x="167703" y="152298"/>
                  </a:lnTo>
                  <a:lnTo>
                    <a:pt x="167538" y="151587"/>
                  </a:lnTo>
                  <a:lnTo>
                    <a:pt x="168236" y="151587"/>
                  </a:lnTo>
                  <a:close/>
                </a:path>
                <a:path w="1546859" h="286385">
                  <a:moveTo>
                    <a:pt x="170726" y="163982"/>
                  </a:moveTo>
                  <a:lnTo>
                    <a:pt x="169570" y="161188"/>
                  </a:lnTo>
                  <a:lnTo>
                    <a:pt x="166941" y="160655"/>
                  </a:lnTo>
                  <a:lnTo>
                    <a:pt x="166116" y="157607"/>
                  </a:lnTo>
                  <a:lnTo>
                    <a:pt x="167767" y="158089"/>
                  </a:lnTo>
                  <a:lnTo>
                    <a:pt x="168605" y="158318"/>
                  </a:lnTo>
                  <a:lnTo>
                    <a:pt x="169278" y="157213"/>
                  </a:lnTo>
                  <a:lnTo>
                    <a:pt x="166560" y="157238"/>
                  </a:lnTo>
                  <a:lnTo>
                    <a:pt x="165061" y="157264"/>
                  </a:lnTo>
                  <a:lnTo>
                    <a:pt x="166052" y="159994"/>
                  </a:lnTo>
                  <a:lnTo>
                    <a:pt x="168249" y="162801"/>
                  </a:lnTo>
                  <a:lnTo>
                    <a:pt x="170726" y="163982"/>
                  </a:lnTo>
                  <a:close/>
                </a:path>
                <a:path w="1546859" h="286385">
                  <a:moveTo>
                    <a:pt x="171081" y="171780"/>
                  </a:moveTo>
                  <a:lnTo>
                    <a:pt x="170726" y="171780"/>
                  </a:lnTo>
                  <a:lnTo>
                    <a:pt x="170954" y="172491"/>
                  </a:lnTo>
                  <a:lnTo>
                    <a:pt x="171081" y="172847"/>
                  </a:lnTo>
                  <a:lnTo>
                    <a:pt x="171081" y="171780"/>
                  </a:lnTo>
                  <a:close/>
                </a:path>
                <a:path w="1546859" h="286385">
                  <a:moveTo>
                    <a:pt x="171424" y="155841"/>
                  </a:moveTo>
                  <a:lnTo>
                    <a:pt x="170053" y="153492"/>
                  </a:lnTo>
                  <a:lnTo>
                    <a:pt x="168973" y="152666"/>
                  </a:lnTo>
                  <a:lnTo>
                    <a:pt x="168719" y="152298"/>
                  </a:lnTo>
                  <a:lnTo>
                    <a:pt x="167703" y="152298"/>
                  </a:lnTo>
                  <a:lnTo>
                    <a:pt x="167792" y="152666"/>
                  </a:lnTo>
                  <a:lnTo>
                    <a:pt x="167868" y="153035"/>
                  </a:lnTo>
                  <a:lnTo>
                    <a:pt x="166471" y="154432"/>
                  </a:lnTo>
                  <a:lnTo>
                    <a:pt x="164807" y="154432"/>
                  </a:lnTo>
                  <a:lnTo>
                    <a:pt x="163322" y="154432"/>
                  </a:lnTo>
                  <a:lnTo>
                    <a:pt x="159385" y="155486"/>
                  </a:lnTo>
                  <a:lnTo>
                    <a:pt x="158940" y="153492"/>
                  </a:lnTo>
                  <a:lnTo>
                    <a:pt x="158838" y="153035"/>
                  </a:lnTo>
                  <a:lnTo>
                    <a:pt x="158762" y="152666"/>
                  </a:lnTo>
                  <a:lnTo>
                    <a:pt x="158686" y="152298"/>
                  </a:lnTo>
                  <a:lnTo>
                    <a:pt x="154495" y="158762"/>
                  </a:lnTo>
                  <a:lnTo>
                    <a:pt x="154432" y="159385"/>
                  </a:lnTo>
                  <a:lnTo>
                    <a:pt x="151955" y="157962"/>
                  </a:lnTo>
                  <a:lnTo>
                    <a:pt x="149771" y="158356"/>
                  </a:lnTo>
                  <a:lnTo>
                    <a:pt x="149847" y="158559"/>
                  </a:lnTo>
                  <a:lnTo>
                    <a:pt x="149923" y="158762"/>
                  </a:lnTo>
                  <a:lnTo>
                    <a:pt x="150012" y="158953"/>
                  </a:lnTo>
                  <a:lnTo>
                    <a:pt x="148412" y="159740"/>
                  </a:lnTo>
                  <a:lnTo>
                    <a:pt x="148120" y="160286"/>
                  </a:lnTo>
                  <a:lnTo>
                    <a:pt x="148056" y="160439"/>
                  </a:lnTo>
                  <a:lnTo>
                    <a:pt x="151841" y="160286"/>
                  </a:lnTo>
                  <a:lnTo>
                    <a:pt x="152781" y="161036"/>
                  </a:lnTo>
                  <a:lnTo>
                    <a:pt x="155486" y="160439"/>
                  </a:lnTo>
                  <a:lnTo>
                    <a:pt x="159296" y="164439"/>
                  </a:lnTo>
                  <a:lnTo>
                    <a:pt x="163576" y="171069"/>
                  </a:lnTo>
                  <a:lnTo>
                    <a:pt x="168605" y="173558"/>
                  </a:lnTo>
                  <a:lnTo>
                    <a:pt x="165658" y="169011"/>
                  </a:lnTo>
                  <a:lnTo>
                    <a:pt x="160870" y="161950"/>
                  </a:lnTo>
                  <a:lnTo>
                    <a:pt x="161848" y="162496"/>
                  </a:lnTo>
                  <a:lnTo>
                    <a:pt x="166128" y="163715"/>
                  </a:lnTo>
                  <a:lnTo>
                    <a:pt x="167182" y="165404"/>
                  </a:lnTo>
                  <a:lnTo>
                    <a:pt x="168706" y="167855"/>
                  </a:lnTo>
                  <a:lnTo>
                    <a:pt x="167805" y="170192"/>
                  </a:lnTo>
                  <a:lnTo>
                    <a:pt x="169659" y="171780"/>
                  </a:lnTo>
                  <a:lnTo>
                    <a:pt x="168719" y="165658"/>
                  </a:lnTo>
                  <a:lnTo>
                    <a:pt x="167360" y="164007"/>
                  </a:lnTo>
                  <a:lnTo>
                    <a:pt x="161874" y="161505"/>
                  </a:lnTo>
                  <a:lnTo>
                    <a:pt x="160185" y="161505"/>
                  </a:lnTo>
                  <a:lnTo>
                    <a:pt x="157340" y="160439"/>
                  </a:lnTo>
                  <a:lnTo>
                    <a:pt x="156933" y="160286"/>
                  </a:lnTo>
                  <a:lnTo>
                    <a:pt x="155486" y="159740"/>
                  </a:lnTo>
                  <a:lnTo>
                    <a:pt x="155549" y="159385"/>
                  </a:lnTo>
                  <a:lnTo>
                    <a:pt x="166573" y="156108"/>
                  </a:lnTo>
                  <a:lnTo>
                    <a:pt x="167068" y="155486"/>
                  </a:lnTo>
                  <a:lnTo>
                    <a:pt x="167932" y="154432"/>
                  </a:lnTo>
                  <a:lnTo>
                    <a:pt x="168656" y="154432"/>
                  </a:lnTo>
                  <a:lnTo>
                    <a:pt x="171081" y="156552"/>
                  </a:lnTo>
                  <a:lnTo>
                    <a:pt x="171081" y="156781"/>
                  </a:lnTo>
                  <a:lnTo>
                    <a:pt x="171246" y="156552"/>
                  </a:lnTo>
                  <a:lnTo>
                    <a:pt x="171361" y="156108"/>
                  </a:lnTo>
                  <a:lnTo>
                    <a:pt x="171424" y="155841"/>
                  </a:lnTo>
                  <a:close/>
                </a:path>
                <a:path w="1546859" h="286385">
                  <a:moveTo>
                    <a:pt x="172491" y="173558"/>
                  </a:moveTo>
                  <a:lnTo>
                    <a:pt x="172262" y="173316"/>
                  </a:lnTo>
                  <a:lnTo>
                    <a:pt x="172021" y="173075"/>
                  </a:lnTo>
                  <a:lnTo>
                    <a:pt x="171780" y="172847"/>
                  </a:lnTo>
                  <a:lnTo>
                    <a:pt x="171424" y="172847"/>
                  </a:lnTo>
                  <a:lnTo>
                    <a:pt x="171907" y="173786"/>
                  </a:lnTo>
                  <a:lnTo>
                    <a:pt x="172135" y="174256"/>
                  </a:lnTo>
                  <a:lnTo>
                    <a:pt x="172262" y="174028"/>
                  </a:lnTo>
                  <a:lnTo>
                    <a:pt x="172377" y="173786"/>
                  </a:lnTo>
                  <a:lnTo>
                    <a:pt x="172491" y="173558"/>
                  </a:lnTo>
                  <a:close/>
                </a:path>
                <a:path w="1546859" h="286385">
                  <a:moveTo>
                    <a:pt x="173558" y="113461"/>
                  </a:moveTo>
                  <a:lnTo>
                    <a:pt x="167093" y="116205"/>
                  </a:lnTo>
                  <a:lnTo>
                    <a:pt x="161048" y="120357"/>
                  </a:lnTo>
                  <a:lnTo>
                    <a:pt x="155943" y="125425"/>
                  </a:lnTo>
                  <a:lnTo>
                    <a:pt x="153784" y="128765"/>
                  </a:lnTo>
                  <a:lnTo>
                    <a:pt x="153784" y="132461"/>
                  </a:lnTo>
                  <a:lnTo>
                    <a:pt x="153708" y="132816"/>
                  </a:lnTo>
                  <a:lnTo>
                    <a:pt x="153035" y="132461"/>
                  </a:lnTo>
                  <a:lnTo>
                    <a:pt x="153784" y="132461"/>
                  </a:lnTo>
                  <a:lnTo>
                    <a:pt x="153784" y="128765"/>
                  </a:lnTo>
                  <a:lnTo>
                    <a:pt x="152298" y="131051"/>
                  </a:lnTo>
                  <a:lnTo>
                    <a:pt x="152298" y="134950"/>
                  </a:lnTo>
                  <a:lnTo>
                    <a:pt x="153289" y="134454"/>
                  </a:lnTo>
                  <a:lnTo>
                    <a:pt x="153454" y="134150"/>
                  </a:lnTo>
                  <a:lnTo>
                    <a:pt x="153581" y="133527"/>
                  </a:lnTo>
                  <a:lnTo>
                    <a:pt x="153644" y="133172"/>
                  </a:lnTo>
                  <a:lnTo>
                    <a:pt x="154393" y="133172"/>
                  </a:lnTo>
                  <a:lnTo>
                    <a:pt x="154432" y="132461"/>
                  </a:lnTo>
                  <a:lnTo>
                    <a:pt x="155486" y="132461"/>
                  </a:lnTo>
                  <a:lnTo>
                    <a:pt x="155613" y="133527"/>
                  </a:lnTo>
                  <a:lnTo>
                    <a:pt x="155727" y="134594"/>
                  </a:lnTo>
                  <a:lnTo>
                    <a:pt x="155790" y="135204"/>
                  </a:lnTo>
                  <a:lnTo>
                    <a:pt x="160096" y="132461"/>
                  </a:lnTo>
                  <a:lnTo>
                    <a:pt x="161163" y="132461"/>
                  </a:lnTo>
                  <a:lnTo>
                    <a:pt x="160096" y="135293"/>
                  </a:lnTo>
                  <a:lnTo>
                    <a:pt x="155803" y="135293"/>
                  </a:lnTo>
                  <a:lnTo>
                    <a:pt x="155854" y="135648"/>
                  </a:lnTo>
                  <a:lnTo>
                    <a:pt x="162217" y="137426"/>
                  </a:lnTo>
                  <a:lnTo>
                    <a:pt x="162394" y="135648"/>
                  </a:lnTo>
                  <a:lnTo>
                    <a:pt x="162433" y="135293"/>
                  </a:lnTo>
                  <a:lnTo>
                    <a:pt x="162585" y="135293"/>
                  </a:lnTo>
                  <a:lnTo>
                    <a:pt x="161810" y="134150"/>
                  </a:lnTo>
                  <a:lnTo>
                    <a:pt x="162496" y="132461"/>
                  </a:lnTo>
                  <a:lnTo>
                    <a:pt x="162928" y="131406"/>
                  </a:lnTo>
                  <a:lnTo>
                    <a:pt x="161213" y="129984"/>
                  </a:lnTo>
                  <a:lnTo>
                    <a:pt x="159867" y="129984"/>
                  </a:lnTo>
                  <a:lnTo>
                    <a:pt x="159473" y="126847"/>
                  </a:lnTo>
                  <a:lnTo>
                    <a:pt x="159385" y="126085"/>
                  </a:lnTo>
                  <a:lnTo>
                    <a:pt x="160655" y="126085"/>
                  </a:lnTo>
                  <a:lnTo>
                    <a:pt x="161150" y="126847"/>
                  </a:lnTo>
                  <a:lnTo>
                    <a:pt x="161556" y="127952"/>
                  </a:lnTo>
                  <a:lnTo>
                    <a:pt x="161937" y="129984"/>
                  </a:lnTo>
                  <a:lnTo>
                    <a:pt x="162585" y="129984"/>
                  </a:lnTo>
                  <a:lnTo>
                    <a:pt x="163703" y="126085"/>
                  </a:lnTo>
                  <a:lnTo>
                    <a:pt x="163906" y="125425"/>
                  </a:lnTo>
                  <a:lnTo>
                    <a:pt x="164680" y="122758"/>
                  </a:lnTo>
                  <a:lnTo>
                    <a:pt x="166484" y="119646"/>
                  </a:lnTo>
                  <a:lnTo>
                    <a:pt x="169087" y="117640"/>
                  </a:lnTo>
                  <a:lnTo>
                    <a:pt x="173558" y="113690"/>
                  </a:lnTo>
                  <a:lnTo>
                    <a:pt x="173558" y="113461"/>
                  </a:lnTo>
                  <a:close/>
                </a:path>
                <a:path w="1546859" h="286385">
                  <a:moveTo>
                    <a:pt x="175679" y="155130"/>
                  </a:moveTo>
                  <a:lnTo>
                    <a:pt x="174561" y="153835"/>
                  </a:lnTo>
                  <a:lnTo>
                    <a:pt x="173939" y="154698"/>
                  </a:lnTo>
                  <a:lnTo>
                    <a:pt x="174256" y="152654"/>
                  </a:lnTo>
                  <a:lnTo>
                    <a:pt x="174028" y="152539"/>
                  </a:lnTo>
                  <a:lnTo>
                    <a:pt x="173799" y="152412"/>
                  </a:lnTo>
                  <a:lnTo>
                    <a:pt x="173558" y="152298"/>
                  </a:lnTo>
                  <a:lnTo>
                    <a:pt x="173202" y="152412"/>
                  </a:lnTo>
                  <a:lnTo>
                    <a:pt x="172847" y="152539"/>
                  </a:lnTo>
                  <a:lnTo>
                    <a:pt x="172491" y="152654"/>
                  </a:lnTo>
                  <a:lnTo>
                    <a:pt x="172897" y="154343"/>
                  </a:lnTo>
                  <a:lnTo>
                    <a:pt x="173215" y="154813"/>
                  </a:lnTo>
                  <a:lnTo>
                    <a:pt x="174625" y="155486"/>
                  </a:lnTo>
                  <a:lnTo>
                    <a:pt x="175679" y="155130"/>
                  </a:lnTo>
                  <a:close/>
                </a:path>
                <a:path w="1546859" h="286385">
                  <a:moveTo>
                    <a:pt x="176390" y="174967"/>
                  </a:moveTo>
                  <a:lnTo>
                    <a:pt x="175945" y="171640"/>
                  </a:lnTo>
                  <a:lnTo>
                    <a:pt x="175133" y="169773"/>
                  </a:lnTo>
                  <a:lnTo>
                    <a:pt x="172491" y="168592"/>
                  </a:lnTo>
                  <a:lnTo>
                    <a:pt x="172135" y="168592"/>
                  </a:lnTo>
                  <a:lnTo>
                    <a:pt x="172135" y="170014"/>
                  </a:lnTo>
                  <a:lnTo>
                    <a:pt x="174231" y="171107"/>
                  </a:lnTo>
                  <a:lnTo>
                    <a:pt x="174625" y="173520"/>
                  </a:lnTo>
                  <a:lnTo>
                    <a:pt x="176390" y="174967"/>
                  </a:lnTo>
                  <a:close/>
                </a:path>
                <a:path w="1546859" h="286385">
                  <a:moveTo>
                    <a:pt x="177101" y="176377"/>
                  </a:moveTo>
                  <a:lnTo>
                    <a:pt x="176974" y="175907"/>
                  </a:lnTo>
                  <a:lnTo>
                    <a:pt x="176745" y="174967"/>
                  </a:lnTo>
                  <a:lnTo>
                    <a:pt x="176390" y="174967"/>
                  </a:lnTo>
                  <a:lnTo>
                    <a:pt x="176644" y="175958"/>
                  </a:lnTo>
                  <a:lnTo>
                    <a:pt x="177101" y="176377"/>
                  </a:lnTo>
                  <a:close/>
                </a:path>
                <a:path w="1546859" h="286385">
                  <a:moveTo>
                    <a:pt x="182765" y="218884"/>
                  </a:moveTo>
                  <a:lnTo>
                    <a:pt x="181571" y="216293"/>
                  </a:lnTo>
                  <a:lnTo>
                    <a:pt x="176377" y="215811"/>
                  </a:lnTo>
                  <a:lnTo>
                    <a:pt x="173558" y="214998"/>
                  </a:lnTo>
                  <a:lnTo>
                    <a:pt x="172135" y="214998"/>
                  </a:lnTo>
                  <a:lnTo>
                    <a:pt x="174459" y="217068"/>
                  </a:lnTo>
                  <a:lnTo>
                    <a:pt x="180022" y="217373"/>
                  </a:lnTo>
                  <a:lnTo>
                    <a:pt x="182765" y="218884"/>
                  </a:lnTo>
                  <a:close/>
                </a:path>
                <a:path w="1546859" h="286385">
                  <a:moveTo>
                    <a:pt x="184175" y="160807"/>
                  </a:moveTo>
                  <a:lnTo>
                    <a:pt x="183476" y="161505"/>
                  </a:lnTo>
                  <a:lnTo>
                    <a:pt x="184175" y="161505"/>
                  </a:lnTo>
                  <a:lnTo>
                    <a:pt x="184175" y="160807"/>
                  </a:lnTo>
                  <a:close/>
                </a:path>
                <a:path w="1546859" h="286385">
                  <a:moveTo>
                    <a:pt x="185597" y="159385"/>
                  </a:moveTo>
                  <a:lnTo>
                    <a:pt x="185470" y="158915"/>
                  </a:lnTo>
                  <a:lnTo>
                    <a:pt x="185369" y="158445"/>
                  </a:lnTo>
                  <a:lnTo>
                    <a:pt x="185242" y="157962"/>
                  </a:lnTo>
                  <a:lnTo>
                    <a:pt x="184531" y="157734"/>
                  </a:lnTo>
                  <a:lnTo>
                    <a:pt x="184175" y="157607"/>
                  </a:lnTo>
                  <a:lnTo>
                    <a:pt x="185127" y="158788"/>
                  </a:lnTo>
                  <a:lnTo>
                    <a:pt x="185597" y="159385"/>
                  </a:lnTo>
                  <a:close/>
                </a:path>
                <a:path w="1546859" h="286385">
                  <a:moveTo>
                    <a:pt x="185953" y="169303"/>
                  </a:moveTo>
                  <a:lnTo>
                    <a:pt x="185470" y="167411"/>
                  </a:lnTo>
                  <a:lnTo>
                    <a:pt x="185242" y="166471"/>
                  </a:lnTo>
                  <a:lnTo>
                    <a:pt x="185013" y="166001"/>
                  </a:lnTo>
                  <a:lnTo>
                    <a:pt x="184886" y="165760"/>
                  </a:lnTo>
                  <a:lnTo>
                    <a:pt x="184531" y="165760"/>
                  </a:lnTo>
                  <a:lnTo>
                    <a:pt x="184721" y="167576"/>
                  </a:lnTo>
                  <a:lnTo>
                    <a:pt x="185000" y="168338"/>
                  </a:lnTo>
                  <a:lnTo>
                    <a:pt x="185953" y="169303"/>
                  </a:lnTo>
                  <a:close/>
                </a:path>
                <a:path w="1546859" h="286385">
                  <a:moveTo>
                    <a:pt x="188429" y="219951"/>
                  </a:moveTo>
                  <a:lnTo>
                    <a:pt x="185839" y="218528"/>
                  </a:lnTo>
                  <a:lnTo>
                    <a:pt x="184531" y="217830"/>
                  </a:lnTo>
                  <a:lnTo>
                    <a:pt x="184531" y="218173"/>
                  </a:lnTo>
                  <a:lnTo>
                    <a:pt x="187134" y="219354"/>
                  </a:lnTo>
                  <a:lnTo>
                    <a:pt x="188429" y="219951"/>
                  </a:lnTo>
                  <a:close/>
                </a:path>
                <a:path w="1546859" h="286385">
                  <a:moveTo>
                    <a:pt x="188785" y="215696"/>
                  </a:moveTo>
                  <a:lnTo>
                    <a:pt x="188429" y="215811"/>
                  </a:lnTo>
                  <a:lnTo>
                    <a:pt x="188074" y="215938"/>
                  </a:lnTo>
                  <a:lnTo>
                    <a:pt x="187718" y="216052"/>
                  </a:lnTo>
                  <a:lnTo>
                    <a:pt x="187718" y="216408"/>
                  </a:lnTo>
                  <a:lnTo>
                    <a:pt x="188785" y="216408"/>
                  </a:lnTo>
                  <a:lnTo>
                    <a:pt x="188785" y="215696"/>
                  </a:lnTo>
                  <a:close/>
                </a:path>
                <a:path w="1546859" h="286385">
                  <a:moveTo>
                    <a:pt x="189852" y="165404"/>
                  </a:moveTo>
                  <a:lnTo>
                    <a:pt x="189738" y="165163"/>
                  </a:lnTo>
                  <a:lnTo>
                    <a:pt x="189611" y="164934"/>
                  </a:lnTo>
                  <a:lnTo>
                    <a:pt x="189496" y="164693"/>
                  </a:lnTo>
                  <a:lnTo>
                    <a:pt x="188429" y="164693"/>
                  </a:lnTo>
                  <a:lnTo>
                    <a:pt x="188556" y="165290"/>
                  </a:lnTo>
                  <a:lnTo>
                    <a:pt x="188785" y="166471"/>
                  </a:lnTo>
                  <a:lnTo>
                    <a:pt x="189496" y="166471"/>
                  </a:lnTo>
                  <a:lnTo>
                    <a:pt x="189611" y="166116"/>
                  </a:lnTo>
                  <a:lnTo>
                    <a:pt x="189738" y="165760"/>
                  </a:lnTo>
                  <a:lnTo>
                    <a:pt x="189852" y="165404"/>
                  </a:lnTo>
                  <a:close/>
                </a:path>
                <a:path w="1546859" h="286385">
                  <a:moveTo>
                    <a:pt x="190563" y="160096"/>
                  </a:moveTo>
                  <a:lnTo>
                    <a:pt x="190195" y="160096"/>
                  </a:lnTo>
                  <a:lnTo>
                    <a:pt x="190093" y="160566"/>
                  </a:lnTo>
                  <a:lnTo>
                    <a:pt x="189966" y="161036"/>
                  </a:lnTo>
                  <a:lnTo>
                    <a:pt x="189852" y="161505"/>
                  </a:lnTo>
                  <a:lnTo>
                    <a:pt x="190563" y="161505"/>
                  </a:lnTo>
                  <a:lnTo>
                    <a:pt x="190563" y="160096"/>
                  </a:lnTo>
                  <a:close/>
                </a:path>
                <a:path w="1546859" h="286385">
                  <a:moveTo>
                    <a:pt x="191973" y="219595"/>
                  </a:moveTo>
                  <a:lnTo>
                    <a:pt x="189852" y="219595"/>
                  </a:lnTo>
                  <a:lnTo>
                    <a:pt x="189852" y="220306"/>
                  </a:lnTo>
                  <a:lnTo>
                    <a:pt x="191274" y="220535"/>
                  </a:lnTo>
                  <a:lnTo>
                    <a:pt x="191973" y="220662"/>
                  </a:lnTo>
                  <a:lnTo>
                    <a:pt x="191973" y="219595"/>
                  </a:lnTo>
                  <a:close/>
                </a:path>
                <a:path w="1546859" h="286385">
                  <a:moveTo>
                    <a:pt x="195160" y="174612"/>
                  </a:moveTo>
                  <a:lnTo>
                    <a:pt x="194094" y="174612"/>
                  </a:lnTo>
                  <a:lnTo>
                    <a:pt x="194449" y="174853"/>
                  </a:lnTo>
                  <a:lnTo>
                    <a:pt x="194805" y="175082"/>
                  </a:lnTo>
                  <a:lnTo>
                    <a:pt x="195160" y="175323"/>
                  </a:lnTo>
                  <a:lnTo>
                    <a:pt x="195160" y="174612"/>
                  </a:lnTo>
                  <a:close/>
                </a:path>
                <a:path w="1546859" h="286385">
                  <a:moveTo>
                    <a:pt x="195516" y="252526"/>
                  </a:moveTo>
                  <a:lnTo>
                    <a:pt x="195287" y="252412"/>
                  </a:lnTo>
                  <a:lnTo>
                    <a:pt x="194805" y="252183"/>
                  </a:lnTo>
                  <a:lnTo>
                    <a:pt x="194957" y="253022"/>
                  </a:lnTo>
                  <a:lnTo>
                    <a:pt x="195160" y="253238"/>
                  </a:lnTo>
                  <a:lnTo>
                    <a:pt x="195287" y="253009"/>
                  </a:lnTo>
                  <a:lnTo>
                    <a:pt x="195516" y="252526"/>
                  </a:lnTo>
                  <a:close/>
                </a:path>
                <a:path w="1546859" h="286385">
                  <a:moveTo>
                    <a:pt x="205790" y="221005"/>
                  </a:moveTo>
                  <a:lnTo>
                    <a:pt x="204609" y="221602"/>
                  </a:lnTo>
                  <a:lnTo>
                    <a:pt x="203428" y="222186"/>
                  </a:lnTo>
                  <a:lnTo>
                    <a:pt x="201777" y="223024"/>
                  </a:lnTo>
                  <a:lnTo>
                    <a:pt x="201536" y="223139"/>
                  </a:lnTo>
                  <a:lnTo>
                    <a:pt x="202946" y="223139"/>
                  </a:lnTo>
                  <a:lnTo>
                    <a:pt x="203657" y="223024"/>
                  </a:lnTo>
                  <a:lnTo>
                    <a:pt x="204368" y="222897"/>
                  </a:lnTo>
                  <a:lnTo>
                    <a:pt x="205079" y="222783"/>
                  </a:lnTo>
                  <a:lnTo>
                    <a:pt x="205790" y="221005"/>
                  </a:lnTo>
                  <a:close/>
                </a:path>
                <a:path w="1546859" h="286385">
                  <a:moveTo>
                    <a:pt x="210743" y="240842"/>
                  </a:moveTo>
                  <a:lnTo>
                    <a:pt x="209156" y="240614"/>
                  </a:lnTo>
                  <a:lnTo>
                    <a:pt x="209397" y="240131"/>
                  </a:lnTo>
                  <a:lnTo>
                    <a:pt x="207911" y="239077"/>
                  </a:lnTo>
                  <a:lnTo>
                    <a:pt x="207911" y="242265"/>
                  </a:lnTo>
                  <a:lnTo>
                    <a:pt x="209092" y="242493"/>
                  </a:lnTo>
                  <a:lnTo>
                    <a:pt x="209677" y="242620"/>
                  </a:lnTo>
                  <a:lnTo>
                    <a:pt x="210058" y="241084"/>
                  </a:lnTo>
                  <a:lnTo>
                    <a:pt x="210019" y="242189"/>
                  </a:lnTo>
                  <a:lnTo>
                    <a:pt x="210743" y="240842"/>
                  </a:lnTo>
                  <a:close/>
                </a:path>
                <a:path w="1546859" h="286385">
                  <a:moveTo>
                    <a:pt x="214642" y="241554"/>
                  </a:moveTo>
                  <a:lnTo>
                    <a:pt x="212521" y="241554"/>
                  </a:lnTo>
                  <a:lnTo>
                    <a:pt x="212864" y="242671"/>
                  </a:lnTo>
                  <a:lnTo>
                    <a:pt x="212979" y="243027"/>
                  </a:lnTo>
                  <a:lnTo>
                    <a:pt x="214045" y="243027"/>
                  </a:lnTo>
                  <a:lnTo>
                    <a:pt x="214642" y="241554"/>
                  </a:lnTo>
                  <a:close/>
                </a:path>
                <a:path w="1546859" h="286385">
                  <a:moveTo>
                    <a:pt x="224205" y="232346"/>
                  </a:moveTo>
                  <a:lnTo>
                    <a:pt x="223558" y="229158"/>
                  </a:lnTo>
                  <a:lnTo>
                    <a:pt x="223507" y="228866"/>
                  </a:lnTo>
                  <a:lnTo>
                    <a:pt x="222846" y="228320"/>
                  </a:lnTo>
                  <a:lnTo>
                    <a:pt x="222084" y="227749"/>
                  </a:lnTo>
                  <a:lnTo>
                    <a:pt x="221843" y="228320"/>
                  </a:lnTo>
                  <a:lnTo>
                    <a:pt x="221729" y="229158"/>
                  </a:lnTo>
                  <a:lnTo>
                    <a:pt x="221018" y="229158"/>
                  </a:lnTo>
                  <a:lnTo>
                    <a:pt x="224205" y="232346"/>
                  </a:lnTo>
                  <a:close/>
                </a:path>
                <a:path w="1546859" h="286385">
                  <a:moveTo>
                    <a:pt x="1293139" y="0"/>
                  </a:moveTo>
                  <a:lnTo>
                    <a:pt x="1292796" y="0"/>
                  </a:lnTo>
                  <a:lnTo>
                    <a:pt x="1292313" y="2120"/>
                  </a:lnTo>
                  <a:lnTo>
                    <a:pt x="1292085" y="3187"/>
                  </a:lnTo>
                  <a:lnTo>
                    <a:pt x="1293139" y="3187"/>
                  </a:lnTo>
                  <a:lnTo>
                    <a:pt x="1293139" y="0"/>
                  </a:lnTo>
                  <a:close/>
                </a:path>
                <a:path w="1546859" h="286385">
                  <a:moveTo>
                    <a:pt x="1326794" y="19113"/>
                  </a:moveTo>
                  <a:lnTo>
                    <a:pt x="1326667" y="18884"/>
                  </a:lnTo>
                  <a:lnTo>
                    <a:pt x="1326438" y="18427"/>
                  </a:lnTo>
                  <a:lnTo>
                    <a:pt x="1326197" y="18656"/>
                  </a:lnTo>
                  <a:lnTo>
                    <a:pt x="1325968" y="18884"/>
                  </a:lnTo>
                  <a:lnTo>
                    <a:pt x="1325727" y="19113"/>
                  </a:lnTo>
                  <a:lnTo>
                    <a:pt x="1326794" y="19113"/>
                  </a:lnTo>
                  <a:close/>
                </a:path>
                <a:path w="1546859" h="286385">
                  <a:moveTo>
                    <a:pt x="1328559" y="11684"/>
                  </a:moveTo>
                  <a:lnTo>
                    <a:pt x="1328089" y="11455"/>
                  </a:lnTo>
                  <a:lnTo>
                    <a:pt x="1327619" y="11214"/>
                  </a:lnTo>
                  <a:lnTo>
                    <a:pt x="1327150" y="10985"/>
                  </a:lnTo>
                  <a:lnTo>
                    <a:pt x="1326908" y="11087"/>
                  </a:lnTo>
                  <a:lnTo>
                    <a:pt x="1326667" y="11214"/>
                  </a:lnTo>
                  <a:lnTo>
                    <a:pt x="1326438" y="11328"/>
                  </a:lnTo>
                  <a:lnTo>
                    <a:pt x="1326908" y="11569"/>
                  </a:lnTo>
                  <a:lnTo>
                    <a:pt x="1327378" y="11798"/>
                  </a:lnTo>
                  <a:lnTo>
                    <a:pt x="1327848" y="12039"/>
                  </a:lnTo>
                  <a:lnTo>
                    <a:pt x="1328089" y="11925"/>
                  </a:lnTo>
                  <a:lnTo>
                    <a:pt x="1328331" y="11798"/>
                  </a:lnTo>
                  <a:lnTo>
                    <a:pt x="1328559" y="11684"/>
                  </a:lnTo>
                  <a:close/>
                </a:path>
                <a:path w="1546859" h="286385">
                  <a:moveTo>
                    <a:pt x="1329270" y="21958"/>
                  </a:moveTo>
                  <a:lnTo>
                    <a:pt x="1328559" y="21018"/>
                  </a:lnTo>
                  <a:lnTo>
                    <a:pt x="1328204" y="20535"/>
                  </a:lnTo>
                  <a:lnTo>
                    <a:pt x="1327975" y="20777"/>
                  </a:lnTo>
                  <a:lnTo>
                    <a:pt x="1327734" y="21018"/>
                  </a:lnTo>
                  <a:lnTo>
                    <a:pt x="1327492" y="21247"/>
                  </a:lnTo>
                  <a:lnTo>
                    <a:pt x="1328089" y="21488"/>
                  </a:lnTo>
                  <a:lnTo>
                    <a:pt x="1328674" y="21729"/>
                  </a:lnTo>
                  <a:lnTo>
                    <a:pt x="1329270" y="21958"/>
                  </a:lnTo>
                  <a:close/>
                </a:path>
                <a:path w="1546859" h="286385">
                  <a:moveTo>
                    <a:pt x="1338834" y="23380"/>
                  </a:moveTo>
                  <a:lnTo>
                    <a:pt x="1338592" y="22313"/>
                  </a:lnTo>
                  <a:lnTo>
                    <a:pt x="1338364" y="21247"/>
                  </a:lnTo>
                  <a:lnTo>
                    <a:pt x="1338122" y="20193"/>
                  </a:lnTo>
                  <a:lnTo>
                    <a:pt x="1337297" y="19824"/>
                  </a:lnTo>
                  <a:lnTo>
                    <a:pt x="1336471" y="19481"/>
                  </a:lnTo>
                  <a:lnTo>
                    <a:pt x="1335646" y="19113"/>
                  </a:lnTo>
                  <a:lnTo>
                    <a:pt x="1335646" y="20193"/>
                  </a:lnTo>
                  <a:lnTo>
                    <a:pt x="1336713" y="21247"/>
                  </a:lnTo>
                  <a:lnTo>
                    <a:pt x="1337767" y="22313"/>
                  </a:lnTo>
                  <a:lnTo>
                    <a:pt x="1338834" y="23380"/>
                  </a:lnTo>
                  <a:close/>
                </a:path>
                <a:path w="1546859" h="286385">
                  <a:moveTo>
                    <a:pt x="1509191" y="57023"/>
                  </a:moveTo>
                  <a:lnTo>
                    <a:pt x="1508963" y="56083"/>
                  </a:lnTo>
                  <a:lnTo>
                    <a:pt x="1508848" y="55600"/>
                  </a:lnTo>
                  <a:lnTo>
                    <a:pt x="1508493" y="55600"/>
                  </a:lnTo>
                  <a:lnTo>
                    <a:pt x="1508721" y="56083"/>
                  </a:lnTo>
                  <a:lnTo>
                    <a:pt x="1508963" y="56553"/>
                  </a:lnTo>
                  <a:lnTo>
                    <a:pt x="1509191" y="57023"/>
                  </a:lnTo>
                  <a:close/>
                </a:path>
                <a:path w="1546859" h="286385">
                  <a:moveTo>
                    <a:pt x="1528953" y="75171"/>
                  </a:moveTo>
                  <a:lnTo>
                    <a:pt x="1526921" y="77533"/>
                  </a:lnTo>
                  <a:lnTo>
                    <a:pt x="1524838" y="78282"/>
                  </a:lnTo>
                  <a:lnTo>
                    <a:pt x="1524076" y="82169"/>
                  </a:lnTo>
                  <a:lnTo>
                    <a:pt x="1526870" y="80429"/>
                  </a:lnTo>
                  <a:lnTo>
                    <a:pt x="1528127" y="77901"/>
                  </a:lnTo>
                  <a:lnTo>
                    <a:pt x="1528953" y="75171"/>
                  </a:lnTo>
                  <a:close/>
                </a:path>
                <a:path w="1546859" h="286385">
                  <a:moveTo>
                    <a:pt x="1529029" y="75044"/>
                  </a:moveTo>
                  <a:lnTo>
                    <a:pt x="1528953" y="75171"/>
                  </a:lnTo>
                  <a:lnTo>
                    <a:pt x="1529029" y="75044"/>
                  </a:lnTo>
                  <a:close/>
                </a:path>
                <a:path w="1546859" h="286385">
                  <a:moveTo>
                    <a:pt x="1546567" y="89255"/>
                  </a:moveTo>
                  <a:lnTo>
                    <a:pt x="1546047" y="88214"/>
                  </a:lnTo>
                  <a:lnTo>
                    <a:pt x="1545920" y="87960"/>
                  </a:lnTo>
                  <a:lnTo>
                    <a:pt x="1544993" y="87960"/>
                  </a:lnTo>
                  <a:lnTo>
                    <a:pt x="1544612" y="89255"/>
                  </a:lnTo>
                  <a:lnTo>
                    <a:pt x="1546567" y="89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7250379" y="2249207"/>
              <a:ext cx="1410970" cy="779780"/>
            </a:xfrm>
            <a:custGeom>
              <a:avLst/>
              <a:gdLst/>
              <a:ahLst/>
              <a:cxnLst/>
              <a:rect l="l" t="t" r="r" b="b"/>
              <a:pathLst>
                <a:path w="1410970" h="779780">
                  <a:moveTo>
                    <a:pt x="38963" y="356311"/>
                  </a:moveTo>
                  <a:lnTo>
                    <a:pt x="37579" y="355434"/>
                  </a:lnTo>
                  <a:lnTo>
                    <a:pt x="36245" y="355790"/>
                  </a:lnTo>
                  <a:lnTo>
                    <a:pt x="33997" y="355955"/>
                  </a:lnTo>
                  <a:lnTo>
                    <a:pt x="35661" y="356069"/>
                  </a:lnTo>
                  <a:lnTo>
                    <a:pt x="37299" y="356196"/>
                  </a:lnTo>
                  <a:lnTo>
                    <a:pt x="38963" y="356311"/>
                  </a:lnTo>
                  <a:close/>
                </a:path>
                <a:path w="1410970" h="779780">
                  <a:moveTo>
                    <a:pt x="39865" y="324586"/>
                  </a:moveTo>
                  <a:lnTo>
                    <a:pt x="39217" y="323761"/>
                  </a:lnTo>
                  <a:lnTo>
                    <a:pt x="39687" y="324586"/>
                  </a:lnTo>
                  <a:lnTo>
                    <a:pt x="39865" y="324586"/>
                  </a:lnTo>
                  <a:close/>
                </a:path>
                <a:path w="1410970" h="779780">
                  <a:moveTo>
                    <a:pt x="43891" y="321576"/>
                  </a:moveTo>
                  <a:lnTo>
                    <a:pt x="43421" y="321348"/>
                  </a:lnTo>
                  <a:lnTo>
                    <a:pt x="42964" y="321119"/>
                  </a:lnTo>
                  <a:lnTo>
                    <a:pt x="42494" y="320890"/>
                  </a:lnTo>
                  <a:lnTo>
                    <a:pt x="42265" y="321132"/>
                  </a:lnTo>
                  <a:lnTo>
                    <a:pt x="42024" y="321360"/>
                  </a:lnTo>
                  <a:lnTo>
                    <a:pt x="41795" y="321602"/>
                  </a:lnTo>
                  <a:lnTo>
                    <a:pt x="42024" y="322072"/>
                  </a:lnTo>
                  <a:lnTo>
                    <a:pt x="42265" y="322541"/>
                  </a:lnTo>
                  <a:lnTo>
                    <a:pt x="42494" y="323024"/>
                  </a:lnTo>
                  <a:lnTo>
                    <a:pt x="43573" y="323024"/>
                  </a:lnTo>
                  <a:lnTo>
                    <a:pt x="43776" y="322059"/>
                  </a:lnTo>
                  <a:lnTo>
                    <a:pt x="43891" y="321576"/>
                  </a:lnTo>
                  <a:close/>
                </a:path>
                <a:path w="1410970" h="779780">
                  <a:moveTo>
                    <a:pt x="46050" y="358432"/>
                  </a:moveTo>
                  <a:lnTo>
                    <a:pt x="45110" y="357720"/>
                  </a:lnTo>
                  <a:lnTo>
                    <a:pt x="44157" y="357022"/>
                  </a:lnTo>
                  <a:lnTo>
                    <a:pt x="43205" y="356311"/>
                  </a:lnTo>
                  <a:lnTo>
                    <a:pt x="41795" y="356311"/>
                  </a:lnTo>
                  <a:lnTo>
                    <a:pt x="41795" y="356666"/>
                  </a:lnTo>
                  <a:lnTo>
                    <a:pt x="43916" y="357378"/>
                  </a:lnTo>
                  <a:lnTo>
                    <a:pt x="44983" y="357720"/>
                  </a:lnTo>
                  <a:lnTo>
                    <a:pt x="44869" y="358559"/>
                  </a:lnTo>
                  <a:lnTo>
                    <a:pt x="44742" y="359384"/>
                  </a:lnTo>
                  <a:lnTo>
                    <a:pt x="44627" y="360210"/>
                  </a:lnTo>
                  <a:lnTo>
                    <a:pt x="45694" y="360210"/>
                  </a:lnTo>
                  <a:lnTo>
                    <a:pt x="45821" y="359613"/>
                  </a:lnTo>
                  <a:lnTo>
                    <a:pt x="45923" y="359029"/>
                  </a:lnTo>
                  <a:lnTo>
                    <a:pt x="46050" y="358432"/>
                  </a:lnTo>
                  <a:close/>
                </a:path>
                <a:path w="1410970" h="779780">
                  <a:moveTo>
                    <a:pt x="48171" y="325843"/>
                  </a:moveTo>
                  <a:lnTo>
                    <a:pt x="29425" y="329476"/>
                  </a:lnTo>
                  <a:lnTo>
                    <a:pt x="19977" y="331406"/>
                  </a:lnTo>
                  <a:lnTo>
                    <a:pt x="10985" y="333641"/>
                  </a:lnTo>
                  <a:lnTo>
                    <a:pt x="7239" y="334695"/>
                  </a:lnTo>
                  <a:lnTo>
                    <a:pt x="1358" y="334759"/>
                  </a:lnTo>
                  <a:lnTo>
                    <a:pt x="0" y="338251"/>
                  </a:lnTo>
                  <a:lnTo>
                    <a:pt x="1765" y="338607"/>
                  </a:lnTo>
                  <a:lnTo>
                    <a:pt x="12090" y="334352"/>
                  </a:lnTo>
                  <a:lnTo>
                    <a:pt x="38950" y="329692"/>
                  </a:lnTo>
                  <a:lnTo>
                    <a:pt x="48171" y="325843"/>
                  </a:lnTo>
                  <a:close/>
                </a:path>
                <a:path w="1410970" h="779780">
                  <a:moveTo>
                    <a:pt x="48882" y="357022"/>
                  </a:moveTo>
                  <a:lnTo>
                    <a:pt x="47815" y="357022"/>
                  </a:lnTo>
                  <a:lnTo>
                    <a:pt x="47904" y="358546"/>
                  </a:lnTo>
                  <a:lnTo>
                    <a:pt x="47904" y="358724"/>
                  </a:lnTo>
                  <a:lnTo>
                    <a:pt x="48526" y="359498"/>
                  </a:lnTo>
                  <a:lnTo>
                    <a:pt x="48755" y="357847"/>
                  </a:lnTo>
                  <a:lnTo>
                    <a:pt x="48882" y="357022"/>
                  </a:lnTo>
                  <a:close/>
                </a:path>
                <a:path w="1410970" h="779780">
                  <a:moveTo>
                    <a:pt x="49225" y="353834"/>
                  </a:moveTo>
                  <a:lnTo>
                    <a:pt x="45631" y="352158"/>
                  </a:lnTo>
                  <a:lnTo>
                    <a:pt x="40449" y="351917"/>
                  </a:lnTo>
                  <a:lnTo>
                    <a:pt x="35420" y="352056"/>
                  </a:lnTo>
                  <a:lnTo>
                    <a:pt x="49225" y="353834"/>
                  </a:lnTo>
                  <a:close/>
                </a:path>
                <a:path w="1410970" h="779780">
                  <a:moveTo>
                    <a:pt x="50647" y="356666"/>
                  </a:moveTo>
                  <a:lnTo>
                    <a:pt x="50177" y="356425"/>
                  </a:lnTo>
                  <a:lnTo>
                    <a:pt x="49707" y="356196"/>
                  </a:lnTo>
                  <a:lnTo>
                    <a:pt x="49225" y="355955"/>
                  </a:lnTo>
                  <a:lnTo>
                    <a:pt x="49123" y="356196"/>
                  </a:lnTo>
                  <a:lnTo>
                    <a:pt x="48996" y="356425"/>
                  </a:lnTo>
                  <a:lnTo>
                    <a:pt x="48882" y="356666"/>
                  </a:lnTo>
                  <a:lnTo>
                    <a:pt x="50647" y="356666"/>
                  </a:lnTo>
                  <a:close/>
                </a:path>
                <a:path w="1410970" h="779780">
                  <a:moveTo>
                    <a:pt x="53479" y="339661"/>
                  </a:moveTo>
                  <a:lnTo>
                    <a:pt x="52425" y="339661"/>
                  </a:lnTo>
                  <a:lnTo>
                    <a:pt x="52768" y="340728"/>
                  </a:lnTo>
                  <a:lnTo>
                    <a:pt x="53009" y="340372"/>
                  </a:lnTo>
                  <a:lnTo>
                    <a:pt x="53238" y="340017"/>
                  </a:lnTo>
                  <a:lnTo>
                    <a:pt x="53479" y="339661"/>
                  </a:lnTo>
                  <a:close/>
                </a:path>
                <a:path w="1410970" h="779780">
                  <a:moveTo>
                    <a:pt x="54546" y="309676"/>
                  </a:moveTo>
                  <a:lnTo>
                    <a:pt x="44272" y="310578"/>
                  </a:lnTo>
                  <a:lnTo>
                    <a:pt x="44272" y="312394"/>
                  </a:lnTo>
                  <a:lnTo>
                    <a:pt x="42862" y="313448"/>
                  </a:lnTo>
                  <a:lnTo>
                    <a:pt x="42760" y="312978"/>
                  </a:lnTo>
                  <a:lnTo>
                    <a:pt x="42595" y="312978"/>
                  </a:lnTo>
                  <a:lnTo>
                    <a:pt x="42748" y="312928"/>
                  </a:lnTo>
                  <a:lnTo>
                    <a:pt x="42951" y="312851"/>
                  </a:lnTo>
                  <a:lnTo>
                    <a:pt x="44272" y="312394"/>
                  </a:lnTo>
                  <a:lnTo>
                    <a:pt x="44272" y="310578"/>
                  </a:lnTo>
                  <a:lnTo>
                    <a:pt x="36309" y="315810"/>
                  </a:lnTo>
                  <a:lnTo>
                    <a:pt x="29489" y="322427"/>
                  </a:lnTo>
                  <a:lnTo>
                    <a:pt x="22669" y="327621"/>
                  </a:lnTo>
                  <a:lnTo>
                    <a:pt x="20904" y="329742"/>
                  </a:lnTo>
                  <a:lnTo>
                    <a:pt x="21958" y="329742"/>
                  </a:lnTo>
                  <a:lnTo>
                    <a:pt x="24790" y="326999"/>
                  </a:lnTo>
                  <a:lnTo>
                    <a:pt x="35204" y="325183"/>
                  </a:lnTo>
                  <a:lnTo>
                    <a:pt x="40030" y="325183"/>
                  </a:lnTo>
                  <a:lnTo>
                    <a:pt x="39801" y="324789"/>
                  </a:lnTo>
                  <a:lnTo>
                    <a:pt x="39687" y="324586"/>
                  </a:lnTo>
                  <a:lnTo>
                    <a:pt x="37896" y="324789"/>
                  </a:lnTo>
                  <a:lnTo>
                    <a:pt x="37198" y="323761"/>
                  </a:lnTo>
                  <a:lnTo>
                    <a:pt x="38252" y="322427"/>
                  </a:lnTo>
                  <a:lnTo>
                    <a:pt x="38900" y="321652"/>
                  </a:lnTo>
                  <a:lnTo>
                    <a:pt x="41757" y="320789"/>
                  </a:lnTo>
                  <a:lnTo>
                    <a:pt x="43573" y="318770"/>
                  </a:lnTo>
                  <a:lnTo>
                    <a:pt x="44983" y="318770"/>
                  </a:lnTo>
                  <a:lnTo>
                    <a:pt x="45339" y="319125"/>
                  </a:lnTo>
                  <a:lnTo>
                    <a:pt x="44704" y="321652"/>
                  </a:lnTo>
                  <a:lnTo>
                    <a:pt x="44627" y="321957"/>
                  </a:lnTo>
                  <a:lnTo>
                    <a:pt x="44983" y="321957"/>
                  </a:lnTo>
                  <a:lnTo>
                    <a:pt x="46736" y="318770"/>
                  </a:lnTo>
                  <a:lnTo>
                    <a:pt x="47332" y="317703"/>
                  </a:lnTo>
                  <a:lnTo>
                    <a:pt x="51993" y="314388"/>
                  </a:lnTo>
                  <a:lnTo>
                    <a:pt x="52527" y="313448"/>
                  </a:lnTo>
                  <a:lnTo>
                    <a:pt x="53124" y="312394"/>
                  </a:lnTo>
                  <a:lnTo>
                    <a:pt x="54546" y="309905"/>
                  </a:lnTo>
                  <a:lnTo>
                    <a:pt x="54546" y="309676"/>
                  </a:lnTo>
                  <a:close/>
                </a:path>
                <a:path w="1410970" h="779780">
                  <a:moveTo>
                    <a:pt x="58445" y="259613"/>
                  </a:moveTo>
                  <a:lnTo>
                    <a:pt x="55257" y="262242"/>
                  </a:lnTo>
                  <a:lnTo>
                    <a:pt x="53568" y="260972"/>
                  </a:lnTo>
                  <a:lnTo>
                    <a:pt x="49593" y="260324"/>
                  </a:lnTo>
                  <a:lnTo>
                    <a:pt x="51498" y="262597"/>
                  </a:lnTo>
                  <a:lnTo>
                    <a:pt x="52946" y="263080"/>
                  </a:lnTo>
                  <a:lnTo>
                    <a:pt x="54190" y="266344"/>
                  </a:lnTo>
                  <a:lnTo>
                    <a:pt x="51003" y="269532"/>
                  </a:lnTo>
                  <a:lnTo>
                    <a:pt x="50292" y="270598"/>
                  </a:lnTo>
                  <a:lnTo>
                    <a:pt x="52768" y="270954"/>
                  </a:lnTo>
                  <a:lnTo>
                    <a:pt x="53911" y="267436"/>
                  </a:lnTo>
                  <a:lnTo>
                    <a:pt x="57492" y="264617"/>
                  </a:lnTo>
                  <a:lnTo>
                    <a:pt x="58445" y="259613"/>
                  </a:lnTo>
                  <a:close/>
                </a:path>
                <a:path w="1410970" h="779780">
                  <a:moveTo>
                    <a:pt x="59512" y="255016"/>
                  </a:moveTo>
                  <a:lnTo>
                    <a:pt x="57734" y="253238"/>
                  </a:lnTo>
                  <a:lnTo>
                    <a:pt x="56756" y="254127"/>
                  </a:lnTo>
                  <a:lnTo>
                    <a:pt x="56756" y="258419"/>
                  </a:lnTo>
                  <a:lnTo>
                    <a:pt x="55257" y="258419"/>
                  </a:lnTo>
                  <a:lnTo>
                    <a:pt x="55257" y="257860"/>
                  </a:lnTo>
                  <a:lnTo>
                    <a:pt x="56756" y="258419"/>
                  </a:lnTo>
                  <a:lnTo>
                    <a:pt x="56756" y="254127"/>
                  </a:lnTo>
                  <a:lnTo>
                    <a:pt x="56502" y="254355"/>
                  </a:lnTo>
                  <a:lnTo>
                    <a:pt x="56413" y="255016"/>
                  </a:lnTo>
                  <a:lnTo>
                    <a:pt x="56324" y="257492"/>
                  </a:lnTo>
                  <a:lnTo>
                    <a:pt x="54902" y="257492"/>
                  </a:lnTo>
                  <a:lnTo>
                    <a:pt x="55016" y="256667"/>
                  </a:lnTo>
                  <a:lnTo>
                    <a:pt x="55143" y="255841"/>
                  </a:lnTo>
                  <a:lnTo>
                    <a:pt x="55257" y="255016"/>
                  </a:lnTo>
                  <a:lnTo>
                    <a:pt x="54902" y="255016"/>
                  </a:lnTo>
                  <a:lnTo>
                    <a:pt x="53848" y="257136"/>
                  </a:lnTo>
                  <a:lnTo>
                    <a:pt x="54102" y="258165"/>
                  </a:lnTo>
                  <a:lnTo>
                    <a:pt x="53809" y="257860"/>
                  </a:lnTo>
                  <a:lnTo>
                    <a:pt x="54178" y="258419"/>
                  </a:lnTo>
                  <a:lnTo>
                    <a:pt x="54381" y="258419"/>
                  </a:lnTo>
                  <a:lnTo>
                    <a:pt x="55257" y="259257"/>
                  </a:lnTo>
                  <a:lnTo>
                    <a:pt x="55257" y="258610"/>
                  </a:lnTo>
                  <a:lnTo>
                    <a:pt x="56540" y="258610"/>
                  </a:lnTo>
                  <a:lnTo>
                    <a:pt x="57378" y="259613"/>
                  </a:lnTo>
                  <a:lnTo>
                    <a:pt x="58839" y="257860"/>
                  </a:lnTo>
                  <a:lnTo>
                    <a:pt x="59156" y="257492"/>
                  </a:lnTo>
                  <a:lnTo>
                    <a:pt x="59270" y="256667"/>
                  </a:lnTo>
                  <a:lnTo>
                    <a:pt x="59385" y="255841"/>
                  </a:lnTo>
                  <a:lnTo>
                    <a:pt x="59512" y="255016"/>
                  </a:lnTo>
                  <a:close/>
                </a:path>
                <a:path w="1410970" h="779780">
                  <a:moveTo>
                    <a:pt x="64820" y="341795"/>
                  </a:moveTo>
                  <a:lnTo>
                    <a:pt x="64439" y="341604"/>
                  </a:lnTo>
                  <a:lnTo>
                    <a:pt x="64109" y="341795"/>
                  </a:lnTo>
                  <a:lnTo>
                    <a:pt x="64820" y="341795"/>
                  </a:lnTo>
                  <a:close/>
                </a:path>
                <a:path w="1410970" h="779780">
                  <a:moveTo>
                    <a:pt x="69418" y="340372"/>
                  </a:moveTo>
                  <a:lnTo>
                    <a:pt x="68707" y="341083"/>
                  </a:lnTo>
                  <a:lnTo>
                    <a:pt x="69418" y="341083"/>
                  </a:lnTo>
                  <a:lnTo>
                    <a:pt x="69418" y="340372"/>
                  </a:lnTo>
                  <a:close/>
                </a:path>
                <a:path w="1410970" h="779780">
                  <a:moveTo>
                    <a:pt x="80048" y="258559"/>
                  </a:moveTo>
                  <a:lnTo>
                    <a:pt x="78473" y="260134"/>
                  </a:lnTo>
                  <a:lnTo>
                    <a:pt x="77546" y="270256"/>
                  </a:lnTo>
                  <a:lnTo>
                    <a:pt x="78625" y="272719"/>
                  </a:lnTo>
                  <a:lnTo>
                    <a:pt x="80048" y="258559"/>
                  </a:lnTo>
                  <a:close/>
                </a:path>
                <a:path w="1410970" h="779780">
                  <a:moveTo>
                    <a:pt x="86067" y="353479"/>
                  </a:moveTo>
                  <a:lnTo>
                    <a:pt x="85598" y="353352"/>
                  </a:lnTo>
                  <a:lnTo>
                    <a:pt x="85128" y="353237"/>
                  </a:lnTo>
                  <a:lnTo>
                    <a:pt x="84645" y="353123"/>
                  </a:lnTo>
                  <a:lnTo>
                    <a:pt x="84645" y="353479"/>
                  </a:lnTo>
                  <a:lnTo>
                    <a:pt x="86067" y="353479"/>
                  </a:lnTo>
                  <a:close/>
                </a:path>
                <a:path w="1410970" h="779780">
                  <a:moveTo>
                    <a:pt x="93510" y="281927"/>
                  </a:moveTo>
                  <a:lnTo>
                    <a:pt x="93040" y="281698"/>
                  </a:lnTo>
                  <a:lnTo>
                    <a:pt x="92798" y="281571"/>
                  </a:lnTo>
                  <a:lnTo>
                    <a:pt x="92113" y="282460"/>
                  </a:lnTo>
                  <a:lnTo>
                    <a:pt x="92303" y="282778"/>
                  </a:lnTo>
                  <a:lnTo>
                    <a:pt x="92087" y="283705"/>
                  </a:lnTo>
                  <a:lnTo>
                    <a:pt x="92443" y="283933"/>
                  </a:lnTo>
                  <a:lnTo>
                    <a:pt x="92798" y="284175"/>
                  </a:lnTo>
                  <a:lnTo>
                    <a:pt x="93154" y="284403"/>
                  </a:lnTo>
                  <a:lnTo>
                    <a:pt x="93383" y="282752"/>
                  </a:lnTo>
                  <a:lnTo>
                    <a:pt x="93510" y="281927"/>
                  </a:lnTo>
                  <a:close/>
                </a:path>
                <a:path w="1410970" h="779780">
                  <a:moveTo>
                    <a:pt x="97396" y="219595"/>
                  </a:moveTo>
                  <a:lnTo>
                    <a:pt x="96088" y="220256"/>
                  </a:lnTo>
                  <a:lnTo>
                    <a:pt x="95643" y="220840"/>
                  </a:lnTo>
                  <a:lnTo>
                    <a:pt x="96342" y="222427"/>
                  </a:lnTo>
                  <a:lnTo>
                    <a:pt x="96685" y="221488"/>
                  </a:lnTo>
                  <a:lnTo>
                    <a:pt x="97053" y="220535"/>
                  </a:lnTo>
                  <a:lnTo>
                    <a:pt x="97396" y="219595"/>
                  </a:lnTo>
                  <a:close/>
                </a:path>
                <a:path w="1410970" h="779780">
                  <a:moveTo>
                    <a:pt x="100596" y="273075"/>
                  </a:moveTo>
                  <a:lnTo>
                    <a:pt x="98806" y="271106"/>
                  </a:lnTo>
                  <a:lnTo>
                    <a:pt x="85940" y="275259"/>
                  </a:lnTo>
                  <a:lnTo>
                    <a:pt x="83235" y="276974"/>
                  </a:lnTo>
                  <a:lnTo>
                    <a:pt x="82537" y="276974"/>
                  </a:lnTo>
                  <a:lnTo>
                    <a:pt x="84302" y="277329"/>
                  </a:lnTo>
                  <a:lnTo>
                    <a:pt x="87223" y="275399"/>
                  </a:lnTo>
                  <a:lnTo>
                    <a:pt x="97155" y="272199"/>
                  </a:lnTo>
                  <a:lnTo>
                    <a:pt x="100596" y="273075"/>
                  </a:lnTo>
                  <a:close/>
                </a:path>
                <a:path w="1410970" h="779780">
                  <a:moveTo>
                    <a:pt x="102362" y="279095"/>
                  </a:moveTo>
                  <a:lnTo>
                    <a:pt x="102120" y="277444"/>
                  </a:lnTo>
                  <a:lnTo>
                    <a:pt x="101892" y="275793"/>
                  </a:lnTo>
                  <a:lnTo>
                    <a:pt x="101650" y="274142"/>
                  </a:lnTo>
                  <a:lnTo>
                    <a:pt x="101536" y="273900"/>
                  </a:lnTo>
                  <a:lnTo>
                    <a:pt x="101409" y="273672"/>
                  </a:lnTo>
                  <a:lnTo>
                    <a:pt x="101295" y="273431"/>
                  </a:lnTo>
                  <a:lnTo>
                    <a:pt x="100787" y="274802"/>
                  </a:lnTo>
                  <a:lnTo>
                    <a:pt x="101384" y="278053"/>
                  </a:lnTo>
                  <a:lnTo>
                    <a:pt x="102362" y="279095"/>
                  </a:lnTo>
                  <a:close/>
                </a:path>
                <a:path w="1410970" h="779780">
                  <a:moveTo>
                    <a:pt x="104495" y="270954"/>
                  </a:moveTo>
                  <a:lnTo>
                    <a:pt x="103657" y="271183"/>
                  </a:lnTo>
                  <a:lnTo>
                    <a:pt x="102006" y="271665"/>
                  </a:lnTo>
                  <a:lnTo>
                    <a:pt x="102006" y="272008"/>
                  </a:lnTo>
                  <a:lnTo>
                    <a:pt x="103073" y="272008"/>
                  </a:lnTo>
                  <a:lnTo>
                    <a:pt x="103543" y="271665"/>
                  </a:lnTo>
                  <a:lnTo>
                    <a:pt x="104013" y="271310"/>
                  </a:lnTo>
                  <a:lnTo>
                    <a:pt x="104495" y="270954"/>
                  </a:lnTo>
                  <a:close/>
                </a:path>
                <a:path w="1410970" h="779780">
                  <a:moveTo>
                    <a:pt x="108115" y="215988"/>
                  </a:moveTo>
                  <a:lnTo>
                    <a:pt x="104152" y="216763"/>
                  </a:lnTo>
                  <a:lnTo>
                    <a:pt x="102362" y="216763"/>
                  </a:lnTo>
                  <a:lnTo>
                    <a:pt x="102247" y="216992"/>
                  </a:lnTo>
                  <a:lnTo>
                    <a:pt x="102120" y="217233"/>
                  </a:lnTo>
                  <a:lnTo>
                    <a:pt x="102006" y="217474"/>
                  </a:lnTo>
                  <a:lnTo>
                    <a:pt x="105549" y="217474"/>
                  </a:lnTo>
                  <a:lnTo>
                    <a:pt x="108115" y="215988"/>
                  </a:lnTo>
                  <a:close/>
                </a:path>
                <a:path w="1410970" h="779780">
                  <a:moveTo>
                    <a:pt x="110858" y="218884"/>
                  </a:moveTo>
                  <a:lnTo>
                    <a:pt x="109918" y="218655"/>
                  </a:lnTo>
                  <a:lnTo>
                    <a:pt x="109435" y="218528"/>
                  </a:lnTo>
                  <a:lnTo>
                    <a:pt x="109435" y="218884"/>
                  </a:lnTo>
                  <a:lnTo>
                    <a:pt x="110858" y="218884"/>
                  </a:lnTo>
                  <a:close/>
                </a:path>
                <a:path w="1410970" h="779780">
                  <a:moveTo>
                    <a:pt x="112509" y="215125"/>
                  </a:moveTo>
                  <a:lnTo>
                    <a:pt x="109905" y="214947"/>
                  </a:lnTo>
                  <a:lnTo>
                    <a:pt x="108115" y="215988"/>
                  </a:lnTo>
                  <a:lnTo>
                    <a:pt x="112509" y="215125"/>
                  </a:lnTo>
                  <a:close/>
                </a:path>
                <a:path w="1410970" h="779780">
                  <a:moveTo>
                    <a:pt x="116535" y="268833"/>
                  </a:moveTo>
                  <a:lnTo>
                    <a:pt x="116179" y="268465"/>
                  </a:lnTo>
                  <a:lnTo>
                    <a:pt x="114528" y="268833"/>
                  </a:lnTo>
                  <a:lnTo>
                    <a:pt x="112864" y="269176"/>
                  </a:lnTo>
                  <a:lnTo>
                    <a:pt x="111226" y="269532"/>
                  </a:lnTo>
                  <a:lnTo>
                    <a:pt x="110858" y="269773"/>
                  </a:lnTo>
                  <a:lnTo>
                    <a:pt x="110515" y="270014"/>
                  </a:lnTo>
                  <a:lnTo>
                    <a:pt x="110147" y="270243"/>
                  </a:lnTo>
                  <a:lnTo>
                    <a:pt x="111226" y="270954"/>
                  </a:lnTo>
                  <a:lnTo>
                    <a:pt x="113106" y="270014"/>
                  </a:lnTo>
                  <a:lnTo>
                    <a:pt x="114046" y="269532"/>
                  </a:lnTo>
                  <a:lnTo>
                    <a:pt x="114046" y="272719"/>
                  </a:lnTo>
                  <a:lnTo>
                    <a:pt x="115112" y="272719"/>
                  </a:lnTo>
                  <a:lnTo>
                    <a:pt x="116052" y="271068"/>
                  </a:lnTo>
                  <a:lnTo>
                    <a:pt x="116535" y="270243"/>
                  </a:lnTo>
                  <a:lnTo>
                    <a:pt x="116535" y="268833"/>
                  </a:lnTo>
                  <a:close/>
                </a:path>
                <a:path w="1410970" h="779780">
                  <a:moveTo>
                    <a:pt x="116890" y="244741"/>
                  </a:moveTo>
                  <a:lnTo>
                    <a:pt x="116763" y="244386"/>
                  </a:lnTo>
                  <a:lnTo>
                    <a:pt x="116535" y="243674"/>
                  </a:lnTo>
                  <a:lnTo>
                    <a:pt x="116293" y="243916"/>
                  </a:lnTo>
                  <a:lnTo>
                    <a:pt x="116052" y="244144"/>
                  </a:lnTo>
                  <a:lnTo>
                    <a:pt x="115824" y="244386"/>
                  </a:lnTo>
                  <a:lnTo>
                    <a:pt x="116179" y="244500"/>
                  </a:lnTo>
                  <a:lnTo>
                    <a:pt x="116535" y="244627"/>
                  </a:lnTo>
                  <a:lnTo>
                    <a:pt x="116890" y="244741"/>
                  </a:lnTo>
                  <a:close/>
                </a:path>
                <a:path w="1410970" h="779780">
                  <a:moveTo>
                    <a:pt x="119367" y="230568"/>
                  </a:moveTo>
                  <a:lnTo>
                    <a:pt x="118110" y="230568"/>
                  </a:lnTo>
                  <a:lnTo>
                    <a:pt x="118656" y="230924"/>
                  </a:lnTo>
                  <a:lnTo>
                    <a:pt x="117944" y="233413"/>
                  </a:lnTo>
                  <a:lnTo>
                    <a:pt x="116179" y="233413"/>
                  </a:lnTo>
                  <a:lnTo>
                    <a:pt x="115468" y="232702"/>
                  </a:lnTo>
                  <a:lnTo>
                    <a:pt x="115468" y="231394"/>
                  </a:lnTo>
                  <a:lnTo>
                    <a:pt x="116179" y="230924"/>
                  </a:lnTo>
                  <a:lnTo>
                    <a:pt x="116890" y="230568"/>
                  </a:lnTo>
                  <a:lnTo>
                    <a:pt x="115519" y="230568"/>
                  </a:lnTo>
                  <a:lnTo>
                    <a:pt x="114757" y="232346"/>
                  </a:lnTo>
                  <a:lnTo>
                    <a:pt x="115862" y="233768"/>
                  </a:lnTo>
                  <a:lnTo>
                    <a:pt x="118465" y="233768"/>
                  </a:lnTo>
                  <a:lnTo>
                    <a:pt x="118643" y="233413"/>
                  </a:lnTo>
                  <a:lnTo>
                    <a:pt x="119011" y="232702"/>
                  </a:lnTo>
                  <a:lnTo>
                    <a:pt x="119126" y="231990"/>
                  </a:lnTo>
                  <a:lnTo>
                    <a:pt x="119227" y="231394"/>
                  </a:lnTo>
                  <a:lnTo>
                    <a:pt x="119303" y="230924"/>
                  </a:lnTo>
                  <a:lnTo>
                    <a:pt x="119367" y="230568"/>
                  </a:lnTo>
                  <a:close/>
                </a:path>
                <a:path w="1410970" h="779780">
                  <a:moveTo>
                    <a:pt x="120421" y="241198"/>
                  </a:moveTo>
                  <a:lnTo>
                    <a:pt x="119951" y="241439"/>
                  </a:lnTo>
                  <a:lnTo>
                    <a:pt x="119481" y="241668"/>
                  </a:lnTo>
                  <a:lnTo>
                    <a:pt x="119011" y="241909"/>
                  </a:lnTo>
                  <a:lnTo>
                    <a:pt x="118656" y="243535"/>
                  </a:lnTo>
                  <a:lnTo>
                    <a:pt x="118491" y="243370"/>
                  </a:lnTo>
                  <a:lnTo>
                    <a:pt x="119011" y="244386"/>
                  </a:lnTo>
                  <a:lnTo>
                    <a:pt x="120421" y="241198"/>
                  </a:lnTo>
                  <a:close/>
                </a:path>
                <a:path w="1410970" h="779780">
                  <a:moveTo>
                    <a:pt x="120777" y="212509"/>
                  </a:moveTo>
                  <a:lnTo>
                    <a:pt x="119583" y="213715"/>
                  </a:lnTo>
                  <a:lnTo>
                    <a:pt x="112509" y="215125"/>
                  </a:lnTo>
                  <a:lnTo>
                    <a:pt x="115493" y="215303"/>
                  </a:lnTo>
                  <a:lnTo>
                    <a:pt x="120777" y="214630"/>
                  </a:lnTo>
                  <a:lnTo>
                    <a:pt x="120777" y="212509"/>
                  </a:lnTo>
                  <a:close/>
                </a:path>
                <a:path w="1410970" h="779780">
                  <a:moveTo>
                    <a:pt x="127863" y="215341"/>
                  </a:moveTo>
                  <a:lnTo>
                    <a:pt x="127635" y="214591"/>
                  </a:lnTo>
                  <a:lnTo>
                    <a:pt x="127190" y="214655"/>
                  </a:lnTo>
                  <a:lnTo>
                    <a:pt x="126453" y="213575"/>
                  </a:lnTo>
                  <a:lnTo>
                    <a:pt x="125374" y="213575"/>
                  </a:lnTo>
                  <a:lnTo>
                    <a:pt x="126212" y="214160"/>
                  </a:lnTo>
                  <a:lnTo>
                    <a:pt x="127038" y="214757"/>
                  </a:lnTo>
                  <a:lnTo>
                    <a:pt x="127863" y="215341"/>
                  </a:lnTo>
                  <a:close/>
                </a:path>
                <a:path w="1410970" h="779780">
                  <a:moveTo>
                    <a:pt x="129984" y="334708"/>
                  </a:moveTo>
                  <a:lnTo>
                    <a:pt x="129527" y="334238"/>
                  </a:lnTo>
                  <a:lnTo>
                    <a:pt x="128574" y="333997"/>
                  </a:lnTo>
                  <a:lnTo>
                    <a:pt x="129044" y="334238"/>
                  </a:lnTo>
                  <a:lnTo>
                    <a:pt x="129514" y="334467"/>
                  </a:lnTo>
                  <a:lnTo>
                    <a:pt x="129984" y="334708"/>
                  </a:lnTo>
                  <a:close/>
                </a:path>
                <a:path w="1410970" h="779780">
                  <a:moveTo>
                    <a:pt x="132816" y="213931"/>
                  </a:moveTo>
                  <a:lnTo>
                    <a:pt x="131991" y="213690"/>
                  </a:lnTo>
                  <a:lnTo>
                    <a:pt x="131178" y="213461"/>
                  </a:lnTo>
                  <a:lnTo>
                    <a:pt x="130340" y="213220"/>
                  </a:lnTo>
                  <a:lnTo>
                    <a:pt x="130340" y="213575"/>
                  </a:lnTo>
                  <a:lnTo>
                    <a:pt x="131051" y="213931"/>
                  </a:lnTo>
                  <a:lnTo>
                    <a:pt x="131762" y="214274"/>
                  </a:lnTo>
                  <a:lnTo>
                    <a:pt x="132473" y="214630"/>
                  </a:lnTo>
                  <a:lnTo>
                    <a:pt x="132588" y="214401"/>
                  </a:lnTo>
                  <a:lnTo>
                    <a:pt x="132702" y="214160"/>
                  </a:lnTo>
                  <a:lnTo>
                    <a:pt x="132816" y="213931"/>
                  </a:lnTo>
                  <a:close/>
                </a:path>
                <a:path w="1410970" h="779780">
                  <a:moveTo>
                    <a:pt x="156197" y="629031"/>
                  </a:moveTo>
                  <a:lnTo>
                    <a:pt x="151815" y="629183"/>
                  </a:lnTo>
                  <a:lnTo>
                    <a:pt x="150964" y="628523"/>
                  </a:lnTo>
                  <a:lnTo>
                    <a:pt x="148755" y="626910"/>
                  </a:lnTo>
                  <a:lnTo>
                    <a:pt x="149466" y="629742"/>
                  </a:lnTo>
                  <a:lnTo>
                    <a:pt x="154774" y="630097"/>
                  </a:lnTo>
                  <a:lnTo>
                    <a:pt x="156197" y="629031"/>
                  </a:lnTo>
                  <a:close/>
                </a:path>
                <a:path w="1410970" h="779780">
                  <a:moveTo>
                    <a:pt x="178155" y="267411"/>
                  </a:moveTo>
                  <a:lnTo>
                    <a:pt x="177965" y="267220"/>
                  </a:lnTo>
                  <a:lnTo>
                    <a:pt x="177101" y="267055"/>
                  </a:lnTo>
                  <a:lnTo>
                    <a:pt x="177101" y="267411"/>
                  </a:lnTo>
                  <a:lnTo>
                    <a:pt x="178155" y="267411"/>
                  </a:lnTo>
                  <a:close/>
                </a:path>
                <a:path w="1410970" h="779780">
                  <a:moveTo>
                    <a:pt x="447700" y="106603"/>
                  </a:moveTo>
                  <a:lnTo>
                    <a:pt x="446963" y="107264"/>
                  </a:lnTo>
                  <a:lnTo>
                    <a:pt x="445541" y="108331"/>
                  </a:lnTo>
                  <a:lnTo>
                    <a:pt x="446633" y="108737"/>
                  </a:lnTo>
                  <a:lnTo>
                    <a:pt x="447700" y="106603"/>
                  </a:lnTo>
                  <a:close/>
                </a:path>
                <a:path w="1410970" h="779780">
                  <a:moveTo>
                    <a:pt x="447700" y="76860"/>
                  </a:moveTo>
                  <a:lnTo>
                    <a:pt x="447243" y="77622"/>
                  </a:lnTo>
                  <a:lnTo>
                    <a:pt x="447040" y="77495"/>
                  </a:lnTo>
                  <a:lnTo>
                    <a:pt x="447344" y="78270"/>
                  </a:lnTo>
                  <a:lnTo>
                    <a:pt x="447573" y="77330"/>
                  </a:lnTo>
                  <a:lnTo>
                    <a:pt x="447700" y="76860"/>
                  </a:lnTo>
                  <a:close/>
                </a:path>
                <a:path w="1410970" h="779780">
                  <a:moveTo>
                    <a:pt x="459790" y="68554"/>
                  </a:moveTo>
                  <a:lnTo>
                    <a:pt x="459028" y="63754"/>
                  </a:lnTo>
                  <a:lnTo>
                    <a:pt x="459740" y="63271"/>
                  </a:lnTo>
                  <a:lnTo>
                    <a:pt x="458558" y="63665"/>
                  </a:lnTo>
                  <a:lnTo>
                    <a:pt x="457352" y="63995"/>
                  </a:lnTo>
                  <a:lnTo>
                    <a:pt x="456196" y="64096"/>
                  </a:lnTo>
                  <a:lnTo>
                    <a:pt x="456895" y="64681"/>
                  </a:lnTo>
                  <a:lnTo>
                    <a:pt x="458317" y="64808"/>
                  </a:lnTo>
                  <a:lnTo>
                    <a:pt x="458698" y="67602"/>
                  </a:lnTo>
                  <a:lnTo>
                    <a:pt x="457276" y="69113"/>
                  </a:lnTo>
                  <a:lnTo>
                    <a:pt x="456196" y="71539"/>
                  </a:lnTo>
                  <a:lnTo>
                    <a:pt x="456196" y="73317"/>
                  </a:lnTo>
                  <a:lnTo>
                    <a:pt x="456552" y="73317"/>
                  </a:lnTo>
                  <a:lnTo>
                    <a:pt x="458673" y="69850"/>
                  </a:lnTo>
                  <a:lnTo>
                    <a:pt x="459790" y="68554"/>
                  </a:lnTo>
                  <a:close/>
                </a:path>
                <a:path w="1410970" h="779780">
                  <a:moveTo>
                    <a:pt x="467436" y="70053"/>
                  </a:moveTo>
                  <a:lnTo>
                    <a:pt x="459117" y="74587"/>
                  </a:lnTo>
                  <a:lnTo>
                    <a:pt x="456196" y="77558"/>
                  </a:lnTo>
                  <a:lnTo>
                    <a:pt x="456946" y="78422"/>
                  </a:lnTo>
                  <a:lnTo>
                    <a:pt x="455904" y="77952"/>
                  </a:lnTo>
                  <a:lnTo>
                    <a:pt x="456907" y="78625"/>
                  </a:lnTo>
                  <a:lnTo>
                    <a:pt x="459193" y="75679"/>
                  </a:lnTo>
                  <a:lnTo>
                    <a:pt x="462991" y="72834"/>
                  </a:lnTo>
                  <a:lnTo>
                    <a:pt x="467436" y="70053"/>
                  </a:lnTo>
                  <a:close/>
                </a:path>
                <a:path w="1410970" h="779780">
                  <a:moveTo>
                    <a:pt x="476377" y="47815"/>
                  </a:moveTo>
                  <a:lnTo>
                    <a:pt x="476034" y="47815"/>
                  </a:lnTo>
                  <a:lnTo>
                    <a:pt x="475919" y="48412"/>
                  </a:lnTo>
                  <a:lnTo>
                    <a:pt x="475792" y="48996"/>
                  </a:lnTo>
                  <a:lnTo>
                    <a:pt x="475678" y="49580"/>
                  </a:lnTo>
                  <a:lnTo>
                    <a:pt x="470712" y="50647"/>
                  </a:lnTo>
                  <a:lnTo>
                    <a:pt x="470369" y="51346"/>
                  </a:lnTo>
                  <a:lnTo>
                    <a:pt x="472427" y="50914"/>
                  </a:lnTo>
                  <a:lnTo>
                    <a:pt x="473278" y="50927"/>
                  </a:lnTo>
                  <a:lnTo>
                    <a:pt x="476034" y="51003"/>
                  </a:lnTo>
                  <a:lnTo>
                    <a:pt x="476377" y="48158"/>
                  </a:lnTo>
                  <a:lnTo>
                    <a:pt x="476377" y="47815"/>
                  </a:lnTo>
                  <a:close/>
                </a:path>
                <a:path w="1410970" h="779780">
                  <a:moveTo>
                    <a:pt x="477316" y="50774"/>
                  </a:moveTo>
                  <a:lnTo>
                    <a:pt x="476834" y="49504"/>
                  </a:lnTo>
                  <a:lnTo>
                    <a:pt x="476732" y="49225"/>
                  </a:lnTo>
                  <a:lnTo>
                    <a:pt x="476377" y="49225"/>
                  </a:lnTo>
                  <a:lnTo>
                    <a:pt x="476377" y="50774"/>
                  </a:lnTo>
                  <a:lnTo>
                    <a:pt x="477316" y="50774"/>
                  </a:lnTo>
                  <a:close/>
                </a:path>
                <a:path w="1410970" h="779780">
                  <a:moveTo>
                    <a:pt x="478256" y="50774"/>
                  </a:moveTo>
                  <a:lnTo>
                    <a:pt x="477139" y="49504"/>
                  </a:lnTo>
                  <a:lnTo>
                    <a:pt x="477316" y="50774"/>
                  </a:lnTo>
                  <a:lnTo>
                    <a:pt x="478256" y="50774"/>
                  </a:lnTo>
                  <a:close/>
                </a:path>
                <a:path w="1410970" h="779780">
                  <a:moveTo>
                    <a:pt x="496417" y="52793"/>
                  </a:moveTo>
                  <a:lnTo>
                    <a:pt x="492633" y="52793"/>
                  </a:lnTo>
                  <a:lnTo>
                    <a:pt x="492086" y="53009"/>
                  </a:lnTo>
                  <a:lnTo>
                    <a:pt x="490969" y="53009"/>
                  </a:lnTo>
                  <a:lnTo>
                    <a:pt x="491147" y="51828"/>
                  </a:lnTo>
                  <a:lnTo>
                    <a:pt x="491261" y="51003"/>
                  </a:lnTo>
                  <a:lnTo>
                    <a:pt x="490194" y="50292"/>
                  </a:lnTo>
                  <a:lnTo>
                    <a:pt x="488772" y="50292"/>
                  </a:lnTo>
                  <a:lnTo>
                    <a:pt x="488848" y="51003"/>
                  </a:lnTo>
                  <a:lnTo>
                    <a:pt x="488950" y="51828"/>
                  </a:lnTo>
                  <a:lnTo>
                    <a:pt x="489051" y="52793"/>
                  </a:lnTo>
                  <a:lnTo>
                    <a:pt x="489077" y="53009"/>
                  </a:lnTo>
                  <a:lnTo>
                    <a:pt x="489940" y="53009"/>
                  </a:lnTo>
                  <a:lnTo>
                    <a:pt x="488429" y="53848"/>
                  </a:lnTo>
                  <a:lnTo>
                    <a:pt x="487197" y="53009"/>
                  </a:lnTo>
                  <a:lnTo>
                    <a:pt x="486879" y="52793"/>
                  </a:lnTo>
                  <a:lnTo>
                    <a:pt x="486600" y="52793"/>
                  </a:lnTo>
                  <a:lnTo>
                    <a:pt x="486651" y="49606"/>
                  </a:lnTo>
                  <a:lnTo>
                    <a:pt x="484886" y="49606"/>
                  </a:lnTo>
                  <a:lnTo>
                    <a:pt x="484886" y="52793"/>
                  </a:lnTo>
                  <a:lnTo>
                    <a:pt x="483920" y="52793"/>
                  </a:lnTo>
                  <a:lnTo>
                    <a:pt x="483196" y="51828"/>
                  </a:lnTo>
                  <a:lnTo>
                    <a:pt x="482981" y="51587"/>
                  </a:lnTo>
                  <a:lnTo>
                    <a:pt x="482396" y="51003"/>
                  </a:lnTo>
                  <a:lnTo>
                    <a:pt x="482409" y="48526"/>
                  </a:lnTo>
                  <a:lnTo>
                    <a:pt x="480275" y="47459"/>
                  </a:lnTo>
                  <a:lnTo>
                    <a:pt x="478853" y="47459"/>
                  </a:lnTo>
                  <a:lnTo>
                    <a:pt x="479501" y="49606"/>
                  </a:lnTo>
                  <a:lnTo>
                    <a:pt x="480542" y="51587"/>
                  </a:lnTo>
                  <a:lnTo>
                    <a:pt x="480771" y="51828"/>
                  </a:lnTo>
                  <a:lnTo>
                    <a:pt x="482752" y="52793"/>
                  </a:lnTo>
                  <a:lnTo>
                    <a:pt x="482752" y="53009"/>
                  </a:lnTo>
                  <a:lnTo>
                    <a:pt x="478383" y="53009"/>
                  </a:lnTo>
                  <a:lnTo>
                    <a:pt x="478015" y="52793"/>
                  </a:lnTo>
                  <a:lnTo>
                    <a:pt x="478015" y="55206"/>
                  </a:lnTo>
                  <a:lnTo>
                    <a:pt x="477901" y="55956"/>
                  </a:lnTo>
                  <a:lnTo>
                    <a:pt x="477799" y="56667"/>
                  </a:lnTo>
                  <a:lnTo>
                    <a:pt x="475678" y="56667"/>
                  </a:lnTo>
                  <a:lnTo>
                    <a:pt x="474891" y="55384"/>
                  </a:lnTo>
                  <a:lnTo>
                    <a:pt x="474789" y="55206"/>
                  </a:lnTo>
                  <a:lnTo>
                    <a:pt x="474675" y="55016"/>
                  </a:lnTo>
                  <a:lnTo>
                    <a:pt x="474611" y="54190"/>
                  </a:lnTo>
                  <a:lnTo>
                    <a:pt x="477088" y="54190"/>
                  </a:lnTo>
                  <a:lnTo>
                    <a:pt x="477583" y="55016"/>
                  </a:lnTo>
                  <a:lnTo>
                    <a:pt x="477697" y="55206"/>
                  </a:lnTo>
                  <a:lnTo>
                    <a:pt x="477812" y="55384"/>
                  </a:lnTo>
                  <a:lnTo>
                    <a:pt x="478015" y="55206"/>
                  </a:lnTo>
                  <a:lnTo>
                    <a:pt x="478015" y="52793"/>
                  </a:lnTo>
                  <a:lnTo>
                    <a:pt x="473189" y="52793"/>
                  </a:lnTo>
                  <a:lnTo>
                    <a:pt x="471766" y="55778"/>
                  </a:lnTo>
                  <a:lnTo>
                    <a:pt x="469595" y="57861"/>
                  </a:lnTo>
                  <a:lnTo>
                    <a:pt x="470535" y="60744"/>
                  </a:lnTo>
                  <a:lnTo>
                    <a:pt x="470636" y="61036"/>
                  </a:lnTo>
                  <a:lnTo>
                    <a:pt x="470712" y="61264"/>
                  </a:lnTo>
                  <a:lnTo>
                    <a:pt x="468566" y="62699"/>
                  </a:lnTo>
                  <a:lnTo>
                    <a:pt x="468350" y="62699"/>
                  </a:lnTo>
                  <a:lnTo>
                    <a:pt x="468236" y="59855"/>
                  </a:lnTo>
                  <a:lnTo>
                    <a:pt x="465493" y="61036"/>
                  </a:lnTo>
                  <a:lnTo>
                    <a:pt x="465785" y="61036"/>
                  </a:lnTo>
                  <a:lnTo>
                    <a:pt x="465848" y="61264"/>
                  </a:lnTo>
                  <a:lnTo>
                    <a:pt x="465937" y="61620"/>
                  </a:lnTo>
                  <a:lnTo>
                    <a:pt x="466051" y="62064"/>
                  </a:lnTo>
                  <a:lnTo>
                    <a:pt x="466153" y="62471"/>
                  </a:lnTo>
                  <a:lnTo>
                    <a:pt x="466217" y="62699"/>
                  </a:lnTo>
                  <a:lnTo>
                    <a:pt x="466331" y="63106"/>
                  </a:lnTo>
                  <a:lnTo>
                    <a:pt x="466915" y="63106"/>
                  </a:lnTo>
                  <a:lnTo>
                    <a:pt x="465759" y="65176"/>
                  </a:lnTo>
                  <a:lnTo>
                    <a:pt x="463994" y="65176"/>
                  </a:lnTo>
                  <a:lnTo>
                    <a:pt x="463550" y="63754"/>
                  </a:lnTo>
                  <a:lnTo>
                    <a:pt x="463499" y="63601"/>
                  </a:lnTo>
                  <a:lnTo>
                    <a:pt x="463664" y="63601"/>
                  </a:lnTo>
                  <a:lnTo>
                    <a:pt x="463740" y="63106"/>
                  </a:lnTo>
                  <a:lnTo>
                    <a:pt x="463842" y="62471"/>
                  </a:lnTo>
                  <a:lnTo>
                    <a:pt x="463918" y="62064"/>
                  </a:lnTo>
                  <a:lnTo>
                    <a:pt x="463994" y="61620"/>
                  </a:lnTo>
                  <a:lnTo>
                    <a:pt x="461391" y="62699"/>
                  </a:lnTo>
                  <a:lnTo>
                    <a:pt x="460197" y="63106"/>
                  </a:lnTo>
                  <a:lnTo>
                    <a:pt x="459981" y="63119"/>
                  </a:lnTo>
                  <a:lnTo>
                    <a:pt x="459854" y="63207"/>
                  </a:lnTo>
                  <a:lnTo>
                    <a:pt x="460070" y="63169"/>
                  </a:lnTo>
                  <a:lnTo>
                    <a:pt x="460197" y="63119"/>
                  </a:lnTo>
                  <a:lnTo>
                    <a:pt x="461505" y="63754"/>
                  </a:lnTo>
                  <a:lnTo>
                    <a:pt x="461873" y="67030"/>
                  </a:lnTo>
                  <a:lnTo>
                    <a:pt x="461962" y="67691"/>
                  </a:lnTo>
                  <a:lnTo>
                    <a:pt x="460260" y="71767"/>
                  </a:lnTo>
                  <a:lnTo>
                    <a:pt x="458317" y="74383"/>
                  </a:lnTo>
                  <a:lnTo>
                    <a:pt x="458317" y="74612"/>
                  </a:lnTo>
                  <a:lnTo>
                    <a:pt x="461645" y="72669"/>
                  </a:lnTo>
                  <a:lnTo>
                    <a:pt x="463118" y="67030"/>
                  </a:lnTo>
                  <a:lnTo>
                    <a:pt x="467182" y="65887"/>
                  </a:lnTo>
                  <a:lnTo>
                    <a:pt x="472135" y="65887"/>
                  </a:lnTo>
                  <a:lnTo>
                    <a:pt x="469303" y="65176"/>
                  </a:lnTo>
                  <a:lnTo>
                    <a:pt x="469404" y="64681"/>
                  </a:lnTo>
                  <a:lnTo>
                    <a:pt x="471055" y="62699"/>
                  </a:lnTo>
                  <a:lnTo>
                    <a:pt x="472490" y="62699"/>
                  </a:lnTo>
                  <a:lnTo>
                    <a:pt x="472605" y="63601"/>
                  </a:lnTo>
                  <a:lnTo>
                    <a:pt x="472732" y="64808"/>
                  </a:lnTo>
                  <a:lnTo>
                    <a:pt x="472135" y="65887"/>
                  </a:lnTo>
                  <a:lnTo>
                    <a:pt x="473621" y="65176"/>
                  </a:lnTo>
                  <a:lnTo>
                    <a:pt x="476796" y="62699"/>
                  </a:lnTo>
                  <a:lnTo>
                    <a:pt x="477227" y="62064"/>
                  </a:lnTo>
                  <a:lnTo>
                    <a:pt x="477672" y="61429"/>
                  </a:lnTo>
                  <a:lnTo>
                    <a:pt x="477799" y="61036"/>
                  </a:lnTo>
                  <a:lnTo>
                    <a:pt x="476453" y="61429"/>
                  </a:lnTo>
                  <a:lnTo>
                    <a:pt x="475665" y="62064"/>
                  </a:lnTo>
                  <a:lnTo>
                    <a:pt x="474256" y="61620"/>
                  </a:lnTo>
                  <a:lnTo>
                    <a:pt x="473544" y="61620"/>
                  </a:lnTo>
                  <a:lnTo>
                    <a:pt x="473964" y="60210"/>
                  </a:lnTo>
                  <a:lnTo>
                    <a:pt x="474078" y="59855"/>
                  </a:lnTo>
                  <a:lnTo>
                    <a:pt x="473887" y="59855"/>
                  </a:lnTo>
                  <a:lnTo>
                    <a:pt x="474992" y="59359"/>
                  </a:lnTo>
                  <a:lnTo>
                    <a:pt x="476034" y="58077"/>
                  </a:lnTo>
                  <a:lnTo>
                    <a:pt x="479933" y="58788"/>
                  </a:lnTo>
                  <a:lnTo>
                    <a:pt x="480644" y="58788"/>
                  </a:lnTo>
                  <a:lnTo>
                    <a:pt x="480453" y="58077"/>
                  </a:lnTo>
                  <a:lnTo>
                    <a:pt x="480402" y="57861"/>
                  </a:lnTo>
                  <a:lnTo>
                    <a:pt x="480314" y="57492"/>
                  </a:lnTo>
                  <a:lnTo>
                    <a:pt x="480199" y="57023"/>
                  </a:lnTo>
                  <a:lnTo>
                    <a:pt x="480110" y="56667"/>
                  </a:lnTo>
                  <a:lnTo>
                    <a:pt x="479933" y="55956"/>
                  </a:lnTo>
                  <a:lnTo>
                    <a:pt x="480110" y="55778"/>
                  </a:lnTo>
                  <a:lnTo>
                    <a:pt x="479818" y="55778"/>
                  </a:lnTo>
                  <a:lnTo>
                    <a:pt x="482892" y="55384"/>
                  </a:lnTo>
                  <a:lnTo>
                    <a:pt x="484898" y="55206"/>
                  </a:lnTo>
                  <a:lnTo>
                    <a:pt x="487095" y="55016"/>
                  </a:lnTo>
                  <a:lnTo>
                    <a:pt x="488543" y="55016"/>
                  </a:lnTo>
                  <a:lnTo>
                    <a:pt x="486524" y="57023"/>
                  </a:lnTo>
                  <a:lnTo>
                    <a:pt x="483120" y="60210"/>
                  </a:lnTo>
                  <a:lnTo>
                    <a:pt x="484327" y="58077"/>
                  </a:lnTo>
                  <a:lnTo>
                    <a:pt x="484454" y="57861"/>
                  </a:lnTo>
                  <a:lnTo>
                    <a:pt x="484581" y="57861"/>
                  </a:lnTo>
                  <a:lnTo>
                    <a:pt x="484416" y="57492"/>
                  </a:lnTo>
                  <a:lnTo>
                    <a:pt x="484289" y="57251"/>
                  </a:lnTo>
                  <a:lnTo>
                    <a:pt x="484174" y="57023"/>
                  </a:lnTo>
                  <a:lnTo>
                    <a:pt x="482752" y="57023"/>
                  </a:lnTo>
                  <a:lnTo>
                    <a:pt x="481177" y="60744"/>
                  </a:lnTo>
                  <a:lnTo>
                    <a:pt x="478574" y="63106"/>
                  </a:lnTo>
                  <a:lnTo>
                    <a:pt x="477989" y="63601"/>
                  </a:lnTo>
                  <a:lnTo>
                    <a:pt x="474586" y="65887"/>
                  </a:lnTo>
                  <a:lnTo>
                    <a:pt x="484847" y="60210"/>
                  </a:lnTo>
                  <a:lnTo>
                    <a:pt x="486829" y="59118"/>
                  </a:lnTo>
                  <a:lnTo>
                    <a:pt x="492315" y="55778"/>
                  </a:lnTo>
                  <a:lnTo>
                    <a:pt x="493356" y="55016"/>
                  </a:lnTo>
                  <a:lnTo>
                    <a:pt x="496417" y="52793"/>
                  </a:lnTo>
                  <a:close/>
                </a:path>
                <a:path w="1410970" h="779780">
                  <a:moveTo>
                    <a:pt x="498703" y="18059"/>
                  </a:moveTo>
                  <a:lnTo>
                    <a:pt x="497090" y="17614"/>
                  </a:lnTo>
                  <a:lnTo>
                    <a:pt x="494893" y="18999"/>
                  </a:lnTo>
                  <a:lnTo>
                    <a:pt x="493395" y="19824"/>
                  </a:lnTo>
                  <a:lnTo>
                    <a:pt x="493268" y="20180"/>
                  </a:lnTo>
                  <a:lnTo>
                    <a:pt x="493153" y="20535"/>
                  </a:lnTo>
                  <a:lnTo>
                    <a:pt x="493026" y="20891"/>
                  </a:lnTo>
                  <a:lnTo>
                    <a:pt x="494449" y="20891"/>
                  </a:lnTo>
                  <a:lnTo>
                    <a:pt x="496811" y="19011"/>
                  </a:lnTo>
                  <a:lnTo>
                    <a:pt x="497992" y="18059"/>
                  </a:lnTo>
                  <a:lnTo>
                    <a:pt x="498703" y="18059"/>
                  </a:lnTo>
                  <a:close/>
                </a:path>
                <a:path w="1410970" h="779780">
                  <a:moveTo>
                    <a:pt x="499757" y="71196"/>
                  </a:moveTo>
                  <a:lnTo>
                    <a:pt x="494093" y="74015"/>
                  </a:lnTo>
                  <a:lnTo>
                    <a:pt x="494093" y="75438"/>
                  </a:lnTo>
                  <a:lnTo>
                    <a:pt x="495160" y="75438"/>
                  </a:lnTo>
                  <a:lnTo>
                    <a:pt x="496646" y="73736"/>
                  </a:lnTo>
                  <a:lnTo>
                    <a:pt x="498881" y="73571"/>
                  </a:lnTo>
                  <a:lnTo>
                    <a:pt x="499757" y="71196"/>
                  </a:lnTo>
                  <a:close/>
                </a:path>
                <a:path w="1410970" h="779780">
                  <a:moveTo>
                    <a:pt x="499757" y="17703"/>
                  </a:moveTo>
                  <a:lnTo>
                    <a:pt x="499567" y="17500"/>
                  </a:lnTo>
                  <a:lnTo>
                    <a:pt x="498703" y="17348"/>
                  </a:lnTo>
                  <a:lnTo>
                    <a:pt x="498703" y="17703"/>
                  </a:lnTo>
                  <a:lnTo>
                    <a:pt x="499757" y="17703"/>
                  </a:lnTo>
                  <a:close/>
                </a:path>
                <a:path w="1410970" h="779780">
                  <a:moveTo>
                    <a:pt x="500545" y="14363"/>
                  </a:moveTo>
                  <a:lnTo>
                    <a:pt x="499783" y="14033"/>
                  </a:lnTo>
                  <a:lnTo>
                    <a:pt x="499148" y="14363"/>
                  </a:lnTo>
                  <a:lnTo>
                    <a:pt x="500545" y="14363"/>
                  </a:lnTo>
                  <a:close/>
                </a:path>
                <a:path w="1410970" h="779780">
                  <a:moveTo>
                    <a:pt x="501891" y="19824"/>
                  </a:moveTo>
                  <a:lnTo>
                    <a:pt x="501624" y="18770"/>
                  </a:lnTo>
                  <a:lnTo>
                    <a:pt x="499757" y="18770"/>
                  </a:lnTo>
                  <a:lnTo>
                    <a:pt x="499757" y="19481"/>
                  </a:lnTo>
                  <a:lnTo>
                    <a:pt x="500468" y="19596"/>
                  </a:lnTo>
                  <a:lnTo>
                    <a:pt x="501180" y="19723"/>
                  </a:lnTo>
                  <a:lnTo>
                    <a:pt x="501891" y="19824"/>
                  </a:lnTo>
                  <a:close/>
                </a:path>
                <a:path w="1410970" h="779780">
                  <a:moveTo>
                    <a:pt x="503301" y="58788"/>
                  </a:moveTo>
                  <a:lnTo>
                    <a:pt x="501967" y="59194"/>
                  </a:lnTo>
                  <a:lnTo>
                    <a:pt x="501891" y="58356"/>
                  </a:lnTo>
                  <a:lnTo>
                    <a:pt x="501180" y="60210"/>
                  </a:lnTo>
                  <a:lnTo>
                    <a:pt x="501650" y="60325"/>
                  </a:lnTo>
                  <a:lnTo>
                    <a:pt x="502119" y="60452"/>
                  </a:lnTo>
                  <a:lnTo>
                    <a:pt x="502589" y="60553"/>
                  </a:lnTo>
                  <a:lnTo>
                    <a:pt x="503072" y="59385"/>
                  </a:lnTo>
                  <a:lnTo>
                    <a:pt x="503301" y="58788"/>
                  </a:lnTo>
                  <a:close/>
                </a:path>
                <a:path w="1410970" h="779780">
                  <a:moveTo>
                    <a:pt x="503656" y="63042"/>
                  </a:moveTo>
                  <a:lnTo>
                    <a:pt x="502297" y="63474"/>
                  </a:lnTo>
                  <a:lnTo>
                    <a:pt x="501891" y="64808"/>
                  </a:lnTo>
                  <a:lnTo>
                    <a:pt x="503301" y="64808"/>
                  </a:lnTo>
                  <a:lnTo>
                    <a:pt x="503529" y="63639"/>
                  </a:lnTo>
                  <a:lnTo>
                    <a:pt x="503656" y="63042"/>
                  </a:lnTo>
                  <a:close/>
                </a:path>
                <a:path w="1410970" h="779780">
                  <a:moveTo>
                    <a:pt x="504012" y="68707"/>
                  </a:moveTo>
                  <a:lnTo>
                    <a:pt x="502373" y="69303"/>
                  </a:lnTo>
                  <a:lnTo>
                    <a:pt x="500799" y="70739"/>
                  </a:lnTo>
                  <a:lnTo>
                    <a:pt x="500468" y="71539"/>
                  </a:lnTo>
                  <a:lnTo>
                    <a:pt x="501827" y="70599"/>
                  </a:lnTo>
                  <a:lnTo>
                    <a:pt x="502983" y="70345"/>
                  </a:lnTo>
                  <a:lnTo>
                    <a:pt x="504012" y="69062"/>
                  </a:lnTo>
                  <a:lnTo>
                    <a:pt x="504012" y="68707"/>
                  </a:lnTo>
                  <a:close/>
                </a:path>
                <a:path w="1410970" h="779780">
                  <a:moveTo>
                    <a:pt x="505066" y="16294"/>
                  </a:moveTo>
                  <a:lnTo>
                    <a:pt x="504952" y="15811"/>
                  </a:lnTo>
                  <a:lnTo>
                    <a:pt x="504837" y="15341"/>
                  </a:lnTo>
                  <a:lnTo>
                    <a:pt x="504723" y="14871"/>
                  </a:lnTo>
                  <a:lnTo>
                    <a:pt x="500545" y="14363"/>
                  </a:lnTo>
                  <a:lnTo>
                    <a:pt x="505066" y="16294"/>
                  </a:lnTo>
                  <a:close/>
                </a:path>
                <a:path w="1410970" h="779780">
                  <a:moveTo>
                    <a:pt x="509320" y="60553"/>
                  </a:moveTo>
                  <a:lnTo>
                    <a:pt x="509206" y="60210"/>
                  </a:lnTo>
                  <a:lnTo>
                    <a:pt x="509092" y="59855"/>
                  </a:lnTo>
                  <a:lnTo>
                    <a:pt x="508965" y="59499"/>
                  </a:lnTo>
                  <a:lnTo>
                    <a:pt x="508965" y="60210"/>
                  </a:lnTo>
                  <a:lnTo>
                    <a:pt x="508736" y="60325"/>
                  </a:lnTo>
                  <a:lnTo>
                    <a:pt x="508495" y="60452"/>
                  </a:lnTo>
                  <a:lnTo>
                    <a:pt x="508254" y="60553"/>
                  </a:lnTo>
                  <a:lnTo>
                    <a:pt x="509320" y="60553"/>
                  </a:lnTo>
                  <a:close/>
                </a:path>
                <a:path w="1410970" h="779780">
                  <a:moveTo>
                    <a:pt x="510387" y="65887"/>
                  </a:moveTo>
                  <a:lnTo>
                    <a:pt x="508622" y="64465"/>
                  </a:lnTo>
                  <a:lnTo>
                    <a:pt x="508254" y="64465"/>
                  </a:lnTo>
                  <a:lnTo>
                    <a:pt x="508254" y="66941"/>
                  </a:lnTo>
                  <a:lnTo>
                    <a:pt x="509320" y="66941"/>
                  </a:lnTo>
                  <a:lnTo>
                    <a:pt x="509676" y="66573"/>
                  </a:lnTo>
                  <a:lnTo>
                    <a:pt x="510387" y="65887"/>
                  </a:lnTo>
                  <a:close/>
                </a:path>
                <a:path w="1410970" h="779780">
                  <a:moveTo>
                    <a:pt x="510933" y="53073"/>
                  </a:moveTo>
                  <a:lnTo>
                    <a:pt x="510628" y="52971"/>
                  </a:lnTo>
                  <a:lnTo>
                    <a:pt x="510336" y="52870"/>
                  </a:lnTo>
                  <a:lnTo>
                    <a:pt x="510032" y="52768"/>
                  </a:lnTo>
                  <a:lnTo>
                    <a:pt x="509676" y="53124"/>
                  </a:lnTo>
                  <a:lnTo>
                    <a:pt x="509841" y="53301"/>
                  </a:lnTo>
                  <a:lnTo>
                    <a:pt x="510171" y="53632"/>
                  </a:lnTo>
                  <a:lnTo>
                    <a:pt x="510425" y="53428"/>
                  </a:lnTo>
                  <a:lnTo>
                    <a:pt x="510933" y="53073"/>
                  </a:lnTo>
                  <a:close/>
                </a:path>
                <a:path w="1410970" h="779780">
                  <a:moveTo>
                    <a:pt x="512864" y="11328"/>
                  </a:moveTo>
                  <a:lnTo>
                    <a:pt x="512749" y="11099"/>
                  </a:lnTo>
                  <a:lnTo>
                    <a:pt x="512635" y="10858"/>
                  </a:lnTo>
                  <a:lnTo>
                    <a:pt x="512508" y="10617"/>
                  </a:lnTo>
                  <a:lnTo>
                    <a:pt x="512000" y="11328"/>
                  </a:lnTo>
                  <a:lnTo>
                    <a:pt x="512241" y="11163"/>
                  </a:lnTo>
                  <a:lnTo>
                    <a:pt x="512152" y="11696"/>
                  </a:lnTo>
                  <a:lnTo>
                    <a:pt x="512394" y="11569"/>
                  </a:lnTo>
                  <a:lnTo>
                    <a:pt x="512635" y="11455"/>
                  </a:lnTo>
                  <a:lnTo>
                    <a:pt x="512864" y="11328"/>
                  </a:lnTo>
                  <a:close/>
                </a:path>
                <a:path w="1410970" h="779780">
                  <a:moveTo>
                    <a:pt x="513930" y="62687"/>
                  </a:moveTo>
                  <a:lnTo>
                    <a:pt x="513219" y="62103"/>
                  </a:lnTo>
                  <a:lnTo>
                    <a:pt x="512508" y="61506"/>
                  </a:lnTo>
                  <a:lnTo>
                    <a:pt x="511797" y="60921"/>
                  </a:lnTo>
                  <a:lnTo>
                    <a:pt x="512267" y="61861"/>
                  </a:lnTo>
                  <a:lnTo>
                    <a:pt x="512749" y="62801"/>
                  </a:lnTo>
                  <a:lnTo>
                    <a:pt x="513219" y="63754"/>
                  </a:lnTo>
                  <a:lnTo>
                    <a:pt x="513448" y="63398"/>
                  </a:lnTo>
                  <a:lnTo>
                    <a:pt x="513930" y="62687"/>
                  </a:lnTo>
                  <a:close/>
                </a:path>
                <a:path w="1410970" h="779780">
                  <a:moveTo>
                    <a:pt x="513930" y="1409"/>
                  </a:moveTo>
                  <a:lnTo>
                    <a:pt x="509181" y="2870"/>
                  </a:lnTo>
                  <a:lnTo>
                    <a:pt x="506209" y="4495"/>
                  </a:lnTo>
                  <a:lnTo>
                    <a:pt x="502589" y="6375"/>
                  </a:lnTo>
                  <a:lnTo>
                    <a:pt x="502589" y="8140"/>
                  </a:lnTo>
                  <a:lnTo>
                    <a:pt x="502831" y="8140"/>
                  </a:lnTo>
                  <a:lnTo>
                    <a:pt x="505802" y="6375"/>
                  </a:lnTo>
                  <a:lnTo>
                    <a:pt x="507149" y="4495"/>
                  </a:lnTo>
                  <a:lnTo>
                    <a:pt x="507263" y="4343"/>
                  </a:lnTo>
                  <a:lnTo>
                    <a:pt x="510730" y="3187"/>
                  </a:lnTo>
                  <a:lnTo>
                    <a:pt x="505333" y="9258"/>
                  </a:lnTo>
                  <a:lnTo>
                    <a:pt x="505002" y="9588"/>
                  </a:lnTo>
                  <a:lnTo>
                    <a:pt x="503212" y="10312"/>
                  </a:lnTo>
                  <a:lnTo>
                    <a:pt x="502666" y="9906"/>
                  </a:lnTo>
                  <a:lnTo>
                    <a:pt x="501802" y="9258"/>
                  </a:lnTo>
                  <a:lnTo>
                    <a:pt x="501523" y="9105"/>
                  </a:lnTo>
                  <a:lnTo>
                    <a:pt x="501523" y="9906"/>
                  </a:lnTo>
                  <a:lnTo>
                    <a:pt x="501523" y="10617"/>
                  </a:lnTo>
                  <a:lnTo>
                    <a:pt x="500100" y="11341"/>
                  </a:lnTo>
                  <a:lnTo>
                    <a:pt x="499999" y="11049"/>
                  </a:lnTo>
                  <a:lnTo>
                    <a:pt x="499833" y="10617"/>
                  </a:lnTo>
                  <a:lnTo>
                    <a:pt x="499656" y="10401"/>
                  </a:lnTo>
                  <a:lnTo>
                    <a:pt x="501523" y="9906"/>
                  </a:lnTo>
                  <a:lnTo>
                    <a:pt x="501523" y="9105"/>
                  </a:lnTo>
                  <a:lnTo>
                    <a:pt x="500468" y="8496"/>
                  </a:lnTo>
                  <a:lnTo>
                    <a:pt x="497243" y="11366"/>
                  </a:lnTo>
                  <a:lnTo>
                    <a:pt x="493242" y="14363"/>
                  </a:lnTo>
                  <a:lnTo>
                    <a:pt x="490550" y="17703"/>
                  </a:lnTo>
                  <a:lnTo>
                    <a:pt x="491972" y="18770"/>
                  </a:lnTo>
                  <a:lnTo>
                    <a:pt x="495922" y="16065"/>
                  </a:lnTo>
                  <a:lnTo>
                    <a:pt x="499148" y="14363"/>
                  </a:lnTo>
                  <a:lnTo>
                    <a:pt x="496633" y="14363"/>
                  </a:lnTo>
                  <a:lnTo>
                    <a:pt x="498119" y="11049"/>
                  </a:lnTo>
                  <a:lnTo>
                    <a:pt x="503174" y="12649"/>
                  </a:lnTo>
                  <a:lnTo>
                    <a:pt x="505040" y="11366"/>
                  </a:lnTo>
                  <a:lnTo>
                    <a:pt x="506450" y="10401"/>
                  </a:lnTo>
                  <a:lnTo>
                    <a:pt x="507644" y="9588"/>
                  </a:lnTo>
                  <a:lnTo>
                    <a:pt x="512406" y="3187"/>
                  </a:lnTo>
                  <a:lnTo>
                    <a:pt x="513930" y="1409"/>
                  </a:lnTo>
                  <a:close/>
                </a:path>
                <a:path w="1410970" h="779780">
                  <a:moveTo>
                    <a:pt x="515010" y="32600"/>
                  </a:moveTo>
                  <a:lnTo>
                    <a:pt x="513956" y="33032"/>
                  </a:lnTo>
                  <a:lnTo>
                    <a:pt x="512864" y="32943"/>
                  </a:lnTo>
                  <a:lnTo>
                    <a:pt x="512864" y="33642"/>
                  </a:lnTo>
                  <a:lnTo>
                    <a:pt x="514286" y="33642"/>
                  </a:lnTo>
                  <a:lnTo>
                    <a:pt x="515010" y="32600"/>
                  </a:lnTo>
                  <a:close/>
                </a:path>
                <a:path w="1410970" h="779780">
                  <a:moveTo>
                    <a:pt x="515023" y="16294"/>
                  </a:moveTo>
                  <a:lnTo>
                    <a:pt x="509803" y="16294"/>
                  </a:lnTo>
                  <a:lnTo>
                    <a:pt x="509320" y="16649"/>
                  </a:lnTo>
                  <a:lnTo>
                    <a:pt x="509320" y="16294"/>
                  </a:lnTo>
                  <a:lnTo>
                    <a:pt x="509803" y="16294"/>
                  </a:lnTo>
                  <a:lnTo>
                    <a:pt x="511035" y="15405"/>
                  </a:lnTo>
                  <a:lnTo>
                    <a:pt x="511086" y="15227"/>
                  </a:lnTo>
                  <a:lnTo>
                    <a:pt x="513575" y="15227"/>
                  </a:lnTo>
                  <a:lnTo>
                    <a:pt x="513397" y="13728"/>
                  </a:lnTo>
                  <a:lnTo>
                    <a:pt x="513334" y="13322"/>
                  </a:lnTo>
                  <a:lnTo>
                    <a:pt x="513930" y="12039"/>
                  </a:lnTo>
                  <a:lnTo>
                    <a:pt x="512445" y="12649"/>
                  </a:lnTo>
                  <a:lnTo>
                    <a:pt x="508342" y="15011"/>
                  </a:lnTo>
                  <a:lnTo>
                    <a:pt x="508254" y="18059"/>
                  </a:lnTo>
                  <a:lnTo>
                    <a:pt x="504723" y="18059"/>
                  </a:lnTo>
                  <a:lnTo>
                    <a:pt x="504609" y="18300"/>
                  </a:lnTo>
                  <a:lnTo>
                    <a:pt x="504482" y="18529"/>
                  </a:lnTo>
                  <a:lnTo>
                    <a:pt x="504367" y="18770"/>
                  </a:lnTo>
                  <a:lnTo>
                    <a:pt x="505269" y="19481"/>
                  </a:lnTo>
                  <a:lnTo>
                    <a:pt x="508254" y="19481"/>
                  </a:lnTo>
                  <a:lnTo>
                    <a:pt x="512229" y="17754"/>
                  </a:lnTo>
                  <a:lnTo>
                    <a:pt x="511911" y="17754"/>
                  </a:lnTo>
                  <a:lnTo>
                    <a:pt x="509320" y="18059"/>
                  </a:lnTo>
                  <a:lnTo>
                    <a:pt x="509320" y="17005"/>
                  </a:lnTo>
                  <a:lnTo>
                    <a:pt x="513956" y="17005"/>
                  </a:lnTo>
                  <a:lnTo>
                    <a:pt x="515023" y="16294"/>
                  </a:lnTo>
                  <a:close/>
                </a:path>
                <a:path w="1410970" h="779780">
                  <a:moveTo>
                    <a:pt x="516559" y="17005"/>
                  </a:moveTo>
                  <a:lnTo>
                    <a:pt x="513956" y="17005"/>
                  </a:lnTo>
                  <a:lnTo>
                    <a:pt x="513041" y="17614"/>
                  </a:lnTo>
                  <a:lnTo>
                    <a:pt x="516559" y="17005"/>
                  </a:lnTo>
                  <a:close/>
                </a:path>
                <a:path w="1410970" h="779780">
                  <a:moveTo>
                    <a:pt x="517829" y="49580"/>
                  </a:moveTo>
                  <a:lnTo>
                    <a:pt x="515950" y="49885"/>
                  </a:lnTo>
                  <a:lnTo>
                    <a:pt x="513384" y="51320"/>
                  </a:lnTo>
                  <a:lnTo>
                    <a:pt x="510933" y="53073"/>
                  </a:lnTo>
                  <a:lnTo>
                    <a:pt x="511098" y="53124"/>
                  </a:lnTo>
                  <a:lnTo>
                    <a:pt x="510387" y="53835"/>
                  </a:lnTo>
                  <a:lnTo>
                    <a:pt x="510171" y="53632"/>
                  </a:lnTo>
                  <a:lnTo>
                    <a:pt x="507784" y="55410"/>
                  </a:lnTo>
                  <a:lnTo>
                    <a:pt x="505574" y="57391"/>
                  </a:lnTo>
                  <a:lnTo>
                    <a:pt x="504367" y="58788"/>
                  </a:lnTo>
                  <a:lnTo>
                    <a:pt x="505066" y="58788"/>
                  </a:lnTo>
                  <a:lnTo>
                    <a:pt x="508177" y="56248"/>
                  </a:lnTo>
                  <a:lnTo>
                    <a:pt x="512660" y="56603"/>
                  </a:lnTo>
                  <a:lnTo>
                    <a:pt x="513930" y="52057"/>
                  </a:lnTo>
                  <a:lnTo>
                    <a:pt x="516089" y="51676"/>
                  </a:lnTo>
                  <a:lnTo>
                    <a:pt x="516788" y="51015"/>
                  </a:lnTo>
                  <a:lnTo>
                    <a:pt x="517829" y="49580"/>
                  </a:lnTo>
                  <a:close/>
                </a:path>
                <a:path w="1410970" h="779780">
                  <a:moveTo>
                    <a:pt x="519239" y="48526"/>
                  </a:moveTo>
                  <a:lnTo>
                    <a:pt x="518769" y="48755"/>
                  </a:lnTo>
                  <a:lnTo>
                    <a:pt x="518299" y="48996"/>
                  </a:lnTo>
                  <a:lnTo>
                    <a:pt x="517829" y="49225"/>
                  </a:lnTo>
                  <a:lnTo>
                    <a:pt x="518071" y="49352"/>
                  </a:lnTo>
                  <a:lnTo>
                    <a:pt x="518528" y="49580"/>
                  </a:lnTo>
                  <a:lnTo>
                    <a:pt x="518769" y="49225"/>
                  </a:lnTo>
                  <a:lnTo>
                    <a:pt x="518998" y="48869"/>
                  </a:lnTo>
                  <a:lnTo>
                    <a:pt x="519239" y="48526"/>
                  </a:lnTo>
                  <a:close/>
                </a:path>
                <a:path w="1410970" h="779780">
                  <a:moveTo>
                    <a:pt x="519595" y="78270"/>
                  </a:moveTo>
                  <a:lnTo>
                    <a:pt x="517639" y="77673"/>
                  </a:lnTo>
                  <a:lnTo>
                    <a:pt x="517766" y="79260"/>
                  </a:lnTo>
                  <a:lnTo>
                    <a:pt x="518172" y="80035"/>
                  </a:lnTo>
                  <a:lnTo>
                    <a:pt x="518668" y="78816"/>
                  </a:lnTo>
                  <a:lnTo>
                    <a:pt x="519595" y="78270"/>
                  </a:lnTo>
                  <a:close/>
                </a:path>
                <a:path w="1410970" h="779780">
                  <a:moveTo>
                    <a:pt x="521004" y="6731"/>
                  </a:moveTo>
                  <a:lnTo>
                    <a:pt x="519988" y="5029"/>
                  </a:lnTo>
                  <a:lnTo>
                    <a:pt x="518871" y="3975"/>
                  </a:lnTo>
                  <a:lnTo>
                    <a:pt x="519595" y="1409"/>
                  </a:lnTo>
                  <a:lnTo>
                    <a:pt x="518655" y="330"/>
                  </a:lnTo>
                  <a:lnTo>
                    <a:pt x="517118" y="0"/>
                  </a:lnTo>
                  <a:lnTo>
                    <a:pt x="517321" y="2044"/>
                  </a:lnTo>
                  <a:lnTo>
                    <a:pt x="517372" y="2959"/>
                  </a:lnTo>
                  <a:lnTo>
                    <a:pt x="516763" y="4597"/>
                  </a:lnTo>
                  <a:lnTo>
                    <a:pt x="518731" y="5384"/>
                  </a:lnTo>
                  <a:lnTo>
                    <a:pt x="519239" y="7086"/>
                  </a:lnTo>
                  <a:lnTo>
                    <a:pt x="514642" y="10985"/>
                  </a:lnTo>
                  <a:lnTo>
                    <a:pt x="514286" y="12039"/>
                  </a:lnTo>
                  <a:lnTo>
                    <a:pt x="515696" y="13462"/>
                  </a:lnTo>
                  <a:lnTo>
                    <a:pt x="518528" y="13804"/>
                  </a:lnTo>
                  <a:lnTo>
                    <a:pt x="519595" y="13462"/>
                  </a:lnTo>
                  <a:lnTo>
                    <a:pt x="518731" y="12052"/>
                  </a:lnTo>
                  <a:lnTo>
                    <a:pt x="517715" y="13627"/>
                  </a:lnTo>
                  <a:lnTo>
                    <a:pt x="516051" y="12395"/>
                  </a:lnTo>
                  <a:lnTo>
                    <a:pt x="515353" y="12395"/>
                  </a:lnTo>
                  <a:lnTo>
                    <a:pt x="516140" y="10388"/>
                  </a:lnTo>
                  <a:lnTo>
                    <a:pt x="519506" y="8293"/>
                  </a:lnTo>
                  <a:lnTo>
                    <a:pt x="521004" y="6731"/>
                  </a:lnTo>
                  <a:close/>
                </a:path>
                <a:path w="1410970" h="779780">
                  <a:moveTo>
                    <a:pt x="522427" y="16294"/>
                  </a:moveTo>
                  <a:lnTo>
                    <a:pt x="518883" y="13728"/>
                  </a:lnTo>
                  <a:lnTo>
                    <a:pt x="515023" y="16294"/>
                  </a:lnTo>
                  <a:lnTo>
                    <a:pt x="522427" y="16294"/>
                  </a:lnTo>
                  <a:close/>
                </a:path>
                <a:path w="1410970" h="779780">
                  <a:moveTo>
                    <a:pt x="524903" y="777786"/>
                  </a:moveTo>
                  <a:lnTo>
                    <a:pt x="523849" y="777786"/>
                  </a:lnTo>
                  <a:lnTo>
                    <a:pt x="524116" y="778802"/>
                  </a:lnTo>
                  <a:lnTo>
                    <a:pt x="524560" y="779208"/>
                  </a:lnTo>
                  <a:lnTo>
                    <a:pt x="524789" y="778268"/>
                  </a:lnTo>
                  <a:lnTo>
                    <a:pt x="524903" y="777786"/>
                  </a:lnTo>
                  <a:close/>
                </a:path>
                <a:path w="1410970" h="779780">
                  <a:moveTo>
                    <a:pt x="525259" y="75082"/>
                  </a:moveTo>
                  <a:lnTo>
                    <a:pt x="525018" y="75311"/>
                  </a:lnTo>
                  <a:lnTo>
                    <a:pt x="524560" y="75793"/>
                  </a:lnTo>
                  <a:lnTo>
                    <a:pt x="525259" y="75793"/>
                  </a:lnTo>
                  <a:lnTo>
                    <a:pt x="525259" y="75082"/>
                  </a:lnTo>
                  <a:close/>
                </a:path>
                <a:path w="1410970" h="779780">
                  <a:moveTo>
                    <a:pt x="525614" y="9563"/>
                  </a:moveTo>
                  <a:lnTo>
                    <a:pt x="525145" y="8610"/>
                  </a:lnTo>
                  <a:lnTo>
                    <a:pt x="524903" y="8140"/>
                  </a:lnTo>
                  <a:lnTo>
                    <a:pt x="522655" y="8712"/>
                  </a:lnTo>
                  <a:lnTo>
                    <a:pt x="521309" y="9880"/>
                  </a:lnTo>
                  <a:lnTo>
                    <a:pt x="520293" y="11696"/>
                  </a:lnTo>
                  <a:lnTo>
                    <a:pt x="521004" y="11696"/>
                  </a:lnTo>
                  <a:lnTo>
                    <a:pt x="522312" y="9880"/>
                  </a:lnTo>
                  <a:lnTo>
                    <a:pt x="523214" y="9436"/>
                  </a:lnTo>
                  <a:lnTo>
                    <a:pt x="525614" y="9563"/>
                  </a:lnTo>
                  <a:close/>
                </a:path>
                <a:path w="1410970" h="779780">
                  <a:moveTo>
                    <a:pt x="527392" y="29400"/>
                  </a:moveTo>
                  <a:lnTo>
                    <a:pt x="526199" y="29857"/>
                  </a:lnTo>
                  <a:lnTo>
                    <a:pt x="525614" y="30099"/>
                  </a:lnTo>
                  <a:lnTo>
                    <a:pt x="524903" y="30099"/>
                  </a:lnTo>
                  <a:lnTo>
                    <a:pt x="525500" y="30226"/>
                  </a:lnTo>
                  <a:lnTo>
                    <a:pt x="526681" y="30454"/>
                  </a:lnTo>
                  <a:lnTo>
                    <a:pt x="526910" y="30099"/>
                  </a:lnTo>
                  <a:lnTo>
                    <a:pt x="527151" y="29756"/>
                  </a:lnTo>
                  <a:lnTo>
                    <a:pt x="527392" y="29400"/>
                  </a:lnTo>
                  <a:close/>
                </a:path>
                <a:path w="1410970" h="779780">
                  <a:moveTo>
                    <a:pt x="528447" y="10985"/>
                  </a:moveTo>
                  <a:lnTo>
                    <a:pt x="522770" y="12623"/>
                  </a:lnTo>
                  <a:lnTo>
                    <a:pt x="519950" y="13462"/>
                  </a:lnTo>
                  <a:lnTo>
                    <a:pt x="519950" y="13804"/>
                  </a:lnTo>
                  <a:lnTo>
                    <a:pt x="522427" y="14173"/>
                  </a:lnTo>
                  <a:lnTo>
                    <a:pt x="523963" y="12522"/>
                  </a:lnTo>
                  <a:lnTo>
                    <a:pt x="526567" y="12280"/>
                  </a:lnTo>
                  <a:lnTo>
                    <a:pt x="528447" y="10985"/>
                  </a:lnTo>
                  <a:close/>
                </a:path>
                <a:path w="1410970" h="779780">
                  <a:moveTo>
                    <a:pt x="528802" y="22669"/>
                  </a:moveTo>
                  <a:lnTo>
                    <a:pt x="526770" y="23075"/>
                  </a:lnTo>
                  <a:lnTo>
                    <a:pt x="522935" y="23634"/>
                  </a:lnTo>
                  <a:lnTo>
                    <a:pt x="521004" y="23368"/>
                  </a:lnTo>
                  <a:lnTo>
                    <a:pt x="521779" y="24142"/>
                  </a:lnTo>
                  <a:lnTo>
                    <a:pt x="524192" y="24079"/>
                  </a:lnTo>
                  <a:lnTo>
                    <a:pt x="525640" y="23507"/>
                  </a:lnTo>
                  <a:lnTo>
                    <a:pt x="527773" y="23647"/>
                  </a:lnTo>
                  <a:lnTo>
                    <a:pt x="528802" y="22669"/>
                  </a:lnTo>
                  <a:close/>
                </a:path>
                <a:path w="1410970" h="779780">
                  <a:moveTo>
                    <a:pt x="529158" y="73672"/>
                  </a:moveTo>
                  <a:lnTo>
                    <a:pt x="528688" y="73431"/>
                  </a:lnTo>
                  <a:lnTo>
                    <a:pt x="528205" y="73202"/>
                  </a:lnTo>
                  <a:lnTo>
                    <a:pt x="527735" y="72961"/>
                  </a:lnTo>
                  <a:lnTo>
                    <a:pt x="527621" y="73202"/>
                  </a:lnTo>
                  <a:lnTo>
                    <a:pt x="527494" y="73431"/>
                  </a:lnTo>
                  <a:lnTo>
                    <a:pt x="527392" y="73672"/>
                  </a:lnTo>
                  <a:lnTo>
                    <a:pt x="529158" y="73672"/>
                  </a:lnTo>
                  <a:close/>
                </a:path>
                <a:path w="1410970" h="779780">
                  <a:moveTo>
                    <a:pt x="529158" y="25501"/>
                  </a:moveTo>
                  <a:lnTo>
                    <a:pt x="525602" y="26543"/>
                  </a:lnTo>
                  <a:lnTo>
                    <a:pt x="520319" y="26035"/>
                  </a:lnTo>
                  <a:lnTo>
                    <a:pt x="517118" y="26924"/>
                  </a:lnTo>
                  <a:lnTo>
                    <a:pt x="515620" y="27813"/>
                  </a:lnTo>
                  <a:lnTo>
                    <a:pt x="516382" y="27482"/>
                  </a:lnTo>
                  <a:lnTo>
                    <a:pt x="516407" y="29400"/>
                  </a:lnTo>
                  <a:lnTo>
                    <a:pt x="509320" y="30099"/>
                  </a:lnTo>
                  <a:lnTo>
                    <a:pt x="511797" y="31165"/>
                  </a:lnTo>
                  <a:lnTo>
                    <a:pt x="516051" y="30454"/>
                  </a:lnTo>
                  <a:lnTo>
                    <a:pt x="517702" y="29502"/>
                  </a:lnTo>
                  <a:lnTo>
                    <a:pt x="517182" y="29235"/>
                  </a:lnTo>
                  <a:lnTo>
                    <a:pt x="517118" y="27978"/>
                  </a:lnTo>
                  <a:lnTo>
                    <a:pt x="520052" y="26695"/>
                  </a:lnTo>
                  <a:lnTo>
                    <a:pt x="526135" y="28409"/>
                  </a:lnTo>
                  <a:lnTo>
                    <a:pt x="529158" y="25501"/>
                  </a:lnTo>
                  <a:close/>
                </a:path>
                <a:path w="1410970" h="779780">
                  <a:moveTo>
                    <a:pt x="530580" y="18059"/>
                  </a:moveTo>
                  <a:lnTo>
                    <a:pt x="522770" y="18415"/>
                  </a:lnTo>
                  <a:lnTo>
                    <a:pt x="522770" y="19126"/>
                  </a:lnTo>
                  <a:lnTo>
                    <a:pt x="527037" y="19824"/>
                  </a:lnTo>
                  <a:lnTo>
                    <a:pt x="530580" y="18059"/>
                  </a:lnTo>
                  <a:close/>
                </a:path>
                <a:path w="1410970" h="779780">
                  <a:moveTo>
                    <a:pt x="531634" y="10985"/>
                  </a:moveTo>
                  <a:lnTo>
                    <a:pt x="531291" y="10985"/>
                  </a:lnTo>
                  <a:lnTo>
                    <a:pt x="530313" y="13627"/>
                  </a:lnTo>
                  <a:lnTo>
                    <a:pt x="527558" y="14693"/>
                  </a:lnTo>
                  <a:lnTo>
                    <a:pt x="524192" y="14871"/>
                  </a:lnTo>
                  <a:lnTo>
                    <a:pt x="523481" y="15938"/>
                  </a:lnTo>
                  <a:lnTo>
                    <a:pt x="527392" y="16649"/>
                  </a:lnTo>
                  <a:lnTo>
                    <a:pt x="530212" y="13804"/>
                  </a:lnTo>
                  <a:lnTo>
                    <a:pt x="531634" y="12395"/>
                  </a:lnTo>
                  <a:lnTo>
                    <a:pt x="531634" y="10985"/>
                  </a:lnTo>
                  <a:close/>
                </a:path>
                <a:path w="1410970" h="779780">
                  <a:moveTo>
                    <a:pt x="1408963" y="95986"/>
                  </a:moveTo>
                  <a:lnTo>
                    <a:pt x="1408252" y="94208"/>
                  </a:lnTo>
                  <a:lnTo>
                    <a:pt x="1406601" y="94805"/>
                  </a:lnTo>
                  <a:lnTo>
                    <a:pt x="1403883" y="95084"/>
                  </a:lnTo>
                  <a:lnTo>
                    <a:pt x="1402588" y="95986"/>
                  </a:lnTo>
                  <a:lnTo>
                    <a:pt x="1401876" y="96342"/>
                  </a:lnTo>
                  <a:lnTo>
                    <a:pt x="1401876" y="96685"/>
                  </a:lnTo>
                  <a:lnTo>
                    <a:pt x="1403997" y="95986"/>
                  </a:lnTo>
                  <a:lnTo>
                    <a:pt x="1404772" y="96761"/>
                  </a:lnTo>
                  <a:lnTo>
                    <a:pt x="1405115" y="97320"/>
                  </a:lnTo>
                  <a:lnTo>
                    <a:pt x="1405420" y="97751"/>
                  </a:lnTo>
                  <a:lnTo>
                    <a:pt x="1405648" y="97040"/>
                  </a:lnTo>
                  <a:lnTo>
                    <a:pt x="1405775" y="96685"/>
                  </a:lnTo>
                  <a:lnTo>
                    <a:pt x="1407083" y="96100"/>
                  </a:lnTo>
                  <a:lnTo>
                    <a:pt x="1408963" y="96342"/>
                  </a:lnTo>
                  <a:lnTo>
                    <a:pt x="1408963" y="95986"/>
                  </a:lnTo>
                  <a:close/>
                </a:path>
                <a:path w="1410970" h="779780">
                  <a:moveTo>
                    <a:pt x="1410373" y="99174"/>
                  </a:moveTo>
                  <a:lnTo>
                    <a:pt x="1409712" y="97320"/>
                  </a:lnTo>
                  <a:lnTo>
                    <a:pt x="1407985" y="97447"/>
                  </a:lnTo>
                  <a:lnTo>
                    <a:pt x="1406131" y="98107"/>
                  </a:lnTo>
                  <a:lnTo>
                    <a:pt x="1405890" y="97993"/>
                  </a:lnTo>
                  <a:lnTo>
                    <a:pt x="1405420" y="97751"/>
                  </a:lnTo>
                  <a:lnTo>
                    <a:pt x="1405966" y="98513"/>
                  </a:lnTo>
                  <a:lnTo>
                    <a:pt x="1406410" y="98907"/>
                  </a:lnTo>
                  <a:lnTo>
                    <a:pt x="1408963" y="99517"/>
                  </a:lnTo>
                  <a:lnTo>
                    <a:pt x="1410373" y="99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7682840" y="2277541"/>
              <a:ext cx="468630" cy="370205"/>
            </a:xfrm>
            <a:custGeom>
              <a:avLst/>
              <a:gdLst/>
              <a:ahLst/>
              <a:cxnLst/>
              <a:rect l="l" t="t" r="r" b="b"/>
              <a:pathLst>
                <a:path w="468629" h="370205">
                  <a:moveTo>
                    <a:pt x="2489" y="67652"/>
                  </a:moveTo>
                  <a:lnTo>
                    <a:pt x="2362" y="67411"/>
                  </a:lnTo>
                  <a:lnTo>
                    <a:pt x="2247" y="67170"/>
                  </a:lnTo>
                  <a:lnTo>
                    <a:pt x="2120" y="66941"/>
                  </a:lnTo>
                  <a:lnTo>
                    <a:pt x="355" y="66941"/>
                  </a:lnTo>
                  <a:lnTo>
                    <a:pt x="241" y="67170"/>
                  </a:lnTo>
                  <a:lnTo>
                    <a:pt x="127" y="67411"/>
                  </a:lnTo>
                  <a:lnTo>
                    <a:pt x="0" y="67652"/>
                  </a:lnTo>
                  <a:lnTo>
                    <a:pt x="774" y="68262"/>
                  </a:lnTo>
                  <a:lnTo>
                    <a:pt x="952" y="68287"/>
                  </a:lnTo>
                  <a:lnTo>
                    <a:pt x="2489" y="68351"/>
                  </a:lnTo>
                  <a:lnTo>
                    <a:pt x="2489" y="67652"/>
                  </a:lnTo>
                  <a:close/>
                </a:path>
                <a:path w="468629" h="370205">
                  <a:moveTo>
                    <a:pt x="4787" y="117195"/>
                  </a:moveTo>
                  <a:lnTo>
                    <a:pt x="3225" y="116687"/>
                  </a:lnTo>
                  <a:lnTo>
                    <a:pt x="3187" y="114401"/>
                  </a:lnTo>
                  <a:lnTo>
                    <a:pt x="1498" y="115023"/>
                  </a:lnTo>
                  <a:lnTo>
                    <a:pt x="1638" y="115658"/>
                  </a:lnTo>
                  <a:lnTo>
                    <a:pt x="711" y="116878"/>
                  </a:lnTo>
                  <a:lnTo>
                    <a:pt x="711" y="118300"/>
                  </a:lnTo>
                  <a:lnTo>
                    <a:pt x="2590" y="118148"/>
                  </a:lnTo>
                  <a:lnTo>
                    <a:pt x="2184" y="118440"/>
                  </a:lnTo>
                  <a:lnTo>
                    <a:pt x="3898" y="118999"/>
                  </a:lnTo>
                  <a:lnTo>
                    <a:pt x="4787" y="117195"/>
                  </a:lnTo>
                  <a:close/>
                </a:path>
                <a:path w="468629" h="370205">
                  <a:moveTo>
                    <a:pt x="7442" y="58801"/>
                  </a:moveTo>
                  <a:lnTo>
                    <a:pt x="7327" y="58432"/>
                  </a:lnTo>
                  <a:lnTo>
                    <a:pt x="7200" y="58089"/>
                  </a:lnTo>
                  <a:lnTo>
                    <a:pt x="7086" y="57734"/>
                  </a:lnTo>
                  <a:lnTo>
                    <a:pt x="2489" y="60921"/>
                  </a:lnTo>
                  <a:lnTo>
                    <a:pt x="2489" y="61633"/>
                  </a:lnTo>
                  <a:lnTo>
                    <a:pt x="3898" y="61633"/>
                  </a:lnTo>
                  <a:lnTo>
                    <a:pt x="5080" y="60680"/>
                  </a:lnTo>
                  <a:lnTo>
                    <a:pt x="7442" y="58801"/>
                  </a:lnTo>
                  <a:close/>
                </a:path>
                <a:path w="468629" h="370205">
                  <a:moveTo>
                    <a:pt x="7797" y="109448"/>
                  </a:moveTo>
                  <a:lnTo>
                    <a:pt x="7200" y="109321"/>
                  </a:lnTo>
                  <a:lnTo>
                    <a:pt x="6032" y="109093"/>
                  </a:lnTo>
                  <a:lnTo>
                    <a:pt x="4800" y="110109"/>
                  </a:lnTo>
                  <a:lnTo>
                    <a:pt x="3784" y="112433"/>
                  </a:lnTo>
                  <a:lnTo>
                    <a:pt x="3898" y="113690"/>
                  </a:lnTo>
                  <a:lnTo>
                    <a:pt x="6502" y="111099"/>
                  </a:lnTo>
                  <a:lnTo>
                    <a:pt x="7797" y="109791"/>
                  </a:lnTo>
                  <a:lnTo>
                    <a:pt x="7797" y="109448"/>
                  </a:lnTo>
                  <a:close/>
                </a:path>
                <a:path w="468629" h="370205">
                  <a:moveTo>
                    <a:pt x="8140" y="112623"/>
                  </a:moveTo>
                  <a:lnTo>
                    <a:pt x="7442" y="112991"/>
                  </a:lnTo>
                  <a:lnTo>
                    <a:pt x="6743" y="113334"/>
                  </a:lnTo>
                  <a:lnTo>
                    <a:pt x="6032" y="113690"/>
                  </a:lnTo>
                  <a:lnTo>
                    <a:pt x="6032" y="114401"/>
                  </a:lnTo>
                  <a:lnTo>
                    <a:pt x="6375" y="114757"/>
                  </a:lnTo>
                  <a:lnTo>
                    <a:pt x="6743" y="115112"/>
                  </a:lnTo>
                  <a:lnTo>
                    <a:pt x="7086" y="115468"/>
                  </a:lnTo>
                  <a:lnTo>
                    <a:pt x="7797" y="113576"/>
                  </a:lnTo>
                  <a:lnTo>
                    <a:pt x="8140" y="112623"/>
                  </a:lnTo>
                  <a:close/>
                </a:path>
                <a:path w="468629" h="370205">
                  <a:moveTo>
                    <a:pt x="15240" y="47104"/>
                  </a:moveTo>
                  <a:lnTo>
                    <a:pt x="14173" y="47104"/>
                  </a:lnTo>
                  <a:lnTo>
                    <a:pt x="14173" y="47459"/>
                  </a:lnTo>
                  <a:lnTo>
                    <a:pt x="14528" y="47688"/>
                  </a:lnTo>
                  <a:lnTo>
                    <a:pt x="15240" y="48171"/>
                  </a:lnTo>
                  <a:lnTo>
                    <a:pt x="15240" y="47104"/>
                  </a:lnTo>
                  <a:close/>
                </a:path>
                <a:path w="468629" h="370205">
                  <a:moveTo>
                    <a:pt x="16649" y="75793"/>
                  </a:moveTo>
                  <a:lnTo>
                    <a:pt x="15849" y="76415"/>
                  </a:lnTo>
                  <a:lnTo>
                    <a:pt x="14897" y="77114"/>
                  </a:lnTo>
                  <a:lnTo>
                    <a:pt x="15938" y="77558"/>
                  </a:lnTo>
                  <a:lnTo>
                    <a:pt x="16421" y="76390"/>
                  </a:lnTo>
                  <a:lnTo>
                    <a:pt x="16649" y="75793"/>
                  </a:lnTo>
                  <a:close/>
                </a:path>
                <a:path w="468629" h="370205">
                  <a:moveTo>
                    <a:pt x="16649" y="44627"/>
                  </a:moveTo>
                  <a:lnTo>
                    <a:pt x="16421" y="43916"/>
                  </a:lnTo>
                  <a:lnTo>
                    <a:pt x="16294" y="43573"/>
                  </a:lnTo>
                  <a:lnTo>
                    <a:pt x="15824" y="44043"/>
                  </a:lnTo>
                  <a:lnTo>
                    <a:pt x="15354" y="44500"/>
                  </a:lnTo>
                  <a:lnTo>
                    <a:pt x="14884" y="44983"/>
                  </a:lnTo>
                  <a:lnTo>
                    <a:pt x="15938" y="44983"/>
                  </a:lnTo>
                  <a:lnTo>
                    <a:pt x="16179" y="44869"/>
                  </a:lnTo>
                  <a:lnTo>
                    <a:pt x="16421" y="44742"/>
                  </a:lnTo>
                  <a:lnTo>
                    <a:pt x="16649" y="44627"/>
                  </a:lnTo>
                  <a:close/>
                </a:path>
                <a:path w="468629" h="370205">
                  <a:moveTo>
                    <a:pt x="18161" y="37109"/>
                  </a:moveTo>
                  <a:lnTo>
                    <a:pt x="17043" y="38214"/>
                  </a:lnTo>
                  <a:lnTo>
                    <a:pt x="14173" y="37896"/>
                  </a:lnTo>
                  <a:lnTo>
                    <a:pt x="14884" y="39052"/>
                  </a:lnTo>
                  <a:lnTo>
                    <a:pt x="15049" y="39052"/>
                  </a:lnTo>
                  <a:lnTo>
                    <a:pt x="16649" y="39319"/>
                  </a:lnTo>
                  <a:lnTo>
                    <a:pt x="17399" y="38214"/>
                  </a:lnTo>
                  <a:lnTo>
                    <a:pt x="18161" y="37109"/>
                  </a:lnTo>
                  <a:close/>
                </a:path>
                <a:path w="468629" h="370205">
                  <a:moveTo>
                    <a:pt x="18415" y="41440"/>
                  </a:moveTo>
                  <a:lnTo>
                    <a:pt x="17919" y="42151"/>
                  </a:lnTo>
                  <a:lnTo>
                    <a:pt x="18148" y="41986"/>
                  </a:lnTo>
                  <a:lnTo>
                    <a:pt x="18072" y="42506"/>
                  </a:lnTo>
                  <a:lnTo>
                    <a:pt x="18415" y="41440"/>
                  </a:lnTo>
                  <a:close/>
                </a:path>
                <a:path w="468629" h="370205">
                  <a:moveTo>
                    <a:pt x="19494" y="69062"/>
                  </a:moveTo>
                  <a:lnTo>
                    <a:pt x="19113" y="68884"/>
                  </a:lnTo>
                  <a:lnTo>
                    <a:pt x="18783" y="69062"/>
                  </a:lnTo>
                  <a:lnTo>
                    <a:pt x="19494" y="69062"/>
                  </a:lnTo>
                  <a:close/>
                </a:path>
                <a:path w="468629" h="370205">
                  <a:moveTo>
                    <a:pt x="19697" y="35585"/>
                  </a:moveTo>
                  <a:lnTo>
                    <a:pt x="18732" y="36271"/>
                  </a:lnTo>
                  <a:lnTo>
                    <a:pt x="18161" y="37109"/>
                  </a:lnTo>
                  <a:lnTo>
                    <a:pt x="19697" y="35585"/>
                  </a:lnTo>
                  <a:close/>
                </a:path>
                <a:path w="468629" h="370205">
                  <a:moveTo>
                    <a:pt x="19837" y="43916"/>
                  </a:moveTo>
                  <a:lnTo>
                    <a:pt x="19456" y="43738"/>
                  </a:lnTo>
                  <a:lnTo>
                    <a:pt x="19126" y="43916"/>
                  </a:lnTo>
                  <a:lnTo>
                    <a:pt x="19837" y="43916"/>
                  </a:lnTo>
                  <a:close/>
                </a:path>
                <a:path w="468629" h="370205">
                  <a:moveTo>
                    <a:pt x="20548" y="39319"/>
                  </a:moveTo>
                  <a:lnTo>
                    <a:pt x="19024" y="39954"/>
                  </a:lnTo>
                  <a:lnTo>
                    <a:pt x="18923" y="40449"/>
                  </a:lnTo>
                  <a:lnTo>
                    <a:pt x="18783" y="41440"/>
                  </a:lnTo>
                  <a:lnTo>
                    <a:pt x="19367" y="40728"/>
                  </a:lnTo>
                  <a:lnTo>
                    <a:pt x="20548" y="39319"/>
                  </a:lnTo>
                  <a:close/>
                </a:path>
                <a:path w="468629" h="370205">
                  <a:moveTo>
                    <a:pt x="21259" y="38239"/>
                  </a:moveTo>
                  <a:lnTo>
                    <a:pt x="20764" y="38950"/>
                  </a:lnTo>
                  <a:lnTo>
                    <a:pt x="20980" y="38785"/>
                  </a:lnTo>
                  <a:lnTo>
                    <a:pt x="20904" y="39319"/>
                  </a:lnTo>
                  <a:lnTo>
                    <a:pt x="21018" y="38950"/>
                  </a:lnTo>
                  <a:lnTo>
                    <a:pt x="21132" y="38608"/>
                  </a:lnTo>
                  <a:lnTo>
                    <a:pt x="21259" y="38239"/>
                  </a:lnTo>
                  <a:close/>
                </a:path>
                <a:path w="468629" h="370205">
                  <a:moveTo>
                    <a:pt x="21602" y="91732"/>
                  </a:moveTo>
                  <a:lnTo>
                    <a:pt x="21259" y="89611"/>
                  </a:lnTo>
                  <a:lnTo>
                    <a:pt x="19596" y="88900"/>
                  </a:lnTo>
                  <a:lnTo>
                    <a:pt x="18783" y="88544"/>
                  </a:lnTo>
                  <a:lnTo>
                    <a:pt x="20662" y="90678"/>
                  </a:lnTo>
                  <a:lnTo>
                    <a:pt x="21602" y="91732"/>
                  </a:lnTo>
                  <a:close/>
                </a:path>
                <a:path w="468629" h="370205">
                  <a:moveTo>
                    <a:pt x="22313" y="62687"/>
                  </a:moveTo>
                  <a:lnTo>
                    <a:pt x="21971" y="63042"/>
                  </a:lnTo>
                  <a:lnTo>
                    <a:pt x="21602" y="63398"/>
                  </a:lnTo>
                  <a:lnTo>
                    <a:pt x="21259" y="63754"/>
                  </a:lnTo>
                  <a:lnTo>
                    <a:pt x="21259" y="65874"/>
                  </a:lnTo>
                  <a:lnTo>
                    <a:pt x="21602" y="64808"/>
                  </a:lnTo>
                  <a:lnTo>
                    <a:pt x="21971" y="63754"/>
                  </a:lnTo>
                  <a:lnTo>
                    <a:pt x="22313" y="62687"/>
                  </a:lnTo>
                  <a:close/>
                </a:path>
                <a:path w="468629" h="370205">
                  <a:moveTo>
                    <a:pt x="24447" y="46050"/>
                  </a:moveTo>
                  <a:lnTo>
                    <a:pt x="24320" y="45808"/>
                  </a:lnTo>
                  <a:lnTo>
                    <a:pt x="24091" y="45339"/>
                  </a:lnTo>
                  <a:lnTo>
                    <a:pt x="23025" y="45339"/>
                  </a:lnTo>
                  <a:lnTo>
                    <a:pt x="22555" y="45923"/>
                  </a:lnTo>
                  <a:lnTo>
                    <a:pt x="22085" y="46520"/>
                  </a:lnTo>
                  <a:lnTo>
                    <a:pt x="21602" y="47104"/>
                  </a:lnTo>
                  <a:lnTo>
                    <a:pt x="21602" y="47459"/>
                  </a:lnTo>
                  <a:lnTo>
                    <a:pt x="22682" y="47459"/>
                  </a:lnTo>
                  <a:lnTo>
                    <a:pt x="23266" y="46977"/>
                  </a:lnTo>
                  <a:lnTo>
                    <a:pt x="24447" y="46050"/>
                  </a:lnTo>
                  <a:close/>
                </a:path>
                <a:path w="468629" h="370205">
                  <a:moveTo>
                    <a:pt x="24803" y="30111"/>
                  </a:moveTo>
                  <a:lnTo>
                    <a:pt x="22872" y="32435"/>
                  </a:lnTo>
                  <a:lnTo>
                    <a:pt x="19697" y="35585"/>
                  </a:lnTo>
                  <a:lnTo>
                    <a:pt x="21450" y="34328"/>
                  </a:lnTo>
                  <a:lnTo>
                    <a:pt x="24803" y="32588"/>
                  </a:lnTo>
                  <a:lnTo>
                    <a:pt x="24803" y="30111"/>
                  </a:lnTo>
                  <a:close/>
                </a:path>
                <a:path w="468629" h="370205">
                  <a:moveTo>
                    <a:pt x="34721" y="23012"/>
                  </a:moveTo>
                  <a:lnTo>
                    <a:pt x="31165" y="22669"/>
                  </a:lnTo>
                  <a:lnTo>
                    <a:pt x="29044" y="26568"/>
                  </a:lnTo>
                  <a:lnTo>
                    <a:pt x="29756" y="26568"/>
                  </a:lnTo>
                  <a:lnTo>
                    <a:pt x="30899" y="23964"/>
                  </a:lnTo>
                  <a:lnTo>
                    <a:pt x="32016" y="24117"/>
                  </a:lnTo>
                  <a:lnTo>
                    <a:pt x="34721" y="23012"/>
                  </a:lnTo>
                  <a:close/>
                </a:path>
                <a:path w="468629" h="370205">
                  <a:moveTo>
                    <a:pt x="36842" y="53835"/>
                  </a:moveTo>
                  <a:lnTo>
                    <a:pt x="36728" y="53594"/>
                  </a:lnTo>
                  <a:lnTo>
                    <a:pt x="36601" y="53365"/>
                  </a:lnTo>
                  <a:lnTo>
                    <a:pt x="36487" y="53124"/>
                  </a:lnTo>
                  <a:lnTo>
                    <a:pt x="35775" y="53835"/>
                  </a:lnTo>
                  <a:lnTo>
                    <a:pt x="36842" y="53835"/>
                  </a:lnTo>
                  <a:close/>
                </a:path>
                <a:path w="468629" h="370205">
                  <a:moveTo>
                    <a:pt x="37909" y="26568"/>
                  </a:moveTo>
                  <a:lnTo>
                    <a:pt x="35763" y="27292"/>
                  </a:lnTo>
                  <a:lnTo>
                    <a:pt x="33197" y="28867"/>
                  </a:lnTo>
                  <a:lnTo>
                    <a:pt x="32943" y="30454"/>
                  </a:lnTo>
                  <a:lnTo>
                    <a:pt x="34823" y="29032"/>
                  </a:lnTo>
                  <a:lnTo>
                    <a:pt x="36512" y="28511"/>
                  </a:lnTo>
                  <a:lnTo>
                    <a:pt x="37909" y="26568"/>
                  </a:lnTo>
                  <a:close/>
                </a:path>
                <a:path w="468629" h="370205">
                  <a:moveTo>
                    <a:pt x="41440" y="10972"/>
                  </a:moveTo>
                  <a:lnTo>
                    <a:pt x="40614" y="11798"/>
                  </a:lnTo>
                  <a:lnTo>
                    <a:pt x="40843" y="11671"/>
                  </a:lnTo>
                  <a:lnTo>
                    <a:pt x="40741" y="12395"/>
                  </a:lnTo>
                  <a:lnTo>
                    <a:pt x="40970" y="11925"/>
                  </a:lnTo>
                  <a:lnTo>
                    <a:pt x="41211" y="11455"/>
                  </a:lnTo>
                  <a:lnTo>
                    <a:pt x="41440" y="10972"/>
                  </a:lnTo>
                  <a:close/>
                </a:path>
                <a:path w="468629" h="370205">
                  <a:moveTo>
                    <a:pt x="42189" y="37515"/>
                  </a:moveTo>
                  <a:lnTo>
                    <a:pt x="39687" y="38900"/>
                  </a:lnTo>
                  <a:lnTo>
                    <a:pt x="37249" y="40297"/>
                  </a:lnTo>
                  <a:lnTo>
                    <a:pt x="34975" y="41719"/>
                  </a:lnTo>
                  <a:lnTo>
                    <a:pt x="37439" y="40386"/>
                  </a:lnTo>
                  <a:lnTo>
                    <a:pt x="39916" y="39027"/>
                  </a:lnTo>
                  <a:lnTo>
                    <a:pt x="42189" y="37515"/>
                  </a:lnTo>
                  <a:close/>
                </a:path>
                <a:path w="468629" h="370205">
                  <a:moveTo>
                    <a:pt x="44856" y="22440"/>
                  </a:moveTo>
                  <a:lnTo>
                    <a:pt x="44373" y="21170"/>
                  </a:lnTo>
                  <a:lnTo>
                    <a:pt x="44272" y="20891"/>
                  </a:lnTo>
                  <a:lnTo>
                    <a:pt x="43916" y="20891"/>
                  </a:lnTo>
                  <a:lnTo>
                    <a:pt x="43916" y="22440"/>
                  </a:lnTo>
                  <a:lnTo>
                    <a:pt x="44856" y="22440"/>
                  </a:lnTo>
                  <a:close/>
                </a:path>
                <a:path w="468629" h="370205">
                  <a:moveTo>
                    <a:pt x="45796" y="22440"/>
                  </a:moveTo>
                  <a:lnTo>
                    <a:pt x="44678" y="21170"/>
                  </a:lnTo>
                  <a:lnTo>
                    <a:pt x="44856" y="22440"/>
                  </a:lnTo>
                  <a:lnTo>
                    <a:pt x="45796" y="22440"/>
                  </a:lnTo>
                  <a:close/>
                </a:path>
                <a:path w="468629" h="370205">
                  <a:moveTo>
                    <a:pt x="46393" y="47459"/>
                  </a:moveTo>
                  <a:lnTo>
                    <a:pt x="45935" y="46977"/>
                  </a:lnTo>
                  <a:lnTo>
                    <a:pt x="45694" y="46748"/>
                  </a:lnTo>
                  <a:lnTo>
                    <a:pt x="43586" y="48526"/>
                  </a:lnTo>
                  <a:lnTo>
                    <a:pt x="41287" y="50126"/>
                  </a:lnTo>
                  <a:lnTo>
                    <a:pt x="38252" y="51003"/>
                  </a:lnTo>
                  <a:lnTo>
                    <a:pt x="38252" y="52412"/>
                  </a:lnTo>
                  <a:lnTo>
                    <a:pt x="40246" y="50495"/>
                  </a:lnTo>
                  <a:lnTo>
                    <a:pt x="44348" y="49491"/>
                  </a:lnTo>
                  <a:lnTo>
                    <a:pt x="45694" y="49593"/>
                  </a:lnTo>
                  <a:lnTo>
                    <a:pt x="46393" y="47459"/>
                  </a:lnTo>
                  <a:close/>
                </a:path>
                <a:path w="468629" h="370205">
                  <a:moveTo>
                    <a:pt x="49949" y="48526"/>
                  </a:moveTo>
                  <a:lnTo>
                    <a:pt x="49822" y="47929"/>
                  </a:lnTo>
                  <a:lnTo>
                    <a:pt x="49707" y="47345"/>
                  </a:lnTo>
                  <a:lnTo>
                    <a:pt x="49580" y="46748"/>
                  </a:lnTo>
                  <a:lnTo>
                    <a:pt x="49479" y="46977"/>
                  </a:lnTo>
                  <a:lnTo>
                    <a:pt x="49352" y="47218"/>
                  </a:lnTo>
                  <a:lnTo>
                    <a:pt x="49237" y="47459"/>
                  </a:lnTo>
                  <a:lnTo>
                    <a:pt x="49123" y="47218"/>
                  </a:lnTo>
                  <a:lnTo>
                    <a:pt x="48996" y="46977"/>
                  </a:lnTo>
                  <a:lnTo>
                    <a:pt x="48882" y="46748"/>
                  </a:lnTo>
                  <a:lnTo>
                    <a:pt x="48996" y="47345"/>
                  </a:lnTo>
                  <a:lnTo>
                    <a:pt x="49123" y="47929"/>
                  </a:lnTo>
                  <a:lnTo>
                    <a:pt x="49237" y="48526"/>
                  </a:lnTo>
                  <a:lnTo>
                    <a:pt x="49949" y="48526"/>
                  </a:lnTo>
                  <a:close/>
                </a:path>
                <a:path w="468629" h="370205">
                  <a:moveTo>
                    <a:pt x="53136" y="46393"/>
                  </a:moveTo>
                  <a:lnTo>
                    <a:pt x="52908" y="46278"/>
                  </a:lnTo>
                  <a:lnTo>
                    <a:pt x="52425" y="46050"/>
                  </a:lnTo>
                  <a:lnTo>
                    <a:pt x="52070" y="46050"/>
                  </a:lnTo>
                  <a:lnTo>
                    <a:pt x="52349" y="46837"/>
                  </a:lnTo>
                  <a:lnTo>
                    <a:pt x="52781" y="47104"/>
                  </a:lnTo>
                  <a:lnTo>
                    <a:pt x="52908" y="46875"/>
                  </a:lnTo>
                  <a:lnTo>
                    <a:pt x="53009" y="46634"/>
                  </a:lnTo>
                  <a:lnTo>
                    <a:pt x="53136" y="46393"/>
                  </a:lnTo>
                  <a:close/>
                </a:path>
                <a:path w="468629" h="370205">
                  <a:moveTo>
                    <a:pt x="55613" y="50647"/>
                  </a:moveTo>
                  <a:lnTo>
                    <a:pt x="52120" y="51333"/>
                  </a:lnTo>
                  <a:lnTo>
                    <a:pt x="49530" y="53073"/>
                  </a:lnTo>
                  <a:lnTo>
                    <a:pt x="47104" y="54902"/>
                  </a:lnTo>
                  <a:lnTo>
                    <a:pt x="47472" y="55130"/>
                  </a:lnTo>
                  <a:lnTo>
                    <a:pt x="47815" y="55372"/>
                  </a:lnTo>
                  <a:lnTo>
                    <a:pt x="48183" y="55600"/>
                  </a:lnTo>
                  <a:lnTo>
                    <a:pt x="49758" y="53873"/>
                  </a:lnTo>
                  <a:lnTo>
                    <a:pt x="52247" y="52324"/>
                  </a:lnTo>
                  <a:lnTo>
                    <a:pt x="54902" y="51701"/>
                  </a:lnTo>
                  <a:lnTo>
                    <a:pt x="55143" y="51358"/>
                  </a:lnTo>
                  <a:lnTo>
                    <a:pt x="55613" y="50647"/>
                  </a:lnTo>
                  <a:close/>
                </a:path>
                <a:path w="468629" h="370205">
                  <a:moveTo>
                    <a:pt x="56908" y="43510"/>
                  </a:moveTo>
                  <a:lnTo>
                    <a:pt x="55714" y="43510"/>
                  </a:lnTo>
                  <a:lnTo>
                    <a:pt x="51028" y="44157"/>
                  </a:lnTo>
                  <a:lnTo>
                    <a:pt x="52781" y="44157"/>
                  </a:lnTo>
                  <a:lnTo>
                    <a:pt x="54076" y="44386"/>
                  </a:lnTo>
                  <a:lnTo>
                    <a:pt x="56680" y="44627"/>
                  </a:lnTo>
                  <a:lnTo>
                    <a:pt x="56908" y="43510"/>
                  </a:lnTo>
                  <a:close/>
                </a:path>
                <a:path w="468629" h="370205">
                  <a:moveTo>
                    <a:pt x="57480" y="42621"/>
                  </a:moveTo>
                  <a:lnTo>
                    <a:pt x="57023" y="42862"/>
                  </a:lnTo>
                  <a:lnTo>
                    <a:pt x="56921" y="43510"/>
                  </a:lnTo>
                  <a:lnTo>
                    <a:pt x="57480" y="42621"/>
                  </a:lnTo>
                  <a:close/>
                </a:path>
                <a:path w="468629" h="370205">
                  <a:moveTo>
                    <a:pt x="60096" y="47637"/>
                  </a:moveTo>
                  <a:lnTo>
                    <a:pt x="58445" y="46748"/>
                  </a:lnTo>
                  <a:lnTo>
                    <a:pt x="58089" y="46748"/>
                  </a:lnTo>
                  <a:lnTo>
                    <a:pt x="58216" y="47459"/>
                  </a:lnTo>
                  <a:lnTo>
                    <a:pt x="58318" y="48171"/>
                  </a:lnTo>
                  <a:lnTo>
                    <a:pt x="58445" y="48882"/>
                  </a:lnTo>
                  <a:lnTo>
                    <a:pt x="58915" y="49110"/>
                  </a:lnTo>
                  <a:lnTo>
                    <a:pt x="59397" y="49352"/>
                  </a:lnTo>
                  <a:lnTo>
                    <a:pt x="59855" y="49593"/>
                  </a:lnTo>
                  <a:lnTo>
                    <a:pt x="60096" y="47637"/>
                  </a:lnTo>
                  <a:close/>
                </a:path>
                <a:path w="468629" h="370205">
                  <a:moveTo>
                    <a:pt x="65176" y="38239"/>
                  </a:moveTo>
                  <a:lnTo>
                    <a:pt x="62141" y="36512"/>
                  </a:lnTo>
                  <a:lnTo>
                    <a:pt x="57480" y="42621"/>
                  </a:lnTo>
                  <a:lnTo>
                    <a:pt x="58254" y="42202"/>
                  </a:lnTo>
                  <a:lnTo>
                    <a:pt x="62699" y="39319"/>
                  </a:lnTo>
                  <a:lnTo>
                    <a:pt x="63474" y="38620"/>
                  </a:lnTo>
                  <a:lnTo>
                    <a:pt x="63233" y="38950"/>
                  </a:lnTo>
                  <a:lnTo>
                    <a:pt x="63131" y="39103"/>
                  </a:lnTo>
                  <a:lnTo>
                    <a:pt x="64820" y="39319"/>
                  </a:lnTo>
                  <a:lnTo>
                    <a:pt x="64947" y="38950"/>
                  </a:lnTo>
                  <a:lnTo>
                    <a:pt x="65049" y="38620"/>
                  </a:lnTo>
                  <a:lnTo>
                    <a:pt x="65176" y="38239"/>
                  </a:lnTo>
                  <a:close/>
                </a:path>
                <a:path w="468629" h="370205">
                  <a:moveTo>
                    <a:pt x="78270" y="49225"/>
                  </a:moveTo>
                  <a:lnTo>
                    <a:pt x="78041" y="49352"/>
                  </a:lnTo>
                  <a:lnTo>
                    <a:pt x="77812" y="49466"/>
                  </a:lnTo>
                  <a:lnTo>
                    <a:pt x="77571" y="49593"/>
                  </a:lnTo>
                  <a:lnTo>
                    <a:pt x="77812" y="49822"/>
                  </a:lnTo>
                  <a:lnTo>
                    <a:pt x="78041" y="50063"/>
                  </a:lnTo>
                  <a:lnTo>
                    <a:pt x="78270" y="50292"/>
                  </a:lnTo>
                  <a:lnTo>
                    <a:pt x="78270" y="49225"/>
                  </a:lnTo>
                  <a:close/>
                </a:path>
                <a:path w="468629" h="370205">
                  <a:moveTo>
                    <a:pt x="113347" y="35763"/>
                  </a:moveTo>
                  <a:lnTo>
                    <a:pt x="112991" y="35420"/>
                  </a:lnTo>
                  <a:lnTo>
                    <a:pt x="112636" y="35064"/>
                  </a:lnTo>
                  <a:lnTo>
                    <a:pt x="112293" y="34709"/>
                  </a:lnTo>
                  <a:lnTo>
                    <a:pt x="113055" y="35661"/>
                  </a:lnTo>
                  <a:lnTo>
                    <a:pt x="113347" y="35763"/>
                  </a:lnTo>
                  <a:close/>
                </a:path>
                <a:path w="468629" h="370205">
                  <a:moveTo>
                    <a:pt x="129641" y="6731"/>
                  </a:moveTo>
                  <a:lnTo>
                    <a:pt x="127800" y="7670"/>
                  </a:lnTo>
                  <a:lnTo>
                    <a:pt x="127762" y="9423"/>
                  </a:lnTo>
                  <a:lnTo>
                    <a:pt x="127152" y="11341"/>
                  </a:lnTo>
                  <a:lnTo>
                    <a:pt x="127863" y="11341"/>
                  </a:lnTo>
                  <a:lnTo>
                    <a:pt x="129057" y="8267"/>
                  </a:lnTo>
                  <a:lnTo>
                    <a:pt x="129641" y="6731"/>
                  </a:lnTo>
                  <a:close/>
                </a:path>
                <a:path w="468629" h="370205">
                  <a:moveTo>
                    <a:pt x="131051" y="5308"/>
                  </a:moveTo>
                  <a:lnTo>
                    <a:pt x="130822" y="3543"/>
                  </a:lnTo>
                  <a:lnTo>
                    <a:pt x="130581" y="1765"/>
                  </a:lnTo>
                  <a:lnTo>
                    <a:pt x="130352" y="0"/>
                  </a:lnTo>
                  <a:lnTo>
                    <a:pt x="128930" y="0"/>
                  </a:lnTo>
                  <a:lnTo>
                    <a:pt x="130352" y="3543"/>
                  </a:lnTo>
                  <a:lnTo>
                    <a:pt x="131051" y="5308"/>
                  </a:lnTo>
                  <a:close/>
                </a:path>
                <a:path w="468629" h="370205">
                  <a:moveTo>
                    <a:pt x="183476" y="126085"/>
                  </a:moveTo>
                  <a:lnTo>
                    <a:pt x="175323" y="94919"/>
                  </a:lnTo>
                  <a:lnTo>
                    <a:pt x="174980" y="94919"/>
                  </a:lnTo>
                  <a:lnTo>
                    <a:pt x="176161" y="101803"/>
                  </a:lnTo>
                  <a:lnTo>
                    <a:pt x="178346" y="111658"/>
                  </a:lnTo>
                  <a:lnTo>
                    <a:pt x="180975" y="120942"/>
                  </a:lnTo>
                  <a:lnTo>
                    <a:pt x="183476" y="126085"/>
                  </a:lnTo>
                  <a:close/>
                </a:path>
                <a:path w="468629" h="370205">
                  <a:moveTo>
                    <a:pt x="374357" y="281965"/>
                  </a:moveTo>
                  <a:lnTo>
                    <a:pt x="372541" y="283006"/>
                  </a:lnTo>
                  <a:lnTo>
                    <a:pt x="371475" y="284594"/>
                  </a:lnTo>
                  <a:lnTo>
                    <a:pt x="370128" y="286893"/>
                  </a:lnTo>
                  <a:lnTo>
                    <a:pt x="371195" y="286893"/>
                  </a:lnTo>
                  <a:lnTo>
                    <a:pt x="374357" y="281965"/>
                  </a:lnTo>
                  <a:close/>
                </a:path>
                <a:path w="468629" h="370205">
                  <a:moveTo>
                    <a:pt x="374421" y="281927"/>
                  </a:moveTo>
                  <a:close/>
                </a:path>
                <a:path w="468629" h="370205">
                  <a:moveTo>
                    <a:pt x="375793" y="308140"/>
                  </a:moveTo>
                  <a:lnTo>
                    <a:pt x="375564" y="308381"/>
                  </a:lnTo>
                  <a:lnTo>
                    <a:pt x="375323" y="308610"/>
                  </a:lnTo>
                  <a:lnTo>
                    <a:pt x="375081" y="308851"/>
                  </a:lnTo>
                  <a:lnTo>
                    <a:pt x="375793" y="308851"/>
                  </a:lnTo>
                  <a:lnTo>
                    <a:pt x="375793" y="308140"/>
                  </a:lnTo>
                  <a:close/>
                </a:path>
                <a:path w="468629" h="370205">
                  <a:moveTo>
                    <a:pt x="378637" y="289369"/>
                  </a:moveTo>
                  <a:lnTo>
                    <a:pt x="378256" y="289191"/>
                  </a:lnTo>
                  <a:lnTo>
                    <a:pt x="377926" y="289369"/>
                  </a:lnTo>
                  <a:lnTo>
                    <a:pt x="378637" y="289369"/>
                  </a:lnTo>
                  <a:close/>
                </a:path>
                <a:path w="468629" h="370205">
                  <a:moveTo>
                    <a:pt x="378637" y="277329"/>
                  </a:moveTo>
                  <a:lnTo>
                    <a:pt x="375793" y="278739"/>
                  </a:lnTo>
                  <a:lnTo>
                    <a:pt x="375081" y="278739"/>
                  </a:lnTo>
                  <a:lnTo>
                    <a:pt x="375678" y="278866"/>
                  </a:lnTo>
                  <a:lnTo>
                    <a:pt x="376859" y="279095"/>
                  </a:lnTo>
                  <a:lnTo>
                    <a:pt x="377456" y="278511"/>
                  </a:lnTo>
                  <a:lnTo>
                    <a:pt x="378040" y="277914"/>
                  </a:lnTo>
                  <a:lnTo>
                    <a:pt x="378637" y="277329"/>
                  </a:lnTo>
                  <a:close/>
                </a:path>
                <a:path w="468629" h="370205">
                  <a:moveTo>
                    <a:pt x="379691" y="280517"/>
                  </a:moveTo>
                  <a:lnTo>
                    <a:pt x="377329" y="280758"/>
                  </a:lnTo>
                  <a:lnTo>
                    <a:pt x="375691" y="281216"/>
                  </a:lnTo>
                  <a:lnTo>
                    <a:pt x="374421" y="281927"/>
                  </a:lnTo>
                  <a:lnTo>
                    <a:pt x="376313" y="281635"/>
                  </a:lnTo>
                  <a:lnTo>
                    <a:pt x="378066" y="281673"/>
                  </a:lnTo>
                  <a:lnTo>
                    <a:pt x="379691" y="280517"/>
                  </a:lnTo>
                  <a:close/>
                </a:path>
                <a:path w="468629" h="370205">
                  <a:moveTo>
                    <a:pt x="381114" y="319125"/>
                  </a:moveTo>
                  <a:lnTo>
                    <a:pt x="379361" y="319087"/>
                  </a:lnTo>
                  <a:lnTo>
                    <a:pt x="378434" y="319138"/>
                  </a:lnTo>
                  <a:lnTo>
                    <a:pt x="377571" y="319836"/>
                  </a:lnTo>
                  <a:lnTo>
                    <a:pt x="376859" y="319836"/>
                  </a:lnTo>
                  <a:lnTo>
                    <a:pt x="378091" y="320522"/>
                  </a:lnTo>
                  <a:lnTo>
                    <a:pt x="377926" y="319824"/>
                  </a:lnTo>
                  <a:lnTo>
                    <a:pt x="380047" y="319481"/>
                  </a:lnTo>
                  <a:lnTo>
                    <a:pt x="380403" y="319836"/>
                  </a:lnTo>
                  <a:lnTo>
                    <a:pt x="380758" y="320179"/>
                  </a:lnTo>
                  <a:lnTo>
                    <a:pt x="381114" y="320535"/>
                  </a:lnTo>
                  <a:lnTo>
                    <a:pt x="381114" y="319125"/>
                  </a:lnTo>
                  <a:close/>
                </a:path>
                <a:path w="468629" h="370205">
                  <a:moveTo>
                    <a:pt x="384657" y="289725"/>
                  </a:moveTo>
                  <a:lnTo>
                    <a:pt x="383019" y="288886"/>
                  </a:lnTo>
                  <a:lnTo>
                    <a:pt x="382257" y="289140"/>
                  </a:lnTo>
                  <a:lnTo>
                    <a:pt x="381114" y="290080"/>
                  </a:lnTo>
                  <a:lnTo>
                    <a:pt x="382181" y="290080"/>
                  </a:lnTo>
                  <a:lnTo>
                    <a:pt x="382993" y="289966"/>
                  </a:lnTo>
                  <a:lnTo>
                    <a:pt x="383819" y="289839"/>
                  </a:lnTo>
                  <a:lnTo>
                    <a:pt x="384657" y="289725"/>
                  </a:lnTo>
                  <a:close/>
                </a:path>
                <a:path w="468629" h="370205">
                  <a:moveTo>
                    <a:pt x="386422" y="290791"/>
                  </a:moveTo>
                  <a:lnTo>
                    <a:pt x="384289" y="291020"/>
                  </a:lnTo>
                  <a:lnTo>
                    <a:pt x="383235" y="291147"/>
                  </a:lnTo>
                  <a:lnTo>
                    <a:pt x="383844" y="291642"/>
                  </a:lnTo>
                  <a:lnTo>
                    <a:pt x="385000" y="291846"/>
                  </a:lnTo>
                  <a:lnTo>
                    <a:pt x="385953" y="291147"/>
                  </a:lnTo>
                  <a:lnTo>
                    <a:pt x="386422" y="290791"/>
                  </a:lnTo>
                  <a:close/>
                </a:path>
                <a:path w="468629" h="370205">
                  <a:moveTo>
                    <a:pt x="387134" y="292912"/>
                  </a:moveTo>
                  <a:lnTo>
                    <a:pt x="384479" y="294017"/>
                  </a:lnTo>
                  <a:lnTo>
                    <a:pt x="384479" y="295516"/>
                  </a:lnTo>
                  <a:lnTo>
                    <a:pt x="381469" y="294690"/>
                  </a:lnTo>
                  <a:lnTo>
                    <a:pt x="378980" y="294690"/>
                  </a:lnTo>
                  <a:lnTo>
                    <a:pt x="379704" y="295998"/>
                  </a:lnTo>
                  <a:lnTo>
                    <a:pt x="380161" y="295833"/>
                  </a:lnTo>
                  <a:lnTo>
                    <a:pt x="382181" y="295744"/>
                  </a:lnTo>
                  <a:lnTo>
                    <a:pt x="382282" y="295986"/>
                  </a:lnTo>
                  <a:lnTo>
                    <a:pt x="382409" y="296214"/>
                  </a:lnTo>
                  <a:lnTo>
                    <a:pt x="382524" y="296456"/>
                  </a:lnTo>
                  <a:lnTo>
                    <a:pt x="380047" y="298577"/>
                  </a:lnTo>
                  <a:lnTo>
                    <a:pt x="380047" y="300355"/>
                  </a:lnTo>
                  <a:lnTo>
                    <a:pt x="380987" y="300697"/>
                  </a:lnTo>
                  <a:lnTo>
                    <a:pt x="381939" y="301066"/>
                  </a:lnTo>
                  <a:lnTo>
                    <a:pt x="382879" y="301409"/>
                  </a:lnTo>
                  <a:lnTo>
                    <a:pt x="383971" y="300774"/>
                  </a:lnTo>
                  <a:lnTo>
                    <a:pt x="385191" y="300355"/>
                  </a:lnTo>
                  <a:lnTo>
                    <a:pt x="386473" y="300050"/>
                  </a:lnTo>
                  <a:lnTo>
                    <a:pt x="384771" y="300329"/>
                  </a:lnTo>
                  <a:lnTo>
                    <a:pt x="383082" y="300545"/>
                  </a:lnTo>
                  <a:lnTo>
                    <a:pt x="381469" y="300697"/>
                  </a:lnTo>
                  <a:lnTo>
                    <a:pt x="380758" y="299288"/>
                  </a:lnTo>
                  <a:lnTo>
                    <a:pt x="382689" y="296938"/>
                  </a:lnTo>
                  <a:lnTo>
                    <a:pt x="385267" y="295440"/>
                  </a:lnTo>
                  <a:lnTo>
                    <a:pt x="387134" y="292912"/>
                  </a:lnTo>
                  <a:close/>
                </a:path>
                <a:path w="468629" h="370205">
                  <a:moveTo>
                    <a:pt x="387489" y="275196"/>
                  </a:moveTo>
                  <a:lnTo>
                    <a:pt x="387134" y="274142"/>
                  </a:lnTo>
                  <a:lnTo>
                    <a:pt x="386778" y="273431"/>
                  </a:lnTo>
                  <a:lnTo>
                    <a:pt x="385000" y="273431"/>
                  </a:lnTo>
                  <a:lnTo>
                    <a:pt x="384898" y="273786"/>
                  </a:lnTo>
                  <a:lnTo>
                    <a:pt x="384657" y="274497"/>
                  </a:lnTo>
                  <a:lnTo>
                    <a:pt x="386067" y="273786"/>
                  </a:lnTo>
                  <a:lnTo>
                    <a:pt x="385394" y="275653"/>
                  </a:lnTo>
                  <a:lnTo>
                    <a:pt x="383286" y="276364"/>
                  </a:lnTo>
                  <a:lnTo>
                    <a:pt x="381114" y="276618"/>
                  </a:lnTo>
                  <a:lnTo>
                    <a:pt x="380758" y="281571"/>
                  </a:lnTo>
                  <a:lnTo>
                    <a:pt x="379107" y="282054"/>
                  </a:lnTo>
                  <a:lnTo>
                    <a:pt x="378269" y="282282"/>
                  </a:lnTo>
                  <a:lnTo>
                    <a:pt x="377926" y="282994"/>
                  </a:lnTo>
                  <a:lnTo>
                    <a:pt x="379691" y="283705"/>
                  </a:lnTo>
                  <a:lnTo>
                    <a:pt x="381050" y="282168"/>
                  </a:lnTo>
                  <a:lnTo>
                    <a:pt x="380936" y="281025"/>
                  </a:lnTo>
                  <a:lnTo>
                    <a:pt x="381812" y="278739"/>
                  </a:lnTo>
                  <a:lnTo>
                    <a:pt x="383044" y="276707"/>
                  </a:lnTo>
                  <a:lnTo>
                    <a:pt x="385762" y="276682"/>
                  </a:lnTo>
                  <a:lnTo>
                    <a:pt x="387489" y="275196"/>
                  </a:lnTo>
                  <a:close/>
                </a:path>
                <a:path w="468629" h="370205">
                  <a:moveTo>
                    <a:pt x="388543" y="292912"/>
                  </a:moveTo>
                  <a:lnTo>
                    <a:pt x="388200" y="292912"/>
                  </a:lnTo>
                  <a:lnTo>
                    <a:pt x="388543" y="293979"/>
                  </a:lnTo>
                  <a:lnTo>
                    <a:pt x="388543" y="292912"/>
                  </a:lnTo>
                  <a:close/>
                </a:path>
                <a:path w="468629" h="370205">
                  <a:moveTo>
                    <a:pt x="388912" y="299593"/>
                  </a:moveTo>
                  <a:lnTo>
                    <a:pt x="388073" y="299720"/>
                  </a:lnTo>
                  <a:lnTo>
                    <a:pt x="387261" y="299859"/>
                  </a:lnTo>
                  <a:lnTo>
                    <a:pt x="386473" y="300050"/>
                  </a:lnTo>
                  <a:lnTo>
                    <a:pt x="387286" y="299910"/>
                  </a:lnTo>
                  <a:lnTo>
                    <a:pt x="388099" y="299758"/>
                  </a:lnTo>
                  <a:lnTo>
                    <a:pt x="388912" y="299593"/>
                  </a:lnTo>
                  <a:close/>
                </a:path>
                <a:path w="468629" h="370205">
                  <a:moveTo>
                    <a:pt x="388912" y="285115"/>
                  </a:moveTo>
                  <a:lnTo>
                    <a:pt x="388785" y="284886"/>
                  </a:lnTo>
                  <a:lnTo>
                    <a:pt x="388670" y="284645"/>
                  </a:lnTo>
                  <a:lnTo>
                    <a:pt x="388543" y="284416"/>
                  </a:lnTo>
                  <a:lnTo>
                    <a:pt x="386892" y="284772"/>
                  </a:lnTo>
                  <a:lnTo>
                    <a:pt x="385241" y="285115"/>
                  </a:lnTo>
                  <a:lnTo>
                    <a:pt x="383590" y="285470"/>
                  </a:lnTo>
                  <a:lnTo>
                    <a:pt x="383590" y="285826"/>
                  </a:lnTo>
                  <a:lnTo>
                    <a:pt x="385000" y="285953"/>
                  </a:lnTo>
                  <a:lnTo>
                    <a:pt x="387845" y="286181"/>
                  </a:lnTo>
                  <a:lnTo>
                    <a:pt x="388315" y="285953"/>
                  </a:lnTo>
                  <a:lnTo>
                    <a:pt x="388543" y="285826"/>
                  </a:lnTo>
                  <a:lnTo>
                    <a:pt x="388912" y="285115"/>
                  </a:lnTo>
                  <a:close/>
                </a:path>
                <a:path w="468629" h="370205">
                  <a:moveTo>
                    <a:pt x="389255" y="296811"/>
                  </a:moveTo>
                  <a:lnTo>
                    <a:pt x="388785" y="296341"/>
                  </a:lnTo>
                  <a:lnTo>
                    <a:pt x="388315" y="295859"/>
                  </a:lnTo>
                  <a:lnTo>
                    <a:pt x="387845" y="295389"/>
                  </a:lnTo>
                  <a:lnTo>
                    <a:pt x="387489" y="295389"/>
                  </a:lnTo>
                  <a:lnTo>
                    <a:pt x="387489" y="297865"/>
                  </a:lnTo>
                  <a:lnTo>
                    <a:pt x="388543" y="297865"/>
                  </a:lnTo>
                  <a:lnTo>
                    <a:pt x="389255" y="296811"/>
                  </a:lnTo>
                  <a:close/>
                </a:path>
                <a:path w="468629" h="370205">
                  <a:moveTo>
                    <a:pt x="390309" y="293268"/>
                  </a:moveTo>
                  <a:lnTo>
                    <a:pt x="389255" y="293268"/>
                  </a:lnTo>
                  <a:lnTo>
                    <a:pt x="389610" y="293509"/>
                  </a:lnTo>
                  <a:lnTo>
                    <a:pt x="389966" y="293738"/>
                  </a:lnTo>
                  <a:lnTo>
                    <a:pt x="390309" y="293979"/>
                  </a:lnTo>
                  <a:lnTo>
                    <a:pt x="390309" y="293268"/>
                  </a:lnTo>
                  <a:close/>
                </a:path>
                <a:path w="468629" h="370205">
                  <a:moveTo>
                    <a:pt x="391020" y="286537"/>
                  </a:moveTo>
                  <a:lnTo>
                    <a:pt x="390918" y="286181"/>
                  </a:lnTo>
                  <a:lnTo>
                    <a:pt x="390791" y="285826"/>
                  </a:lnTo>
                  <a:lnTo>
                    <a:pt x="390677" y="285470"/>
                  </a:lnTo>
                  <a:lnTo>
                    <a:pt x="386778" y="287604"/>
                  </a:lnTo>
                  <a:lnTo>
                    <a:pt x="386295" y="288785"/>
                  </a:lnTo>
                  <a:lnTo>
                    <a:pt x="386067" y="289369"/>
                  </a:lnTo>
                  <a:lnTo>
                    <a:pt x="386778" y="289369"/>
                  </a:lnTo>
                  <a:lnTo>
                    <a:pt x="387832" y="288061"/>
                  </a:lnTo>
                  <a:lnTo>
                    <a:pt x="389115" y="286994"/>
                  </a:lnTo>
                  <a:lnTo>
                    <a:pt x="391020" y="286537"/>
                  </a:lnTo>
                  <a:close/>
                </a:path>
                <a:path w="468629" h="370205">
                  <a:moveTo>
                    <a:pt x="393153" y="277329"/>
                  </a:moveTo>
                  <a:lnTo>
                    <a:pt x="391566" y="276123"/>
                  </a:lnTo>
                  <a:lnTo>
                    <a:pt x="387388" y="277952"/>
                  </a:lnTo>
                  <a:lnTo>
                    <a:pt x="383590" y="278396"/>
                  </a:lnTo>
                  <a:lnTo>
                    <a:pt x="382524" y="279806"/>
                  </a:lnTo>
                  <a:lnTo>
                    <a:pt x="383235" y="280517"/>
                  </a:lnTo>
                  <a:lnTo>
                    <a:pt x="384657" y="279450"/>
                  </a:lnTo>
                  <a:lnTo>
                    <a:pt x="387426" y="278434"/>
                  </a:lnTo>
                  <a:lnTo>
                    <a:pt x="389064" y="279323"/>
                  </a:lnTo>
                  <a:lnTo>
                    <a:pt x="392798" y="278396"/>
                  </a:lnTo>
                  <a:lnTo>
                    <a:pt x="392925" y="278041"/>
                  </a:lnTo>
                  <a:lnTo>
                    <a:pt x="393026" y="277685"/>
                  </a:lnTo>
                  <a:lnTo>
                    <a:pt x="393153" y="277329"/>
                  </a:lnTo>
                  <a:close/>
                </a:path>
                <a:path w="468629" h="370205">
                  <a:moveTo>
                    <a:pt x="395630" y="295389"/>
                  </a:moveTo>
                  <a:lnTo>
                    <a:pt x="395274" y="295503"/>
                  </a:lnTo>
                  <a:lnTo>
                    <a:pt x="394919" y="295630"/>
                  </a:lnTo>
                  <a:lnTo>
                    <a:pt x="394563" y="295744"/>
                  </a:lnTo>
                  <a:lnTo>
                    <a:pt x="394449" y="296100"/>
                  </a:lnTo>
                  <a:lnTo>
                    <a:pt x="394322" y="296456"/>
                  </a:lnTo>
                  <a:lnTo>
                    <a:pt x="394220" y="296811"/>
                  </a:lnTo>
                  <a:lnTo>
                    <a:pt x="395274" y="296811"/>
                  </a:lnTo>
                  <a:lnTo>
                    <a:pt x="395401" y="296341"/>
                  </a:lnTo>
                  <a:lnTo>
                    <a:pt x="395516" y="295859"/>
                  </a:lnTo>
                  <a:lnTo>
                    <a:pt x="395630" y="295389"/>
                  </a:lnTo>
                  <a:close/>
                </a:path>
                <a:path w="468629" h="370205">
                  <a:moveTo>
                    <a:pt x="400596" y="296456"/>
                  </a:moveTo>
                  <a:lnTo>
                    <a:pt x="399961" y="295960"/>
                  </a:lnTo>
                  <a:lnTo>
                    <a:pt x="398818" y="295744"/>
                  </a:lnTo>
                  <a:lnTo>
                    <a:pt x="396443" y="297548"/>
                  </a:lnTo>
                  <a:lnTo>
                    <a:pt x="392785" y="298780"/>
                  </a:lnTo>
                  <a:lnTo>
                    <a:pt x="388912" y="299593"/>
                  </a:lnTo>
                  <a:lnTo>
                    <a:pt x="393192" y="298970"/>
                  </a:lnTo>
                  <a:lnTo>
                    <a:pt x="397751" y="298958"/>
                  </a:lnTo>
                  <a:lnTo>
                    <a:pt x="400596" y="296456"/>
                  </a:lnTo>
                  <a:close/>
                </a:path>
                <a:path w="468629" h="370205">
                  <a:moveTo>
                    <a:pt x="406260" y="315226"/>
                  </a:moveTo>
                  <a:lnTo>
                    <a:pt x="405714" y="315849"/>
                  </a:lnTo>
                  <a:lnTo>
                    <a:pt x="405904" y="316293"/>
                  </a:lnTo>
                  <a:lnTo>
                    <a:pt x="406019" y="315937"/>
                  </a:lnTo>
                  <a:lnTo>
                    <a:pt x="406146" y="315582"/>
                  </a:lnTo>
                  <a:lnTo>
                    <a:pt x="406260" y="315226"/>
                  </a:lnTo>
                  <a:close/>
                </a:path>
                <a:path w="468629" h="370205">
                  <a:moveTo>
                    <a:pt x="408381" y="313804"/>
                  </a:moveTo>
                  <a:lnTo>
                    <a:pt x="408152" y="314045"/>
                  </a:lnTo>
                  <a:lnTo>
                    <a:pt x="407911" y="314274"/>
                  </a:lnTo>
                  <a:lnTo>
                    <a:pt x="407670" y="314515"/>
                  </a:lnTo>
                  <a:lnTo>
                    <a:pt x="408381" y="314515"/>
                  </a:lnTo>
                  <a:lnTo>
                    <a:pt x="408381" y="313804"/>
                  </a:lnTo>
                  <a:close/>
                </a:path>
                <a:path w="468629" h="370205">
                  <a:moveTo>
                    <a:pt x="409803" y="317703"/>
                  </a:moveTo>
                  <a:lnTo>
                    <a:pt x="406819" y="317296"/>
                  </a:lnTo>
                  <a:lnTo>
                    <a:pt x="404469" y="318960"/>
                  </a:lnTo>
                  <a:lnTo>
                    <a:pt x="402005" y="318414"/>
                  </a:lnTo>
                  <a:lnTo>
                    <a:pt x="402793" y="319201"/>
                  </a:lnTo>
                  <a:lnTo>
                    <a:pt x="403834" y="319201"/>
                  </a:lnTo>
                  <a:lnTo>
                    <a:pt x="405549" y="319125"/>
                  </a:lnTo>
                  <a:lnTo>
                    <a:pt x="406730" y="318389"/>
                  </a:lnTo>
                  <a:lnTo>
                    <a:pt x="409092" y="318516"/>
                  </a:lnTo>
                  <a:lnTo>
                    <a:pt x="409803" y="318058"/>
                  </a:lnTo>
                  <a:lnTo>
                    <a:pt x="409803" y="317703"/>
                  </a:lnTo>
                  <a:close/>
                </a:path>
                <a:path w="468629" h="370205">
                  <a:moveTo>
                    <a:pt x="443801" y="364109"/>
                  </a:moveTo>
                  <a:lnTo>
                    <a:pt x="443128" y="362712"/>
                  </a:lnTo>
                  <a:lnTo>
                    <a:pt x="443077" y="362927"/>
                  </a:lnTo>
                  <a:lnTo>
                    <a:pt x="441667" y="362331"/>
                  </a:lnTo>
                  <a:lnTo>
                    <a:pt x="441439" y="362572"/>
                  </a:lnTo>
                  <a:lnTo>
                    <a:pt x="441198" y="362800"/>
                  </a:lnTo>
                  <a:lnTo>
                    <a:pt x="440969" y="363042"/>
                  </a:lnTo>
                  <a:lnTo>
                    <a:pt x="441198" y="363512"/>
                  </a:lnTo>
                  <a:lnTo>
                    <a:pt x="441325" y="363753"/>
                  </a:lnTo>
                  <a:lnTo>
                    <a:pt x="442976" y="363982"/>
                  </a:lnTo>
                  <a:lnTo>
                    <a:pt x="443801" y="364109"/>
                  </a:lnTo>
                  <a:close/>
                </a:path>
                <a:path w="468629" h="370205">
                  <a:moveTo>
                    <a:pt x="444500" y="357378"/>
                  </a:moveTo>
                  <a:lnTo>
                    <a:pt x="441325" y="357378"/>
                  </a:lnTo>
                  <a:lnTo>
                    <a:pt x="442264" y="357606"/>
                  </a:lnTo>
                  <a:lnTo>
                    <a:pt x="443204" y="357847"/>
                  </a:lnTo>
                  <a:lnTo>
                    <a:pt x="444157" y="358076"/>
                  </a:lnTo>
                  <a:lnTo>
                    <a:pt x="444500" y="357378"/>
                  </a:lnTo>
                  <a:close/>
                </a:path>
                <a:path w="468629" h="370205">
                  <a:moveTo>
                    <a:pt x="444500" y="337540"/>
                  </a:moveTo>
                  <a:lnTo>
                    <a:pt x="442963" y="338645"/>
                  </a:lnTo>
                  <a:lnTo>
                    <a:pt x="442810" y="339102"/>
                  </a:lnTo>
                  <a:lnTo>
                    <a:pt x="440969" y="338251"/>
                  </a:lnTo>
                  <a:lnTo>
                    <a:pt x="440613" y="338251"/>
                  </a:lnTo>
                  <a:lnTo>
                    <a:pt x="440728" y="338607"/>
                  </a:lnTo>
                  <a:lnTo>
                    <a:pt x="440855" y="338963"/>
                  </a:lnTo>
                  <a:lnTo>
                    <a:pt x="440969" y="339305"/>
                  </a:lnTo>
                  <a:lnTo>
                    <a:pt x="441794" y="339432"/>
                  </a:lnTo>
                  <a:lnTo>
                    <a:pt x="443445" y="339661"/>
                  </a:lnTo>
                  <a:lnTo>
                    <a:pt x="444157" y="338251"/>
                  </a:lnTo>
                  <a:lnTo>
                    <a:pt x="444500" y="337540"/>
                  </a:lnTo>
                  <a:close/>
                </a:path>
                <a:path w="468629" h="370205">
                  <a:moveTo>
                    <a:pt x="445211" y="333641"/>
                  </a:moveTo>
                  <a:lnTo>
                    <a:pt x="444500" y="332930"/>
                  </a:lnTo>
                  <a:lnTo>
                    <a:pt x="444627" y="333413"/>
                  </a:lnTo>
                  <a:lnTo>
                    <a:pt x="444741" y="333883"/>
                  </a:lnTo>
                  <a:lnTo>
                    <a:pt x="444868" y="334352"/>
                  </a:lnTo>
                  <a:lnTo>
                    <a:pt x="444982" y="334111"/>
                  </a:lnTo>
                  <a:lnTo>
                    <a:pt x="445096" y="333883"/>
                  </a:lnTo>
                  <a:lnTo>
                    <a:pt x="445211" y="333641"/>
                  </a:lnTo>
                  <a:close/>
                </a:path>
                <a:path w="468629" h="370205">
                  <a:moveTo>
                    <a:pt x="447560" y="369303"/>
                  </a:moveTo>
                  <a:lnTo>
                    <a:pt x="446849" y="369303"/>
                  </a:lnTo>
                  <a:lnTo>
                    <a:pt x="444792" y="368515"/>
                  </a:lnTo>
                  <a:lnTo>
                    <a:pt x="440258" y="369062"/>
                  </a:lnTo>
                  <a:lnTo>
                    <a:pt x="439978" y="369620"/>
                  </a:lnTo>
                  <a:lnTo>
                    <a:pt x="439902" y="369773"/>
                  </a:lnTo>
                  <a:lnTo>
                    <a:pt x="446633" y="369773"/>
                  </a:lnTo>
                  <a:lnTo>
                    <a:pt x="447560" y="369303"/>
                  </a:lnTo>
                  <a:close/>
                </a:path>
                <a:path w="468629" h="370205">
                  <a:moveTo>
                    <a:pt x="448271" y="366903"/>
                  </a:moveTo>
                  <a:lnTo>
                    <a:pt x="447497" y="366306"/>
                  </a:lnTo>
                  <a:lnTo>
                    <a:pt x="446989" y="364109"/>
                  </a:lnTo>
                  <a:lnTo>
                    <a:pt x="446366" y="364109"/>
                  </a:lnTo>
                  <a:lnTo>
                    <a:pt x="447548" y="369062"/>
                  </a:lnTo>
                  <a:lnTo>
                    <a:pt x="447611" y="369303"/>
                  </a:lnTo>
                  <a:lnTo>
                    <a:pt x="448056" y="369062"/>
                  </a:lnTo>
                  <a:lnTo>
                    <a:pt x="448271" y="366903"/>
                  </a:lnTo>
                  <a:close/>
                </a:path>
                <a:path w="468629" h="370205">
                  <a:moveTo>
                    <a:pt x="449580" y="291846"/>
                  </a:moveTo>
                  <a:lnTo>
                    <a:pt x="448449" y="291846"/>
                  </a:lnTo>
                  <a:lnTo>
                    <a:pt x="449059" y="292100"/>
                  </a:lnTo>
                  <a:lnTo>
                    <a:pt x="449580" y="291846"/>
                  </a:lnTo>
                  <a:close/>
                </a:path>
                <a:path w="468629" h="370205">
                  <a:moveTo>
                    <a:pt x="451764" y="363169"/>
                  </a:moveTo>
                  <a:lnTo>
                    <a:pt x="448830" y="363169"/>
                  </a:lnTo>
                  <a:lnTo>
                    <a:pt x="448767" y="364109"/>
                  </a:lnTo>
                  <a:lnTo>
                    <a:pt x="451764" y="363169"/>
                  </a:lnTo>
                  <a:close/>
                </a:path>
                <a:path w="468629" h="370205">
                  <a:moveTo>
                    <a:pt x="451942" y="350291"/>
                  </a:moveTo>
                  <a:lnTo>
                    <a:pt x="444500" y="362216"/>
                  </a:lnTo>
                  <a:lnTo>
                    <a:pt x="445096" y="362800"/>
                  </a:lnTo>
                  <a:lnTo>
                    <a:pt x="446290" y="363753"/>
                  </a:lnTo>
                  <a:lnTo>
                    <a:pt x="444868" y="361264"/>
                  </a:lnTo>
                  <a:lnTo>
                    <a:pt x="446976" y="360095"/>
                  </a:lnTo>
                  <a:lnTo>
                    <a:pt x="447128" y="359486"/>
                  </a:lnTo>
                  <a:lnTo>
                    <a:pt x="448348" y="356425"/>
                  </a:lnTo>
                  <a:lnTo>
                    <a:pt x="449795" y="352882"/>
                  </a:lnTo>
                  <a:lnTo>
                    <a:pt x="451942" y="350291"/>
                  </a:lnTo>
                  <a:close/>
                </a:path>
                <a:path w="468629" h="370205">
                  <a:moveTo>
                    <a:pt x="455142" y="363397"/>
                  </a:moveTo>
                  <a:lnTo>
                    <a:pt x="452755" y="361556"/>
                  </a:lnTo>
                  <a:lnTo>
                    <a:pt x="449529" y="361556"/>
                  </a:lnTo>
                  <a:lnTo>
                    <a:pt x="447332" y="360095"/>
                  </a:lnTo>
                  <a:lnTo>
                    <a:pt x="448919" y="361848"/>
                  </a:lnTo>
                  <a:lnTo>
                    <a:pt x="448830" y="362991"/>
                  </a:lnTo>
                  <a:lnTo>
                    <a:pt x="451294" y="362991"/>
                  </a:lnTo>
                  <a:lnTo>
                    <a:pt x="451764" y="363169"/>
                  </a:lnTo>
                  <a:lnTo>
                    <a:pt x="454431" y="364109"/>
                  </a:lnTo>
                  <a:lnTo>
                    <a:pt x="455142" y="363397"/>
                  </a:lnTo>
                  <a:close/>
                </a:path>
                <a:path w="468629" h="370205">
                  <a:moveTo>
                    <a:pt x="455142" y="330454"/>
                  </a:moveTo>
                  <a:lnTo>
                    <a:pt x="454406" y="330835"/>
                  </a:lnTo>
                  <a:lnTo>
                    <a:pt x="454075" y="331520"/>
                  </a:lnTo>
                  <a:lnTo>
                    <a:pt x="454774" y="331520"/>
                  </a:lnTo>
                  <a:lnTo>
                    <a:pt x="454901" y="331165"/>
                  </a:lnTo>
                  <a:lnTo>
                    <a:pt x="455015" y="330809"/>
                  </a:lnTo>
                  <a:lnTo>
                    <a:pt x="455142" y="330454"/>
                  </a:lnTo>
                  <a:close/>
                </a:path>
                <a:path w="468629" h="370205">
                  <a:moveTo>
                    <a:pt x="455142" y="290436"/>
                  </a:moveTo>
                  <a:lnTo>
                    <a:pt x="452526" y="290436"/>
                  </a:lnTo>
                  <a:lnTo>
                    <a:pt x="449580" y="291846"/>
                  </a:lnTo>
                  <a:lnTo>
                    <a:pt x="454431" y="291846"/>
                  </a:lnTo>
                  <a:lnTo>
                    <a:pt x="455142" y="290436"/>
                  </a:lnTo>
                  <a:close/>
                </a:path>
                <a:path w="468629" h="370205">
                  <a:moveTo>
                    <a:pt x="455485" y="350291"/>
                  </a:moveTo>
                  <a:lnTo>
                    <a:pt x="453009" y="350291"/>
                  </a:lnTo>
                  <a:lnTo>
                    <a:pt x="453593" y="350647"/>
                  </a:lnTo>
                  <a:lnTo>
                    <a:pt x="454190" y="351002"/>
                  </a:lnTo>
                  <a:lnTo>
                    <a:pt x="454774" y="351358"/>
                  </a:lnTo>
                  <a:lnTo>
                    <a:pt x="455256" y="350647"/>
                  </a:lnTo>
                  <a:lnTo>
                    <a:pt x="455485" y="350291"/>
                  </a:lnTo>
                  <a:close/>
                </a:path>
                <a:path w="468629" h="370205">
                  <a:moveTo>
                    <a:pt x="455485" y="347103"/>
                  </a:moveTo>
                  <a:lnTo>
                    <a:pt x="454304" y="347332"/>
                  </a:lnTo>
                  <a:lnTo>
                    <a:pt x="453720" y="347459"/>
                  </a:lnTo>
                  <a:lnTo>
                    <a:pt x="453720" y="347814"/>
                  </a:lnTo>
                  <a:lnTo>
                    <a:pt x="453720" y="348170"/>
                  </a:lnTo>
                  <a:lnTo>
                    <a:pt x="455142" y="348170"/>
                  </a:lnTo>
                  <a:lnTo>
                    <a:pt x="455485" y="347103"/>
                  </a:lnTo>
                  <a:close/>
                </a:path>
                <a:path w="468629" h="370205">
                  <a:moveTo>
                    <a:pt x="456196" y="350291"/>
                  </a:moveTo>
                  <a:lnTo>
                    <a:pt x="455828" y="350100"/>
                  </a:lnTo>
                  <a:lnTo>
                    <a:pt x="455485" y="350291"/>
                  </a:lnTo>
                  <a:lnTo>
                    <a:pt x="456196" y="350291"/>
                  </a:lnTo>
                  <a:close/>
                </a:path>
                <a:path w="468629" h="370205">
                  <a:moveTo>
                    <a:pt x="456196" y="296811"/>
                  </a:moveTo>
                  <a:lnTo>
                    <a:pt x="455726" y="296684"/>
                  </a:lnTo>
                  <a:lnTo>
                    <a:pt x="455256" y="296570"/>
                  </a:lnTo>
                  <a:lnTo>
                    <a:pt x="454774" y="296456"/>
                  </a:lnTo>
                  <a:lnTo>
                    <a:pt x="454774" y="296811"/>
                  </a:lnTo>
                  <a:lnTo>
                    <a:pt x="456196" y="296811"/>
                  </a:lnTo>
                  <a:close/>
                </a:path>
                <a:path w="468629" h="370205">
                  <a:moveTo>
                    <a:pt x="458673" y="351002"/>
                  </a:moveTo>
                  <a:lnTo>
                    <a:pt x="458317" y="351002"/>
                  </a:lnTo>
                  <a:lnTo>
                    <a:pt x="457974" y="352171"/>
                  </a:lnTo>
                  <a:lnTo>
                    <a:pt x="457708" y="352107"/>
                  </a:lnTo>
                  <a:lnTo>
                    <a:pt x="457974" y="353123"/>
                  </a:lnTo>
                  <a:lnTo>
                    <a:pt x="458203" y="352412"/>
                  </a:lnTo>
                  <a:lnTo>
                    <a:pt x="458444" y="351713"/>
                  </a:lnTo>
                  <a:lnTo>
                    <a:pt x="458673" y="351002"/>
                  </a:lnTo>
                  <a:close/>
                </a:path>
                <a:path w="468629" h="370205">
                  <a:moveTo>
                    <a:pt x="460806" y="357378"/>
                  </a:moveTo>
                  <a:lnTo>
                    <a:pt x="459740" y="355130"/>
                  </a:lnTo>
                  <a:lnTo>
                    <a:pt x="457492" y="355777"/>
                  </a:lnTo>
                  <a:lnTo>
                    <a:pt x="456196" y="353834"/>
                  </a:lnTo>
                  <a:lnTo>
                    <a:pt x="455142" y="353834"/>
                  </a:lnTo>
                  <a:lnTo>
                    <a:pt x="455980" y="356311"/>
                  </a:lnTo>
                  <a:lnTo>
                    <a:pt x="458685" y="356349"/>
                  </a:lnTo>
                  <a:lnTo>
                    <a:pt x="460806" y="357378"/>
                  </a:lnTo>
                  <a:close/>
                </a:path>
                <a:path w="468629" h="370205">
                  <a:moveTo>
                    <a:pt x="463397" y="289394"/>
                  </a:moveTo>
                  <a:lnTo>
                    <a:pt x="459841" y="289394"/>
                  </a:lnTo>
                  <a:lnTo>
                    <a:pt x="457619" y="291147"/>
                  </a:lnTo>
                  <a:lnTo>
                    <a:pt x="456552" y="293979"/>
                  </a:lnTo>
                  <a:lnTo>
                    <a:pt x="453517" y="296341"/>
                  </a:lnTo>
                  <a:lnTo>
                    <a:pt x="449503" y="295084"/>
                  </a:lnTo>
                  <a:lnTo>
                    <a:pt x="446633" y="294322"/>
                  </a:lnTo>
                  <a:lnTo>
                    <a:pt x="445211" y="291846"/>
                  </a:lnTo>
                  <a:lnTo>
                    <a:pt x="448449" y="291846"/>
                  </a:lnTo>
                  <a:lnTo>
                    <a:pt x="445922" y="290791"/>
                  </a:lnTo>
                  <a:lnTo>
                    <a:pt x="445211" y="290791"/>
                  </a:lnTo>
                  <a:lnTo>
                    <a:pt x="445566" y="289661"/>
                  </a:lnTo>
                  <a:lnTo>
                    <a:pt x="445401" y="289661"/>
                  </a:lnTo>
                  <a:lnTo>
                    <a:pt x="445617" y="289394"/>
                  </a:lnTo>
                  <a:lnTo>
                    <a:pt x="445401" y="289661"/>
                  </a:lnTo>
                  <a:lnTo>
                    <a:pt x="445592" y="289560"/>
                  </a:lnTo>
                  <a:lnTo>
                    <a:pt x="445897" y="289394"/>
                  </a:lnTo>
                  <a:lnTo>
                    <a:pt x="446633" y="289013"/>
                  </a:lnTo>
                  <a:lnTo>
                    <a:pt x="446773" y="289013"/>
                  </a:lnTo>
                  <a:lnTo>
                    <a:pt x="449707" y="288493"/>
                  </a:lnTo>
                  <a:lnTo>
                    <a:pt x="448767" y="288493"/>
                  </a:lnTo>
                  <a:lnTo>
                    <a:pt x="448767" y="286893"/>
                  </a:lnTo>
                  <a:lnTo>
                    <a:pt x="445211" y="287947"/>
                  </a:lnTo>
                  <a:lnTo>
                    <a:pt x="443445" y="290791"/>
                  </a:lnTo>
                  <a:lnTo>
                    <a:pt x="445655" y="292950"/>
                  </a:lnTo>
                  <a:lnTo>
                    <a:pt x="446709" y="295770"/>
                  </a:lnTo>
                  <a:lnTo>
                    <a:pt x="449110" y="296811"/>
                  </a:lnTo>
                  <a:lnTo>
                    <a:pt x="449199" y="297357"/>
                  </a:lnTo>
                  <a:lnTo>
                    <a:pt x="449287" y="297738"/>
                  </a:lnTo>
                  <a:lnTo>
                    <a:pt x="449821" y="298221"/>
                  </a:lnTo>
                  <a:lnTo>
                    <a:pt x="453847" y="296341"/>
                  </a:lnTo>
                  <a:lnTo>
                    <a:pt x="457568" y="294614"/>
                  </a:lnTo>
                  <a:lnTo>
                    <a:pt x="463397" y="289394"/>
                  </a:lnTo>
                  <a:close/>
                </a:path>
                <a:path w="468629" h="370205">
                  <a:moveTo>
                    <a:pt x="463816" y="289013"/>
                  </a:moveTo>
                  <a:lnTo>
                    <a:pt x="463397" y="289394"/>
                  </a:lnTo>
                  <a:lnTo>
                    <a:pt x="463537" y="289394"/>
                  </a:lnTo>
                  <a:lnTo>
                    <a:pt x="463816" y="289013"/>
                  </a:lnTo>
                  <a:close/>
                </a:path>
                <a:path w="468629" h="370205">
                  <a:moveTo>
                    <a:pt x="468236" y="284060"/>
                  </a:moveTo>
                  <a:lnTo>
                    <a:pt x="467410" y="283464"/>
                  </a:lnTo>
                  <a:lnTo>
                    <a:pt x="466471" y="283705"/>
                  </a:lnTo>
                  <a:lnTo>
                    <a:pt x="465594" y="284645"/>
                  </a:lnTo>
                  <a:lnTo>
                    <a:pt x="466356" y="285623"/>
                  </a:lnTo>
                  <a:lnTo>
                    <a:pt x="464616" y="287947"/>
                  </a:lnTo>
                  <a:lnTo>
                    <a:pt x="465658" y="286893"/>
                  </a:lnTo>
                  <a:lnTo>
                    <a:pt x="468236" y="284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7390282" y="2259825"/>
              <a:ext cx="1205865" cy="723265"/>
            </a:xfrm>
            <a:custGeom>
              <a:avLst/>
              <a:gdLst/>
              <a:ahLst/>
              <a:cxnLst/>
              <a:rect l="l" t="t" r="r" b="b"/>
              <a:pathLst>
                <a:path w="1205865" h="723264">
                  <a:moveTo>
                    <a:pt x="1422" y="603542"/>
                  </a:moveTo>
                  <a:lnTo>
                    <a:pt x="1066" y="603542"/>
                  </a:lnTo>
                  <a:lnTo>
                    <a:pt x="1130" y="604545"/>
                  </a:lnTo>
                  <a:lnTo>
                    <a:pt x="1422" y="604951"/>
                  </a:lnTo>
                  <a:lnTo>
                    <a:pt x="1422" y="603542"/>
                  </a:lnTo>
                  <a:close/>
                </a:path>
                <a:path w="1205865" h="723264">
                  <a:moveTo>
                    <a:pt x="4254" y="618451"/>
                  </a:moveTo>
                  <a:lnTo>
                    <a:pt x="1587" y="618667"/>
                  </a:lnTo>
                  <a:lnTo>
                    <a:pt x="711" y="618413"/>
                  </a:lnTo>
                  <a:lnTo>
                    <a:pt x="469" y="618655"/>
                  </a:lnTo>
                  <a:lnTo>
                    <a:pt x="241" y="618896"/>
                  </a:lnTo>
                  <a:lnTo>
                    <a:pt x="0" y="619125"/>
                  </a:lnTo>
                  <a:lnTo>
                    <a:pt x="1181" y="619239"/>
                  </a:lnTo>
                  <a:lnTo>
                    <a:pt x="2362" y="619366"/>
                  </a:lnTo>
                  <a:lnTo>
                    <a:pt x="3543" y="619480"/>
                  </a:lnTo>
                  <a:lnTo>
                    <a:pt x="4254" y="618451"/>
                  </a:lnTo>
                  <a:close/>
                </a:path>
                <a:path w="1205865" h="723264">
                  <a:moveTo>
                    <a:pt x="5321" y="626922"/>
                  </a:moveTo>
                  <a:lnTo>
                    <a:pt x="4724" y="626681"/>
                  </a:lnTo>
                  <a:lnTo>
                    <a:pt x="4127" y="626452"/>
                  </a:lnTo>
                  <a:lnTo>
                    <a:pt x="3543" y="626211"/>
                  </a:lnTo>
                  <a:lnTo>
                    <a:pt x="3187" y="626211"/>
                  </a:lnTo>
                  <a:lnTo>
                    <a:pt x="3187" y="626567"/>
                  </a:lnTo>
                  <a:lnTo>
                    <a:pt x="3784" y="627151"/>
                  </a:lnTo>
                  <a:lnTo>
                    <a:pt x="4368" y="627748"/>
                  </a:lnTo>
                  <a:lnTo>
                    <a:pt x="4965" y="628332"/>
                  </a:lnTo>
                  <a:lnTo>
                    <a:pt x="5194" y="627392"/>
                  </a:lnTo>
                  <a:lnTo>
                    <a:pt x="5321" y="626922"/>
                  </a:lnTo>
                  <a:close/>
                </a:path>
                <a:path w="1205865" h="723264">
                  <a:moveTo>
                    <a:pt x="7086" y="597877"/>
                  </a:moveTo>
                  <a:lnTo>
                    <a:pt x="6375" y="597166"/>
                  </a:lnTo>
                  <a:lnTo>
                    <a:pt x="6032" y="596811"/>
                  </a:lnTo>
                  <a:lnTo>
                    <a:pt x="6261" y="597281"/>
                  </a:lnTo>
                  <a:lnTo>
                    <a:pt x="6502" y="597750"/>
                  </a:lnTo>
                  <a:lnTo>
                    <a:pt x="6731" y="598233"/>
                  </a:lnTo>
                  <a:lnTo>
                    <a:pt x="6845" y="598106"/>
                  </a:lnTo>
                  <a:lnTo>
                    <a:pt x="7086" y="597877"/>
                  </a:lnTo>
                  <a:close/>
                </a:path>
                <a:path w="1205865" h="723264">
                  <a:moveTo>
                    <a:pt x="8851" y="619480"/>
                  </a:moveTo>
                  <a:lnTo>
                    <a:pt x="7734" y="618375"/>
                  </a:lnTo>
                  <a:lnTo>
                    <a:pt x="6261" y="618744"/>
                  </a:lnTo>
                  <a:lnTo>
                    <a:pt x="4254" y="618769"/>
                  </a:lnTo>
                  <a:lnTo>
                    <a:pt x="4254" y="619125"/>
                  </a:lnTo>
                  <a:lnTo>
                    <a:pt x="5791" y="619239"/>
                  </a:lnTo>
                  <a:lnTo>
                    <a:pt x="7327" y="619366"/>
                  </a:lnTo>
                  <a:lnTo>
                    <a:pt x="8851" y="619480"/>
                  </a:lnTo>
                  <a:close/>
                </a:path>
                <a:path w="1205865" h="723264">
                  <a:moveTo>
                    <a:pt x="9563" y="582282"/>
                  </a:moveTo>
                  <a:lnTo>
                    <a:pt x="9334" y="582650"/>
                  </a:lnTo>
                  <a:lnTo>
                    <a:pt x="9093" y="582993"/>
                  </a:lnTo>
                  <a:lnTo>
                    <a:pt x="8851" y="583349"/>
                  </a:lnTo>
                  <a:lnTo>
                    <a:pt x="9563" y="583349"/>
                  </a:lnTo>
                  <a:lnTo>
                    <a:pt x="9563" y="582282"/>
                  </a:lnTo>
                  <a:close/>
                </a:path>
                <a:path w="1205865" h="723264">
                  <a:moveTo>
                    <a:pt x="10274" y="554304"/>
                  </a:moveTo>
                  <a:lnTo>
                    <a:pt x="7924" y="551853"/>
                  </a:lnTo>
                  <a:lnTo>
                    <a:pt x="6096" y="549173"/>
                  </a:lnTo>
                  <a:lnTo>
                    <a:pt x="2832" y="547573"/>
                  </a:lnTo>
                  <a:lnTo>
                    <a:pt x="2476" y="547573"/>
                  </a:lnTo>
                  <a:lnTo>
                    <a:pt x="2476" y="549351"/>
                  </a:lnTo>
                  <a:lnTo>
                    <a:pt x="4318" y="551510"/>
                  </a:lnTo>
                  <a:lnTo>
                    <a:pt x="7010" y="553618"/>
                  </a:lnTo>
                  <a:lnTo>
                    <a:pt x="10274" y="554304"/>
                  </a:lnTo>
                  <a:close/>
                </a:path>
                <a:path w="1205865" h="723264">
                  <a:moveTo>
                    <a:pt x="11341" y="592213"/>
                  </a:moveTo>
                  <a:lnTo>
                    <a:pt x="11099" y="592086"/>
                  </a:lnTo>
                  <a:lnTo>
                    <a:pt x="10858" y="591972"/>
                  </a:lnTo>
                  <a:lnTo>
                    <a:pt x="10629" y="591845"/>
                  </a:lnTo>
                  <a:lnTo>
                    <a:pt x="9918" y="592328"/>
                  </a:lnTo>
                  <a:lnTo>
                    <a:pt x="9563" y="592556"/>
                  </a:lnTo>
                  <a:lnTo>
                    <a:pt x="9334" y="593267"/>
                  </a:lnTo>
                  <a:lnTo>
                    <a:pt x="9207" y="593623"/>
                  </a:lnTo>
                  <a:lnTo>
                    <a:pt x="9804" y="593737"/>
                  </a:lnTo>
                  <a:lnTo>
                    <a:pt x="10388" y="593864"/>
                  </a:lnTo>
                  <a:lnTo>
                    <a:pt x="10985" y="593979"/>
                  </a:lnTo>
                  <a:lnTo>
                    <a:pt x="11099" y="593394"/>
                  </a:lnTo>
                  <a:lnTo>
                    <a:pt x="11226" y="592797"/>
                  </a:lnTo>
                  <a:lnTo>
                    <a:pt x="11341" y="592213"/>
                  </a:lnTo>
                  <a:close/>
                </a:path>
                <a:path w="1205865" h="723264">
                  <a:moveTo>
                    <a:pt x="11684" y="608495"/>
                  </a:moveTo>
                  <a:lnTo>
                    <a:pt x="11341" y="606729"/>
                  </a:lnTo>
                  <a:lnTo>
                    <a:pt x="10985" y="606615"/>
                  </a:lnTo>
                  <a:lnTo>
                    <a:pt x="10629" y="606488"/>
                  </a:lnTo>
                  <a:lnTo>
                    <a:pt x="10274" y="606374"/>
                  </a:lnTo>
                  <a:lnTo>
                    <a:pt x="9918" y="606374"/>
                  </a:lnTo>
                  <a:lnTo>
                    <a:pt x="10515" y="607085"/>
                  </a:lnTo>
                  <a:lnTo>
                    <a:pt x="11099" y="607796"/>
                  </a:lnTo>
                  <a:lnTo>
                    <a:pt x="11684" y="608495"/>
                  </a:lnTo>
                  <a:close/>
                </a:path>
                <a:path w="1205865" h="723264">
                  <a:moveTo>
                    <a:pt x="12204" y="597166"/>
                  </a:moveTo>
                  <a:lnTo>
                    <a:pt x="10985" y="597166"/>
                  </a:lnTo>
                  <a:lnTo>
                    <a:pt x="11480" y="598576"/>
                  </a:lnTo>
                  <a:lnTo>
                    <a:pt x="12052" y="598576"/>
                  </a:lnTo>
                  <a:lnTo>
                    <a:pt x="12128" y="597903"/>
                  </a:lnTo>
                  <a:lnTo>
                    <a:pt x="12204" y="597166"/>
                  </a:lnTo>
                  <a:close/>
                </a:path>
                <a:path w="1205865" h="723264">
                  <a:moveTo>
                    <a:pt x="13106" y="590080"/>
                  </a:moveTo>
                  <a:lnTo>
                    <a:pt x="12496" y="587971"/>
                  </a:lnTo>
                  <a:lnTo>
                    <a:pt x="11353" y="586206"/>
                  </a:lnTo>
                  <a:lnTo>
                    <a:pt x="11341" y="584415"/>
                  </a:lnTo>
                  <a:lnTo>
                    <a:pt x="10985" y="584530"/>
                  </a:lnTo>
                  <a:lnTo>
                    <a:pt x="10629" y="584657"/>
                  </a:lnTo>
                  <a:lnTo>
                    <a:pt x="10274" y="584771"/>
                  </a:lnTo>
                  <a:lnTo>
                    <a:pt x="12052" y="590080"/>
                  </a:lnTo>
                  <a:lnTo>
                    <a:pt x="13106" y="590080"/>
                  </a:lnTo>
                  <a:close/>
                </a:path>
                <a:path w="1205865" h="723264">
                  <a:moveTo>
                    <a:pt x="14160" y="599643"/>
                  </a:moveTo>
                  <a:lnTo>
                    <a:pt x="13817" y="599643"/>
                  </a:lnTo>
                  <a:lnTo>
                    <a:pt x="13931" y="599998"/>
                  </a:lnTo>
                  <a:lnTo>
                    <a:pt x="14058" y="600354"/>
                  </a:lnTo>
                  <a:lnTo>
                    <a:pt x="14160" y="600710"/>
                  </a:lnTo>
                  <a:lnTo>
                    <a:pt x="14160" y="599643"/>
                  </a:lnTo>
                  <a:close/>
                </a:path>
                <a:path w="1205865" h="723264">
                  <a:moveTo>
                    <a:pt x="14160" y="585838"/>
                  </a:moveTo>
                  <a:lnTo>
                    <a:pt x="13525" y="586295"/>
                  </a:lnTo>
                  <a:lnTo>
                    <a:pt x="13957" y="586219"/>
                  </a:lnTo>
                  <a:lnTo>
                    <a:pt x="13817" y="586536"/>
                  </a:lnTo>
                  <a:lnTo>
                    <a:pt x="13931" y="586308"/>
                  </a:lnTo>
                  <a:lnTo>
                    <a:pt x="14058" y="586066"/>
                  </a:lnTo>
                  <a:lnTo>
                    <a:pt x="14160" y="585838"/>
                  </a:lnTo>
                  <a:close/>
                </a:path>
                <a:path w="1205865" h="723264">
                  <a:moveTo>
                    <a:pt x="39674" y="659498"/>
                  </a:moveTo>
                  <a:lnTo>
                    <a:pt x="39547" y="659269"/>
                  </a:lnTo>
                  <a:lnTo>
                    <a:pt x="39446" y="659028"/>
                  </a:lnTo>
                  <a:lnTo>
                    <a:pt x="39319" y="658787"/>
                  </a:lnTo>
                  <a:lnTo>
                    <a:pt x="38608" y="659498"/>
                  </a:lnTo>
                  <a:lnTo>
                    <a:pt x="39674" y="659498"/>
                  </a:lnTo>
                  <a:close/>
                </a:path>
                <a:path w="1205865" h="723264">
                  <a:moveTo>
                    <a:pt x="43218" y="656310"/>
                  </a:moveTo>
                  <a:lnTo>
                    <a:pt x="37731" y="651103"/>
                  </a:lnTo>
                  <a:lnTo>
                    <a:pt x="34658" y="648258"/>
                  </a:lnTo>
                  <a:lnTo>
                    <a:pt x="27279" y="644626"/>
                  </a:lnTo>
                  <a:lnTo>
                    <a:pt x="25146" y="644626"/>
                  </a:lnTo>
                  <a:lnTo>
                    <a:pt x="28244" y="647865"/>
                  </a:lnTo>
                  <a:lnTo>
                    <a:pt x="34213" y="652272"/>
                  </a:lnTo>
                  <a:lnTo>
                    <a:pt x="38608" y="653834"/>
                  </a:lnTo>
                  <a:lnTo>
                    <a:pt x="38252" y="655256"/>
                  </a:lnTo>
                  <a:lnTo>
                    <a:pt x="36182" y="655650"/>
                  </a:lnTo>
                  <a:lnTo>
                    <a:pt x="35229" y="655332"/>
                  </a:lnTo>
                  <a:lnTo>
                    <a:pt x="33642" y="654545"/>
                  </a:lnTo>
                  <a:lnTo>
                    <a:pt x="34010" y="655955"/>
                  </a:lnTo>
                  <a:lnTo>
                    <a:pt x="42862" y="657021"/>
                  </a:lnTo>
                  <a:lnTo>
                    <a:pt x="43218" y="656310"/>
                  </a:lnTo>
                  <a:close/>
                </a:path>
                <a:path w="1205865" h="723264">
                  <a:moveTo>
                    <a:pt x="53136" y="703427"/>
                  </a:moveTo>
                  <a:lnTo>
                    <a:pt x="52781" y="703427"/>
                  </a:lnTo>
                  <a:lnTo>
                    <a:pt x="51714" y="703770"/>
                  </a:lnTo>
                  <a:lnTo>
                    <a:pt x="51714" y="704481"/>
                  </a:lnTo>
                  <a:lnTo>
                    <a:pt x="52781" y="704481"/>
                  </a:lnTo>
                  <a:lnTo>
                    <a:pt x="53009" y="703770"/>
                  </a:lnTo>
                  <a:lnTo>
                    <a:pt x="53136" y="703427"/>
                  </a:lnTo>
                  <a:close/>
                </a:path>
                <a:path w="1205865" h="723264">
                  <a:moveTo>
                    <a:pt x="63754" y="711568"/>
                  </a:moveTo>
                  <a:lnTo>
                    <a:pt x="61379" y="710603"/>
                  </a:lnTo>
                  <a:lnTo>
                    <a:pt x="59080" y="711771"/>
                  </a:lnTo>
                  <a:lnTo>
                    <a:pt x="56311" y="711923"/>
                  </a:lnTo>
                  <a:lnTo>
                    <a:pt x="56210" y="712165"/>
                  </a:lnTo>
                  <a:lnTo>
                    <a:pt x="56083" y="712393"/>
                  </a:lnTo>
                  <a:lnTo>
                    <a:pt x="55968" y="712635"/>
                  </a:lnTo>
                  <a:lnTo>
                    <a:pt x="59512" y="712978"/>
                  </a:lnTo>
                  <a:lnTo>
                    <a:pt x="60769" y="712101"/>
                  </a:lnTo>
                  <a:lnTo>
                    <a:pt x="61633" y="711657"/>
                  </a:lnTo>
                  <a:lnTo>
                    <a:pt x="63754" y="711568"/>
                  </a:lnTo>
                  <a:close/>
                </a:path>
                <a:path w="1205865" h="723264">
                  <a:moveTo>
                    <a:pt x="66586" y="721487"/>
                  </a:moveTo>
                  <a:lnTo>
                    <a:pt x="66230" y="721372"/>
                  </a:lnTo>
                  <a:lnTo>
                    <a:pt x="65887" y="721245"/>
                  </a:lnTo>
                  <a:lnTo>
                    <a:pt x="65532" y="721131"/>
                  </a:lnTo>
                  <a:lnTo>
                    <a:pt x="65049" y="721842"/>
                  </a:lnTo>
                  <a:lnTo>
                    <a:pt x="64820" y="722198"/>
                  </a:lnTo>
                  <a:lnTo>
                    <a:pt x="63969" y="721664"/>
                  </a:lnTo>
                  <a:lnTo>
                    <a:pt x="64414" y="721982"/>
                  </a:lnTo>
                  <a:lnTo>
                    <a:pt x="64109" y="722896"/>
                  </a:lnTo>
                  <a:lnTo>
                    <a:pt x="65176" y="722896"/>
                  </a:lnTo>
                  <a:lnTo>
                    <a:pt x="65532" y="722668"/>
                  </a:lnTo>
                  <a:lnTo>
                    <a:pt x="66230" y="722198"/>
                  </a:lnTo>
                  <a:lnTo>
                    <a:pt x="66344" y="721956"/>
                  </a:lnTo>
                  <a:lnTo>
                    <a:pt x="66471" y="721715"/>
                  </a:lnTo>
                  <a:lnTo>
                    <a:pt x="66586" y="721487"/>
                  </a:lnTo>
                  <a:close/>
                </a:path>
                <a:path w="1205865" h="723264">
                  <a:moveTo>
                    <a:pt x="71551" y="721131"/>
                  </a:moveTo>
                  <a:lnTo>
                    <a:pt x="68948" y="720902"/>
                  </a:lnTo>
                  <a:lnTo>
                    <a:pt x="67652" y="720775"/>
                  </a:lnTo>
                  <a:lnTo>
                    <a:pt x="67424" y="721245"/>
                  </a:lnTo>
                  <a:lnTo>
                    <a:pt x="67297" y="721487"/>
                  </a:lnTo>
                  <a:lnTo>
                    <a:pt x="67767" y="721715"/>
                  </a:lnTo>
                  <a:lnTo>
                    <a:pt x="68719" y="722198"/>
                  </a:lnTo>
                  <a:lnTo>
                    <a:pt x="71551" y="721131"/>
                  </a:lnTo>
                  <a:close/>
                </a:path>
                <a:path w="1205865" h="723264">
                  <a:moveTo>
                    <a:pt x="73317" y="674738"/>
                  </a:moveTo>
                  <a:lnTo>
                    <a:pt x="73088" y="673785"/>
                  </a:lnTo>
                  <a:lnTo>
                    <a:pt x="72961" y="673315"/>
                  </a:lnTo>
                  <a:lnTo>
                    <a:pt x="72021" y="673087"/>
                  </a:lnTo>
                  <a:lnTo>
                    <a:pt x="70129" y="672604"/>
                  </a:lnTo>
                  <a:lnTo>
                    <a:pt x="70129" y="674027"/>
                  </a:lnTo>
                  <a:lnTo>
                    <a:pt x="71196" y="674268"/>
                  </a:lnTo>
                  <a:lnTo>
                    <a:pt x="72250" y="674497"/>
                  </a:lnTo>
                  <a:lnTo>
                    <a:pt x="73317" y="674738"/>
                  </a:lnTo>
                  <a:close/>
                </a:path>
                <a:path w="1205865" h="723264">
                  <a:moveTo>
                    <a:pt x="74028" y="668362"/>
                  </a:moveTo>
                  <a:lnTo>
                    <a:pt x="73558" y="667893"/>
                  </a:lnTo>
                  <a:lnTo>
                    <a:pt x="73088" y="667410"/>
                  </a:lnTo>
                  <a:lnTo>
                    <a:pt x="72605" y="666940"/>
                  </a:lnTo>
                  <a:lnTo>
                    <a:pt x="71335" y="666216"/>
                  </a:lnTo>
                  <a:lnTo>
                    <a:pt x="71907" y="664819"/>
                  </a:lnTo>
                  <a:lnTo>
                    <a:pt x="71437" y="664578"/>
                  </a:lnTo>
                  <a:lnTo>
                    <a:pt x="71196" y="664464"/>
                  </a:lnTo>
                  <a:lnTo>
                    <a:pt x="71196" y="667651"/>
                  </a:lnTo>
                  <a:lnTo>
                    <a:pt x="72148" y="667893"/>
                  </a:lnTo>
                  <a:lnTo>
                    <a:pt x="73088" y="668121"/>
                  </a:lnTo>
                  <a:lnTo>
                    <a:pt x="74028" y="668362"/>
                  </a:lnTo>
                  <a:close/>
                </a:path>
                <a:path w="1205865" h="723264">
                  <a:moveTo>
                    <a:pt x="74739" y="671906"/>
                  </a:moveTo>
                  <a:lnTo>
                    <a:pt x="74256" y="671195"/>
                  </a:lnTo>
                  <a:lnTo>
                    <a:pt x="74028" y="670839"/>
                  </a:lnTo>
                  <a:lnTo>
                    <a:pt x="74333" y="671550"/>
                  </a:lnTo>
                  <a:lnTo>
                    <a:pt x="74739" y="671906"/>
                  </a:lnTo>
                  <a:close/>
                </a:path>
                <a:path w="1205865" h="723264">
                  <a:moveTo>
                    <a:pt x="75450" y="671195"/>
                  </a:moveTo>
                  <a:lnTo>
                    <a:pt x="75323" y="670242"/>
                  </a:lnTo>
                  <a:lnTo>
                    <a:pt x="75209" y="669302"/>
                  </a:lnTo>
                  <a:lnTo>
                    <a:pt x="75082" y="668362"/>
                  </a:lnTo>
                  <a:lnTo>
                    <a:pt x="74028" y="668705"/>
                  </a:lnTo>
                  <a:lnTo>
                    <a:pt x="74498" y="669988"/>
                  </a:lnTo>
                  <a:lnTo>
                    <a:pt x="74498" y="670420"/>
                  </a:lnTo>
                  <a:lnTo>
                    <a:pt x="75450" y="671195"/>
                  </a:lnTo>
                  <a:close/>
                </a:path>
                <a:path w="1205865" h="723264">
                  <a:moveTo>
                    <a:pt x="81114" y="654189"/>
                  </a:moveTo>
                  <a:lnTo>
                    <a:pt x="80759" y="654075"/>
                  </a:lnTo>
                  <a:lnTo>
                    <a:pt x="80403" y="653948"/>
                  </a:lnTo>
                  <a:lnTo>
                    <a:pt x="80048" y="653834"/>
                  </a:lnTo>
                  <a:lnTo>
                    <a:pt x="79692" y="654075"/>
                  </a:lnTo>
                  <a:lnTo>
                    <a:pt x="79336" y="654304"/>
                  </a:lnTo>
                  <a:lnTo>
                    <a:pt x="78981" y="654545"/>
                  </a:lnTo>
                  <a:lnTo>
                    <a:pt x="79692" y="654659"/>
                  </a:lnTo>
                  <a:lnTo>
                    <a:pt x="80403" y="654786"/>
                  </a:lnTo>
                  <a:lnTo>
                    <a:pt x="81114" y="654900"/>
                  </a:lnTo>
                  <a:lnTo>
                    <a:pt x="81114" y="654189"/>
                  </a:lnTo>
                  <a:close/>
                </a:path>
                <a:path w="1205865" h="723264">
                  <a:moveTo>
                    <a:pt x="83235" y="648525"/>
                  </a:moveTo>
                  <a:lnTo>
                    <a:pt x="82816" y="647115"/>
                  </a:lnTo>
                  <a:lnTo>
                    <a:pt x="81813" y="646404"/>
                  </a:lnTo>
                  <a:lnTo>
                    <a:pt x="81470" y="646404"/>
                  </a:lnTo>
                  <a:lnTo>
                    <a:pt x="82651" y="647814"/>
                  </a:lnTo>
                  <a:lnTo>
                    <a:pt x="83235" y="648525"/>
                  </a:lnTo>
                  <a:close/>
                </a:path>
                <a:path w="1205865" h="723264">
                  <a:moveTo>
                    <a:pt x="92443" y="646747"/>
                  </a:moveTo>
                  <a:lnTo>
                    <a:pt x="91846" y="646518"/>
                  </a:lnTo>
                  <a:lnTo>
                    <a:pt x="91262" y="646277"/>
                  </a:lnTo>
                  <a:lnTo>
                    <a:pt x="90678" y="646049"/>
                  </a:lnTo>
                  <a:lnTo>
                    <a:pt x="91389" y="647103"/>
                  </a:lnTo>
                  <a:lnTo>
                    <a:pt x="91732" y="646988"/>
                  </a:lnTo>
                  <a:lnTo>
                    <a:pt x="92087" y="646874"/>
                  </a:lnTo>
                  <a:lnTo>
                    <a:pt x="92443" y="646747"/>
                  </a:lnTo>
                  <a:close/>
                </a:path>
                <a:path w="1205865" h="723264">
                  <a:moveTo>
                    <a:pt x="93865" y="644271"/>
                  </a:moveTo>
                  <a:lnTo>
                    <a:pt x="93738" y="643915"/>
                  </a:lnTo>
                  <a:lnTo>
                    <a:pt x="93624" y="643559"/>
                  </a:lnTo>
                  <a:lnTo>
                    <a:pt x="93510" y="643216"/>
                  </a:lnTo>
                  <a:lnTo>
                    <a:pt x="93510" y="642505"/>
                  </a:lnTo>
                  <a:lnTo>
                    <a:pt x="93154" y="642505"/>
                  </a:lnTo>
                  <a:lnTo>
                    <a:pt x="93395" y="643089"/>
                  </a:lnTo>
                  <a:lnTo>
                    <a:pt x="93624" y="643686"/>
                  </a:lnTo>
                  <a:lnTo>
                    <a:pt x="93865" y="644271"/>
                  </a:lnTo>
                  <a:close/>
                </a:path>
                <a:path w="1205865" h="723264">
                  <a:moveTo>
                    <a:pt x="102362" y="642505"/>
                  </a:moveTo>
                  <a:lnTo>
                    <a:pt x="102120" y="642378"/>
                  </a:lnTo>
                  <a:lnTo>
                    <a:pt x="101892" y="642264"/>
                  </a:lnTo>
                  <a:lnTo>
                    <a:pt x="101650" y="642150"/>
                  </a:lnTo>
                  <a:lnTo>
                    <a:pt x="101422" y="643331"/>
                  </a:lnTo>
                  <a:lnTo>
                    <a:pt x="101295" y="643915"/>
                  </a:lnTo>
                  <a:lnTo>
                    <a:pt x="102362" y="643915"/>
                  </a:lnTo>
                  <a:lnTo>
                    <a:pt x="102362" y="642505"/>
                  </a:lnTo>
                  <a:close/>
                </a:path>
                <a:path w="1205865" h="723264">
                  <a:moveTo>
                    <a:pt x="103060" y="636485"/>
                  </a:moveTo>
                  <a:lnTo>
                    <a:pt x="102717" y="636485"/>
                  </a:lnTo>
                  <a:lnTo>
                    <a:pt x="102565" y="637921"/>
                  </a:lnTo>
                  <a:lnTo>
                    <a:pt x="101688" y="638136"/>
                  </a:lnTo>
                  <a:lnTo>
                    <a:pt x="102717" y="638606"/>
                  </a:lnTo>
                  <a:lnTo>
                    <a:pt x="102831" y="637895"/>
                  </a:lnTo>
                  <a:lnTo>
                    <a:pt x="102958" y="637184"/>
                  </a:lnTo>
                  <a:lnTo>
                    <a:pt x="103060" y="636485"/>
                  </a:lnTo>
                  <a:close/>
                </a:path>
                <a:path w="1205865" h="723264">
                  <a:moveTo>
                    <a:pt x="122910" y="612038"/>
                  </a:moveTo>
                  <a:lnTo>
                    <a:pt x="122428" y="611924"/>
                  </a:lnTo>
                  <a:lnTo>
                    <a:pt x="121958" y="611809"/>
                  </a:lnTo>
                  <a:lnTo>
                    <a:pt x="121488" y="611682"/>
                  </a:lnTo>
                  <a:lnTo>
                    <a:pt x="121488" y="612038"/>
                  </a:lnTo>
                  <a:lnTo>
                    <a:pt x="122910" y="612038"/>
                  </a:lnTo>
                  <a:close/>
                </a:path>
                <a:path w="1205865" h="723264">
                  <a:moveTo>
                    <a:pt x="126098" y="611682"/>
                  </a:moveTo>
                  <a:lnTo>
                    <a:pt x="125628" y="611568"/>
                  </a:lnTo>
                  <a:lnTo>
                    <a:pt x="125145" y="611454"/>
                  </a:lnTo>
                  <a:lnTo>
                    <a:pt x="124675" y="611339"/>
                  </a:lnTo>
                  <a:lnTo>
                    <a:pt x="124675" y="611682"/>
                  </a:lnTo>
                  <a:lnTo>
                    <a:pt x="126098" y="611682"/>
                  </a:lnTo>
                  <a:close/>
                </a:path>
                <a:path w="1205865" h="723264">
                  <a:moveTo>
                    <a:pt x="128333" y="662457"/>
                  </a:moveTo>
                  <a:lnTo>
                    <a:pt x="123964" y="662686"/>
                  </a:lnTo>
                  <a:lnTo>
                    <a:pt x="123964" y="662927"/>
                  </a:lnTo>
                  <a:lnTo>
                    <a:pt x="124333" y="663397"/>
                  </a:lnTo>
                  <a:lnTo>
                    <a:pt x="125031" y="664108"/>
                  </a:lnTo>
                  <a:lnTo>
                    <a:pt x="128333" y="662457"/>
                  </a:lnTo>
                  <a:close/>
                </a:path>
                <a:path w="1205865" h="723264">
                  <a:moveTo>
                    <a:pt x="131051" y="617004"/>
                  </a:moveTo>
                  <a:lnTo>
                    <a:pt x="122910" y="617004"/>
                  </a:lnTo>
                  <a:lnTo>
                    <a:pt x="126923" y="617232"/>
                  </a:lnTo>
                  <a:lnTo>
                    <a:pt x="128930" y="617359"/>
                  </a:lnTo>
                  <a:lnTo>
                    <a:pt x="131051" y="617004"/>
                  </a:lnTo>
                  <a:close/>
                </a:path>
                <a:path w="1205865" h="723264">
                  <a:moveTo>
                    <a:pt x="134239" y="610273"/>
                  </a:moveTo>
                  <a:lnTo>
                    <a:pt x="126098" y="610984"/>
                  </a:lnTo>
                  <a:lnTo>
                    <a:pt x="128574" y="611339"/>
                  </a:lnTo>
                  <a:lnTo>
                    <a:pt x="134239" y="610273"/>
                  </a:lnTo>
                  <a:close/>
                </a:path>
                <a:path w="1205865" h="723264">
                  <a:moveTo>
                    <a:pt x="134950" y="659155"/>
                  </a:moveTo>
                  <a:lnTo>
                    <a:pt x="131584" y="658977"/>
                  </a:lnTo>
                  <a:lnTo>
                    <a:pt x="128358" y="662457"/>
                  </a:lnTo>
                  <a:lnTo>
                    <a:pt x="134950" y="659155"/>
                  </a:lnTo>
                  <a:close/>
                </a:path>
                <a:path w="1205865" h="723264">
                  <a:moveTo>
                    <a:pt x="142379" y="608850"/>
                  </a:moveTo>
                  <a:lnTo>
                    <a:pt x="140906" y="608164"/>
                  </a:lnTo>
                  <a:lnTo>
                    <a:pt x="138976" y="608533"/>
                  </a:lnTo>
                  <a:lnTo>
                    <a:pt x="138137" y="609561"/>
                  </a:lnTo>
                  <a:lnTo>
                    <a:pt x="139192" y="609561"/>
                  </a:lnTo>
                  <a:lnTo>
                    <a:pt x="140258" y="609320"/>
                  </a:lnTo>
                  <a:lnTo>
                    <a:pt x="141325" y="609092"/>
                  </a:lnTo>
                  <a:lnTo>
                    <a:pt x="142379" y="608850"/>
                  </a:lnTo>
                  <a:close/>
                </a:path>
                <a:path w="1205865" h="723264">
                  <a:moveTo>
                    <a:pt x="145923" y="618058"/>
                  </a:moveTo>
                  <a:lnTo>
                    <a:pt x="145338" y="617829"/>
                  </a:lnTo>
                  <a:lnTo>
                    <a:pt x="144741" y="617588"/>
                  </a:lnTo>
                  <a:lnTo>
                    <a:pt x="144157" y="617359"/>
                  </a:lnTo>
                  <a:lnTo>
                    <a:pt x="144157" y="617715"/>
                  </a:lnTo>
                  <a:lnTo>
                    <a:pt x="145923" y="618058"/>
                  </a:lnTo>
                  <a:close/>
                </a:path>
                <a:path w="1205865" h="723264">
                  <a:moveTo>
                    <a:pt x="305663" y="76149"/>
                  </a:moveTo>
                  <a:lnTo>
                    <a:pt x="305422" y="76034"/>
                  </a:lnTo>
                  <a:lnTo>
                    <a:pt x="305193" y="75920"/>
                  </a:lnTo>
                  <a:lnTo>
                    <a:pt x="304952" y="75806"/>
                  </a:lnTo>
                  <a:lnTo>
                    <a:pt x="304723" y="75920"/>
                  </a:lnTo>
                  <a:lnTo>
                    <a:pt x="304482" y="76034"/>
                  </a:lnTo>
                  <a:lnTo>
                    <a:pt x="304253" y="76149"/>
                  </a:lnTo>
                  <a:lnTo>
                    <a:pt x="304609" y="76390"/>
                  </a:lnTo>
                  <a:lnTo>
                    <a:pt x="304952" y="76631"/>
                  </a:lnTo>
                  <a:lnTo>
                    <a:pt x="305320" y="76860"/>
                  </a:lnTo>
                  <a:lnTo>
                    <a:pt x="305422" y="76631"/>
                  </a:lnTo>
                  <a:lnTo>
                    <a:pt x="305549" y="76390"/>
                  </a:lnTo>
                  <a:lnTo>
                    <a:pt x="305663" y="76149"/>
                  </a:lnTo>
                  <a:close/>
                </a:path>
                <a:path w="1205865" h="723264">
                  <a:moveTo>
                    <a:pt x="366229" y="57746"/>
                  </a:moveTo>
                  <a:lnTo>
                    <a:pt x="365531" y="56565"/>
                  </a:lnTo>
                  <a:lnTo>
                    <a:pt x="365163" y="55956"/>
                  </a:lnTo>
                  <a:lnTo>
                    <a:pt x="364109" y="55956"/>
                  </a:lnTo>
                  <a:lnTo>
                    <a:pt x="365874" y="58445"/>
                  </a:lnTo>
                  <a:lnTo>
                    <a:pt x="366001" y="58204"/>
                  </a:lnTo>
                  <a:lnTo>
                    <a:pt x="366229" y="57746"/>
                  </a:lnTo>
                  <a:close/>
                </a:path>
                <a:path w="1205865" h="723264">
                  <a:moveTo>
                    <a:pt x="367639" y="50647"/>
                  </a:moveTo>
                  <a:lnTo>
                    <a:pt x="366941" y="50647"/>
                  </a:lnTo>
                  <a:lnTo>
                    <a:pt x="367055" y="50888"/>
                  </a:lnTo>
                  <a:lnTo>
                    <a:pt x="367182" y="51130"/>
                  </a:lnTo>
                  <a:lnTo>
                    <a:pt x="367296" y="51358"/>
                  </a:lnTo>
                  <a:lnTo>
                    <a:pt x="367411" y="51130"/>
                  </a:lnTo>
                  <a:lnTo>
                    <a:pt x="367639" y="50647"/>
                  </a:lnTo>
                  <a:close/>
                </a:path>
                <a:path w="1205865" h="723264">
                  <a:moveTo>
                    <a:pt x="396328" y="0"/>
                  </a:moveTo>
                  <a:lnTo>
                    <a:pt x="396100" y="368"/>
                  </a:lnTo>
                  <a:lnTo>
                    <a:pt x="395871" y="711"/>
                  </a:lnTo>
                  <a:lnTo>
                    <a:pt x="395630" y="1079"/>
                  </a:lnTo>
                  <a:lnTo>
                    <a:pt x="396328" y="1079"/>
                  </a:lnTo>
                  <a:lnTo>
                    <a:pt x="396328" y="0"/>
                  </a:lnTo>
                  <a:close/>
                </a:path>
                <a:path w="1205865" h="723264">
                  <a:moveTo>
                    <a:pt x="398462" y="9207"/>
                  </a:moveTo>
                  <a:lnTo>
                    <a:pt x="398348" y="8737"/>
                  </a:lnTo>
                  <a:lnTo>
                    <a:pt x="398221" y="8267"/>
                  </a:lnTo>
                  <a:lnTo>
                    <a:pt x="398106" y="7797"/>
                  </a:lnTo>
                  <a:lnTo>
                    <a:pt x="397751" y="7797"/>
                  </a:lnTo>
                  <a:lnTo>
                    <a:pt x="397408" y="7912"/>
                  </a:lnTo>
                  <a:lnTo>
                    <a:pt x="397040" y="8026"/>
                  </a:lnTo>
                  <a:lnTo>
                    <a:pt x="396697" y="8153"/>
                  </a:lnTo>
                  <a:lnTo>
                    <a:pt x="397281" y="8509"/>
                  </a:lnTo>
                  <a:lnTo>
                    <a:pt x="397878" y="8864"/>
                  </a:lnTo>
                  <a:lnTo>
                    <a:pt x="398462" y="9207"/>
                  </a:lnTo>
                  <a:close/>
                </a:path>
                <a:path w="1205865" h="723264">
                  <a:moveTo>
                    <a:pt x="401650" y="61290"/>
                  </a:moveTo>
                  <a:lnTo>
                    <a:pt x="401421" y="61048"/>
                  </a:lnTo>
                  <a:lnTo>
                    <a:pt x="401180" y="60807"/>
                  </a:lnTo>
                  <a:lnTo>
                    <a:pt x="400939" y="60579"/>
                  </a:lnTo>
                  <a:lnTo>
                    <a:pt x="400710" y="60680"/>
                  </a:lnTo>
                  <a:lnTo>
                    <a:pt x="400469" y="60807"/>
                  </a:lnTo>
                  <a:lnTo>
                    <a:pt x="400240" y="60921"/>
                  </a:lnTo>
                  <a:lnTo>
                    <a:pt x="400469" y="61163"/>
                  </a:lnTo>
                  <a:lnTo>
                    <a:pt x="400710" y="61391"/>
                  </a:lnTo>
                  <a:lnTo>
                    <a:pt x="400939" y="61633"/>
                  </a:lnTo>
                  <a:lnTo>
                    <a:pt x="401180" y="61518"/>
                  </a:lnTo>
                  <a:lnTo>
                    <a:pt x="401421" y="61391"/>
                  </a:lnTo>
                  <a:lnTo>
                    <a:pt x="401650" y="61290"/>
                  </a:lnTo>
                  <a:close/>
                </a:path>
                <a:path w="1205865" h="723264">
                  <a:moveTo>
                    <a:pt x="405904" y="53479"/>
                  </a:moveTo>
                  <a:lnTo>
                    <a:pt x="405549" y="53136"/>
                  </a:lnTo>
                  <a:lnTo>
                    <a:pt x="405193" y="52781"/>
                  </a:lnTo>
                  <a:lnTo>
                    <a:pt x="404850" y="52425"/>
                  </a:lnTo>
                  <a:lnTo>
                    <a:pt x="405612" y="53378"/>
                  </a:lnTo>
                  <a:lnTo>
                    <a:pt x="405904" y="53479"/>
                  </a:lnTo>
                  <a:close/>
                </a:path>
                <a:path w="1205865" h="723264">
                  <a:moveTo>
                    <a:pt x="409448" y="53479"/>
                  </a:moveTo>
                  <a:lnTo>
                    <a:pt x="408025" y="53136"/>
                  </a:lnTo>
                  <a:lnTo>
                    <a:pt x="407784" y="53365"/>
                  </a:lnTo>
                  <a:lnTo>
                    <a:pt x="407327" y="53848"/>
                  </a:lnTo>
                  <a:lnTo>
                    <a:pt x="408266" y="54317"/>
                  </a:lnTo>
                  <a:lnTo>
                    <a:pt x="408736" y="54559"/>
                  </a:lnTo>
                  <a:lnTo>
                    <a:pt x="408736" y="53848"/>
                  </a:lnTo>
                  <a:lnTo>
                    <a:pt x="408965" y="53721"/>
                  </a:lnTo>
                  <a:lnTo>
                    <a:pt x="409206" y="53606"/>
                  </a:lnTo>
                  <a:lnTo>
                    <a:pt x="409448" y="53479"/>
                  </a:lnTo>
                  <a:close/>
                </a:path>
                <a:path w="1205865" h="723264">
                  <a:moveTo>
                    <a:pt x="449110" y="38252"/>
                  </a:moveTo>
                  <a:lnTo>
                    <a:pt x="448945" y="34302"/>
                  </a:lnTo>
                  <a:lnTo>
                    <a:pt x="447319" y="29400"/>
                  </a:lnTo>
                  <a:lnTo>
                    <a:pt x="444868" y="27635"/>
                  </a:lnTo>
                  <a:lnTo>
                    <a:pt x="449110" y="38252"/>
                  </a:lnTo>
                  <a:close/>
                </a:path>
                <a:path w="1205865" h="723264">
                  <a:moveTo>
                    <a:pt x="466115" y="75095"/>
                  </a:moveTo>
                  <a:lnTo>
                    <a:pt x="465645" y="74739"/>
                  </a:lnTo>
                  <a:lnTo>
                    <a:pt x="465162" y="74383"/>
                  </a:lnTo>
                  <a:lnTo>
                    <a:pt x="464693" y="74028"/>
                  </a:lnTo>
                  <a:lnTo>
                    <a:pt x="463283" y="74028"/>
                  </a:lnTo>
                  <a:lnTo>
                    <a:pt x="463550" y="75679"/>
                  </a:lnTo>
                  <a:lnTo>
                    <a:pt x="463511" y="76123"/>
                  </a:lnTo>
                  <a:lnTo>
                    <a:pt x="464693" y="76860"/>
                  </a:lnTo>
                  <a:lnTo>
                    <a:pt x="466115" y="75095"/>
                  </a:lnTo>
                  <a:close/>
                </a:path>
                <a:path w="1205865" h="723264">
                  <a:moveTo>
                    <a:pt x="479920" y="159042"/>
                  </a:moveTo>
                  <a:lnTo>
                    <a:pt x="479806" y="158915"/>
                  </a:lnTo>
                  <a:lnTo>
                    <a:pt x="479577" y="158686"/>
                  </a:lnTo>
                  <a:lnTo>
                    <a:pt x="479221" y="158686"/>
                  </a:lnTo>
                  <a:lnTo>
                    <a:pt x="479336" y="159042"/>
                  </a:lnTo>
                  <a:lnTo>
                    <a:pt x="479450" y="159385"/>
                  </a:lnTo>
                  <a:lnTo>
                    <a:pt x="479577" y="159740"/>
                  </a:lnTo>
                  <a:lnTo>
                    <a:pt x="479691" y="159512"/>
                  </a:lnTo>
                  <a:lnTo>
                    <a:pt x="479806" y="159270"/>
                  </a:lnTo>
                  <a:lnTo>
                    <a:pt x="479920" y="159042"/>
                  </a:lnTo>
                  <a:close/>
                </a:path>
                <a:path w="1205865" h="723264">
                  <a:moveTo>
                    <a:pt x="480288" y="160451"/>
                  </a:moveTo>
                  <a:lnTo>
                    <a:pt x="480047" y="160223"/>
                  </a:lnTo>
                  <a:lnTo>
                    <a:pt x="479806" y="159981"/>
                  </a:lnTo>
                  <a:lnTo>
                    <a:pt x="479577" y="159740"/>
                  </a:lnTo>
                  <a:lnTo>
                    <a:pt x="479577" y="161163"/>
                  </a:lnTo>
                  <a:lnTo>
                    <a:pt x="479806" y="160921"/>
                  </a:lnTo>
                  <a:lnTo>
                    <a:pt x="480047" y="160693"/>
                  </a:lnTo>
                  <a:lnTo>
                    <a:pt x="480288" y="160451"/>
                  </a:lnTo>
                  <a:close/>
                </a:path>
                <a:path w="1205865" h="723264">
                  <a:moveTo>
                    <a:pt x="485241" y="188074"/>
                  </a:moveTo>
                  <a:lnTo>
                    <a:pt x="484543" y="185483"/>
                  </a:lnTo>
                  <a:lnTo>
                    <a:pt x="484898" y="185064"/>
                  </a:lnTo>
                  <a:lnTo>
                    <a:pt x="484174" y="183832"/>
                  </a:lnTo>
                  <a:lnTo>
                    <a:pt x="484263" y="181914"/>
                  </a:lnTo>
                  <a:lnTo>
                    <a:pt x="482955" y="175475"/>
                  </a:lnTo>
                  <a:lnTo>
                    <a:pt x="481291" y="167551"/>
                  </a:lnTo>
                  <a:lnTo>
                    <a:pt x="480288" y="161163"/>
                  </a:lnTo>
                  <a:lnTo>
                    <a:pt x="479920" y="161163"/>
                  </a:lnTo>
                  <a:lnTo>
                    <a:pt x="479183" y="162344"/>
                  </a:lnTo>
                  <a:lnTo>
                    <a:pt x="479628" y="162179"/>
                  </a:lnTo>
                  <a:lnTo>
                    <a:pt x="479920" y="163995"/>
                  </a:lnTo>
                  <a:lnTo>
                    <a:pt x="479221" y="164350"/>
                  </a:lnTo>
                  <a:lnTo>
                    <a:pt x="478866" y="164350"/>
                  </a:lnTo>
                  <a:lnTo>
                    <a:pt x="477799" y="160807"/>
                  </a:lnTo>
                  <a:lnTo>
                    <a:pt x="477088" y="160451"/>
                  </a:lnTo>
                  <a:lnTo>
                    <a:pt x="478307" y="166751"/>
                  </a:lnTo>
                  <a:lnTo>
                    <a:pt x="480314" y="175323"/>
                  </a:lnTo>
                  <a:lnTo>
                    <a:pt x="482739" y="183362"/>
                  </a:lnTo>
                  <a:lnTo>
                    <a:pt x="485241" y="188074"/>
                  </a:lnTo>
                  <a:close/>
                </a:path>
                <a:path w="1205865" h="723264">
                  <a:moveTo>
                    <a:pt x="485597" y="188785"/>
                  </a:moveTo>
                  <a:lnTo>
                    <a:pt x="485355" y="188671"/>
                  </a:lnTo>
                  <a:lnTo>
                    <a:pt x="485114" y="188544"/>
                  </a:lnTo>
                  <a:lnTo>
                    <a:pt x="484886" y="188429"/>
                  </a:lnTo>
                  <a:lnTo>
                    <a:pt x="485114" y="188912"/>
                  </a:lnTo>
                  <a:lnTo>
                    <a:pt x="485597" y="189852"/>
                  </a:lnTo>
                  <a:lnTo>
                    <a:pt x="485597" y="188785"/>
                  </a:lnTo>
                  <a:close/>
                </a:path>
                <a:path w="1205865" h="723264">
                  <a:moveTo>
                    <a:pt x="488721" y="190373"/>
                  </a:moveTo>
                  <a:lnTo>
                    <a:pt x="486651" y="189852"/>
                  </a:lnTo>
                  <a:lnTo>
                    <a:pt x="487248" y="190792"/>
                  </a:lnTo>
                  <a:lnTo>
                    <a:pt x="487832" y="191744"/>
                  </a:lnTo>
                  <a:lnTo>
                    <a:pt x="488416" y="192684"/>
                  </a:lnTo>
                  <a:lnTo>
                    <a:pt x="488683" y="190842"/>
                  </a:lnTo>
                  <a:lnTo>
                    <a:pt x="488721" y="190373"/>
                  </a:lnTo>
                  <a:close/>
                </a:path>
                <a:path w="1205865" h="723264">
                  <a:moveTo>
                    <a:pt x="621957" y="325856"/>
                  </a:moveTo>
                  <a:lnTo>
                    <a:pt x="620179" y="325856"/>
                  </a:lnTo>
                  <a:lnTo>
                    <a:pt x="620179" y="326212"/>
                  </a:lnTo>
                  <a:lnTo>
                    <a:pt x="620776" y="326453"/>
                  </a:lnTo>
                  <a:lnTo>
                    <a:pt x="621372" y="326682"/>
                  </a:lnTo>
                  <a:lnTo>
                    <a:pt x="621957" y="326923"/>
                  </a:lnTo>
                  <a:lnTo>
                    <a:pt x="621957" y="325856"/>
                  </a:lnTo>
                  <a:close/>
                </a:path>
                <a:path w="1205865" h="723264">
                  <a:moveTo>
                    <a:pt x="622668" y="313461"/>
                  </a:moveTo>
                  <a:lnTo>
                    <a:pt x="622427" y="313347"/>
                  </a:lnTo>
                  <a:lnTo>
                    <a:pt x="622185" y="313220"/>
                  </a:lnTo>
                  <a:lnTo>
                    <a:pt x="621957" y="313105"/>
                  </a:lnTo>
                  <a:lnTo>
                    <a:pt x="622185" y="313817"/>
                  </a:lnTo>
                  <a:lnTo>
                    <a:pt x="622312" y="314172"/>
                  </a:lnTo>
                  <a:lnTo>
                    <a:pt x="622427" y="313931"/>
                  </a:lnTo>
                  <a:lnTo>
                    <a:pt x="622554" y="313702"/>
                  </a:lnTo>
                  <a:lnTo>
                    <a:pt x="622668" y="313461"/>
                  </a:lnTo>
                  <a:close/>
                </a:path>
                <a:path w="1205865" h="723264">
                  <a:moveTo>
                    <a:pt x="627481" y="314528"/>
                  </a:moveTo>
                  <a:lnTo>
                    <a:pt x="626567" y="313105"/>
                  </a:lnTo>
                  <a:lnTo>
                    <a:pt x="626567" y="314528"/>
                  </a:lnTo>
                  <a:lnTo>
                    <a:pt x="627481" y="314528"/>
                  </a:lnTo>
                  <a:close/>
                </a:path>
                <a:path w="1205865" h="723264">
                  <a:moveTo>
                    <a:pt x="629208" y="314528"/>
                  </a:moveTo>
                  <a:lnTo>
                    <a:pt x="627481" y="314528"/>
                  </a:lnTo>
                  <a:lnTo>
                    <a:pt x="627773" y="314998"/>
                  </a:lnTo>
                  <a:lnTo>
                    <a:pt x="629208" y="314528"/>
                  </a:lnTo>
                  <a:close/>
                </a:path>
                <a:path w="1205865" h="723264">
                  <a:moveTo>
                    <a:pt x="629742" y="308864"/>
                  </a:moveTo>
                  <a:lnTo>
                    <a:pt x="628446" y="308508"/>
                  </a:lnTo>
                  <a:lnTo>
                    <a:pt x="626516" y="309905"/>
                  </a:lnTo>
                  <a:lnTo>
                    <a:pt x="625144" y="310629"/>
                  </a:lnTo>
                  <a:lnTo>
                    <a:pt x="625284" y="311467"/>
                  </a:lnTo>
                  <a:lnTo>
                    <a:pt x="625500" y="311696"/>
                  </a:lnTo>
                  <a:lnTo>
                    <a:pt x="626910" y="310743"/>
                  </a:lnTo>
                  <a:lnTo>
                    <a:pt x="629742" y="308864"/>
                  </a:lnTo>
                  <a:close/>
                </a:path>
                <a:path w="1205865" h="723264">
                  <a:moveTo>
                    <a:pt x="630453" y="311696"/>
                  </a:moveTo>
                  <a:lnTo>
                    <a:pt x="629869" y="311454"/>
                  </a:lnTo>
                  <a:lnTo>
                    <a:pt x="629272" y="311226"/>
                  </a:lnTo>
                  <a:lnTo>
                    <a:pt x="628688" y="310984"/>
                  </a:lnTo>
                  <a:lnTo>
                    <a:pt x="628688" y="311340"/>
                  </a:lnTo>
                  <a:lnTo>
                    <a:pt x="629869" y="311569"/>
                  </a:lnTo>
                  <a:lnTo>
                    <a:pt x="630453" y="311696"/>
                  </a:lnTo>
                  <a:close/>
                </a:path>
                <a:path w="1205865" h="723264">
                  <a:moveTo>
                    <a:pt x="634352" y="316649"/>
                  </a:moveTo>
                  <a:lnTo>
                    <a:pt x="631875" y="316649"/>
                  </a:lnTo>
                  <a:lnTo>
                    <a:pt x="632637" y="317258"/>
                  </a:lnTo>
                  <a:lnTo>
                    <a:pt x="632828" y="317284"/>
                  </a:lnTo>
                  <a:lnTo>
                    <a:pt x="634352" y="317360"/>
                  </a:lnTo>
                  <a:lnTo>
                    <a:pt x="634352" y="316649"/>
                  </a:lnTo>
                  <a:close/>
                </a:path>
                <a:path w="1205865" h="723264">
                  <a:moveTo>
                    <a:pt x="639318" y="311340"/>
                  </a:moveTo>
                  <a:lnTo>
                    <a:pt x="638124" y="311569"/>
                  </a:lnTo>
                  <a:lnTo>
                    <a:pt x="637540" y="311696"/>
                  </a:lnTo>
                  <a:lnTo>
                    <a:pt x="637349" y="312648"/>
                  </a:lnTo>
                  <a:lnTo>
                    <a:pt x="636562" y="312343"/>
                  </a:lnTo>
                  <a:lnTo>
                    <a:pt x="637540" y="312750"/>
                  </a:lnTo>
                  <a:lnTo>
                    <a:pt x="638708" y="311810"/>
                  </a:lnTo>
                  <a:lnTo>
                    <a:pt x="639318" y="311340"/>
                  </a:lnTo>
                  <a:close/>
                </a:path>
                <a:path w="1205865" h="723264">
                  <a:moveTo>
                    <a:pt x="640372" y="298945"/>
                  </a:moveTo>
                  <a:lnTo>
                    <a:pt x="638251" y="298945"/>
                  </a:lnTo>
                  <a:lnTo>
                    <a:pt x="638251" y="299288"/>
                  </a:lnTo>
                  <a:lnTo>
                    <a:pt x="638835" y="299415"/>
                  </a:lnTo>
                  <a:lnTo>
                    <a:pt x="639419" y="299529"/>
                  </a:lnTo>
                  <a:lnTo>
                    <a:pt x="640029" y="299643"/>
                  </a:lnTo>
                  <a:lnTo>
                    <a:pt x="640130" y="299415"/>
                  </a:lnTo>
                  <a:lnTo>
                    <a:pt x="640257" y="299173"/>
                  </a:lnTo>
                  <a:lnTo>
                    <a:pt x="640372" y="298945"/>
                  </a:lnTo>
                  <a:close/>
                </a:path>
                <a:path w="1205865" h="723264">
                  <a:moveTo>
                    <a:pt x="641794" y="309562"/>
                  </a:moveTo>
                  <a:lnTo>
                    <a:pt x="641629" y="308140"/>
                  </a:lnTo>
                  <a:lnTo>
                    <a:pt x="641083" y="307441"/>
                  </a:lnTo>
                  <a:lnTo>
                    <a:pt x="640969" y="307200"/>
                  </a:lnTo>
                  <a:lnTo>
                    <a:pt x="640842" y="306971"/>
                  </a:lnTo>
                  <a:lnTo>
                    <a:pt x="640727" y="306730"/>
                  </a:lnTo>
                  <a:lnTo>
                    <a:pt x="640791" y="307848"/>
                  </a:lnTo>
                  <a:lnTo>
                    <a:pt x="641032" y="309245"/>
                  </a:lnTo>
                  <a:lnTo>
                    <a:pt x="641794" y="309562"/>
                  </a:lnTo>
                  <a:close/>
                </a:path>
                <a:path w="1205865" h="723264">
                  <a:moveTo>
                    <a:pt x="644766" y="306374"/>
                  </a:moveTo>
                  <a:lnTo>
                    <a:pt x="644448" y="305752"/>
                  </a:lnTo>
                  <a:lnTo>
                    <a:pt x="644639" y="306374"/>
                  </a:lnTo>
                  <a:lnTo>
                    <a:pt x="644766" y="306374"/>
                  </a:lnTo>
                  <a:close/>
                </a:path>
                <a:path w="1205865" h="723264">
                  <a:moveTo>
                    <a:pt x="644918" y="307251"/>
                  </a:moveTo>
                  <a:lnTo>
                    <a:pt x="644690" y="306527"/>
                  </a:lnTo>
                  <a:lnTo>
                    <a:pt x="644639" y="306374"/>
                  </a:lnTo>
                  <a:lnTo>
                    <a:pt x="642848" y="306374"/>
                  </a:lnTo>
                  <a:lnTo>
                    <a:pt x="643166" y="307251"/>
                  </a:lnTo>
                  <a:lnTo>
                    <a:pt x="644918" y="307251"/>
                  </a:lnTo>
                  <a:close/>
                </a:path>
                <a:path w="1205865" h="723264">
                  <a:moveTo>
                    <a:pt x="645680" y="295757"/>
                  </a:moveTo>
                  <a:lnTo>
                    <a:pt x="643369" y="296164"/>
                  </a:lnTo>
                  <a:lnTo>
                    <a:pt x="642073" y="298030"/>
                  </a:lnTo>
                  <a:lnTo>
                    <a:pt x="642137" y="299643"/>
                  </a:lnTo>
                  <a:lnTo>
                    <a:pt x="643331" y="298704"/>
                  </a:lnTo>
                  <a:lnTo>
                    <a:pt x="644512" y="297764"/>
                  </a:lnTo>
                  <a:lnTo>
                    <a:pt x="645680" y="296811"/>
                  </a:lnTo>
                  <a:lnTo>
                    <a:pt x="645680" y="295757"/>
                  </a:lnTo>
                  <a:close/>
                </a:path>
                <a:path w="1205865" h="723264">
                  <a:moveTo>
                    <a:pt x="657377" y="307797"/>
                  </a:moveTo>
                  <a:lnTo>
                    <a:pt x="656996" y="307606"/>
                  </a:lnTo>
                  <a:lnTo>
                    <a:pt x="656666" y="307797"/>
                  </a:lnTo>
                  <a:lnTo>
                    <a:pt x="657377" y="307797"/>
                  </a:lnTo>
                  <a:close/>
                </a:path>
                <a:path w="1205865" h="723264">
                  <a:moveTo>
                    <a:pt x="657377" y="301777"/>
                  </a:moveTo>
                  <a:lnTo>
                    <a:pt x="657021" y="301777"/>
                  </a:lnTo>
                  <a:lnTo>
                    <a:pt x="656310" y="302006"/>
                  </a:lnTo>
                  <a:lnTo>
                    <a:pt x="655967" y="302133"/>
                  </a:lnTo>
                  <a:lnTo>
                    <a:pt x="655967" y="303542"/>
                  </a:lnTo>
                  <a:lnTo>
                    <a:pt x="657377" y="303542"/>
                  </a:lnTo>
                  <a:lnTo>
                    <a:pt x="657377" y="301777"/>
                  </a:lnTo>
                  <a:close/>
                </a:path>
                <a:path w="1205865" h="723264">
                  <a:moveTo>
                    <a:pt x="657733" y="298589"/>
                  </a:moveTo>
                  <a:lnTo>
                    <a:pt x="656729" y="297992"/>
                  </a:lnTo>
                  <a:lnTo>
                    <a:pt x="656463" y="298564"/>
                  </a:lnTo>
                  <a:lnTo>
                    <a:pt x="654545" y="298945"/>
                  </a:lnTo>
                  <a:lnTo>
                    <a:pt x="656310" y="299288"/>
                  </a:lnTo>
                  <a:lnTo>
                    <a:pt x="657733" y="298589"/>
                  </a:lnTo>
                  <a:close/>
                </a:path>
                <a:path w="1205865" h="723264">
                  <a:moveTo>
                    <a:pt x="661619" y="304253"/>
                  </a:moveTo>
                  <a:lnTo>
                    <a:pt x="661327" y="303466"/>
                  </a:lnTo>
                  <a:lnTo>
                    <a:pt x="660920" y="303187"/>
                  </a:lnTo>
                  <a:lnTo>
                    <a:pt x="661619" y="304253"/>
                  </a:lnTo>
                  <a:close/>
                </a:path>
                <a:path w="1205865" h="723264">
                  <a:moveTo>
                    <a:pt x="662330" y="299999"/>
                  </a:moveTo>
                  <a:lnTo>
                    <a:pt x="661974" y="299770"/>
                  </a:lnTo>
                  <a:lnTo>
                    <a:pt x="661619" y="299529"/>
                  </a:lnTo>
                  <a:lnTo>
                    <a:pt x="661276" y="299288"/>
                  </a:lnTo>
                  <a:lnTo>
                    <a:pt x="661504" y="300240"/>
                  </a:lnTo>
                  <a:lnTo>
                    <a:pt x="661746" y="301180"/>
                  </a:lnTo>
                  <a:lnTo>
                    <a:pt x="661974" y="302133"/>
                  </a:lnTo>
                  <a:lnTo>
                    <a:pt x="662101" y="301536"/>
                  </a:lnTo>
                  <a:lnTo>
                    <a:pt x="662330" y="300355"/>
                  </a:lnTo>
                  <a:lnTo>
                    <a:pt x="662330" y="299999"/>
                  </a:lnTo>
                  <a:close/>
                </a:path>
                <a:path w="1205865" h="723264">
                  <a:moveTo>
                    <a:pt x="746010" y="317271"/>
                  </a:moveTo>
                  <a:lnTo>
                    <a:pt x="745210" y="316649"/>
                  </a:lnTo>
                  <a:lnTo>
                    <a:pt x="745921" y="318071"/>
                  </a:lnTo>
                  <a:lnTo>
                    <a:pt x="746010" y="317271"/>
                  </a:lnTo>
                  <a:close/>
                </a:path>
                <a:path w="1205865" h="723264">
                  <a:moveTo>
                    <a:pt x="1189012" y="35420"/>
                  </a:moveTo>
                  <a:lnTo>
                    <a:pt x="1188885" y="35191"/>
                  </a:lnTo>
                  <a:lnTo>
                    <a:pt x="1188656" y="34709"/>
                  </a:lnTo>
                  <a:lnTo>
                    <a:pt x="1187259" y="35471"/>
                  </a:lnTo>
                  <a:lnTo>
                    <a:pt x="1187564" y="35763"/>
                  </a:lnTo>
                  <a:lnTo>
                    <a:pt x="1187945" y="37198"/>
                  </a:lnTo>
                  <a:lnTo>
                    <a:pt x="1188300" y="36601"/>
                  </a:lnTo>
                  <a:lnTo>
                    <a:pt x="1188656" y="36017"/>
                  </a:lnTo>
                  <a:lnTo>
                    <a:pt x="1189012" y="35420"/>
                  </a:lnTo>
                  <a:close/>
                </a:path>
                <a:path w="1205865" h="723264">
                  <a:moveTo>
                    <a:pt x="1201407" y="37909"/>
                  </a:moveTo>
                  <a:lnTo>
                    <a:pt x="1198219" y="37909"/>
                  </a:lnTo>
                  <a:lnTo>
                    <a:pt x="1198219" y="38252"/>
                  </a:lnTo>
                  <a:lnTo>
                    <a:pt x="1198333" y="38493"/>
                  </a:lnTo>
                  <a:lnTo>
                    <a:pt x="1198575" y="38963"/>
                  </a:lnTo>
                  <a:lnTo>
                    <a:pt x="1200696" y="38963"/>
                  </a:lnTo>
                  <a:lnTo>
                    <a:pt x="1200937" y="38608"/>
                  </a:lnTo>
                  <a:lnTo>
                    <a:pt x="1201166" y="38252"/>
                  </a:lnTo>
                  <a:lnTo>
                    <a:pt x="1201407" y="37909"/>
                  </a:lnTo>
                  <a:close/>
                </a:path>
                <a:path w="1205865" h="723264">
                  <a:moveTo>
                    <a:pt x="1205661" y="40030"/>
                  </a:moveTo>
                  <a:lnTo>
                    <a:pt x="1205420" y="40271"/>
                  </a:lnTo>
                  <a:lnTo>
                    <a:pt x="1205179" y="40500"/>
                  </a:lnTo>
                  <a:lnTo>
                    <a:pt x="1204950" y="40728"/>
                  </a:lnTo>
                  <a:lnTo>
                    <a:pt x="1205661" y="40728"/>
                  </a:lnTo>
                  <a:lnTo>
                    <a:pt x="1205661" y="40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7321931" y="2289936"/>
              <a:ext cx="1240155" cy="678815"/>
            </a:xfrm>
            <a:custGeom>
              <a:avLst/>
              <a:gdLst/>
              <a:ahLst/>
              <a:cxnLst/>
              <a:rect l="l" t="t" r="r" b="b"/>
              <a:pathLst>
                <a:path w="1240154" h="678814">
                  <a:moveTo>
                    <a:pt x="2120" y="457250"/>
                  </a:moveTo>
                  <a:lnTo>
                    <a:pt x="1765" y="457250"/>
                  </a:lnTo>
                  <a:lnTo>
                    <a:pt x="1536" y="457606"/>
                  </a:lnTo>
                  <a:lnTo>
                    <a:pt x="1054" y="458317"/>
                  </a:lnTo>
                  <a:lnTo>
                    <a:pt x="1409" y="458431"/>
                  </a:lnTo>
                  <a:lnTo>
                    <a:pt x="1765" y="458558"/>
                  </a:lnTo>
                  <a:lnTo>
                    <a:pt x="2120" y="458673"/>
                  </a:lnTo>
                  <a:lnTo>
                    <a:pt x="2120" y="457250"/>
                  </a:lnTo>
                  <a:close/>
                </a:path>
                <a:path w="1240154" h="678814">
                  <a:moveTo>
                    <a:pt x="4953" y="402361"/>
                  </a:moveTo>
                  <a:lnTo>
                    <a:pt x="3886" y="403059"/>
                  </a:lnTo>
                  <a:lnTo>
                    <a:pt x="1765" y="404482"/>
                  </a:lnTo>
                  <a:lnTo>
                    <a:pt x="1168" y="405307"/>
                  </a:lnTo>
                  <a:lnTo>
                    <a:pt x="0" y="406958"/>
                  </a:lnTo>
                  <a:lnTo>
                    <a:pt x="1054" y="406958"/>
                  </a:lnTo>
                  <a:lnTo>
                    <a:pt x="3644" y="403885"/>
                  </a:lnTo>
                  <a:lnTo>
                    <a:pt x="4953" y="402361"/>
                  </a:lnTo>
                  <a:close/>
                </a:path>
                <a:path w="1240154" h="678814">
                  <a:moveTo>
                    <a:pt x="8851" y="403059"/>
                  </a:moveTo>
                  <a:lnTo>
                    <a:pt x="8140" y="403059"/>
                  </a:lnTo>
                  <a:lnTo>
                    <a:pt x="7429" y="402361"/>
                  </a:lnTo>
                  <a:lnTo>
                    <a:pt x="6731" y="403059"/>
                  </a:lnTo>
                  <a:lnTo>
                    <a:pt x="7188" y="403618"/>
                  </a:lnTo>
                  <a:lnTo>
                    <a:pt x="7620" y="404202"/>
                  </a:lnTo>
                  <a:lnTo>
                    <a:pt x="6096" y="406095"/>
                  </a:lnTo>
                  <a:lnTo>
                    <a:pt x="3479" y="407466"/>
                  </a:lnTo>
                  <a:lnTo>
                    <a:pt x="3187" y="409790"/>
                  </a:lnTo>
                  <a:lnTo>
                    <a:pt x="2476" y="409790"/>
                  </a:lnTo>
                  <a:lnTo>
                    <a:pt x="3886" y="410502"/>
                  </a:lnTo>
                  <a:lnTo>
                    <a:pt x="4076" y="408279"/>
                  </a:lnTo>
                  <a:lnTo>
                    <a:pt x="7061" y="406234"/>
                  </a:lnTo>
                  <a:lnTo>
                    <a:pt x="8851" y="404482"/>
                  </a:lnTo>
                  <a:lnTo>
                    <a:pt x="8851" y="403059"/>
                  </a:lnTo>
                  <a:close/>
                </a:path>
                <a:path w="1240154" h="678814">
                  <a:moveTo>
                    <a:pt x="83223" y="601052"/>
                  </a:moveTo>
                  <a:lnTo>
                    <a:pt x="82689" y="599490"/>
                  </a:lnTo>
                  <a:lnTo>
                    <a:pt x="81559" y="598424"/>
                  </a:lnTo>
                  <a:lnTo>
                    <a:pt x="80403" y="597522"/>
                  </a:lnTo>
                  <a:lnTo>
                    <a:pt x="80632" y="600036"/>
                  </a:lnTo>
                  <a:lnTo>
                    <a:pt x="81356" y="600278"/>
                  </a:lnTo>
                  <a:lnTo>
                    <a:pt x="83223" y="601052"/>
                  </a:lnTo>
                  <a:close/>
                </a:path>
                <a:path w="1240154" h="678814">
                  <a:moveTo>
                    <a:pt x="88544" y="557847"/>
                  </a:moveTo>
                  <a:lnTo>
                    <a:pt x="88188" y="557847"/>
                  </a:lnTo>
                  <a:lnTo>
                    <a:pt x="88315" y="558203"/>
                  </a:lnTo>
                  <a:lnTo>
                    <a:pt x="88544" y="558914"/>
                  </a:lnTo>
                  <a:lnTo>
                    <a:pt x="88544" y="557847"/>
                  </a:lnTo>
                  <a:close/>
                </a:path>
                <a:path w="1240154" h="678814">
                  <a:moveTo>
                    <a:pt x="89242" y="559257"/>
                  </a:moveTo>
                  <a:lnTo>
                    <a:pt x="88900" y="559257"/>
                  </a:lnTo>
                  <a:lnTo>
                    <a:pt x="89014" y="559612"/>
                  </a:lnTo>
                  <a:lnTo>
                    <a:pt x="89141" y="559968"/>
                  </a:lnTo>
                  <a:lnTo>
                    <a:pt x="89242" y="560324"/>
                  </a:lnTo>
                  <a:lnTo>
                    <a:pt x="89242" y="559257"/>
                  </a:lnTo>
                  <a:close/>
                </a:path>
                <a:path w="1240154" h="678814">
                  <a:moveTo>
                    <a:pt x="89954" y="568121"/>
                  </a:moveTo>
                  <a:lnTo>
                    <a:pt x="89725" y="567880"/>
                  </a:lnTo>
                  <a:lnTo>
                    <a:pt x="89484" y="567639"/>
                  </a:lnTo>
                  <a:lnTo>
                    <a:pt x="89242" y="567410"/>
                  </a:lnTo>
                  <a:lnTo>
                    <a:pt x="87604" y="569531"/>
                  </a:lnTo>
                  <a:lnTo>
                    <a:pt x="86766" y="570598"/>
                  </a:lnTo>
                  <a:lnTo>
                    <a:pt x="87833" y="570598"/>
                  </a:lnTo>
                  <a:lnTo>
                    <a:pt x="88544" y="569772"/>
                  </a:lnTo>
                  <a:lnTo>
                    <a:pt x="89242" y="568947"/>
                  </a:lnTo>
                  <a:lnTo>
                    <a:pt x="89954" y="568121"/>
                  </a:lnTo>
                  <a:close/>
                </a:path>
                <a:path w="1240154" h="678814">
                  <a:moveTo>
                    <a:pt x="90322" y="530212"/>
                  </a:moveTo>
                  <a:lnTo>
                    <a:pt x="85064" y="523252"/>
                  </a:lnTo>
                  <a:lnTo>
                    <a:pt x="75463" y="515937"/>
                  </a:lnTo>
                  <a:lnTo>
                    <a:pt x="64693" y="509663"/>
                  </a:lnTo>
                  <a:lnTo>
                    <a:pt x="55956" y="505777"/>
                  </a:lnTo>
                  <a:lnTo>
                    <a:pt x="61163" y="509892"/>
                  </a:lnTo>
                  <a:lnTo>
                    <a:pt x="72313" y="517931"/>
                  </a:lnTo>
                  <a:lnTo>
                    <a:pt x="83870" y="526008"/>
                  </a:lnTo>
                  <a:lnTo>
                    <a:pt x="90322" y="530212"/>
                  </a:lnTo>
                  <a:close/>
                </a:path>
                <a:path w="1240154" h="678814">
                  <a:moveTo>
                    <a:pt x="91376" y="557491"/>
                  </a:moveTo>
                  <a:lnTo>
                    <a:pt x="91147" y="557250"/>
                  </a:lnTo>
                  <a:lnTo>
                    <a:pt x="90906" y="557022"/>
                  </a:lnTo>
                  <a:lnTo>
                    <a:pt x="90665" y="556780"/>
                  </a:lnTo>
                  <a:lnTo>
                    <a:pt x="90792" y="557250"/>
                  </a:lnTo>
                  <a:lnTo>
                    <a:pt x="90906" y="557733"/>
                  </a:lnTo>
                  <a:lnTo>
                    <a:pt x="91020" y="558203"/>
                  </a:lnTo>
                  <a:lnTo>
                    <a:pt x="91147" y="557961"/>
                  </a:lnTo>
                  <a:lnTo>
                    <a:pt x="91249" y="557733"/>
                  </a:lnTo>
                  <a:lnTo>
                    <a:pt x="91376" y="557491"/>
                  </a:lnTo>
                  <a:close/>
                </a:path>
                <a:path w="1240154" h="678814">
                  <a:moveTo>
                    <a:pt x="92087" y="565632"/>
                  </a:moveTo>
                  <a:lnTo>
                    <a:pt x="91859" y="565873"/>
                  </a:lnTo>
                  <a:lnTo>
                    <a:pt x="91617" y="566115"/>
                  </a:lnTo>
                  <a:lnTo>
                    <a:pt x="91376" y="566343"/>
                  </a:lnTo>
                  <a:lnTo>
                    <a:pt x="92087" y="566343"/>
                  </a:lnTo>
                  <a:lnTo>
                    <a:pt x="92087" y="565632"/>
                  </a:lnTo>
                  <a:close/>
                </a:path>
                <a:path w="1240154" h="678814">
                  <a:moveTo>
                    <a:pt x="96342" y="620179"/>
                  </a:moveTo>
                  <a:lnTo>
                    <a:pt x="93980" y="615188"/>
                  </a:lnTo>
                  <a:lnTo>
                    <a:pt x="85521" y="607123"/>
                  </a:lnTo>
                  <a:lnTo>
                    <a:pt x="80035" y="605307"/>
                  </a:lnTo>
                  <a:lnTo>
                    <a:pt x="96342" y="620179"/>
                  </a:lnTo>
                  <a:close/>
                </a:path>
                <a:path w="1240154" h="678814">
                  <a:moveTo>
                    <a:pt x="98818" y="608139"/>
                  </a:moveTo>
                  <a:lnTo>
                    <a:pt x="97650" y="608876"/>
                  </a:lnTo>
                  <a:lnTo>
                    <a:pt x="97840" y="609066"/>
                  </a:lnTo>
                  <a:lnTo>
                    <a:pt x="97751" y="609917"/>
                  </a:lnTo>
                  <a:lnTo>
                    <a:pt x="98107" y="609320"/>
                  </a:lnTo>
                  <a:lnTo>
                    <a:pt x="98463" y="608736"/>
                  </a:lnTo>
                  <a:lnTo>
                    <a:pt x="98818" y="608139"/>
                  </a:lnTo>
                  <a:close/>
                </a:path>
                <a:path w="1240154" h="678814">
                  <a:moveTo>
                    <a:pt x="101295" y="613105"/>
                  </a:moveTo>
                  <a:lnTo>
                    <a:pt x="97396" y="612749"/>
                  </a:lnTo>
                  <a:lnTo>
                    <a:pt x="97040" y="609917"/>
                  </a:lnTo>
                  <a:lnTo>
                    <a:pt x="95262" y="609917"/>
                  </a:lnTo>
                  <a:lnTo>
                    <a:pt x="94081" y="608761"/>
                  </a:lnTo>
                  <a:lnTo>
                    <a:pt x="93522" y="608482"/>
                  </a:lnTo>
                  <a:lnTo>
                    <a:pt x="93154" y="606374"/>
                  </a:lnTo>
                  <a:lnTo>
                    <a:pt x="91376" y="607072"/>
                  </a:lnTo>
                  <a:lnTo>
                    <a:pt x="91376" y="607783"/>
                  </a:lnTo>
                  <a:lnTo>
                    <a:pt x="93218" y="610349"/>
                  </a:lnTo>
                  <a:lnTo>
                    <a:pt x="95961" y="613752"/>
                  </a:lnTo>
                  <a:lnTo>
                    <a:pt x="99517" y="614514"/>
                  </a:lnTo>
                  <a:lnTo>
                    <a:pt x="100584" y="614159"/>
                  </a:lnTo>
                  <a:lnTo>
                    <a:pt x="101295" y="613105"/>
                  </a:lnTo>
                  <a:close/>
                </a:path>
                <a:path w="1240154" h="678814">
                  <a:moveTo>
                    <a:pt x="107315" y="618769"/>
                  </a:moveTo>
                  <a:lnTo>
                    <a:pt x="106946" y="618578"/>
                  </a:lnTo>
                  <a:lnTo>
                    <a:pt x="106603" y="618769"/>
                  </a:lnTo>
                  <a:lnTo>
                    <a:pt x="107315" y="618769"/>
                  </a:lnTo>
                  <a:close/>
                </a:path>
                <a:path w="1240154" h="678814">
                  <a:moveTo>
                    <a:pt x="113690" y="570242"/>
                  </a:moveTo>
                  <a:lnTo>
                    <a:pt x="113207" y="570128"/>
                  </a:lnTo>
                  <a:lnTo>
                    <a:pt x="112750" y="570001"/>
                  </a:lnTo>
                  <a:lnTo>
                    <a:pt x="112268" y="569887"/>
                  </a:lnTo>
                  <a:lnTo>
                    <a:pt x="112268" y="570953"/>
                  </a:lnTo>
                  <a:lnTo>
                    <a:pt x="113334" y="570953"/>
                  </a:lnTo>
                  <a:lnTo>
                    <a:pt x="113449" y="570712"/>
                  </a:lnTo>
                  <a:lnTo>
                    <a:pt x="113576" y="570484"/>
                  </a:lnTo>
                  <a:lnTo>
                    <a:pt x="113690" y="570242"/>
                  </a:lnTo>
                  <a:close/>
                </a:path>
                <a:path w="1240154" h="678814">
                  <a:moveTo>
                    <a:pt x="115455" y="629043"/>
                  </a:moveTo>
                  <a:lnTo>
                    <a:pt x="114236" y="627799"/>
                  </a:lnTo>
                  <a:lnTo>
                    <a:pt x="111975" y="628103"/>
                  </a:lnTo>
                  <a:lnTo>
                    <a:pt x="109435" y="628332"/>
                  </a:lnTo>
                  <a:lnTo>
                    <a:pt x="109194" y="628675"/>
                  </a:lnTo>
                  <a:lnTo>
                    <a:pt x="108966" y="629043"/>
                  </a:lnTo>
                  <a:lnTo>
                    <a:pt x="108724" y="629386"/>
                  </a:lnTo>
                  <a:lnTo>
                    <a:pt x="111480" y="628878"/>
                  </a:lnTo>
                  <a:lnTo>
                    <a:pt x="112763" y="629640"/>
                  </a:lnTo>
                  <a:lnTo>
                    <a:pt x="115112" y="630097"/>
                  </a:lnTo>
                  <a:lnTo>
                    <a:pt x="115455" y="629043"/>
                  </a:lnTo>
                  <a:close/>
                </a:path>
                <a:path w="1240154" h="678814">
                  <a:moveTo>
                    <a:pt x="121488" y="626910"/>
                  </a:moveTo>
                  <a:lnTo>
                    <a:pt x="121132" y="626910"/>
                  </a:lnTo>
                  <a:lnTo>
                    <a:pt x="121361" y="627621"/>
                  </a:lnTo>
                  <a:lnTo>
                    <a:pt x="121488" y="627976"/>
                  </a:lnTo>
                  <a:lnTo>
                    <a:pt x="121488" y="626910"/>
                  </a:lnTo>
                  <a:close/>
                </a:path>
                <a:path w="1240154" h="678814">
                  <a:moveTo>
                    <a:pt x="121843" y="578739"/>
                  </a:moveTo>
                  <a:lnTo>
                    <a:pt x="121246" y="578866"/>
                  </a:lnTo>
                  <a:lnTo>
                    <a:pt x="120065" y="579094"/>
                  </a:lnTo>
                  <a:lnTo>
                    <a:pt x="120065" y="580872"/>
                  </a:lnTo>
                  <a:lnTo>
                    <a:pt x="120650" y="580390"/>
                  </a:lnTo>
                  <a:lnTo>
                    <a:pt x="121843" y="579450"/>
                  </a:lnTo>
                  <a:lnTo>
                    <a:pt x="121843" y="578739"/>
                  </a:lnTo>
                  <a:close/>
                </a:path>
                <a:path w="1240154" h="678814">
                  <a:moveTo>
                    <a:pt x="127863" y="599998"/>
                  </a:moveTo>
                  <a:lnTo>
                    <a:pt x="126441" y="598576"/>
                  </a:lnTo>
                  <a:lnTo>
                    <a:pt x="126568" y="599173"/>
                  </a:lnTo>
                  <a:lnTo>
                    <a:pt x="126669" y="599757"/>
                  </a:lnTo>
                  <a:lnTo>
                    <a:pt x="126796" y="600354"/>
                  </a:lnTo>
                  <a:lnTo>
                    <a:pt x="127152" y="600227"/>
                  </a:lnTo>
                  <a:lnTo>
                    <a:pt x="127495" y="600113"/>
                  </a:lnTo>
                  <a:lnTo>
                    <a:pt x="127863" y="599998"/>
                  </a:lnTo>
                  <a:close/>
                </a:path>
                <a:path w="1240154" h="678814">
                  <a:moveTo>
                    <a:pt x="131051" y="601052"/>
                  </a:moveTo>
                  <a:lnTo>
                    <a:pt x="130810" y="600824"/>
                  </a:lnTo>
                  <a:lnTo>
                    <a:pt x="130581" y="600583"/>
                  </a:lnTo>
                  <a:lnTo>
                    <a:pt x="130340" y="600354"/>
                  </a:lnTo>
                  <a:lnTo>
                    <a:pt x="129984" y="600354"/>
                  </a:lnTo>
                  <a:lnTo>
                    <a:pt x="130340" y="600760"/>
                  </a:lnTo>
                  <a:lnTo>
                    <a:pt x="131051" y="601052"/>
                  </a:lnTo>
                  <a:close/>
                </a:path>
                <a:path w="1240154" h="678814">
                  <a:moveTo>
                    <a:pt x="131140" y="585685"/>
                  </a:moveTo>
                  <a:lnTo>
                    <a:pt x="130340" y="584060"/>
                  </a:lnTo>
                  <a:lnTo>
                    <a:pt x="127673" y="583565"/>
                  </a:lnTo>
                  <a:lnTo>
                    <a:pt x="125933" y="584250"/>
                  </a:lnTo>
                  <a:lnTo>
                    <a:pt x="123609" y="584771"/>
                  </a:lnTo>
                  <a:lnTo>
                    <a:pt x="123609" y="585114"/>
                  </a:lnTo>
                  <a:lnTo>
                    <a:pt x="124460" y="585698"/>
                  </a:lnTo>
                  <a:lnTo>
                    <a:pt x="129159" y="585724"/>
                  </a:lnTo>
                  <a:lnTo>
                    <a:pt x="131051" y="586181"/>
                  </a:lnTo>
                  <a:lnTo>
                    <a:pt x="131140" y="585685"/>
                  </a:lnTo>
                  <a:close/>
                </a:path>
                <a:path w="1240154" h="678814">
                  <a:moveTo>
                    <a:pt x="132930" y="606450"/>
                  </a:moveTo>
                  <a:lnTo>
                    <a:pt x="132740" y="606450"/>
                  </a:lnTo>
                  <a:lnTo>
                    <a:pt x="132524" y="607187"/>
                  </a:lnTo>
                  <a:lnTo>
                    <a:pt x="132930" y="606450"/>
                  </a:lnTo>
                  <a:close/>
                </a:path>
                <a:path w="1240154" h="678814">
                  <a:moveTo>
                    <a:pt x="134937" y="677913"/>
                  </a:moveTo>
                  <a:lnTo>
                    <a:pt x="133540" y="675868"/>
                  </a:lnTo>
                  <a:lnTo>
                    <a:pt x="129540" y="677227"/>
                  </a:lnTo>
                  <a:lnTo>
                    <a:pt x="127152" y="677557"/>
                  </a:lnTo>
                  <a:lnTo>
                    <a:pt x="134937" y="677913"/>
                  </a:lnTo>
                  <a:close/>
                </a:path>
                <a:path w="1240154" h="678814">
                  <a:moveTo>
                    <a:pt x="135293" y="554659"/>
                  </a:moveTo>
                  <a:lnTo>
                    <a:pt x="134467" y="554659"/>
                  </a:lnTo>
                  <a:lnTo>
                    <a:pt x="134683" y="554786"/>
                  </a:lnTo>
                  <a:lnTo>
                    <a:pt x="134899" y="554901"/>
                  </a:lnTo>
                  <a:lnTo>
                    <a:pt x="135115" y="555028"/>
                  </a:lnTo>
                  <a:lnTo>
                    <a:pt x="135178" y="554901"/>
                  </a:lnTo>
                  <a:lnTo>
                    <a:pt x="135293" y="554659"/>
                  </a:lnTo>
                  <a:close/>
                </a:path>
                <a:path w="1240154" h="678814">
                  <a:moveTo>
                    <a:pt x="135648" y="607783"/>
                  </a:moveTo>
                  <a:lnTo>
                    <a:pt x="134340" y="606450"/>
                  </a:lnTo>
                  <a:lnTo>
                    <a:pt x="134556" y="607187"/>
                  </a:lnTo>
                  <a:lnTo>
                    <a:pt x="134632" y="607707"/>
                  </a:lnTo>
                  <a:lnTo>
                    <a:pt x="134353" y="607428"/>
                  </a:lnTo>
                  <a:lnTo>
                    <a:pt x="133527" y="606450"/>
                  </a:lnTo>
                  <a:lnTo>
                    <a:pt x="133007" y="606450"/>
                  </a:lnTo>
                  <a:lnTo>
                    <a:pt x="133527" y="607428"/>
                  </a:lnTo>
                  <a:lnTo>
                    <a:pt x="132435" y="608241"/>
                  </a:lnTo>
                  <a:lnTo>
                    <a:pt x="133832" y="608241"/>
                  </a:lnTo>
                  <a:lnTo>
                    <a:pt x="135191" y="608241"/>
                  </a:lnTo>
                  <a:lnTo>
                    <a:pt x="135369" y="608063"/>
                  </a:lnTo>
                  <a:lnTo>
                    <a:pt x="135509" y="607923"/>
                  </a:lnTo>
                  <a:lnTo>
                    <a:pt x="135648" y="607783"/>
                  </a:lnTo>
                  <a:close/>
                </a:path>
                <a:path w="1240154" h="678814">
                  <a:moveTo>
                    <a:pt x="136715" y="601764"/>
                  </a:moveTo>
                  <a:lnTo>
                    <a:pt x="136486" y="601408"/>
                  </a:lnTo>
                  <a:lnTo>
                    <a:pt x="136232" y="601052"/>
                  </a:lnTo>
                  <a:lnTo>
                    <a:pt x="136004" y="600697"/>
                  </a:lnTo>
                  <a:lnTo>
                    <a:pt x="135775" y="601408"/>
                  </a:lnTo>
                  <a:lnTo>
                    <a:pt x="135648" y="601764"/>
                  </a:lnTo>
                  <a:lnTo>
                    <a:pt x="136715" y="601764"/>
                  </a:lnTo>
                  <a:close/>
                </a:path>
                <a:path w="1240154" h="678814">
                  <a:moveTo>
                    <a:pt x="137414" y="639660"/>
                  </a:moveTo>
                  <a:lnTo>
                    <a:pt x="136359" y="639660"/>
                  </a:lnTo>
                  <a:lnTo>
                    <a:pt x="136232" y="640016"/>
                  </a:lnTo>
                  <a:lnTo>
                    <a:pt x="136004" y="640727"/>
                  </a:lnTo>
                  <a:lnTo>
                    <a:pt x="136004" y="641794"/>
                  </a:lnTo>
                  <a:lnTo>
                    <a:pt x="137414" y="641794"/>
                  </a:lnTo>
                  <a:lnTo>
                    <a:pt x="137414" y="639660"/>
                  </a:lnTo>
                  <a:close/>
                </a:path>
                <a:path w="1240154" h="678814">
                  <a:moveTo>
                    <a:pt x="138125" y="633996"/>
                  </a:moveTo>
                  <a:lnTo>
                    <a:pt x="137541" y="634238"/>
                  </a:lnTo>
                  <a:lnTo>
                    <a:pt x="136944" y="634466"/>
                  </a:lnTo>
                  <a:lnTo>
                    <a:pt x="136359" y="634707"/>
                  </a:lnTo>
                  <a:lnTo>
                    <a:pt x="136232" y="635762"/>
                  </a:lnTo>
                  <a:lnTo>
                    <a:pt x="136004" y="637895"/>
                  </a:lnTo>
                  <a:lnTo>
                    <a:pt x="137414" y="636003"/>
                  </a:lnTo>
                  <a:lnTo>
                    <a:pt x="138125" y="635063"/>
                  </a:lnTo>
                  <a:lnTo>
                    <a:pt x="138125" y="633996"/>
                  </a:lnTo>
                  <a:close/>
                </a:path>
                <a:path w="1240154" h="678814">
                  <a:moveTo>
                    <a:pt x="139192" y="658787"/>
                  </a:moveTo>
                  <a:lnTo>
                    <a:pt x="138836" y="658558"/>
                  </a:lnTo>
                  <a:lnTo>
                    <a:pt x="138125" y="658075"/>
                  </a:lnTo>
                  <a:lnTo>
                    <a:pt x="136004" y="658075"/>
                  </a:lnTo>
                  <a:lnTo>
                    <a:pt x="136004" y="658431"/>
                  </a:lnTo>
                  <a:lnTo>
                    <a:pt x="137071" y="658558"/>
                  </a:lnTo>
                  <a:lnTo>
                    <a:pt x="139192" y="658787"/>
                  </a:lnTo>
                  <a:close/>
                </a:path>
                <a:path w="1240154" h="678814">
                  <a:moveTo>
                    <a:pt x="139903" y="553237"/>
                  </a:moveTo>
                  <a:lnTo>
                    <a:pt x="139661" y="553351"/>
                  </a:lnTo>
                  <a:lnTo>
                    <a:pt x="139420" y="553478"/>
                  </a:lnTo>
                  <a:lnTo>
                    <a:pt x="139192" y="553593"/>
                  </a:lnTo>
                  <a:lnTo>
                    <a:pt x="139420" y="553834"/>
                  </a:lnTo>
                  <a:lnTo>
                    <a:pt x="139661" y="554062"/>
                  </a:lnTo>
                  <a:lnTo>
                    <a:pt x="139903" y="554304"/>
                  </a:lnTo>
                  <a:lnTo>
                    <a:pt x="139903" y="553237"/>
                  </a:lnTo>
                  <a:close/>
                </a:path>
                <a:path w="1240154" h="678814">
                  <a:moveTo>
                    <a:pt x="139903" y="552881"/>
                  </a:moveTo>
                  <a:lnTo>
                    <a:pt x="139788" y="552538"/>
                  </a:lnTo>
                  <a:lnTo>
                    <a:pt x="139661" y="552170"/>
                  </a:lnTo>
                  <a:lnTo>
                    <a:pt x="139547" y="551827"/>
                  </a:lnTo>
                  <a:lnTo>
                    <a:pt x="139420" y="552170"/>
                  </a:lnTo>
                  <a:lnTo>
                    <a:pt x="139306" y="552538"/>
                  </a:lnTo>
                  <a:lnTo>
                    <a:pt x="139192" y="552881"/>
                  </a:lnTo>
                  <a:lnTo>
                    <a:pt x="139903" y="552881"/>
                  </a:lnTo>
                  <a:close/>
                </a:path>
                <a:path w="1240154" h="678814">
                  <a:moveTo>
                    <a:pt x="142024" y="555371"/>
                  </a:moveTo>
                  <a:lnTo>
                    <a:pt x="141439" y="555015"/>
                  </a:lnTo>
                  <a:lnTo>
                    <a:pt x="140843" y="554659"/>
                  </a:lnTo>
                  <a:lnTo>
                    <a:pt x="140258" y="554304"/>
                  </a:lnTo>
                  <a:lnTo>
                    <a:pt x="140957" y="555066"/>
                  </a:lnTo>
                  <a:lnTo>
                    <a:pt x="142024" y="555371"/>
                  </a:lnTo>
                  <a:close/>
                </a:path>
                <a:path w="1240154" h="678814">
                  <a:moveTo>
                    <a:pt x="143090" y="641794"/>
                  </a:moveTo>
                  <a:lnTo>
                    <a:pt x="142608" y="641083"/>
                  </a:lnTo>
                  <a:lnTo>
                    <a:pt x="142379" y="640727"/>
                  </a:lnTo>
                  <a:lnTo>
                    <a:pt x="142684" y="641438"/>
                  </a:lnTo>
                  <a:lnTo>
                    <a:pt x="143090" y="641794"/>
                  </a:lnTo>
                  <a:close/>
                </a:path>
                <a:path w="1240154" h="678814">
                  <a:moveTo>
                    <a:pt x="144081" y="619125"/>
                  </a:moveTo>
                  <a:lnTo>
                    <a:pt x="142925" y="617702"/>
                  </a:lnTo>
                  <a:lnTo>
                    <a:pt x="142417" y="617067"/>
                  </a:lnTo>
                  <a:lnTo>
                    <a:pt x="140804" y="616521"/>
                  </a:lnTo>
                  <a:lnTo>
                    <a:pt x="140855" y="615670"/>
                  </a:lnTo>
                  <a:lnTo>
                    <a:pt x="140957" y="614159"/>
                  </a:lnTo>
                  <a:lnTo>
                    <a:pt x="138836" y="612749"/>
                  </a:lnTo>
                  <a:lnTo>
                    <a:pt x="139928" y="615670"/>
                  </a:lnTo>
                  <a:lnTo>
                    <a:pt x="139725" y="615670"/>
                  </a:lnTo>
                  <a:lnTo>
                    <a:pt x="138468" y="616292"/>
                  </a:lnTo>
                  <a:lnTo>
                    <a:pt x="137477" y="614514"/>
                  </a:lnTo>
                  <a:lnTo>
                    <a:pt x="136474" y="612724"/>
                  </a:lnTo>
                  <a:lnTo>
                    <a:pt x="136715" y="612749"/>
                  </a:lnTo>
                  <a:lnTo>
                    <a:pt x="135648" y="609917"/>
                  </a:lnTo>
                  <a:lnTo>
                    <a:pt x="135648" y="615670"/>
                  </a:lnTo>
                  <a:lnTo>
                    <a:pt x="134937" y="617702"/>
                  </a:lnTo>
                  <a:lnTo>
                    <a:pt x="131737" y="617067"/>
                  </a:lnTo>
                  <a:lnTo>
                    <a:pt x="133096" y="617067"/>
                  </a:lnTo>
                  <a:lnTo>
                    <a:pt x="132816" y="615937"/>
                  </a:lnTo>
                  <a:lnTo>
                    <a:pt x="134239" y="614514"/>
                  </a:lnTo>
                  <a:lnTo>
                    <a:pt x="135648" y="615670"/>
                  </a:lnTo>
                  <a:lnTo>
                    <a:pt x="135648" y="609917"/>
                  </a:lnTo>
                  <a:lnTo>
                    <a:pt x="133883" y="609917"/>
                  </a:lnTo>
                  <a:lnTo>
                    <a:pt x="133921" y="610527"/>
                  </a:lnTo>
                  <a:lnTo>
                    <a:pt x="133172" y="610971"/>
                  </a:lnTo>
                  <a:lnTo>
                    <a:pt x="133400" y="611441"/>
                  </a:lnTo>
                  <a:lnTo>
                    <a:pt x="133845" y="612330"/>
                  </a:lnTo>
                  <a:lnTo>
                    <a:pt x="127635" y="612330"/>
                  </a:lnTo>
                  <a:lnTo>
                    <a:pt x="126784" y="610616"/>
                  </a:lnTo>
                  <a:lnTo>
                    <a:pt x="125945" y="608939"/>
                  </a:lnTo>
                  <a:lnTo>
                    <a:pt x="125399" y="607860"/>
                  </a:lnTo>
                  <a:lnTo>
                    <a:pt x="125272" y="607860"/>
                  </a:lnTo>
                  <a:lnTo>
                    <a:pt x="126695" y="606729"/>
                  </a:lnTo>
                  <a:lnTo>
                    <a:pt x="127152" y="606374"/>
                  </a:lnTo>
                  <a:lnTo>
                    <a:pt x="129425" y="607860"/>
                  </a:lnTo>
                  <a:lnTo>
                    <a:pt x="129133" y="608939"/>
                  </a:lnTo>
                  <a:lnTo>
                    <a:pt x="128562" y="611682"/>
                  </a:lnTo>
                  <a:lnTo>
                    <a:pt x="128803" y="611682"/>
                  </a:lnTo>
                  <a:lnTo>
                    <a:pt x="129514" y="610971"/>
                  </a:lnTo>
                  <a:lnTo>
                    <a:pt x="130670" y="609574"/>
                  </a:lnTo>
                  <a:lnTo>
                    <a:pt x="129743" y="606729"/>
                  </a:lnTo>
                  <a:lnTo>
                    <a:pt x="129628" y="606374"/>
                  </a:lnTo>
                  <a:lnTo>
                    <a:pt x="127342" y="605066"/>
                  </a:lnTo>
                  <a:lnTo>
                    <a:pt x="125831" y="605066"/>
                  </a:lnTo>
                  <a:lnTo>
                    <a:pt x="122897" y="605320"/>
                  </a:lnTo>
                  <a:lnTo>
                    <a:pt x="123482" y="605320"/>
                  </a:lnTo>
                  <a:lnTo>
                    <a:pt x="123444" y="605663"/>
                  </a:lnTo>
                  <a:lnTo>
                    <a:pt x="123329" y="606729"/>
                  </a:lnTo>
                  <a:lnTo>
                    <a:pt x="123253" y="610616"/>
                  </a:lnTo>
                  <a:lnTo>
                    <a:pt x="121132" y="609206"/>
                  </a:lnTo>
                  <a:lnTo>
                    <a:pt x="120421" y="609206"/>
                  </a:lnTo>
                  <a:lnTo>
                    <a:pt x="120688" y="608939"/>
                  </a:lnTo>
                  <a:lnTo>
                    <a:pt x="122923" y="608939"/>
                  </a:lnTo>
                  <a:lnTo>
                    <a:pt x="123037" y="609206"/>
                  </a:lnTo>
                  <a:lnTo>
                    <a:pt x="123240" y="609574"/>
                  </a:lnTo>
                  <a:lnTo>
                    <a:pt x="123253" y="610616"/>
                  </a:lnTo>
                  <a:lnTo>
                    <a:pt x="123253" y="606729"/>
                  </a:lnTo>
                  <a:lnTo>
                    <a:pt x="119011" y="606729"/>
                  </a:lnTo>
                  <a:lnTo>
                    <a:pt x="117932" y="605663"/>
                  </a:lnTo>
                  <a:lnTo>
                    <a:pt x="118059" y="605066"/>
                  </a:lnTo>
                  <a:lnTo>
                    <a:pt x="118173" y="604481"/>
                  </a:lnTo>
                  <a:lnTo>
                    <a:pt x="118300" y="603897"/>
                  </a:lnTo>
                  <a:lnTo>
                    <a:pt x="118554" y="603897"/>
                  </a:lnTo>
                  <a:lnTo>
                    <a:pt x="129603" y="603300"/>
                  </a:lnTo>
                  <a:lnTo>
                    <a:pt x="125501" y="603300"/>
                  </a:lnTo>
                  <a:lnTo>
                    <a:pt x="125399" y="601370"/>
                  </a:lnTo>
                  <a:lnTo>
                    <a:pt x="125298" y="601167"/>
                  </a:lnTo>
                  <a:lnTo>
                    <a:pt x="124536" y="599630"/>
                  </a:lnTo>
                  <a:lnTo>
                    <a:pt x="122529" y="598779"/>
                  </a:lnTo>
                  <a:lnTo>
                    <a:pt x="122529" y="601065"/>
                  </a:lnTo>
                  <a:lnTo>
                    <a:pt x="120129" y="599338"/>
                  </a:lnTo>
                  <a:lnTo>
                    <a:pt x="119126" y="597877"/>
                  </a:lnTo>
                  <a:lnTo>
                    <a:pt x="120929" y="597877"/>
                  </a:lnTo>
                  <a:lnTo>
                    <a:pt x="120777" y="597154"/>
                  </a:lnTo>
                  <a:lnTo>
                    <a:pt x="122339" y="597877"/>
                  </a:lnTo>
                  <a:lnTo>
                    <a:pt x="121970" y="597877"/>
                  </a:lnTo>
                  <a:lnTo>
                    <a:pt x="122148" y="598779"/>
                  </a:lnTo>
                  <a:lnTo>
                    <a:pt x="122275" y="599338"/>
                  </a:lnTo>
                  <a:lnTo>
                    <a:pt x="122377" y="600049"/>
                  </a:lnTo>
                  <a:lnTo>
                    <a:pt x="122478" y="600697"/>
                  </a:lnTo>
                  <a:lnTo>
                    <a:pt x="122529" y="601065"/>
                  </a:lnTo>
                  <a:lnTo>
                    <a:pt x="122529" y="598779"/>
                  </a:lnTo>
                  <a:lnTo>
                    <a:pt x="122974" y="598779"/>
                  </a:lnTo>
                  <a:lnTo>
                    <a:pt x="124244" y="596519"/>
                  </a:lnTo>
                  <a:lnTo>
                    <a:pt x="125018" y="596519"/>
                  </a:lnTo>
                  <a:lnTo>
                    <a:pt x="132600" y="597877"/>
                  </a:lnTo>
                  <a:lnTo>
                    <a:pt x="136956" y="597877"/>
                  </a:lnTo>
                  <a:lnTo>
                    <a:pt x="136766" y="597852"/>
                  </a:lnTo>
                  <a:lnTo>
                    <a:pt x="138125" y="597522"/>
                  </a:lnTo>
                  <a:lnTo>
                    <a:pt x="137541" y="596938"/>
                  </a:lnTo>
                  <a:lnTo>
                    <a:pt x="135750" y="596709"/>
                  </a:lnTo>
                  <a:lnTo>
                    <a:pt x="135115" y="597611"/>
                  </a:lnTo>
                  <a:lnTo>
                    <a:pt x="127876" y="596519"/>
                  </a:lnTo>
                  <a:lnTo>
                    <a:pt x="129387" y="596519"/>
                  </a:lnTo>
                  <a:lnTo>
                    <a:pt x="118516" y="595744"/>
                  </a:lnTo>
                  <a:lnTo>
                    <a:pt x="118516" y="597877"/>
                  </a:lnTo>
                  <a:lnTo>
                    <a:pt x="116878" y="598106"/>
                  </a:lnTo>
                  <a:lnTo>
                    <a:pt x="116878" y="598779"/>
                  </a:lnTo>
                  <a:lnTo>
                    <a:pt x="115468" y="599300"/>
                  </a:lnTo>
                  <a:lnTo>
                    <a:pt x="113499" y="598779"/>
                  </a:lnTo>
                  <a:lnTo>
                    <a:pt x="116611" y="598779"/>
                  </a:lnTo>
                  <a:lnTo>
                    <a:pt x="116878" y="598779"/>
                  </a:lnTo>
                  <a:lnTo>
                    <a:pt x="116878" y="598106"/>
                  </a:lnTo>
                  <a:lnTo>
                    <a:pt x="116039" y="598220"/>
                  </a:lnTo>
                  <a:lnTo>
                    <a:pt x="115709" y="597877"/>
                  </a:lnTo>
                  <a:lnTo>
                    <a:pt x="118516" y="597877"/>
                  </a:lnTo>
                  <a:lnTo>
                    <a:pt x="118516" y="595744"/>
                  </a:lnTo>
                  <a:lnTo>
                    <a:pt x="110705" y="595185"/>
                  </a:lnTo>
                  <a:lnTo>
                    <a:pt x="94119" y="594880"/>
                  </a:lnTo>
                  <a:lnTo>
                    <a:pt x="84518" y="595998"/>
                  </a:lnTo>
                  <a:lnTo>
                    <a:pt x="84518" y="596519"/>
                  </a:lnTo>
                  <a:lnTo>
                    <a:pt x="84112" y="596519"/>
                  </a:lnTo>
                  <a:lnTo>
                    <a:pt x="84518" y="596519"/>
                  </a:lnTo>
                  <a:lnTo>
                    <a:pt x="84518" y="595998"/>
                  </a:lnTo>
                  <a:lnTo>
                    <a:pt x="83591" y="596099"/>
                  </a:lnTo>
                  <a:lnTo>
                    <a:pt x="82943" y="596519"/>
                  </a:lnTo>
                  <a:lnTo>
                    <a:pt x="82143" y="596519"/>
                  </a:lnTo>
                  <a:lnTo>
                    <a:pt x="83820" y="597877"/>
                  </a:lnTo>
                  <a:lnTo>
                    <a:pt x="84188" y="597154"/>
                  </a:lnTo>
                  <a:lnTo>
                    <a:pt x="88074" y="597154"/>
                  </a:lnTo>
                  <a:lnTo>
                    <a:pt x="89128" y="600049"/>
                  </a:lnTo>
                  <a:lnTo>
                    <a:pt x="87617" y="600049"/>
                  </a:lnTo>
                  <a:lnTo>
                    <a:pt x="91059" y="600697"/>
                  </a:lnTo>
                  <a:lnTo>
                    <a:pt x="90906" y="600049"/>
                  </a:lnTo>
                  <a:lnTo>
                    <a:pt x="90779" y="599338"/>
                  </a:lnTo>
                  <a:lnTo>
                    <a:pt x="90690" y="598779"/>
                  </a:lnTo>
                  <a:lnTo>
                    <a:pt x="90601" y="598309"/>
                  </a:lnTo>
                  <a:lnTo>
                    <a:pt x="89916" y="598779"/>
                  </a:lnTo>
                  <a:lnTo>
                    <a:pt x="89357" y="597154"/>
                  </a:lnTo>
                  <a:lnTo>
                    <a:pt x="95250" y="597154"/>
                  </a:lnTo>
                  <a:lnTo>
                    <a:pt x="95986" y="597877"/>
                  </a:lnTo>
                  <a:lnTo>
                    <a:pt x="95631" y="597877"/>
                  </a:lnTo>
                  <a:lnTo>
                    <a:pt x="95631" y="598779"/>
                  </a:lnTo>
                  <a:lnTo>
                    <a:pt x="95364" y="598779"/>
                  </a:lnTo>
                  <a:lnTo>
                    <a:pt x="92329" y="601167"/>
                  </a:lnTo>
                  <a:lnTo>
                    <a:pt x="90817" y="603300"/>
                  </a:lnTo>
                  <a:lnTo>
                    <a:pt x="89750" y="603300"/>
                  </a:lnTo>
                  <a:lnTo>
                    <a:pt x="84950" y="597877"/>
                  </a:lnTo>
                  <a:lnTo>
                    <a:pt x="85394" y="598779"/>
                  </a:lnTo>
                  <a:lnTo>
                    <a:pt x="86169" y="600049"/>
                  </a:lnTo>
                  <a:lnTo>
                    <a:pt x="87668" y="602183"/>
                  </a:lnTo>
                  <a:lnTo>
                    <a:pt x="89611" y="604240"/>
                  </a:lnTo>
                  <a:lnTo>
                    <a:pt x="92430" y="603300"/>
                  </a:lnTo>
                  <a:lnTo>
                    <a:pt x="94919" y="602475"/>
                  </a:lnTo>
                  <a:lnTo>
                    <a:pt x="95326" y="601611"/>
                  </a:lnTo>
                  <a:lnTo>
                    <a:pt x="95732" y="600697"/>
                  </a:lnTo>
                  <a:lnTo>
                    <a:pt x="95377" y="599630"/>
                  </a:lnTo>
                  <a:lnTo>
                    <a:pt x="95275" y="599338"/>
                  </a:lnTo>
                  <a:lnTo>
                    <a:pt x="98450" y="600697"/>
                  </a:lnTo>
                  <a:lnTo>
                    <a:pt x="98018" y="600697"/>
                  </a:lnTo>
                  <a:lnTo>
                    <a:pt x="98145" y="601167"/>
                  </a:lnTo>
                  <a:lnTo>
                    <a:pt x="98259" y="601611"/>
                  </a:lnTo>
                  <a:lnTo>
                    <a:pt x="98323" y="601878"/>
                  </a:lnTo>
                  <a:lnTo>
                    <a:pt x="98412" y="602183"/>
                  </a:lnTo>
                  <a:lnTo>
                    <a:pt x="98463" y="606374"/>
                  </a:lnTo>
                  <a:lnTo>
                    <a:pt x="101650" y="607428"/>
                  </a:lnTo>
                  <a:lnTo>
                    <a:pt x="101841" y="607860"/>
                  </a:lnTo>
                  <a:lnTo>
                    <a:pt x="102260" y="608939"/>
                  </a:lnTo>
                  <a:lnTo>
                    <a:pt x="101815" y="609904"/>
                  </a:lnTo>
                  <a:lnTo>
                    <a:pt x="101650" y="610336"/>
                  </a:lnTo>
                  <a:lnTo>
                    <a:pt x="101650" y="610616"/>
                  </a:lnTo>
                  <a:lnTo>
                    <a:pt x="102552" y="610336"/>
                  </a:lnTo>
                  <a:lnTo>
                    <a:pt x="102692" y="610336"/>
                  </a:lnTo>
                  <a:lnTo>
                    <a:pt x="103403" y="609574"/>
                  </a:lnTo>
                  <a:lnTo>
                    <a:pt x="103251" y="609206"/>
                  </a:lnTo>
                  <a:lnTo>
                    <a:pt x="101511" y="605320"/>
                  </a:lnTo>
                  <a:lnTo>
                    <a:pt x="101396" y="605066"/>
                  </a:lnTo>
                  <a:lnTo>
                    <a:pt x="101028" y="604481"/>
                  </a:lnTo>
                  <a:lnTo>
                    <a:pt x="99123" y="601878"/>
                  </a:lnTo>
                  <a:lnTo>
                    <a:pt x="98145" y="599630"/>
                  </a:lnTo>
                  <a:lnTo>
                    <a:pt x="98018" y="599338"/>
                  </a:lnTo>
                  <a:lnTo>
                    <a:pt x="97396" y="597877"/>
                  </a:lnTo>
                  <a:lnTo>
                    <a:pt x="100126" y="598779"/>
                  </a:lnTo>
                  <a:lnTo>
                    <a:pt x="100838" y="598779"/>
                  </a:lnTo>
                  <a:lnTo>
                    <a:pt x="100939" y="599338"/>
                  </a:lnTo>
                  <a:lnTo>
                    <a:pt x="100990" y="599630"/>
                  </a:lnTo>
                  <a:lnTo>
                    <a:pt x="101079" y="600049"/>
                  </a:lnTo>
                  <a:lnTo>
                    <a:pt x="101193" y="600697"/>
                  </a:lnTo>
                  <a:lnTo>
                    <a:pt x="101282" y="601167"/>
                  </a:lnTo>
                  <a:lnTo>
                    <a:pt x="101371" y="601611"/>
                  </a:lnTo>
                  <a:lnTo>
                    <a:pt x="101473" y="602183"/>
                  </a:lnTo>
                  <a:lnTo>
                    <a:pt x="101600" y="602830"/>
                  </a:lnTo>
                  <a:lnTo>
                    <a:pt x="101688" y="603300"/>
                  </a:lnTo>
                  <a:lnTo>
                    <a:pt x="101790" y="603897"/>
                  </a:lnTo>
                  <a:lnTo>
                    <a:pt x="101904" y="604481"/>
                  </a:lnTo>
                  <a:lnTo>
                    <a:pt x="102019" y="605066"/>
                  </a:lnTo>
                  <a:lnTo>
                    <a:pt x="102069" y="605320"/>
                  </a:lnTo>
                  <a:lnTo>
                    <a:pt x="107188" y="612330"/>
                  </a:lnTo>
                  <a:lnTo>
                    <a:pt x="114300" y="619125"/>
                  </a:lnTo>
                  <a:lnTo>
                    <a:pt x="115074" y="619125"/>
                  </a:lnTo>
                  <a:lnTo>
                    <a:pt x="119011" y="620534"/>
                  </a:lnTo>
                  <a:lnTo>
                    <a:pt x="119126" y="621487"/>
                  </a:lnTo>
                  <a:lnTo>
                    <a:pt x="119240" y="622427"/>
                  </a:lnTo>
                  <a:lnTo>
                    <a:pt x="119354" y="623366"/>
                  </a:lnTo>
                  <a:lnTo>
                    <a:pt x="121031" y="622731"/>
                  </a:lnTo>
                  <a:lnTo>
                    <a:pt x="121208" y="624789"/>
                  </a:lnTo>
                  <a:lnTo>
                    <a:pt x="123964" y="624789"/>
                  </a:lnTo>
                  <a:lnTo>
                    <a:pt x="124802" y="626922"/>
                  </a:lnTo>
                  <a:lnTo>
                    <a:pt x="123812" y="628675"/>
                  </a:lnTo>
                  <a:lnTo>
                    <a:pt x="123698" y="628878"/>
                  </a:lnTo>
                  <a:lnTo>
                    <a:pt x="123977" y="630097"/>
                  </a:lnTo>
                  <a:lnTo>
                    <a:pt x="124040" y="630339"/>
                  </a:lnTo>
                  <a:lnTo>
                    <a:pt x="124142" y="630809"/>
                  </a:lnTo>
                  <a:lnTo>
                    <a:pt x="124968" y="630809"/>
                  </a:lnTo>
                  <a:lnTo>
                    <a:pt x="124866" y="630097"/>
                  </a:lnTo>
                  <a:lnTo>
                    <a:pt x="124790" y="629513"/>
                  </a:lnTo>
                  <a:lnTo>
                    <a:pt x="124663" y="628675"/>
                  </a:lnTo>
                  <a:lnTo>
                    <a:pt x="126085" y="627621"/>
                  </a:lnTo>
                  <a:lnTo>
                    <a:pt x="127495" y="628332"/>
                  </a:lnTo>
                  <a:lnTo>
                    <a:pt x="127749" y="629513"/>
                  </a:lnTo>
                  <a:lnTo>
                    <a:pt x="127863" y="630097"/>
                  </a:lnTo>
                  <a:lnTo>
                    <a:pt x="126796" y="631507"/>
                  </a:lnTo>
                  <a:lnTo>
                    <a:pt x="124180" y="631012"/>
                  </a:lnTo>
                  <a:lnTo>
                    <a:pt x="124320" y="631520"/>
                  </a:lnTo>
                  <a:lnTo>
                    <a:pt x="127495" y="632929"/>
                  </a:lnTo>
                  <a:lnTo>
                    <a:pt x="127635" y="632472"/>
                  </a:lnTo>
                  <a:lnTo>
                    <a:pt x="128485" y="630339"/>
                  </a:lnTo>
                  <a:lnTo>
                    <a:pt x="128981" y="630339"/>
                  </a:lnTo>
                  <a:lnTo>
                    <a:pt x="131051" y="630809"/>
                  </a:lnTo>
                  <a:lnTo>
                    <a:pt x="131165" y="631520"/>
                  </a:lnTo>
                  <a:lnTo>
                    <a:pt x="131279" y="632218"/>
                  </a:lnTo>
                  <a:lnTo>
                    <a:pt x="131394" y="632929"/>
                  </a:lnTo>
                  <a:lnTo>
                    <a:pt x="130136" y="634580"/>
                  </a:lnTo>
                  <a:lnTo>
                    <a:pt x="129286" y="634746"/>
                  </a:lnTo>
                  <a:lnTo>
                    <a:pt x="126796" y="634352"/>
                  </a:lnTo>
                  <a:lnTo>
                    <a:pt x="126796" y="634580"/>
                  </a:lnTo>
                  <a:lnTo>
                    <a:pt x="128231" y="635063"/>
                  </a:lnTo>
                  <a:lnTo>
                    <a:pt x="128409" y="635063"/>
                  </a:lnTo>
                  <a:lnTo>
                    <a:pt x="129984" y="635419"/>
                  </a:lnTo>
                  <a:lnTo>
                    <a:pt x="131191" y="634746"/>
                  </a:lnTo>
                  <a:lnTo>
                    <a:pt x="133172" y="633641"/>
                  </a:lnTo>
                  <a:lnTo>
                    <a:pt x="133883" y="635063"/>
                  </a:lnTo>
                  <a:lnTo>
                    <a:pt x="134937" y="635063"/>
                  </a:lnTo>
                  <a:lnTo>
                    <a:pt x="134556" y="633920"/>
                  </a:lnTo>
                  <a:lnTo>
                    <a:pt x="134467" y="633641"/>
                  </a:lnTo>
                  <a:lnTo>
                    <a:pt x="134340" y="633285"/>
                  </a:lnTo>
                  <a:lnTo>
                    <a:pt x="134048" y="633641"/>
                  </a:lnTo>
                  <a:lnTo>
                    <a:pt x="133858" y="633920"/>
                  </a:lnTo>
                  <a:lnTo>
                    <a:pt x="133743" y="633641"/>
                  </a:lnTo>
                  <a:lnTo>
                    <a:pt x="133273" y="632472"/>
                  </a:lnTo>
                  <a:lnTo>
                    <a:pt x="133172" y="632218"/>
                  </a:lnTo>
                  <a:lnTo>
                    <a:pt x="135140" y="631913"/>
                  </a:lnTo>
                  <a:lnTo>
                    <a:pt x="135458" y="631913"/>
                  </a:lnTo>
                  <a:lnTo>
                    <a:pt x="135382" y="632218"/>
                  </a:lnTo>
                  <a:lnTo>
                    <a:pt x="136715" y="633285"/>
                  </a:lnTo>
                  <a:lnTo>
                    <a:pt x="138442" y="631913"/>
                  </a:lnTo>
                  <a:lnTo>
                    <a:pt x="140335" y="632472"/>
                  </a:lnTo>
                  <a:lnTo>
                    <a:pt x="141046" y="631913"/>
                  </a:lnTo>
                  <a:lnTo>
                    <a:pt x="142481" y="630809"/>
                  </a:lnTo>
                  <a:lnTo>
                    <a:pt x="141795" y="630809"/>
                  </a:lnTo>
                  <a:lnTo>
                    <a:pt x="141490" y="630339"/>
                  </a:lnTo>
                  <a:lnTo>
                    <a:pt x="140068" y="628078"/>
                  </a:lnTo>
                  <a:lnTo>
                    <a:pt x="140347" y="627621"/>
                  </a:lnTo>
                  <a:lnTo>
                    <a:pt x="141884" y="625170"/>
                  </a:lnTo>
                  <a:lnTo>
                    <a:pt x="139941" y="622731"/>
                  </a:lnTo>
                  <a:lnTo>
                    <a:pt x="138480" y="620890"/>
                  </a:lnTo>
                  <a:lnTo>
                    <a:pt x="140500" y="620001"/>
                  </a:lnTo>
                  <a:lnTo>
                    <a:pt x="140500" y="619125"/>
                  </a:lnTo>
                  <a:lnTo>
                    <a:pt x="144081" y="619125"/>
                  </a:lnTo>
                  <a:close/>
                </a:path>
                <a:path w="1240154" h="678814">
                  <a:moveTo>
                    <a:pt x="145211" y="619125"/>
                  </a:moveTo>
                  <a:lnTo>
                    <a:pt x="145097" y="618528"/>
                  </a:lnTo>
                  <a:lnTo>
                    <a:pt x="144970" y="617943"/>
                  </a:lnTo>
                  <a:lnTo>
                    <a:pt x="144856" y="617347"/>
                  </a:lnTo>
                  <a:lnTo>
                    <a:pt x="144513" y="617347"/>
                  </a:lnTo>
                  <a:lnTo>
                    <a:pt x="144513" y="619467"/>
                  </a:lnTo>
                  <a:lnTo>
                    <a:pt x="144970" y="619239"/>
                  </a:lnTo>
                  <a:lnTo>
                    <a:pt x="145211" y="619125"/>
                  </a:lnTo>
                  <a:close/>
                </a:path>
                <a:path w="1240154" h="678814">
                  <a:moveTo>
                    <a:pt x="147599" y="607428"/>
                  </a:moveTo>
                  <a:lnTo>
                    <a:pt x="145923" y="606463"/>
                  </a:lnTo>
                  <a:lnTo>
                    <a:pt x="145923" y="609206"/>
                  </a:lnTo>
                  <a:lnTo>
                    <a:pt x="145211" y="610146"/>
                  </a:lnTo>
                  <a:lnTo>
                    <a:pt x="142849" y="610146"/>
                  </a:lnTo>
                  <a:lnTo>
                    <a:pt x="142735" y="608139"/>
                  </a:lnTo>
                  <a:lnTo>
                    <a:pt x="143916" y="607428"/>
                  </a:lnTo>
                  <a:lnTo>
                    <a:pt x="145567" y="607428"/>
                  </a:lnTo>
                  <a:lnTo>
                    <a:pt x="145694" y="608139"/>
                  </a:lnTo>
                  <a:lnTo>
                    <a:pt x="145821" y="608736"/>
                  </a:lnTo>
                  <a:lnTo>
                    <a:pt x="145923" y="609206"/>
                  </a:lnTo>
                  <a:lnTo>
                    <a:pt x="145923" y="606463"/>
                  </a:lnTo>
                  <a:lnTo>
                    <a:pt x="145503" y="606209"/>
                  </a:lnTo>
                  <a:lnTo>
                    <a:pt x="144487" y="605942"/>
                  </a:lnTo>
                  <a:lnTo>
                    <a:pt x="142379" y="606374"/>
                  </a:lnTo>
                  <a:lnTo>
                    <a:pt x="140957" y="609917"/>
                  </a:lnTo>
                  <a:lnTo>
                    <a:pt x="142735" y="611682"/>
                  </a:lnTo>
                  <a:lnTo>
                    <a:pt x="145211" y="612038"/>
                  </a:lnTo>
                  <a:lnTo>
                    <a:pt x="146418" y="610616"/>
                  </a:lnTo>
                  <a:lnTo>
                    <a:pt x="147332" y="609561"/>
                  </a:lnTo>
                  <a:lnTo>
                    <a:pt x="147218" y="608736"/>
                  </a:lnTo>
                  <a:lnTo>
                    <a:pt x="147129" y="608139"/>
                  </a:lnTo>
                  <a:lnTo>
                    <a:pt x="147027" y="607428"/>
                  </a:lnTo>
                  <a:lnTo>
                    <a:pt x="147599" y="607428"/>
                  </a:lnTo>
                  <a:close/>
                </a:path>
                <a:path w="1240154" h="678814">
                  <a:moveTo>
                    <a:pt x="151942" y="667639"/>
                  </a:moveTo>
                  <a:lnTo>
                    <a:pt x="150876" y="667639"/>
                  </a:lnTo>
                  <a:lnTo>
                    <a:pt x="150876" y="668705"/>
                  </a:lnTo>
                  <a:lnTo>
                    <a:pt x="151942" y="668705"/>
                  </a:lnTo>
                  <a:lnTo>
                    <a:pt x="151942" y="667639"/>
                  </a:lnTo>
                  <a:close/>
                </a:path>
                <a:path w="1240154" h="678814">
                  <a:moveTo>
                    <a:pt x="153009" y="643204"/>
                  </a:moveTo>
                  <a:lnTo>
                    <a:pt x="152768" y="642975"/>
                  </a:lnTo>
                  <a:lnTo>
                    <a:pt x="152539" y="642734"/>
                  </a:lnTo>
                  <a:lnTo>
                    <a:pt x="152298" y="642493"/>
                  </a:lnTo>
                  <a:lnTo>
                    <a:pt x="152057" y="642734"/>
                  </a:lnTo>
                  <a:lnTo>
                    <a:pt x="151828" y="642975"/>
                  </a:lnTo>
                  <a:lnTo>
                    <a:pt x="151587" y="643204"/>
                  </a:lnTo>
                  <a:lnTo>
                    <a:pt x="153009" y="643204"/>
                  </a:lnTo>
                  <a:close/>
                </a:path>
                <a:path w="1240154" h="678814">
                  <a:moveTo>
                    <a:pt x="153352" y="648512"/>
                  </a:moveTo>
                  <a:lnTo>
                    <a:pt x="152336" y="646391"/>
                  </a:lnTo>
                  <a:lnTo>
                    <a:pt x="150622" y="646760"/>
                  </a:lnTo>
                  <a:lnTo>
                    <a:pt x="149821" y="644271"/>
                  </a:lnTo>
                  <a:lnTo>
                    <a:pt x="149466" y="644271"/>
                  </a:lnTo>
                  <a:lnTo>
                    <a:pt x="149758" y="646861"/>
                  </a:lnTo>
                  <a:lnTo>
                    <a:pt x="151561" y="647573"/>
                  </a:lnTo>
                  <a:lnTo>
                    <a:pt x="153352" y="648512"/>
                  </a:lnTo>
                  <a:close/>
                </a:path>
                <a:path w="1240154" h="678814">
                  <a:moveTo>
                    <a:pt x="184873" y="632929"/>
                  </a:moveTo>
                  <a:lnTo>
                    <a:pt x="183934" y="633056"/>
                  </a:lnTo>
                  <a:lnTo>
                    <a:pt x="182041" y="633285"/>
                  </a:lnTo>
                  <a:lnTo>
                    <a:pt x="181343" y="634707"/>
                  </a:lnTo>
                  <a:lnTo>
                    <a:pt x="182753" y="634707"/>
                  </a:lnTo>
                  <a:lnTo>
                    <a:pt x="183667" y="633996"/>
                  </a:lnTo>
                  <a:lnTo>
                    <a:pt x="184238" y="633984"/>
                  </a:lnTo>
                  <a:lnTo>
                    <a:pt x="184873" y="632929"/>
                  </a:lnTo>
                  <a:close/>
                </a:path>
                <a:path w="1240154" h="678814">
                  <a:moveTo>
                    <a:pt x="190195" y="633285"/>
                  </a:moveTo>
                  <a:lnTo>
                    <a:pt x="188785" y="634834"/>
                  </a:lnTo>
                  <a:lnTo>
                    <a:pt x="186359" y="636143"/>
                  </a:lnTo>
                  <a:lnTo>
                    <a:pt x="184175" y="636828"/>
                  </a:lnTo>
                  <a:lnTo>
                    <a:pt x="183819" y="637540"/>
                  </a:lnTo>
                  <a:lnTo>
                    <a:pt x="184873" y="637540"/>
                  </a:lnTo>
                  <a:lnTo>
                    <a:pt x="186194" y="636333"/>
                  </a:lnTo>
                  <a:lnTo>
                    <a:pt x="188061" y="635495"/>
                  </a:lnTo>
                  <a:lnTo>
                    <a:pt x="189484" y="635419"/>
                  </a:lnTo>
                  <a:lnTo>
                    <a:pt x="189979" y="634606"/>
                  </a:lnTo>
                  <a:lnTo>
                    <a:pt x="190195" y="633285"/>
                  </a:lnTo>
                  <a:close/>
                </a:path>
                <a:path w="1240154" h="678814">
                  <a:moveTo>
                    <a:pt x="214630" y="677557"/>
                  </a:moveTo>
                  <a:lnTo>
                    <a:pt x="212864" y="677557"/>
                  </a:lnTo>
                  <a:lnTo>
                    <a:pt x="213093" y="677799"/>
                  </a:lnTo>
                  <a:lnTo>
                    <a:pt x="213563" y="678268"/>
                  </a:lnTo>
                  <a:lnTo>
                    <a:pt x="213931" y="678040"/>
                  </a:lnTo>
                  <a:lnTo>
                    <a:pt x="214274" y="677799"/>
                  </a:lnTo>
                  <a:lnTo>
                    <a:pt x="214630" y="677557"/>
                  </a:lnTo>
                  <a:close/>
                </a:path>
                <a:path w="1240154" h="678814">
                  <a:moveTo>
                    <a:pt x="242252" y="614514"/>
                  </a:moveTo>
                  <a:lnTo>
                    <a:pt x="241439" y="614400"/>
                  </a:lnTo>
                  <a:lnTo>
                    <a:pt x="240614" y="614273"/>
                  </a:lnTo>
                  <a:lnTo>
                    <a:pt x="239776" y="614159"/>
                  </a:lnTo>
                  <a:lnTo>
                    <a:pt x="239661" y="614400"/>
                  </a:lnTo>
                  <a:lnTo>
                    <a:pt x="239534" y="614629"/>
                  </a:lnTo>
                  <a:lnTo>
                    <a:pt x="239433" y="614870"/>
                  </a:lnTo>
                  <a:lnTo>
                    <a:pt x="240842" y="614870"/>
                  </a:lnTo>
                  <a:lnTo>
                    <a:pt x="241325" y="614756"/>
                  </a:lnTo>
                  <a:lnTo>
                    <a:pt x="241782" y="614629"/>
                  </a:lnTo>
                  <a:lnTo>
                    <a:pt x="242252" y="614514"/>
                  </a:lnTo>
                  <a:close/>
                </a:path>
                <a:path w="1240154" h="678814">
                  <a:moveTo>
                    <a:pt x="254965" y="633679"/>
                  </a:moveTo>
                  <a:lnTo>
                    <a:pt x="250990" y="634428"/>
                  </a:lnTo>
                  <a:lnTo>
                    <a:pt x="250405" y="634707"/>
                  </a:lnTo>
                  <a:lnTo>
                    <a:pt x="249694" y="634707"/>
                  </a:lnTo>
                  <a:lnTo>
                    <a:pt x="249974" y="635495"/>
                  </a:lnTo>
                  <a:lnTo>
                    <a:pt x="250405" y="635762"/>
                  </a:lnTo>
                  <a:lnTo>
                    <a:pt x="251587" y="635533"/>
                  </a:lnTo>
                  <a:lnTo>
                    <a:pt x="252768" y="635292"/>
                  </a:lnTo>
                  <a:lnTo>
                    <a:pt x="253949" y="635063"/>
                  </a:lnTo>
                  <a:lnTo>
                    <a:pt x="254965" y="633679"/>
                  </a:lnTo>
                  <a:close/>
                </a:path>
                <a:path w="1240154" h="678814">
                  <a:moveTo>
                    <a:pt x="272364" y="628675"/>
                  </a:moveTo>
                  <a:lnTo>
                    <a:pt x="270916" y="629272"/>
                  </a:lnTo>
                  <a:lnTo>
                    <a:pt x="270687" y="629297"/>
                  </a:lnTo>
                  <a:lnTo>
                    <a:pt x="271297" y="630809"/>
                  </a:lnTo>
                  <a:lnTo>
                    <a:pt x="272364" y="629742"/>
                  </a:lnTo>
                  <a:lnTo>
                    <a:pt x="272364" y="628675"/>
                  </a:lnTo>
                  <a:close/>
                </a:path>
                <a:path w="1240154" h="678814">
                  <a:moveTo>
                    <a:pt x="274485" y="559257"/>
                  </a:moveTo>
                  <a:lnTo>
                    <a:pt x="265963" y="560590"/>
                  </a:lnTo>
                  <a:lnTo>
                    <a:pt x="260210" y="563892"/>
                  </a:lnTo>
                  <a:lnTo>
                    <a:pt x="252882" y="565988"/>
                  </a:lnTo>
                  <a:lnTo>
                    <a:pt x="252882" y="566343"/>
                  </a:lnTo>
                  <a:lnTo>
                    <a:pt x="253949" y="566343"/>
                  </a:lnTo>
                  <a:lnTo>
                    <a:pt x="274485" y="559257"/>
                  </a:lnTo>
                  <a:close/>
                </a:path>
                <a:path w="1240154" h="678814">
                  <a:moveTo>
                    <a:pt x="284060" y="567410"/>
                  </a:moveTo>
                  <a:lnTo>
                    <a:pt x="283933" y="566940"/>
                  </a:lnTo>
                  <a:lnTo>
                    <a:pt x="283819" y="566458"/>
                  </a:lnTo>
                  <a:lnTo>
                    <a:pt x="283692" y="565988"/>
                  </a:lnTo>
                  <a:lnTo>
                    <a:pt x="280860" y="565988"/>
                  </a:lnTo>
                  <a:lnTo>
                    <a:pt x="281622" y="566877"/>
                  </a:lnTo>
                  <a:lnTo>
                    <a:pt x="282625" y="567182"/>
                  </a:lnTo>
                  <a:lnTo>
                    <a:pt x="284060" y="567410"/>
                  </a:lnTo>
                  <a:close/>
                </a:path>
                <a:path w="1240154" h="678814">
                  <a:moveTo>
                    <a:pt x="290080" y="601764"/>
                  </a:moveTo>
                  <a:lnTo>
                    <a:pt x="289483" y="601878"/>
                  </a:lnTo>
                  <a:lnTo>
                    <a:pt x="288899" y="602005"/>
                  </a:lnTo>
                  <a:lnTo>
                    <a:pt x="288302" y="602119"/>
                  </a:lnTo>
                  <a:lnTo>
                    <a:pt x="288899" y="602234"/>
                  </a:lnTo>
                  <a:lnTo>
                    <a:pt x="289483" y="602361"/>
                  </a:lnTo>
                  <a:lnTo>
                    <a:pt x="290080" y="602475"/>
                  </a:lnTo>
                  <a:lnTo>
                    <a:pt x="290080" y="601764"/>
                  </a:lnTo>
                  <a:close/>
                </a:path>
                <a:path w="1240154" h="678814">
                  <a:moveTo>
                    <a:pt x="292557" y="578027"/>
                  </a:moveTo>
                  <a:lnTo>
                    <a:pt x="290791" y="576605"/>
                  </a:lnTo>
                  <a:lnTo>
                    <a:pt x="288759" y="575830"/>
                  </a:lnTo>
                  <a:lnTo>
                    <a:pt x="285470" y="575906"/>
                  </a:lnTo>
                  <a:lnTo>
                    <a:pt x="285242" y="576618"/>
                  </a:lnTo>
                  <a:lnTo>
                    <a:pt x="285115" y="576973"/>
                  </a:lnTo>
                  <a:lnTo>
                    <a:pt x="287502" y="576249"/>
                  </a:lnTo>
                  <a:lnTo>
                    <a:pt x="289039" y="577913"/>
                  </a:lnTo>
                  <a:lnTo>
                    <a:pt x="292557" y="578027"/>
                  </a:lnTo>
                  <a:close/>
                </a:path>
                <a:path w="1240154" h="678814">
                  <a:moveTo>
                    <a:pt x="306730" y="578383"/>
                  </a:moveTo>
                  <a:lnTo>
                    <a:pt x="293979" y="578027"/>
                  </a:lnTo>
                  <a:lnTo>
                    <a:pt x="293979" y="578383"/>
                  </a:lnTo>
                  <a:lnTo>
                    <a:pt x="296075" y="579475"/>
                  </a:lnTo>
                  <a:lnTo>
                    <a:pt x="299224" y="579564"/>
                  </a:lnTo>
                  <a:lnTo>
                    <a:pt x="302463" y="579450"/>
                  </a:lnTo>
                  <a:lnTo>
                    <a:pt x="303593" y="578815"/>
                  </a:lnTo>
                  <a:lnTo>
                    <a:pt x="304723" y="578751"/>
                  </a:lnTo>
                  <a:lnTo>
                    <a:pt x="306019" y="579094"/>
                  </a:lnTo>
                  <a:lnTo>
                    <a:pt x="306730" y="578383"/>
                  </a:lnTo>
                  <a:close/>
                </a:path>
                <a:path w="1240154" h="678814">
                  <a:moveTo>
                    <a:pt x="328320" y="90678"/>
                  </a:moveTo>
                  <a:lnTo>
                    <a:pt x="327609" y="91046"/>
                  </a:lnTo>
                  <a:lnTo>
                    <a:pt x="327266" y="91732"/>
                  </a:lnTo>
                  <a:lnTo>
                    <a:pt x="327977" y="91732"/>
                  </a:lnTo>
                  <a:lnTo>
                    <a:pt x="328091" y="91376"/>
                  </a:lnTo>
                  <a:lnTo>
                    <a:pt x="328218" y="91020"/>
                  </a:lnTo>
                  <a:lnTo>
                    <a:pt x="328320" y="90678"/>
                  </a:lnTo>
                  <a:close/>
                </a:path>
                <a:path w="1240154" h="678814">
                  <a:moveTo>
                    <a:pt x="330809" y="80899"/>
                  </a:moveTo>
                  <a:lnTo>
                    <a:pt x="328866" y="82054"/>
                  </a:lnTo>
                  <a:lnTo>
                    <a:pt x="330809" y="83591"/>
                  </a:lnTo>
                  <a:lnTo>
                    <a:pt x="330809" y="80899"/>
                  </a:lnTo>
                  <a:close/>
                </a:path>
                <a:path w="1240154" h="678814">
                  <a:moveTo>
                    <a:pt x="331520" y="74028"/>
                  </a:moveTo>
                  <a:lnTo>
                    <a:pt x="331038" y="75323"/>
                  </a:lnTo>
                  <a:lnTo>
                    <a:pt x="330098" y="77927"/>
                  </a:lnTo>
                  <a:lnTo>
                    <a:pt x="330809" y="78155"/>
                  </a:lnTo>
                  <a:lnTo>
                    <a:pt x="331152" y="78282"/>
                  </a:lnTo>
                  <a:lnTo>
                    <a:pt x="331279" y="76860"/>
                  </a:lnTo>
                  <a:lnTo>
                    <a:pt x="331393" y="75438"/>
                  </a:lnTo>
                  <a:lnTo>
                    <a:pt x="331520" y="74028"/>
                  </a:lnTo>
                  <a:close/>
                </a:path>
                <a:path w="1240154" h="678814">
                  <a:moveTo>
                    <a:pt x="331851" y="80264"/>
                  </a:moveTo>
                  <a:lnTo>
                    <a:pt x="330809" y="80264"/>
                  </a:lnTo>
                  <a:lnTo>
                    <a:pt x="330809" y="80899"/>
                  </a:lnTo>
                  <a:lnTo>
                    <a:pt x="331851" y="80264"/>
                  </a:lnTo>
                  <a:close/>
                </a:path>
                <a:path w="1240154" h="678814">
                  <a:moveTo>
                    <a:pt x="332574" y="90322"/>
                  </a:moveTo>
                  <a:lnTo>
                    <a:pt x="330454" y="91020"/>
                  </a:lnTo>
                  <a:lnTo>
                    <a:pt x="329412" y="93167"/>
                  </a:lnTo>
                  <a:lnTo>
                    <a:pt x="328345" y="95821"/>
                  </a:lnTo>
                  <a:lnTo>
                    <a:pt x="327621" y="97751"/>
                  </a:lnTo>
                  <a:lnTo>
                    <a:pt x="328320" y="97751"/>
                  </a:lnTo>
                  <a:lnTo>
                    <a:pt x="330085" y="95567"/>
                  </a:lnTo>
                  <a:lnTo>
                    <a:pt x="331533" y="93332"/>
                  </a:lnTo>
                  <a:lnTo>
                    <a:pt x="332574" y="90322"/>
                  </a:lnTo>
                  <a:close/>
                </a:path>
                <a:path w="1240154" h="678814">
                  <a:moveTo>
                    <a:pt x="340360" y="105194"/>
                  </a:moveTo>
                  <a:lnTo>
                    <a:pt x="340017" y="105194"/>
                  </a:lnTo>
                  <a:lnTo>
                    <a:pt x="339267" y="106083"/>
                  </a:lnTo>
                  <a:lnTo>
                    <a:pt x="339051" y="107797"/>
                  </a:lnTo>
                  <a:lnTo>
                    <a:pt x="339674" y="109093"/>
                  </a:lnTo>
                  <a:lnTo>
                    <a:pt x="339890" y="107797"/>
                  </a:lnTo>
                  <a:lnTo>
                    <a:pt x="340131" y="106489"/>
                  </a:lnTo>
                  <a:lnTo>
                    <a:pt x="340360" y="105194"/>
                  </a:lnTo>
                  <a:close/>
                </a:path>
                <a:path w="1240154" h="678814">
                  <a:moveTo>
                    <a:pt x="348157" y="87134"/>
                  </a:moveTo>
                  <a:lnTo>
                    <a:pt x="347091" y="86779"/>
                  </a:lnTo>
                  <a:lnTo>
                    <a:pt x="341998" y="90576"/>
                  </a:lnTo>
                  <a:lnTo>
                    <a:pt x="341515" y="97485"/>
                  </a:lnTo>
                  <a:lnTo>
                    <a:pt x="340728" y="100939"/>
                  </a:lnTo>
                  <a:lnTo>
                    <a:pt x="339026" y="102984"/>
                  </a:lnTo>
                  <a:lnTo>
                    <a:pt x="343103" y="105232"/>
                  </a:lnTo>
                  <a:lnTo>
                    <a:pt x="339255" y="116319"/>
                  </a:lnTo>
                  <a:lnTo>
                    <a:pt x="336524" y="124587"/>
                  </a:lnTo>
                  <a:lnTo>
                    <a:pt x="334289" y="132905"/>
                  </a:lnTo>
                  <a:lnTo>
                    <a:pt x="333286" y="140258"/>
                  </a:lnTo>
                  <a:lnTo>
                    <a:pt x="333209" y="143433"/>
                  </a:lnTo>
                  <a:lnTo>
                    <a:pt x="327850" y="149669"/>
                  </a:lnTo>
                  <a:lnTo>
                    <a:pt x="329387" y="152298"/>
                  </a:lnTo>
                  <a:lnTo>
                    <a:pt x="333159" y="145669"/>
                  </a:lnTo>
                  <a:lnTo>
                    <a:pt x="336588" y="138252"/>
                  </a:lnTo>
                  <a:lnTo>
                    <a:pt x="342849" y="122897"/>
                  </a:lnTo>
                  <a:lnTo>
                    <a:pt x="340436" y="118173"/>
                  </a:lnTo>
                  <a:lnTo>
                    <a:pt x="344728" y="110820"/>
                  </a:lnTo>
                  <a:lnTo>
                    <a:pt x="344982" y="110147"/>
                  </a:lnTo>
                  <a:lnTo>
                    <a:pt x="343319" y="99898"/>
                  </a:lnTo>
                  <a:lnTo>
                    <a:pt x="346087" y="89179"/>
                  </a:lnTo>
                  <a:lnTo>
                    <a:pt x="348157" y="87490"/>
                  </a:lnTo>
                  <a:lnTo>
                    <a:pt x="348157" y="87134"/>
                  </a:lnTo>
                  <a:close/>
                </a:path>
                <a:path w="1240154" h="678814">
                  <a:moveTo>
                    <a:pt x="355600" y="117944"/>
                  </a:moveTo>
                  <a:lnTo>
                    <a:pt x="354215" y="118770"/>
                  </a:lnTo>
                  <a:lnTo>
                    <a:pt x="353504" y="119621"/>
                  </a:lnTo>
                  <a:lnTo>
                    <a:pt x="353123" y="121488"/>
                  </a:lnTo>
                  <a:lnTo>
                    <a:pt x="353822" y="121488"/>
                  </a:lnTo>
                  <a:lnTo>
                    <a:pt x="355015" y="119126"/>
                  </a:lnTo>
                  <a:lnTo>
                    <a:pt x="355600" y="117944"/>
                  </a:lnTo>
                  <a:close/>
                </a:path>
                <a:path w="1240154" h="678814">
                  <a:moveTo>
                    <a:pt x="359854" y="57734"/>
                  </a:moveTo>
                  <a:lnTo>
                    <a:pt x="359371" y="57378"/>
                  </a:lnTo>
                  <a:lnTo>
                    <a:pt x="358914" y="57023"/>
                  </a:lnTo>
                  <a:lnTo>
                    <a:pt x="358432" y="56667"/>
                  </a:lnTo>
                  <a:lnTo>
                    <a:pt x="358076" y="56667"/>
                  </a:lnTo>
                  <a:lnTo>
                    <a:pt x="358076" y="57023"/>
                  </a:lnTo>
                  <a:lnTo>
                    <a:pt x="358673" y="57264"/>
                  </a:lnTo>
                  <a:lnTo>
                    <a:pt x="359257" y="57492"/>
                  </a:lnTo>
                  <a:lnTo>
                    <a:pt x="359854" y="57734"/>
                  </a:lnTo>
                  <a:close/>
                </a:path>
                <a:path w="1240154" h="678814">
                  <a:moveTo>
                    <a:pt x="371538" y="43916"/>
                  </a:moveTo>
                  <a:lnTo>
                    <a:pt x="371297" y="43688"/>
                  </a:lnTo>
                  <a:lnTo>
                    <a:pt x="371182" y="43561"/>
                  </a:lnTo>
                  <a:lnTo>
                    <a:pt x="369887" y="44399"/>
                  </a:lnTo>
                  <a:lnTo>
                    <a:pt x="369595" y="44691"/>
                  </a:lnTo>
                  <a:lnTo>
                    <a:pt x="369417" y="45694"/>
                  </a:lnTo>
                  <a:lnTo>
                    <a:pt x="371538" y="43916"/>
                  </a:lnTo>
                  <a:close/>
                </a:path>
                <a:path w="1240154" h="678814">
                  <a:moveTo>
                    <a:pt x="372249" y="66230"/>
                  </a:moveTo>
                  <a:lnTo>
                    <a:pt x="371767" y="66001"/>
                  </a:lnTo>
                  <a:lnTo>
                    <a:pt x="371538" y="65874"/>
                  </a:lnTo>
                  <a:lnTo>
                    <a:pt x="370522" y="67729"/>
                  </a:lnTo>
                  <a:lnTo>
                    <a:pt x="365010" y="72694"/>
                  </a:lnTo>
                  <a:lnTo>
                    <a:pt x="365163" y="76149"/>
                  </a:lnTo>
                  <a:lnTo>
                    <a:pt x="366814" y="74041"/>
                  </a:lnTo>
                  <a:lnTo>
                    <a:pt x="368706" y="73634"/>
                  </a:lnTo>
                  <a:lnTo>
                    <a:pt x="369760" y="72605"/>
                  </a:lnTo>
                  <a:lnTo>
                    <a:pt x="369049" y="71894"/>
                  </a:lnTo>
                  <a:lnTo>
                    <a:pt x="368592" y="72377"/>
                  </a:lnTo>
                  <a:lnTo>
                    <a:pt x="368350" y="72605"/>
                  </a:lnTo>
                  <a:lnTo>
                    <a:pt x="370179" y="70383"/>
                  </a:lnTo>
                  <a:lnTo>
                    <a:pt x="371627" y="69342"/>
                  </a:lnTo>
                  <a:lnTo>
                    <a:pt x="372249" y="66586"/>
                  </a:lnTo>
                  <a:lnTo>
                    <a:pt x="372249" y="66230"/>
                  </a:lnTo>
                  <a:close/>
                </a:path>
                <a:path w="1240154" h="678814">
                  <a:moveTo>
                    <a:pt x="373672" y="37896"/>
                  </a:moveTo>
                  <a:lnTo>
                    <a:pt x="372605" y="37198"/>
                  </a:lnTo>
                  <a:lnTo>
                    <a:pt x="370954" y="38658"/>
                  </a:lnTo>
                  <a:lnTo>
                    <a:pt x="371043" y="39649"/>
                  </a:lnTo>
                  <a:lnTo>
                    <a:pt x="368350" y="39306"/>
                  </a:lnTo>
                  <a:lnTo>
                    <a:pt x="369163" y="40157"/>
                  </a:lnTo>
                  <a:lnTo>
                    <a:pt x="370687" y="40157"/>
                  </a:lnTo>
                  <a:lnTo>
                    <a:pt x="371170" y="39662"/>
                  </a:lnTo>
                  <a:lnTo>
                    <a:pt x="371500" y="39306"/>
                  </a:lnTo>
                  <a:lnTo>
                    <a:pt x="372008" y="38417"/>
                  </a:lnTo>
                  <a:lnTo>
                    <a:pt x="373672" y="37896"/>
                  </a:lnTo>
                  <a:close/>
                </a:path>
                <a:path w="1240154" h="678814">
                  <a:moveTo>
                    <a:pt x="408381" y="537298"/>
                  </a:moveTo>
                  <a:lnTo>
                    <a:pt x="401650" y="544029"/>
                  </a:lnTo>
                  <a:lnTo>
                    <a:pt x="402348" y="544029"/>
                  </a:lnTo>
                  <a:lnTo>
                    <a:pt x="404368" y="541794"/>
                  </a:lnTo>
                  <a:lnTo>
                    <a:pt x="408381" y="537298"/>
                  </a:lnTo>
                  <a:close/>
                </a:path>
                <a:path w="1240154" h="678814">
                  <a:moveTo>
                    <a:pt x="439889" y="513930"/>
                  </a:moveTo>
                  <a:lnTo>
                    <a:pt x="439547" y="514159"/>
                  </a:lnTo>
                  <a:lnTo>
                    <a:pt x="439178" y="514400"/>
                  </a:lnTo>
                  <a:lnTo>
                    <a:pt x="438835" y="514629"/>
                  </a:lnTo>
                  <a:lnTo>
                    <a:pt x="439547" y="514629"/>
                  </a:lnTo>
                  <a:lnTo>
                    <a:pt x="439661" y="514400"/>
                  </a:lnTo>
                  <a:lnTo>
                    <a:pt x="439788" y="514159"/>
                  </a:lnTo>
                  <a:lnTo>
                    <a:pt x="439889" y="513930"/>
                  </a:lnTo>
                  <a:close/>
                </a:path>
                <a:path w="1240154" h="678814">
                  <a:moveTo>
                    <a:pt x="442379" y="500824"/>
                  </a:moveTo>
                  <a:lnTo>
                    <a:pt x="437070" y="504748"/>
                  </a:lnTo>
                  <a:lnTo>
                    <a:pt x="431774" y="509016"/>
                  </a:lnTo>
                  <a:lnTo>
                    <a:pt x="426821" y="513626"/>
                  </a:lnTo>
                  <a:lnTo>
                    <a:pt x="422541" y="518528"/>
                  </a:lnTo>
                  <a:lnTo>
                    <a:pt x="423240" y="518528"/>
                  </a:lnTo>
                  <a:lnTo>
                    <a:pt x="427837" y="514108"/>
                  </a:lnTo>
                  <a:lnTo>
                    <a:pt x="433336" y="510044"/>
                  </a:lnTo>
                  <a:lnTo>
                    <a:pt x="438569" y="505815"/>
                  </a:lnTo>
                  <a:lnTo>
                    <a:pt x="442379" y="500824"/>
                  </a:lnTo>
                  <a:close/>
                </a:path>
                <a:path w="1240154" h="678814">
                  <a:moveTo>
                    <a:pt x="444855" y="499402"/>
                  </a:moveTo>
                  <a:lnTo>
                    <a:pt x="443903" y="499173"/>
                  </a:lnTo>
                  <a:lnTo>
                    <a:pt x="443433" y="499046"/>
                  </a:lnTo>
                  <a:lnTo>
                    <a:pt x="442760" y="499973"/>
                  </a:lnTo>
                  <a:lnTo>
                    <a:pt x="442734" y="500824"/>
                  </a:lnTo>
                  <a:lnTo>
                    <a:pt x="443204" y="500354"/>
                  </a:lnTo>
                  <a:lnTo>
                    <a:pt x="443674" y="499872"/>
                  </a:lnTo>
                  <a:lnTo>
                    <a:pt x="444144" y="499402"/>
                  </a:lnTo>
                  <a:lnTo>
                    <a:pt x="444855" y="499402"/>
                  </a:lnTo>
                  <a:close/>
                </a:path>
                <a:path w="1240154" h="678814">
                  <a:moveTo>
                    <a:pt x="483108" y="479564"/>
                  </a:moveTo>
                  <a:lnTo>
                    <a:pt x="478701" y="480110"/>
                  </a:lnTo>
                  <a:lnTo>
                    <a:pt x="474535" y="481304"/>
                  </a:lnTo>
                  <a:lnTo>
                    <a:pt x="471411" y="483108"/>
                  </a:lnTo>
                  <a:lnTo>
                    <a:pt x="470712" y="483108"/>
                  </a:lnTo>
                  <a:lnTo>
                    <a:pt x="472490" y="483463"/>
                  </a:lnTo>
                  <a:lnTo>
                    <a:pt x="475183" y="481799"/>
                  </a:lnTo>
                  <a:lnTo>
                    <a:pt x="479107" y="481025"/>
                  </a:lnTo>
                  <a:lnTo>
                    <a:pt x="482752" y="480275"/>
                  </a:lnTo>
                  <a:lnTo>
                    <a:pt x="483108" y="479564"/>
                  </a:lnTo>
                  <a:close/>
                </a:path>
                <a:path w="1240154" h="678814">
                  <a:moveTo>
                    <a:pt x="1048740" y="140258"/>
                  </a:moveTo>
                  <a:lnTo>
                    <a:pt x="1048512" y="140144"/>
                  </a:lnTo>
                  <a:lnTo>
                    <a:pt x="1048270" y="140017"/>
                  </a:lnTo>
                  <a:lnTo>
                    <a:pt x="1048042" y="139903"/>
                  </a:lnTo>
                  <a:lnTo>
                    <a:pt x="1046975" y="139903"/>
                  </a:lnTo>
                  <a:lnTo>
                    <a:pt x="1046264" y="139903"/>
                  </a:lnTo>
                  <a:lnTo>
                    <a:pt x="1047089" y="140017"/>
                  </a:lnTo>
                  <a:lnTo>
                    <a:pt x="1047915" y="140144"/>
                  </a:lnTo>
                  <a:lnTo>
                    <a:pt x="1048740" y="140258"/>
                  </a:lnTo>
                  <a:close/>
                </a:path>
                <a:path w="1240154" h="678814">
                  <a:moveTo>
                    <a:pt x="1056894" y="140258"/>
                  </a:moveTo>
                  <a:lnTo>
                    <a:pt x="1056703" y="140068"/>
                  </a:lnTo>
                  <a:lnTo>
                    <a:pt x="1055827" y="139903"/>
                  </a:lnTo>
                  <a:lnTo>
                    <a:pt x="1055827" y="140258"/>
                  </a:lnTo>
                  <a:lnTo>
                    <a:pt x="1056894" y="140258"/>
                  </a:lnTo>
                  <a:close/>
                </a:path>
                <a:path w="1240154" h="678814">
                  <a:moveTo>
                    <a:pt x="1240002" y="0"/>
                  </a:moveTo>
                  <a:lnTo>
                    <a:pt x="1239647" y="114"/>
                  </a:lnTo>
                  <a:lnTo>
                    <a:pt x="1239291" y="241"/>
                  </a:lnTo>
                  <a:lnTo>
                    <a:pt x="1238948" y="355"/>
                  </a:lnTo>
                  <a:lnTo>
                    <a:pt x="1239177" y="711"/>
                  </a:lnTo>
                  <a:lnTo>
                    <a:pt x="1239418" y="1066"/>
                  </a:lnTo>
                  <a:lnTo>
                    <a:pt x="1239647" y="1422"/>
                  </a:lnTo>
                  <a:lnTo>
                    <a:pt x="1239774" y="939"/>
                  </a:lnTo>
                  <a:lnTo>
                    <a:pt x="1240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7310590" y="2529369"/>
              <a:ext cx="1223010" cy="480059"/>
            </a:xfrm>
            <a:custGeom>
              <a:avLst/>
              <a:gdLst/>
              <a:ahLst/>
              <a:cxnLst/>
              <a:rect l="l" t="t" r="r" b="b"/>
              <a:pathLst>
                <a:path w="1223009" h="480060">
                  <a:moveTo>
                    <a:pt x="2133" y="217474"/>
                  </a:moveTo>
                  <a:lnTo>
                    <a:pt x="355" y="218528"/>
                  </a:lnTo>
                  <a:lnTo>
                    <a:pt x="127" y="219481"/>
                  </a:lnTo>
                  <a:lnTo>
                    <a:pt x="0" y="219951"/>
                  </a:lnTo>
                  <a:lnTo>
                    <a:pt x="1422" y="219951"/>
                  </a:lnTo>
                  <a:lnTo>
                    <a:pt x="1549" y="219595"/>
                  </a:lnTo>
                  <a:lnTo>
                    <a:pt x="1651" y="219240"/>
                  </a:lnTo>
                  <a:lnTo>
                    <a:pt x="1778" y="218884"/>
                  </a:lnTo>
                  <a:lnTo>
                    <a:pt x="2006" y="217944"/>
                  </a:lnTo>
                  <a:lnTo>
                    <a:pt x="2133" y="217474"/>
                  </a:lnTo>
                  <a:close/>
                </a:path>
                <a:path w="1223009" h="480060">
                  <a:moveTo>
                    <a:pt x="11341" y="214287"/>
                  </a:moveTo>
                  <a:lnTo>
                    <a:pt x="11099" y="214515"/>
                  </a:lnTo>
                  <a:lnTo>
                    <a:pt x="10871" y="214757"/>
                  </a:lnTo>
                  <a:lnTo>
                    <a:pt x="10629" y="214985"/>
                  </a:lnTo>
                  <a:lnTo>
                    <a:pt x="11341" y="214985"/>
                  </a:lnTo>
                  <a:lnTo>
                    <a:pt x="11341" y="214287"/>
                  </a:lnTo>
                  <a:close/>
                </a:path>
                <a:path w="1223009" h="480060">
                  <a:moveTo>
                    <a:pt x="13462" y="217817"/>
                  </a:moveTo>
                  <a:lnTo>
                    <a:pt x="13106" y="217817"/>
                  </a:lnTo>
                  <a:lnTo>
                    <a:pt x="12877" y="218173"/>
                  </a:lnTo>
                  <a:lnTo>
                    <a:pt x="12395" y="218884"/>
                  </a:lnTo>
                  <a:lnTo>
                    <a:pt x="12750" y="218998"/>
                  </a:lnTo>
                  <a:lnTo>
                    <a:pt x="13106" y="219125"/>
                  </a:lnTo>
                  <a:lnTo>
                    <a:pt x="13462" y="219240"/>
                  </a:lnTo>
                  <a:lnTo>
                    <a:pt x="13462" y="217817"/>
                  </a:lnTo>
                  <a:close/>
                </a:path>
                <a:path w="1223009" h="480060">
                  <a:moveTo>
                    <a:pt x="17360" y="174612"/>
                  </a:moveTo>
                  <a:lnTo>
                    <a:pt x="16662" y="173342"/>
                  </a:lnTo>
                  <a:lnTo>
                    <a:pt x="15227" y="172847"/>
                  </a:lnTo>
                  <a:lnTo>
                    <a:pt x="15938" y="173964"/>
                  </a:lnTo>
                  <a:lnTo>
                    <a:pt x="15455" y="173901"/>
                  </a:lnTo>
                  <a:lnTo>
                    <a:pt x="17360" y="174612"/>
                  </a:lnTo>
                  <a:close/>
                </a:path>
                <a:path w="1223009" h="480060">
                  <a:moveTo>
                    <a:pt x="21615" y="200825"/>
                  </a:moveTo>
                  <a:lnTo>
                    <a:pt x="20967" y="201295"/>
                  </a:lnTo>
                  <a:lnTo>
                    <a:pt x="21399" y="201206"/>
                  </a:lnTo>
                  <a:lnTo>
                    <a:pt x="21247" y="201536"/>
                  </a:lnTo>
                  <a:lnTo>
                    <a:pt x="21374" y="201295"/>
                  </a:lnTo>
                  <a:lnTo>
                    <a:pt x="21488" y="201053"/>
                  </a:lnTo>
                  <a:lnTo>
                    <a:pt x="21615" y="200825"/>
                  </a:lnTo>
                  <a:close/>
                </a:path>
                <a:path w="1223009" h="480060">
                  <a:moveTo>
                    <a:pt x="150888" y="319125"/>
                  </a:moveTo>
                  <a:lnTo>
                    <a:pt x="149910" y="317868"/>
                  </a:lnTo>
                  <a:lnTo>
                    <a:pt x="148310" y="316699"/>
                  </a:lnTo>
                  <a:lnTo>
                    <a:pt x="146456" y="315595"/>
                  </a:lnTo>
                  <a:lnTo>
                    <a:pt x="146278" y="315937"/>
                  </a:lnTo>
                  <a:lnTo>
                    <a:pt x="145580" y="315226"/>
                  </a:lnTo>
                  <a:lnTo>
                    <a:pt x="145808" y="315226"/>
                  </a:lnTo>
                  <a:lnTo>
                    <a:pt x="142455" y="313347"/>
                  </a:lnTo>
                  <a:lnTo>
                    <a:pt x="138442" y="311696"/>
                  </a:lnTo>
                  <a:lnTo>
                    <a:pt x="135661" y="310261"/>
                  </a:lnTo>
                  <a:lnTo>
                    <a:pt x="137096" y="312572"/>
                  </a:lnTo>
                  <a:lnTo>
                    <a:pt x="147104" y="322376"/>
                  </a:lnTo>
                  <a:lnTo>
                    <a:pt x="149466" y="323367"/>
                  </a:lnTo>
                  <a:lnTo>
                    <a:pt x="150533" y="323011"/>
                  </a:lnTo>
                  <a:lnTo>
                    <a:pt x="150533" y="321602"/>
                  </a:lnTo>
                  <a:lnTo>
                    <a:pt x="149123" y="322300"/>
                  </a:lnTo>
                  <a:lnTo>
                    <a:pt x="147701" y="319481"/>
                  </a:lnTo>
                  <a:lnTo>
                    <a:pt x="147701" y="318058"/>
                  </a:lnTo>
                  <a:lnTo>
                    <a:pt x="150533" y="319481"/>
                  </a:lnTo>
                  <a:lnTo>
                    <a:pt x="150888" y="319125"/>
                  </a:lnTo>
                  <a:close/>
                </a:path>
                <a:path w="1223009" h="480060">
                  <a:moveTo>
                    <a:pt x="165404" y="442734"/>
                  </a:moveTo>
                  <a:lnTo>
                    <a:pt x="164465" y="442963"/>
                  </a:lnTo>
                  <a:lnTo>
                    <a:pt x="163995" y="443090"/>
                  </a:lnTo>
                  <a:lnTo>
                    <a:pt x="163995" y="443801"/>
                  </a:lnTo>
                  <a:lnTo>
                    <a:pt x="165049" y="443801"/>
                  </a:lnTo>
                  <a:lnTo>
                    <a:pt x="165176" y="443433"/>
                  </a:lnTo>
                  <a:lnTo>
                    <a:pt x="165290" y="443090"/>
                  </a:lnTo>
                  <a:lnTo>
                    <a:pt x="165404" y="442734"/>
                  </a:lnTo>
                  <a:close/>
                </a:path>
                <a:path w="1223009" h="480060">
                  <a:moveTo>
                    <a:pt x="165404" y="402361"/>
                  </a:moveTo>
                  <a:lnTo>
                    <a:pt x="164960" y="402907"/>
                  </a:lnTo>
                  <a:lnTo>
                    <a:pt x="163982" y="403110"/>
                  </a:lnTo>
                  <a:lnTo>
                    <a:pt x="165049" y="403415"/>
                  </a:lnTo>
                  <a:lnTo>
                    <a:pt x="165176" y="403059"/>
                  </a:lnTo>
                  <a:lnTo>
                    <a:pt x="165290" y="402704"/>
                  </a:lnTo>
                  <a:lnTo>
                    <a:pt x="165404" y="402361"/>
                  </a:lnTo>
                  <a:close/>
                </a:path>
                <a:path w="1223009" h="480060">
                  <a:moveTo>
                    <a:pt x="165760" y="432460"/>
                  </a:moveTo>
                  <a:lnTo>
                    <a:pt x="165531" y="432104"/>
                  </a:lnTo>
                  <a:lnTo>
                    <a:pt x="165049" y="431393"/>
                  </a:lnTo>
                  <a:lnTo>
                    <a:pt x="164820" y="431634"/>
                  </a:lnTo>
                  <a:lnTo>
                    <a:pt x="164350" y="432104"/>
                  </a:lnTo>
                  <a:lnTo>
                    <a:pt x="164820" y="432219"/>
                  </a:lnTo>
                  <a:lnTo>
                    <a:pt x="165290" y="432346"/>
                  </a:lnTo>
                  <a:lnTo>
                    <a:pt x="165760" y="432460"/>
                  </a:lnTo>
                  <a:close/>
                </a:path>
                <a:path w="1223009" h="480060">
                  <a:moveTo>
                    <a:pt x="166116" y="436003"/>
                  </a:moveTo>
                  <a:lnTo>
                    <a:pt x="163639" y="436003"/>
                  </a:lnTo>
                  <a:lnTo>
                    <a:pt x="163398" y="436473"/>
                  </a:lnTo>
                  <a:lnTo>
                    <a:pt x="163283" y="436714"/>
                  </a:lnTo>
                  <a:lnTo>
                    <a:pt x="164465" y="436943"/>
                  </a:lnTo>
                  <a:lnTo>
                    <a:pt x="165049" y="437070"/>
                  </a:lnTo>
                  <a:lnTo>
                    <a:pt x="165290" y="436943"/>
                  </a:lnTo>
                  <a:lnTo>
                    <a:pt x="165760" y="436714"/>
                  </a:lnTo>
                  <a:lnTo>
                    <a:pt x="165887" y="436473"/>
                  </a:lnTo>
                  <a:lnTo>
                    <a:pt x="165989" y="436245"/>
                  </a:lnTo>
                  <a:lnTo>
                    <a:pt x="166116" y="436003"/>
                  </a:lnTo>
                  <a:close/>
                </a:path>
                <a:path w="1223009" h="480060">
                  <a:moveTo>
                    <a:pt x="167525" y="409079"/>
                  </a:moveTo>
                  <a:lnTo>
                    <a:pt x="167182" y="409206"/>
                  </a:lnTo>
                  <a:lnTo>
                    <a:pt x="166471" y="409435"/>
                  </a:lnTo>
                  <a:lnTo>
                    <a:pt x="166471" y="409790"/>
                  </a:lnTo>
                  <a:lnTo>
                    <a:pt x="167525" y="409790"/>
                  </a:lnTo>
                  <a:lnTo>
                    <a:pt x="167525" y="409079"/>
                  </a:lnTo>
                  <a:close/>
                </a:path>
                <a:path w="1223009" h="480060">
                  <a:moveTo>
                    <a:pt x="169303" y="448398"/>
                  </a:moveTo>
                  <a:lnTo>
                    <a:pt x="168833" y="448513"/>
                  </a:lnTo>
                  <a:lnTo>
                    <a:pt x="168363" y="448640"/>
                  </a:lnTo>
                  <a:lnTo>
                    <a:pt x="167894" y="448754"/>
                  </a:lnTo>
                  <a:lnTo>
                    <a:pt x="167767" y="449224"/>
                  </a:lnTo>
                  <a:lnTo>
                    <a:pt x="167652" y="449694"/>
                  </a:lnTo>
                  <a:lnTo>
                    <a:pt x="167525" y="450176"/>
                  </a:lnTo>
                  <a:lnTo>
                    <a:pt x="168605" y="450176"/>
                  </a:lnTo>
                  <a:lnTo>
                    <a:pt x="168833" y="449580"/>
                  </a:lnTo>
                  <a:lnTo>
                    <a:pt x="169062" y="448995"/>
                  </a:lnTo>
                  <a:lnTo>
                    <a:pt x="169303" y="448398"/>
                  </a:lnTo>
                  <a:close/>
                </a:path>
                <a:path w="1223009" h="480060">
                  <a:moveTo>
                    <a:pt x="169659" y="474611"/>
                  </a:moveTo>
                  <a:lnTo>
                    <a:pt x="168948" y="473875"/>
                  </a:lnTo>
                  <a:lnTo>
                    <a:pt x="169037" y="474014"/>
                  </a:lnTo>
                  <a:lnTo>
                    <a:pt x="167525" y="473900"/>
                  </a:lnTo>
                  <a:lnTo>
                    <a:pt x="167525" y="474256"/>
                  </a:lnTo>
                  <a:lnTo>
                    <a:pt x="168948" y="474484"/>
                  </a:lnTo>
                  <a:lnTo>
                    <a:pt x="169659" y="474611"/>
                  </a:lnTo>
                  <a:close/>
                </a:path>
                <a:path w="1223009" h="480060">
                  <a:moveTo>
                    <a:pt x="170014" y="445566"/>
                  </a:moveTo>
                  <a:lnTo>
                    <a:pt x="169659" y="445325"/>
                  </a:lnTo>
                  <a:lnTo>
                    <a:pt x="169303" y="445096"/>
                  </a:lnTo>
                  <a:lnTo>
                    <a:pt x="168948" y="444855"/>
                  </a:lnTo>
                  <a:lnTo>
                    <a:pt x="168833" y="445325"/>
                  </a:lnTo>
                  <a:lnTo>
                    <a:pt x="168706" y="445795"/>
                  </a:lnTo>
                  <a:lnTo>
                    <a:pt x="168605" y="446278"/>
                  </a:lnTo>
                  <a:lnTo>
                    <a:pt x="169659" y="446278"/>
                  </a:lnTo>
                  <a:lnTo>
                    <a:pt x="169773" y="446036"/>
                  </a:lnTo>
                  <a:lnTo>
                    <a:pt x="169900" y="445795"/>
                  </a:lnTo>
                  <a:lnTo>
                    <a:pt x="170014" y="445566"/>
                  </a:lnTo>
                  <a:close/>
                </a:path>
                <a:path w="1223009" h="480060">
                  <a:moveTo>
                    <a:pt x="171780" y="465404"/>
                  </a:moveTo>
                  <a:lnTo>
                    <a:pt x="171424" y="464693"/>
                  </a:lnTo>
                  <a:lnTo>
                    <a:pt x="171081" y="463981"/>
                  </a:lnTo>
                  <a:lnTo>
                    <a:pt x="170713" y="463270"/>
                  </a:lnTo>
                  <a:lnTo>
                    <a:pt x="169773" y="464921"/>
                  </a:lnTo>
                  <a:lnTo>
                    <a:pt x="169608" y="466217"/>
                  </a:lnTo>
                  <a:lnTo>
                    <a:pt x="167182" y="465404"/>
                  </a:lnTo>
                  <a:lnTo>
                    <a:pt x="166116" y="466813"/>
                  </a:lnTo>
                  <a:lnTo>
                    <a:pt x="168021" y="466051"/>
                  </a:lnTo>
                  <a:lnTo>
                    <a:pt x="168541" y="466432"/>
                  </a:lnTo>
                  <a:lnTo>
                    <a:pt x="170713" y="466813"/>
                  </a:lnTo>
                  <a:lnTo>
                    <a:pt x="171081" y="466344"/>
                  </a:lnTo>
                  <a:lnTo>
                    <a:pt x="171780" y="465404"/>
                  </a:lnTo>
                  <a:close/>
                </a:path>
                <a:path w="1223009" h="480060">
                  <a:moveTo>
                    <a:pt x="171780" y="441667"/>
                  </a:moveTo>
                  <a:lnTo>
                    <a:pt x="171538" y="441439"/>
                  </a:lnTo>
                  <a:lnTo>
                    <a:pt x="171081" y="440956"/>
                  </a:lnTo>
                  <a:lnTo>
                    <a:pt x="170713" y="440956"/>
                  </a:lnTo>
                  <a:lnTo>
                    <a:pt x="171081" y="441388"/>
                  </a:lnTo>
                  <a:lnTo>
                    <a:pt x="171780" y="441667"/>
                  </a:lnTo>
                  <a:close/>
                </a:path>
                <a:path w="1223009" h="480060">
                  <a:moveTo>
                    <a:pt x="173558" y="470357"/>
                  </a:moveTo>
                  <a:lnTo>
                    <a:pt x="168948" y="468236"/>
                  </a:lnTo>
                  <a:lnTo>
                    <a:pt x="167182" y="468236"/>
                  </a:lnTo>
                  <a:lnTo>
                    <a:pt x="168236" y="468947"/>
                  </a:lnTo>
                  <a:lnTo>
                    <a:pt x="170370" y="470357"/>
                  </a:lnTo>
                  <a:lnTo>
                    <a:pt x="170815" y="471258"/>
                  </a:lnTo>
                  <a:lnTo>
                    <a:pt x="169976" y="471525"/>
                  </a:lnTo>
                  <a:lnTo>
                    <a:pt x="170713" y="472478"/>
                  </a:lnTo>
                  <a:lnTo>
                    <a:pt x="172618" y="471068"/>
                  </a:lnTo>
                  <a:lnTo>
                    <a:pt x="173558" y="470357"/>
                  </a:lnTo>
                  <a:close/>
                </a:path>
                <a:path w="1223009" h="480060">
                  <a:moveTo>
                    <a:pt x="173913" y="438835"/>
                  </a:moveTo>
                  <a:lnTo>
                    <a:pt x="173482" y="438073"/>
                  </a:lnTo>
                  <a:lnTo>
                    <a:pt x="172491" y="437769"/>
                  </a:lnTo>
                  <a:lnTo>
                    <a:pt x="173431" y="438480"/>
                  </a:lnTo>
                  <a:lnTo>
                    <a:pt x="173913" y="438835"/>
                  </a:lnTo>
                  <a:close/>
                </a:path>
                <a:path w="1223009" h="480060">
                  <a:moveTo>
                    <a:pt x="174967" y="467880"/>
                  </a:moveTo>
                  <a:lnTo>
                    <a:pt x="174421" y="466382"/>
                  </a:lnTo>
                  <a:lnTo>
                    <a:pt x="173761" y="466813"/>
                  </a:lnTo>
                  <a:lnTo>
                    <a:pt x="171424" y="467169"/>
                  </a:lnTo>
                  <a:lnTo>
                    <a:pt x="171081" y="467880"/>
                  </a:lnTo>
                  <a:lnTo>
                    <a:pt x="174967" y="467880"/>
                  </a:lnTo>
                  <a:close/>
                </a:path>
                <a:path w="1223009" h="480060">
                  <a:moveTo>
                    <a:pt x="175247" y="461695"/>
                  </a:moveTo>
                  <a:lnTo>
                    <a:pt x="170484" y="461695"/>
                  </a:lnTo>
                  <a:lnTo>
                    <a:pt x="170218" y="461568"/>
                  </a:lnTo>
                  <a:lnTo>
                    <a:pt x="170116" y="461695"/>
                  </a:lnTo>
                  <a:lnTo>
                    <a:pt x="168084" y="461695"/>
                  </a:lnTo>
                  <a:lnTo>
                    <a:pt x="167525" y="463346"/>
                  </a:lnTo>
                  <a:lnTo>
                    <a:pt x="175247" y="461695"/>
                  </a:lnTo>
                  <a:close/>
                </a:path>
                <a:path w="1223009" h="480060">
                  <a:moveTo>
                    <a:pt x="175679" y="478510"/>
                  </a:moveTo>
                  <a:lnTo>
                    <a:pt x="175564" y="478383"/>
                  </a:lnTo>
                  <a:lnTo>
                    <a:pt x="175437" y="478269"/>
                  </a:lnTo>
                  <a:lnTo>
                    <a:pt x="172847" y="479564"/>
                  </a:lnTo>
                  <a:lnTo>
                    <a:pt x="173558" y="479564"/>
                  </a:lnTo>
                  <a:lnTo>
                    <a:pt x="174269" y="479209"/>
                  </a:lnTo>
                  <a:lnTo>
                    <a:pt x="174967" y="478853"/>
                  </a:lnTo>
                  <a:lnTo>
                    <a:pt x="175679" y="478510"/>
                  </a:lnTo>
                  <a:close/>
                </a:path>
                <a:path w="1223009" h="480060">
                  <a:moveTo>
                    <a:pt x="180276" y="401751"/>
                  </a:moveTo>
                  <a:lnTo>
                    <a:pt x="178993" y="401751"/>
                  </a:lnTo>
                  <a:lnTo>
                    <a:pt x="178866" y="402005"/>
                  </a:lnTo>
                  <a:lnTo>
                    <a:pt x="178511" y="402005"/>
                  </a:lnTo>
                  <a:lnTo>
                    <a:pt x="178689" y="402196"/>
                  </a:lnTo>
                  <a:lnTo>
                    <a:pt x="179222" y="402729"/>
                  </a:lnTo>
                  <a:lnTo>
                    <a:pt x="180263" y="402729"/>
                  </a:lnTo>
                  <a:lnTo>
                    <a:pt x="180276" y="401751"/>
                  </a:lnTo>
                  <a:close/>
                </a:path>
                <a:path w="1223009" h="480060">
                  <a:moveTo>
                    <a:pt x="181698" y="475678"/>
                  </a:moveTo>
                  <a:lnTo>
                    <a:pt x="181584" y="475437"/>
                  </a:lnTo>
                  <a:lnTo>
                    <a:pt x="181457" y="475195"/>
                  </a:lnTo>
                  <a:lnTo>
                    <a:pt x="181343" y="474967"/>
                  </a:lnTo>
                  <a:lnTo>
                    <a:pt x="181114" y="474840"/>
                  </a:lnTo>
                  <a:lnTo>
                    <a:pt x="180873" y="474726"/>
                  </a:lnTo>
                  <a:lnTo>
                    <a:pt x="180644" y="474611"/>
                  </a:lnTo>
                  <a:lnTo>
                    <a:pt x="180276" y="474967"/>
                  </a:lnTo>
                  <a:lnTo>
                    <a:pt x="179933" y="475322"/>
                  </a:lnTo>
                  <a:lnTo>
                    <a:pt x="179578" y="475678"/>
                  </a:lnTo>
                  <a:lnTo>
                    <a:pt x="180162" y="475907"/>
                  </a:lnTo>
                  <a:lnTo>
                    <a:pt x="180759" y="476148"/>
                  </a:lnTo>
                  <a:lnTo>
                    <a:pt x="181343" y="476377"/>
                  </a:lnTo>
                  <a:lnTo>
                    <a:pt x="181457" y="476148"/>
                  </a:lnTo>
                  <a:lnTo>
                    <a:pt x="181584" y="475907"/>
                  </a:lnTo>
                  <a:lnTo>
                    <a:pt x="181698" y="475678"/>
                  </a:lnTo>
                  <a:close/>
                </a:path>
                <a:path w="1223009" h="480060">
                  <a:moveTo>
                    <a:pt x="183121" y="465759"/>
                  </a:moveTo>
                  <a:lnTo>
                    <a:pt x="179501" y="464337"/>
                  </a:lnTo>
                  <a:lnTo>
                    <a:pt x="178739" y="468007"/>
                  </a:lnTo>
                  <a:lnTo>
                    <a:pt x="175323" y="468947"/>
                  </a:lnTo>
                  <a:lnTo>
                    <a:pt x="175094" y="469417"/>
                  </a:lnTo>
                  <a:lnTo>
                    <a:pt x="174967" y="469646"/>
                  </a:lnTo>
                  <a:lnTo>
                    <a:pt x="176390" y="469646"/>
                  </a:lnTo>
                  <a:lnTo>
                    <a:pt x="178536" y="468630"/>
                  </a:lnTo>
                  <a:lnTo>
                    <a:pt x="179197" y="468972"/>
                  </a:lnTo>
                  <a:lnTo>
                    <a:pt x="179933" y="466471"/>
                  </a:lnTo>
                  <a:lnTo>
                    <a:pt x="182410" y="467169"/>
                  </a:lnTo>
                  <a:lnTo>
                    <a:pt x="182753" y="467169"/>
                  </a:lnTo>
                  <a:lnTo>
                    <a:pt x="183121" y="466102"/>
                  </a:lnTo>
                  <a:lnTo>
                    <a:pt x="183121" y="465759"/>
                  </a:lnTo>
                  <a:close/>
                </a:path>
                <a:path w="1223009" h="480060">
                  <a:moveTo>
                    <a:pt x="190550" y="400227"/>
                  </a:moveTo>
                  <a:lnTo>
                    <a:pt x="185483" y="401320"/>
                  </a:lnTo>
                  <a:lnTo>
                    <a:pt x="168770" y="406882"/>
                  </a:lnTo>
                  <a:lnTo>
                    <a:pt x="168236" y="409079"/>
                  </a:lnTo>
                  <a:lnTo>
                    <a:pt x="174891" y="404876"/>
                  </a:lnTo>
                  <a:lnTo>
                    <a:pt x="185381" y="405803"/>
                  </a:lnTo>
                  <a:lnTo>
                    <a:pt x="190550" y="400227"/>
                  </a:lnTo>
                  <a:close/>
                </a:path>
                <a:path w="1223009" h="480060">
                  <a:moveTo>
                    <a:pt x="194449" y="455218"/>
                  </a:moveTo>
                  <a:lnTo>
                    <a:pt x="193421" y="454964"/>
                  </a:lnTo>
                  <a:lnTo>
                    <a:pt x="193179" y="454964"/>
                  </a:lnTo>
                  <a:lnTo>
                    <a:pt x="192328" y="453821"/>
                  </a:lnTo>
                  <a:lnTo>
                    <a:pt x="182270" y="453821"/>
                  </a:lnTo>
                  <a:lnTo>
                    <a:pt x="179349" y="454964"/>
                  </a:lnTo>
                  <a:lnTo>
                    <a:pt x="179527" y="454964"/>
                  </a:lnTo>
                  <a:lnTo>
                    <a:pt x="176999" y="457250"/>
                  </a:lnTo>
                  <a:lnTo>
                    <a:pt x="178498" y="457250"/>
                  </a:lnTo>
                  <a:lnTo>
                    <a:pt x="179095" y="457250"/>
                  </a:lnTo>
                  <a:lnTo>
                    <a:pt x="179705" y="457250"/>
                  </a:lnTo>
                  <a:lnTo>
                    <a:pt x="179857" y="457504"/>
                  </a:lnTo>
                  <a:lnTo>
                    <a:pt x="178498" y="457250"/>
                  </a:lnTo>
                  <a:lnTo>
                    <a:pt x="178282" y="458012"/>
                  </a:lnTo>
                  <a:lnTo>
                    <a:pt x="180162" y="458012"/>
                  </a:lnTo>
                  <a:lnTo>
                    <a:pt x="180721" y="458901"/>
                  </a:lnTo>
                  <a:lnTo>
                    <a:pt x="180555" y="458901"/>
                  </a:lnTo>
                  <a:lnTo>
                    <a:pt x="179933" y="459790"/>
                  </a:lnTo>
                  <a:lnTo>
                    <a:pt x="179438" y="459409"/>
                  </a:lnTo>
                  <a:lnTo>
                    <a:pt x="178155" y="458393"/>
                  </a:lnTo>
                  <a:lnTo>
                    <a:pt x="178282" y="458012"/>
                  </a:lnTo>
                  <a:lnTo>
                    <a:pt x="176161" y="458012"/>
                  </a:lnTo>
                  <a:lnTo>
                    <a:pt x="174625" y="459409"/>
                  </a:lnTo>
                  <a:lnTo>
                    <a:pt x="173202" y="459409"/>
                  </a:lnTo>
                  <a:lnTo>
                    <a:pt x="172631" y="458901"/>
                  </a:lnTo>
                  <a:lnTo>
                    <a:pt x="172491" y="458901"/>
                  </a:lnTo>
                  <a:lnTo>
                    <a:pt x="172491" y="458012"/>
                  </a:lnTo>
                  <a:lnTo>
                    <a:pt x="172288" y="458393"/>
                  </a:lnTo>
                  <a:lnTo>
                    <a:pt x="171780" y="459790"/>
                  </a:lnTo>
                  <a:lnTo>
                    <a:pt x="170992" y="460679"/>
                  </a:lnTo>
                  <a:lnTo>
                    <a:pt x="180009" y="460679"/>
                  </a:lnTo>
                  <a:lnTo>
                    <a:pt x="184175" y="459790"/>
                  </a:lnTo>
                  <a:lnTo>
                    <a:pt x="184302" y="460044"/>
                  </a:lnTo>
                  <a:lnTo>
                    <a:pt x="184429" y="460552"/>
                  </a:lnTo>
                  <a:lnTo>
                    <a:pt x="184543" y="462838"/>
                  </a:lnTo>
                  <a:lnTo>
                    <a:pt x="180949" y="461949"/>
                  </a:lnTo>
                  <a:lnTo>
                    <a:pt x="177533" y="463346"/>
                  </a:lnTo>
                  <a:lnTo>
                    <a:pt x="174625" y="463346"/>
                  </a:lnTo>
                  <a:lnTo>
                    <a:pt x="173431" y="465759"/>
                  </a:lnTo>
                  <a:lnTo>
                    <a:pt x="175323" y="465759"/>
                  </a:lnTo>
                  <a:lnTo>
                    <a:pt x="178879" y="463854"/>
                  </a:lnTo>
                  <a:lnTo>
                    <a:pt x="181978" y="464108"/>
                  </a:lnTo>
                  <a:lnTo>
                    <a:pt x="184861" y="463854"/>
                  </a:lnTo>
                  <a:lnTo>
                    <a:pt x="186309" y="463727"/>
                  </a:lnTo>
                  <a:lnTo>
                    <a:pt x="186664" y="462838"/>
                  </a:lnTo>
                  <a:lnTo>
                    <a:pt x="186766" y="462584"/>
                  </a:lnTo>
                  <a:lnTo>
                    <a:pt x="186918" y="462203"/>
                  </a:lnTo>
                  <a:lnTo>
                    <a:pt x="187020" y="461949"/>
                  </a:lnTo>
                  <a:lnTo>
                    <a:pt x="185242" y="462584"/>
                  </a:lnTo>
                  <a:lnTo>
                    <a:pt x="185000" y="462203"/>
                  </a:lnTo>
                  <a:lnTo>
                    <a:pt x="184886" y="461695"/>
                  </a:lnTo>
                  <a:lnTo>
                    <a:pt x="186194" y="460552"/>
                  </a:lnTo>
                  <a:lnTo>
                    <a:pt x="190550" y="460552"/>
                  </a:lnTo>
                  <a:lnTo>
                    <a:pt x="191465" y="459409"/>
                  </a:lnTo>
                  <a:lnTo>
                    <a:pt x="191871" y="458901"/>
                  </a:lnTo>
                  <a:lnTo>
                    <a:pt x="192100" y="458901"/>
                  </a:lnTo>
                  <a:lnTo>
                    <a:pt x="191198" y="458012"/>
                  </a:lnTo>
                  <a:lnTo>
                    <a:pt x="194005" y="458012"/>
                  </a:lnTo>
                  <a:lnTo>
                    <a:pt x="190195" y="457746"/>
                  </a:lnTo>
                  <a:lnTo>
                    <a:pt x="190195" y="458393"/>
                  </a:lnTo>
                  <a:lnTo>
                    <a:pt x="190195" y="459409"/>
                  </a:lnTo>
                  <a:lnTo>
                    <a:pt x="187312" y="458901"/>
                  </a:lnTo>
                  <a:lnTo>
                    <a:pt x="185547" y="458012"/>
                  </a:lnTo>
                  <a:lnTo>
                    <a:pt x="189484" y="458012"/>
                  </a:lnTo>
                  <a:lnTo>
                    <a:pt x="190195" y="458393"/>
                  </a:lnTo>
                  <a:lnTo>
                    <a:pt x="190195" y="457746"/>
                  </a:lnTo>
                  <a:lnTo>
                    <a:pt x="188772" y="457631"/>
                  </a:lnTo>
                  <a:lnTo>
                    <a:pt x="183553" y="457250"/>
                  </a:lnTo>
                  <a:lnTo>
                    <a:pt x="181648" y="457250"/>
                  </a:lnTo>
                  <a:lnTo>
                    <a:pt x="183642" y="454964"/>
                  </a:lnTo>
                  <a:lnTo>
                    <a:pt x="190931" y="455726"/>
                  </a:lnTo>
                  <a:lnTo>
                    <a:pt x="193370" y="457009"/>
                  </a:lnTo>
                  <a:lnTo>
                    <a:pt x="193941" y="456234"/>
                  </a:lnTo>
                  <a:lnTo>
                    <a:pt x="194119" y="456234"/>
                  </a:lnTo>
                  <a:lnTo>
                    <a:pt x="194449" y="455218"/>
                  </a:lnTo>
                  <a:close/>
                </a:path>
                <a:path w="1223009" h="480060">
                  <a:moveTo>
                    <a:pt x="201180" y="460082"/>
                  </a:moveTo>
                  <a:lnTo>
                    <a:pt x="201066" y="459613"/>
                  </a:lnTo>
                  <a:lnTo>
                    <a:pt x="200939" y="459143"/>
                  </a:lnTo>
                  <a:lnTo>
                    <a:pt x="200825" y="458673"/>
                  </a:lnTo>
                  <a:lnTo>
                    <a:pt x="200596" y="458546"/>
                  </a:lnTo>
                  <a:lnTo>
                    <a:pt x="200113" y="458317"/>
                  </a:lnTo>
                  <a:lnTo>
                    <a:pt x="199885" y="458546"/>
                  </a:lnTo>
                  <a:lnTo>
                    <a:pt x="199771" y="458673"/>
                  </a:lnTo>
                  <a:lnTo>
                    <a:pt x="200228" y="459143"/>
                  </a:lnTo>
                  <a:lnTo>
                    <a:pt x="200710" y="459613"/>
                  </a:lnTo>
                  <a:lnTo>
                    <a:pt x="201180" y="460082"/>
                  </a:lnTo>
                  <a:close/>
                </a:path>
                <a:path w="1223009" h="480060">
                  <a:moveTo>
                    <a:pt x="201561" y="426262"/>
                  </a:moveTo>
                  <a:lnTo>
                    <a:pt x="199910" y="426262"/>
                  </a:lnTo>
                  <a:lnTo>
                    <a:pt x="199885" y="427532"/>
                  </a:lnTo>
                  <a:lnTo>
                    <a:pt x="199771" y="428802"/>
                  </a:lnTo>
                  <a:lnTo>
                    <a:pt x="200367" y="428040"/>
                  </a:lnTo>
                  <a:lnTo>
                    <a:pt x="201561" y="426262"/>
                  </a:lnTo>
                  <a:close/>
                </a:path>
                <a:path w="1223009" h="480060">
                  <a:moveTo>
                    <a:pt x="205892" y="456895"/>
                  </a:moveTo>
                  <a:lnTo>
                    <a:pt x="205701" y="457136"/>
                  </a:lnTo>
                  <a:lnTo>
                    <a:pt x="205422" y="456184"/>
                  </a:lnTo>
                  <a:lnTo>
                    <a:pt x="203733" y="456641"/>
                  </a:lnTo>
                  <a:lnTo>
                    <a:pt x="203593" y="456895"/>
                  </a:lnTo>
                  <a:lnTo>
                    <a:pt x="201891" y="456895"/>
                  </a:lnTo>
                  <a:lnTo>
                    <a:pt x="201180" y="457606"/>
                  </a:lnTo>
                  <a:lnTo>
                    <a:pt x="205422" y="458317"/>
                  </a:lnTo>
                  <a:lnTo>
                    <a:pt x="205740" y="457288"/>
                  </a:lnTo>
                  <a:lnTo>
                    <a:pt x="205841" y="457606"/>
                  </a:lnTo>
                  <a:lnTo>
                    <a:pt x="205892" y="456895"/>
                  </a:lnTo>
                  <a:close/>
                </a:path>
                <a:path w="1223009" h="480060">
                  <a:moveTo>
                    <a:pt x="209105" y="419277"/>
                  </a:moveTo>
                  <a:lnTo>
                    <a:pt x="203377" y="419277"/>
                  </a:lnTo>
                  <a:lnTo>
                    <a:pt x="202793" y="420547"/>
                  </a:lnTo>
                  <a:lnTo>
                    <a:pt x="202666" y="420801"/>
                  </a:lnTo>
                  <a:lnTo>
                    <a:pt x="202615" y="420928"/>
                  </a:lnTo>
                  <a:lnTo>
                    <a:pt x="199402" y="421182"/>
                  </a:lnTo>
                  <a:lnTo>
                    <a:pt x="198348" y="420166"/>
                  </a:lnTo>
                  <a:lnTo>
                    <a:pt x="198374" y="419785"/>
                  </a:lnTo>
                  <a:lnTo>
                    <a:pt x="198412" y="419404"/>
                  </a:lnTo>
                  <a:lnTo>
                    <a:pt x="198424" y="419277"/>
                  </a:lnTo>
                  <a:lnTo>
                    <a:pt x="195999" y="419277"/>
                  </a:lnTo>
                  <a:lnTo>
                    <a:pt x="195872" y="419404"/>
                  </a:lnTo>
                  <a:lnTo>
                    <a:pt x="195033" y="419277"/>
                  </a:lnTo>
                  <a:lnTo>
                    <a:pt x="195999" y="419277"/>
                  </a:lnTo>
                  <a:lnTo>
                    <a:pt x="196519" y="418769"/>
                  </a:lnTo>
                  <a:lnTo>
                    <a:pt x="194614" y="418769"/>
                  </a:lnTo>
                  <a:lnTo>
                    <a:pt x="194614" y="438962"/>
                  </a:lnTo>
                  <a:lnTo>
                    <a:pt x="190195" y="438962"/>
                  </a:lnTo>
                  <a:lnTo>
                    <a:pt x="191147" y="438200"/>
                  </a:lnTo>
                  <a:lnTo>
                    <a:pt x="192849" y="436930"/>
                  </a:lnTo>
                  <a:lnTo>
                    <a:pt x="193116" y="436930"/>
                  </a:lnTo>
                  <a:lnTo>
                    <a:pt x="194614" y="438962"/>
                  </a:lnTo>
                  <a:lnTo>
                    <a:pt x="194614" y="418769"/>
                  </a:lnTo>
                  <a:lnTo>
                    <a:pt x="193890" y="418769"/>
                  </a:lnTo>
                  <a:lnTo>
                    <a:pt x="193370" y="419023"/>
                  </a:lnTo>
                  <a:lnTo>
                    <a:pt x="192684" y="418922"/>
                  </a:lnTo>
                  <a:lnTo>
                    <a:pt x="192684" y="419785"/>
                  </a:lnTo>
                  <a:lnTo>
                    <a:pt x="192684" y="420039"/>
                  </a:lnTo>
                  <a:lnTo>
                    <a:pt x="191973" y="420547"/>
                  </a:lnTo>
                  <a:lnTo>
                    <a:pt x="190550" y="421182"/>
                  </a:lnTo>
                  <a:lnTo>
                    <a:pt x="189611" y="421182"/>
                  </a:lnTo>
                  <a:lnTo>
                    <a:pt x="189611" y="438962"/>
                  </a:lnTo>
                  <a:lnTo>
                    <a:pt x="187477" y="440105"/>
                  </a:lnTo>
                  <a:lnTo>
                    <a:pt x="189611" y="440105"/>
                  </a:lnTo>
                  <a:lnTo>
                    <a:pt x="186296" y="440372"/>
                  </a:lnTo>
                  <a:lnTo>
                    <a:pt x="186385" y="440105"/>
                  </a:lnTo>
                  <a:lnTo>
                    <a:pt x="186537" y="440105"/>
                  </a:lnTo>
                  <a:lnTo>
                    <a:pt x="187591" y="438962"/>
                  </a:lnTo>
                  <a:lnTo>
                    <a:pt x="189611" y="438962"/>
                  </a:lnTo>
                  <a:lnTo>
                    <a:pt x="189611" y="421182"/>
                  </a:lnTo>
                  <a:lnTo>
                    <a:pt x="192684" y="419785"/>
                  </a:lnTo>
                  <a:lnTo>
                    <a:pt x="192684" y="418922"/>
                  </a:lnTo>
                  <a:lnTo>
                    <a:pt x="191731" y="418769"/>
                  </a:lnTo>
                  <a:lnTo>
                    <a:pt x="193890" y="418769"/>
                  </a:lnTo>
                  <a:lnTo>
                    <a:pt x="196215" y="417626"/>
                  </a:lnTo>
                  <a:lnTo>
                    <a:pt x="196456" y="417626"/>
                  </a:lnTo>
                  <a:lnTo>
                    <a:pt x="196697" y="417880"/>
                  </a:lnTo>
                  <a:lnTo>
                    <a:pt x="196977" y="418515"/>
                  </a:lnTo>
                  <a:lnTo>
                    <a:pt x="196786" y="418515"/>
                  </a:lnTo>
                  <a:lnTo>
                    <a:pt x="196519" y="418769"/>
                  </a:lnTo>
                  <a:lnTo>
                    <a:pt x="198462" y="418769"/>
                  </a:lnTo>
                  <a:lnTo>
                    <a:pt x="198488" y="418515"/>
                  </a:lnTo>
                  <a:lnTo>
                    <a:pt x="198348" y="418515"/>
                  </a:lnTo>
                  <a:lnTo>
                    <a:pt x="199402" y="417626"/>
                  </a:lnTo>
                  <a:lnTo>
                    <a:pt x="194957" y="416864"/>
                  </a:lnTo>
                  <a:lnTo>
                    <a:pt x="188429" y="418160"/>
                  </a:lnTo>
                  <a:lnTo>
                    <a:pt x="188429" y="419785"/>
                  </a:lnTo>
                  <a:lnTo>
                    <a:pt x="186182" y="424929"/>
                  </a:lnTo>
                  <a:lnTo>
                    <a:pt x="186182" y="440740"/>
                  </a:lnTo>
                  <a:lnTo>
                    <a:pt x="185496" y="442772"/>
                  </a:lnTo>
                  <a:lnTo>
                    <a:pt x="185153" y="442772"/>
                  </a:lnTo>
                  <a:lnTo>
                    <a:pt x="184378" y="443026"/>
                  </a:lnTo>
                  <a:lnTo>
                    <a:pt x="184454" y="443534"/>
                  </a:lnTo>
                  <a:lnTo>
                    <a:pt x="184531" y="443915"/>
                  </a:lnTo>
                  <a:lnTo>
                    <a:pt x="184594" y="444296"/>
                  </a:lnTo>
                  <a:lnTo>
                    <a:pt x="184658" y="444677"/>
                  </a:lnTo>
                  <a:lnTo>
                    <a:pt x="184772" y="445312"/>
                  </a:lnTo>
                  <a:lnTo>
                    <a:pt x="184886" y="445947"/>
                  </a:lnTo>
                  <a:lnTo>
                    <a:pt x="175069" y="451027"/>
                  </a:lnTo>
                  <a:lnTo>
                    <a:pt x="173659" y="451027"/>
                  </a:lnTo>
                  <a:lnTo>
                    <a:pt x="175869" y="448741"/>
                  </a:lnTo>
                  <a:lnTo>
                    <a:pt x="179806" y="446582"/>
                  </a:lnTo>
                  <a:lnTo>
                    <a:pt x="182753" y="445947"/>
                  </a:lnTo>
                  <a:lnTo>
                    <a:pt x="182816" y="445693"/>
                  </a:lnTo>
                  <a:lnTo>
                    <a:pt x="182918" y="445312"/>
                  </a:lnTo>
                  <a:lnTo>
                    <a:pt x="183019" y="444931"/>
                  </a:lnTo>
                  <a:lnTo>
                    <a:pt x="183083" y="444677"/>
                  </a:lnTo>
                  <a:lnTo>
                    <a:pt x="183184" y="444296"/>
                  </a:lnTo>
                  <a:lnTo>
                    <a:pt x="183286" y="443915"/>
                  </a:lnTo>
                  <a:lnTo>
                    <a:pt x="183388" y="443534"/>
                  </a:lnTo>
                  <a:lnTo>
                    <a:pt x="183489" y="443153"/>
                  </a:lnTo>
                  <a:lnTo>
                    <a:pt x="184137" y="440740"/>
                  </a:lnTo>
                  <a:lnTo>
                    <a:pt x="186182" y="440740"/>
                  </a:lnTo>
                  <a:lnTo>
                    <a:pt x="186182" y="424929"/>
                  </a:lnTo>
                  <a:lnTo>
                    <a:pt x="184505" y="428764"/>
                  </a:lnTo>
                  <a:lnTo>
                    <a:pt x="182562" y="428701"/>
                  </a:lnTo>
                  <a:lnTo>
                    <a:pt x="183121" y="427532"/>
                  </a:lnTo>
                  <a:lnTo>
                    <a:pt x="183591" y="426262"/>
                  </a:lnTo>
                  <a:lnTo>
                    <a:pt x="185445" y="421182"/>
                  </a:lnTo>
                  <a:lnTo>
                    <a:pt x="185547" y="420928"/>
                  </a:lnTo>
                  <a:lnTo>
                    <a:pt x="185597" y="420801"/>
                  </a:lnTo>
                  <a:lnTo>
                    <a:pt x="187020" y="419785"/>
                  </a:lnTo>
                  <a:lnTo>
                    <a:pt x="188429" y="419785"/>
                  </a:lnTo>
                  <a:lnTo>
                    <a:pt x="188429" y="418160"/>
                  </a:lnTo>
                  <a:lnTo>
                    <a:pt x="186563" y="418515"/>
                  </a:lnTo>
                  <a:lnTo>
                    <a:pt x="177952" y="420928"/>
                  </a:lnTo>
                  <a:lnTo>
                    <a:pt x="175158" y="421830"/>
                  </a:lnTo>
                  <a:lnTo>
                    <a:pt x="175158" y="426262"/>
                  </a:lnTo>
                  <a:lnTo>
                    <a:pt x="174459" y="428434"/>
                  </a:lnTo>
                  <a:lnTo>
                    <a:pt x="170700" y="428294"/>
                  </a:lnTo>
                  <a:lnTo>
                    <a:pt x="170802" y="428040"/>
                  </a:lnTo>
                  <a:lnTo>
                    <a:pt x="169545" y="428040"/>
                  </a:lnTo>
                  <a:lnTo>
                    <a:pt x="170662" y="426897"/>
                  </a:lnTo>
                  <a:lnTo>
                    <a:pt x="172326" y="426897"/>
                  </a:lnTo>
                  <a:lnTo>
                    <a:pt x="174523" y="426262"/>
                  </a:lnTo>
                  <a:lnTo>
                    <a:pt x="175158" y="426262"/>
                  </a:lnTo>
                  <a:lnTo>
                    <a:pt x="175158" y="421830"/>
                  </a:lnTo>
                  <a:lnTo>
                    <a:pt x="173621" y="422325"/>
                  </a:lnTo>
                  <a:lnTo>
                    <a:pt x="172872" y="422325"/>
                  </a:lnTo>
                  <a:lnTo>
                    <a:pt x="172796" y="422960"/>
                  </a:lnTo>
                  <a:lnTo>
                    <a:pt x="172669" y="423976"/>
                  </a:lnTo>
                  <a:lnTo>
                    <a:pt x="173469" y="423976"/>
                  </a:lnTo>
                  <a:lnTo>
                    <a:pt x="172135" y="425119"/>
                  </a:lnTo>
                  <a:lnTo>
                    <a:pt x="170357" y="426897"/>
                  </a:lnTo>
                  <a:lnTo>
                    <a:pt x="169595" y="426897"/>
                  </a:lnTo>
                  <a:lnTo>
                    <a:pt x="167170" y="426516"/>
                  </a:lnTo>
                  <a:lnTo>
                    <a:pt x="167005" y="426897"/>
                  </a:lnTo>
                  <a:lnTo>
                    <a:pt x="166497" y="428040"/>
                  </a:lnTo>
                  <a:lnTo>
                    <a:pt x="169125" y="428040"/>
                  </a:lnTo>
                  <a:lnTo>
                    <a:pt x="169265" y="428256"/>
                  </a:lnTo>
                  <a:lnTo>
                    <a:pt x="166446" y="428155"/>
                  </a:lnTo>
                  <a:lnTo>
                    <a:pt x="166166" y="428802"/>
                  </a:lnTo>
                  <a:lnTo>
                    <a:pt x="167690" y="428802"/>
                  </a:lnTo>
                  <a:lnTo>
                    <a:pt x="170014" y="429310"/>
                  </a:lnTo>
                  <a:lnTo>
                    <a:pt x="169659" y="428802"/>
                  </a:lnTo>
                  <a:lnTo>
                    <a:pt x="170116" y="428802"/>
                  </a:lnTo>
                  <a:lnTo>
                    <a:pt x="171081" y="429310"/>
                  </a:lnTo>
                  <a:lnTo>
                    <a:pt x="172135" y="430707"/>
                  </a:lnTo>
                  <a:lnTo>
                    <a:pt x="170713" y="430707"/>
                  </a:lnTo>
                  <a:lnTo>
                    <a:pt x="170611" y="434924"/>
                  </a:lnTo>
                  <a:lnTo>
                    <a:pt x="170434" y="435051"/>
                  </a:lnTo>
                  <a:lnTo>
                    <a:pt x="170611" y="435025"/>
                  </a:lnTo>
                  <a:lnTo>
                    <a:pt x="170611" y="435152"/>
                  </a:lnTo>
                  <a:lnTo>
                    <a:pt x="170764" y="435190"/>
                  </a:lnTo>
                  <a:lnTo>
                    <a:pt x="174866" y="436168"/>
                  </a:lnTo>
                  <a:lnTo>
                    <a:pt x="174980" y="437311"/>
                  </a:lnTo>
                  <a:lnTo>
                    <a:pt x="175082" y="438200"/>
                  </a:lnTo>
                  <a:lnTo>
                    <a:pt x="175171" y="438962"/>
                  </a:lnTo>
                  <a:lnTo>
                    <a:pt x="175285" y="440105"/>
                  </a:lnTo>
                  <a:lnTo>
                    <a:pt x="175577" y="440105"/>
                  </a:lnTo>
                  <a:lnTo>
                    <a:pt x="174269" y="441375"/>
                  </a:lnTo>
                  <a:lnTo>
                    <a:pt x="173723" y="441883"/>
                  </a:lnTo>
                  <a:lnTo>
                    <a:pt x="171145" y="443915"/>
                  </a:lnTo>
                  <a:lnTo>
                    <a:pt x="171081" y="445312"/>
                  </a:lnTo>
                  <a:lnTo>
                    <a:pt x="170713" y="445947"/>
                  </a:lnTo>
                  <a:lnTo>
                    <a:pt x="173558" y="445947"/>
                  </a:lnTo>
                  <a:lnTo>
                    <a:pt x="176771" y="440105"/>
                  </a:lnTo>
                  <a:lnTo>
                    <a:pt x="180073" y="434009"/>
                  </a:lnTo>
                  <a:lnTo>
                    <a:pt x="180784" y="432485"/>
                  </a:lnTo>
                  <a:lnTo>
                    <a:pt x="180911" y="432231"/>
                  </a:lnTo>
                  <a:lnTo>
                    <a:pt x="181444" y="431088"/>
                  </a:lnTo>
                  <a:lnTo>
                    <a:pt x="182283" y="429310"/>
                  </a:lnTo>
                  <a:lnTo>
                    <a:pt x="182511" y="428802"/>
                  </a:lnTo>
                  <a:lnTo>
                    <a:pt x="182283" y="429310"/>
                  </a:lnTo>
                  <a:lnTo>
                    <a:pt x="184264" y="429310"/>
                  </a:lnTo>
                  <a:lnTo>
                    <a:pt x="182410" y="433552"/>
                  </a:lnTo>
                  <a:lnTo>
                    <a:pt x="182410" y="441375"/>
                  </a:lnTo>
                  <a:lnTo>
                    <a:pt x="180276" y="443153"/>
                  </a:lnTo>
                  <a:lnTo>
                    <a:pt x="179247" y="441883"/>
                  </a:lnTo>
                  <a:lnTo>
                    <a:pt x="180162" y="441375"/>
                  </a:lnTo>
                  <a:lnTo>
                    <a:pt x="181432" y="440740"/>
                  </a:lnTo>
                  <a:lnTo>
                    <a:pt x="181813" y="440740"/>
                  </a:lnTo>
                  <a:lnTo>
                    <a:pt x="182410" y="441375"/>
                  </a:lnTo>
                  <a:lnTo>
                    <a:pt x="182410" y="433552"/>
                  </a:lnTo>
                  <a:lnTo>
                    <a:pt x="177546" y="444677"/>
                  </a:lnTo>
                  <a:lnTo>
                    <a:pt x="177444" y="444931"/>
                  </a:lnTo>
                  <a:lnTo>
                    <a:pt x="174967" y="448741"/>
                  </a:lnTo>
                  <a:lnTo>
                    <a:pt x="172491" y="450189"/>
                  </a:lnTo>
                  <a:lnTo>
                    <a:pt x="172491" y="455726"/>
                  </a:lnTo>
                  <a:lnTo>
                    <a:pt x="172491" y="456234"/>
                  </a:lnTo>
                  <a:lnTo>
                    <a:pt x="170484" y="456488"/>
                  </a:lnTo>
                  <a:lnTo>
                    <a:pt x="167640" y="457060"/>
                  </a:lnTo>
                  <a:lnTo>
                    <a:pt x="168046" y="456488"/>
                  </a:lnTo>
                  <a:lnTo>
                    <a:pt x="168719" y="455726"/>
                  </a:lnTo>
                  <a:lnTo>
                    <a:pt x="169113" y="454964"/>
                  </a:lnTo>
                  <a:lnTo>
                    <a:pt x="169557" y="454964"/>
                  </a:lnTo>
                  <a:lnTo>
                    <a:pt x="171792" y="455726"/>
                  </a:lnTo>
                  <a:lnTo>
                    <a:pt x="172491" y="455726"/>
                  </a:lnTo>
                  <a:lnTo>
                    <a:pt x="172491" y="450189"/>
                  </a:lnTo>
                  <a:lnTo>
                    <a:pt x="168617" y="452424"/>
                  </a:lnTo>
                  <a:lnTo>
                    <a:pt x="167538" y="457085"/>
                  </a:lnTo>
                  <a:lnTo>
                    <a:pt x="166649" y="457250"/>
                  </a:lnTo>
                  <a:lnTo>
                    <a:pt x="167246" y="457250"/>
                  </a:lnTo>
                  <a:lnTo>
                    <a:pt x="166827" y="458393"/>
                  </a:lnTo>
                  <a:lnTo>
                    <a:pt x="167525" y="459155"/>
                  </a:lnTo>
                  <a:lnTo>
                    <a:pt x="169011" y="458393"/>
                  </a:lnTo>
                  <a:lnTo>
                    <a:pt x="172110" y="457250"/>
                  </a:lnTo>
                  <a:lnTo>
                    <a:pt x="172491" y="457250"/>
                  </a:lnTo>
                  <a:lnTo>
                    <a:pt x="172491" y="457631"/>
                  </a:lnTo>
                  <a:lnTo>
                    <a:pt x="171615" y="458012"/>
                  </a:lnTo>
                  <a:lnTo>
                    <a:pt x="172491" y="458012"/>
                  </a:lnTo>
                  <a:lnTo>
                    <a:pt x="176161" y="458012"/>
                  </a:lnTo>
                  <a:lnTo>
                    <a:pt x="176999" y="457250"/>
                  </a:lnTo>
                  <a:lnTo>
                    <a:pt x="173355" y="457250"/>
                  </a:lnTo>
                  <a:lnTo>
                    <a:pt x="172605" y="457581"/>
                  </a:lnTo>
                  <a:lnTo>
                    <a:pt x="172707" y="457250"/>
                  </a:lnTo>
                  <a:lnTo>
                    <a:pt x="173355" y="457250"/>
                  </a:lnTo>
                  <a:lnTo>
                    <a:pt x="175691" y="456234"/>
                  </a:lnTo>
                  <a:lnTo>
                    <a:pt x="176796" y="454964"/>
                  </a:lnTo>
                  <a:lnTo>
                    <a:pt x="178574" y="452932"/>
                  </a:lnTo>
                  <a:lnTo>
                    <a:pt x="178206" y="452932"/>
                  </a:lnTo>
                  <a:lnTo>
                    <a:pt x="183984" y="451408"/>
                  </a:lnTo>
                  <a:lnTo>
                    <a:pt x="185635" y="451789"/>
                  </a:lnTo>
                  <a:lnTo>
                    <a:pt x="186524" y="451408"/>
                  </a:lnTo>
                  <a:lnTo>
                    <a:pt x="187413" y="451027"/>
                  </a:lnTo>
                  <a:lnTo>
                    <a:pt x="187845" y="451027"/>
                  </a:lnTo>
                  <a:lnTo>
                    <a:pt x="190309" y="453326"/>
                  </a:lnTo>
                  <a:lnTo>
                    <a:pt x="193497" y="451408"/>
                  </a:lnTo>
                  <a:lnTo>
                    <a:pt x="194360" y="451408"/>
                  </a:lnTo>
                  <a:lnTo>
                    <a:pt x="195516" y="453440"/>
                  </a:lnTo>
                  <a:lnTo>
                    <a:pt x="196773" y="452932"/>
                  </a:lnTo>
                  <a:lnTo>
                    <a:pt x="196354" y="452932"/>
                  </a:lnTo>
                  <a:lnTo>
                    <a:pt x="197294" y="452043"/>
                  </a:lnTo>
                  <a:lnTo>
                    <a:pt x="197370" y="451789"/>
                  </a:lnTo>
                  <a:lnTo>
                    <a:pt x="197485" y="451408"/>
                  </a:lnTo>
                  <a:lnTo>
                    <a:pt x="197599" y="451027"/>
                  </a:lnTo>
                  <a:lnTo>
                    <a:pt x="195922" y="451027"/>
                  </a:lnTo>
                  <a:lnTo>
                    <a:pt x="194208" y="451167"/>
                  </a:lnTo>
                  <a:lnTo>
                    <a:pt x="194144" y="451027"/>
                  </a:lnTo>
                  <a:lnTo>
                    <a:pt x="193878" y="451180"/>
                  </a:lnTo>
                  <a:lnTo>
                    <a:pt x="192519" y="451281"/>
                  </a:lnTo>
                  <a:lnTo>
                    <a:pt x="189395" y="448487"/>
                  </a:lnTo>
                  <a:lnTo>
                    <a:pt x="183819" y="450900"/>
                  </a:lnTo>
                  <a:lnTo>
                    <a:pt x="186588" y="446582"/>
                  </a:lnTo>
                  <a:lnTo>
                    <a:pt x="193675" y="447471"/>
                  </a:lnTo>
                  <a:lnTo>
                    <a:pt x="198348" y="449503"/>
                  </a:lnTo>
                  <a:lnTo>
                    <a:pt x="198704" y="449376"/>
                  </a:lnTo>
                  <a:lnTo>
                    <a:pt x="199478" y="449376"/>
                  </a:lnTo>
                  <a:lnTo>
                    <a:pt x="198920" y="447725"/>
                  </a:lnTo>
                  <a:lnTo>
                    <a:pt x="197408" y="446582"/>
                  </a:lnTo>
                  <a:lnTo>
                    <a:pt x="196240" y="445693"/>
                  </a:lnTo>
                  <a:lnTo>
                    <a:pt x="195745" y="445312"/>
                  </a:lnTo>
                  <a:lnTo>
                    <a:pt x="194411" y="444296"/>
                  </a:lnTo>
                  <a:lnTo>
                    <a:pt x="193027" y="443915"/>
                  </a:lnTo>
                  <a:lnTo>
                    <a:pt x="192900" y="444296"/>
                  </a:lnTo>
                  <a:lnTo>
                    <a:pt x="192786" y="444677"/>
                  </a:lnTo>
                  <a:lnTo>
                    <a:pt x="192709" y="444931"/>
                  </a:lnTo>
                  <a:lnTo>
                    <a:pt x="192608" y="445084"/>
                  </a:lnTo>
                  <a:lnTo>
                    <a:pt x="192608" y="445236"/>
                  </a:lnTo>
                  <a:lnTo>
                    <a:pt x="192608" y="445084"/>
                  </a:lnTo>
                  <a:lnTo>
                    <a:pt x="191973" y="445693"/>
                  </a:lnTo>
                  <a:lnTo>
                    <a:pt x="190906" y="445693"/>
                  </a:lnTo>
                  <a:lnTo>
                    <a:pt x="190817" y="445312"/>
                  </a:lnTo>
                  <a:lnTo>
                    <a:pt x="190728" y="444931"/>
                  </a:lnTo>
                  <a:lnTo>
                    <a:pt x="190677" y="444677"/>
                  </a:lnTo>
                  <a:lnTo>
                    <a:pt x="190576" y="444296"/>
                  </a:lnTo>
                  <a:lnTo>
                    <a:pt x="190195" y="444296"/>
                  </a:lnTo>
                  <a:lnTo>
                    <a:pt x="191262" y="443915"/>
                  </a:lnTo>
                  <a:lnTo>
                    <a:pt x="191617" y="443915"/>
                  </a:lnTo>
                  <a:lnTo>
                    <a:pt x="191744" y="443534"/>
                  </a:lnTo>
                  <a:lnTo>
                    <a:pt x="191858" y="443153"/>
                  </a:lnTo>
                  <a:lnTo>
                    <a:pt x="191973" y="442772"/>
                  </a:lnTo>
                  <a:lnTo>
                    <a:pt x="190195" y="443534"/>
                  </a:lnTo>
                  <a:lnTo>
                    <a:pt x="189966" y="443534"/>
                  </a:lnTo>
                  <a:lnTo>
                    <a:pt x="189852" y="441883"/>
                  </a:lnTo>
                  <a:lnTo>
                    <a:pt x="189687" y="441883"/>
                  </a:lnTo>
                  <a:lnTo>
                    <a:pt x="191096" y="440740"/>
                  </a:lnTo>
                  <a:lnTo>
                    <a:pt x="191363" y="440740"/>
                  </a:lnTo>
                  <a:lnTo>
                    <a:pt x="193014" y="442772"/>
                  </a:lnTo>
                  <a:lnTo>
                    <a:pt x="197294" y="442772"/>
                  </a:lnTo>
                  <a:lnTo>
                    <a:pt x="198678" y="441375"/>
                  </a:lnTo>
                  <a:lnTo>
                    <a:pt x="200037" y="440105"/>
                  </a:lnTo>
                  <a:lnTo>
                    <a:pt x="201091" y="440105"/>
                  </a:lnTo>
                  <a:lnTo>
                    <a:pt x="201307" y="440740"/>
                  </a:lnTo>
                  <a:lnTo>
                    <a:pt x="201434" y="441375"/>
                  </a:lnTo>
                  <a:lnTo>
                    <a:pt x="201561" y="441883"/>
                  </a:lnTo>
                  <a:lnTo>
                    <a:pt x="201371" y="441883"/>
                  </a:lnTo>
                  <a:lnTo>
                    <a:pt x="199771" y="443153"/>
                  </a:lnTo>
                  <a:lnTo>
                    <a:pt x="199771" y="443534"/>
                  </a:lnTo>
                  <a:lnTo>
                    <a:pt x="200164" y="443534"/>
                  </a:lnTo>
                  <a:lnTo>
                    <a:pt x="202590" y="444296"/>
                  </a:lnTo>
                  <a:lnTo>
                    <a:pt x="204597" y="444296"/>
                  </a:lnTo>
                  <a:lnTo>
                    <a:pt x="204698" y="443915"/>
                  </a:lnTo>
                  <a:lnTo>
                    <a:pt x="204812" y="443534"/>
                  </a:lnTo>
                  <a:lnTo>
                    <a:pt x="204914" y="443153"/>
                  </a:lnTo>
                  <a:lnTo>
                    <a:pt x="205028" y="442772"/>
                  </a:lnTo>
                  <a:lnTo>
                    <a:pt x="205422" y="441375"/>
                  </a:lnTo>
                  <a:lnTo>
                    <a:pt x="202247" y="442772"/>
                  </a:lnTo>
                  <a:lnTo>
                    <a:pt x="202120" y="441375"/>
                  </a:lnTo>
                  <a:lnTo>
                    <a:pt x="202006" y="440105"/>
                  </a:lnTo>
                  <a:lnTo>
                    <a:pt x="201891" y="438581"/>
                  </a:lnTo>
                  <a:lnTo>
                    <a:pt x="201041" y="437311"/>
                  </a:lnTo>
                  <a:lnTo>
                    <a:pt x="200799" y="436930"/>
                  </a:lnTo>
                  <a:lnTo>
                    <a:pt x="198399" y="437311"/>
                  </a:lnTo>
                  <a:lnTo>
                    <a:pt x="195872" y="437311"/>
                  </a:lnTo>
                  <a:lnTo>
                    <a:pt x="195872" y="436930"/>
                  </a:lnTo>
                  <a:lnTo>
                    <a:pt x="195872" y="435660"/>
                  </a:lnTo>
                  <a:lnTo>
                    <a:pt x="200685" y="435152"/>
                  </a:lnTo>
                  <a:lnTo>
                    <a:pt x="202082" y="435152"/>
                  </a:lnTo>
                  <a:lnTo>
                    <a:pt x="204025" y="436422"/>
                  </a:lnTo>
                  <a:lnTo>
                    <a:pt x="204127" y="436930"/>
                  </a:lnTo>
                  <a:lnTo>
                    <a:pt x="204203" y="437311"/>
                  </a:lnTo>
                  <a:lnTo>
                    <a:pt x="204292" y="437692"/>
                  </a:lnTo>
                  <a:lnTo>
                    <a:pt x="203581" y="438962"/>
                  </a:lnTo>
                  <a:lnTo>
                    <a:pt x="203835" y="438962"/>
                  </a:lnTo>
                  <a:lnTo>
                    <a:pt x="204724" y="439597"/>
                  </a:lnTo>
                  <a:lnTo>
                    <a:pt x="206527" y="438962"/>
                  </a:lnTo>
                  <a:lnTo>
                    <a:pt x="205765" y="438962"/>
                  </a:lnTo>
                  <a:lnTo>
                    <a:pt x="205663" y="437692"/>
                  </a:lnTo>
                  <a:lnTo>
                    <a:pt x="205562" y="436422"/>
                  </a:lnTo>
                  <a:lnTo>
                    <a:pt x="204660" y="436168"/>
                  </a:lnTo>
                  <a:lnTo>
                    <a:pt x="204355" y="435152"/>
                  </a:lnTo>
                  <a:lnTo>
                    <a:pt x="204089" y="434263"/>
                  </a:lnTo>
                  <a:lnTo>
                    <a:pt x="204025" y="434009"/>
                  </a:lnTo>
                  <a:lnTo>
                    <a:pt x="205663" y="431850"/>
                  </a:lnTo>
                  <a:lnTo>
                    <a:pt x="206324" y="431596"/>
                  </a:lnTo>
                  <a:lnTo>
                    <a:pt x="204063" y="431596"/>
                  </a:lnTo>
                  <a:lnTo>
                    <a:pt x="202247" y="431088"/>
                  </a:lnTo>
                  <a:lnTo>
                    <a:pt x="201676" y="432231"/>
                  </a:lnTo>
                  <a:lnTo>
                    <a:pt x="201701" y="432485"/>
                  </a:lnTo>
                  <a:lnTo>
                    <a:pt x="201815" y="433247"/>
                  </a:lnTo>
                  <a:lnTo>
                    <a:pt x="201295" y="433247"/>
                  </a:lnTo>
                  <a:lnTo>
                    <a:pt x="200825" y="433628"/>
                  </a:lnTo>
                  <a:lnTo>
                    <a:pt x="196926" y="434263"/>
                  </a:lnTo>
                  <a:lnTo>
                    <a:pt x="195160" y="432485"/>
                  </a:lnTo>
                  <a:lnTo>
                    <a:pt x="196888" y="431596"/>
                  </a:lnTo>
                  <a:lnTo>
                    <a:pt x="198920" y="431596"/>
                  </a:lnTo>
                  <a:lnTo>
                    <a:pt x="201891" y="431088"/>
                  </a:lnTo>
                  <a:lnTo>
                    <a:pt x="200202" y="428802"/>
                  </a:lnTo>
                  <a:lnTo>
                    <a:pt x="199771" y="428802"/>
                  </a:lnTo>
                  <a:lnTo>
                    <a:pt x="199364" y="428802"/>
                  </a:lnTo>
                  <a:lnTo>
                    <a:pt x="196977" y="428040"/>
                  </a:lnTo>
                  <a:lnTo>
                    <a:pt x="196596" y="428040"/>
                  </a:lnTo>
                  <a:lnTo>
                    <a:pt x="196507" y="427532"/>
                  </a:lnTo>
                  <a:lnTo>
                    <a:pt x="196380" y="426897"/>
                  </a:lnTo>
                  <a:lnTo>
                    <a:pt x="196253" y="426262"/>
                  </a:lnTo>
                  <a:lnTo>
                    <a:pt x="199910" y="426262"/>
                  </a:lnTo>
                  <a:lnTo>
                    <a:pt x="199898" y="425754"/>
                  </a:lnTo>
                  <a:lnTo>
                    <a:pt x="196342" y="425754"/>
                  </a:lnTo>
                  <a:lnTo>
                    <a:pt x="196202" y="426008"/>
                  </a:lnTo>
                  <a:lnTo>
                    <a:pt x="196164" y="425754"/>
                  </a:lnTo>
                  <a:lnTo>
                    <a:pt x="196342" y="425754"/>
                  </a:lnTo>
                  <a:lnTo>
                    <a:pt x="197523" y="423468"/>
                  </a:lnTo>
                  <a:lnTo>
                    <a:pt x="198894" y="422325"/>
                  </a:lnTo>
                  <a:lnTo>
                    <a:pt x="199136" y="422325"/>
                  </a:lnTo>
                  <a:lnTo>
                    <a:pt x="199707" y="423214"/>
                  </a:lnTo>
                  <a:lnTo>
                    <a:pt x="199796" y="423468"/>
                  </a:lnTo>
                  <a:lnTo>
                    <a:pt x="199898" y="425754"/>
                  </a:lnTo>
                  <a:lnTo>
                    <a:pt x="201904" y="425754"/>
                  </a:lnTo>
                  <a:lnTo>
                    <a:pt x="202171" y="425373"/>
                  </a:lnTo>
                  <a:lnTo>
                    <a:pt x="202057" y="423976"/>
                  </a:lnTo>
                  <a:lnTo>
                    <a:pt x="201968" y="422960"/>
                  </a:lnTo>
                  <a:lnTo>
                    <a:pt x="201917" y="422325"/>
                  </a:lnTo>
                  <a:lnTo>
                    <a:pt x="201891" y="421944"/>
                  </a:lnTo>
                  <a:lnTo>
                    <a:pt x="203161" y="421182"/>
                  </a:lnTo>
                  <a:lnTo>
                    <a:pt x="205066" y="420039"/>
                  </a:lnTo>
                  <a:lnTo>
                    <a:pt x="209105" y="419277"/>
                  </a:lnTo>
                  <a:close/>
                </a:path>
                <a:path w="1223009" h="480060">
                  <a:moveTo>
                    <a:pt x="209334" y="448398"/>
                  </a:moveTo>
                  <a:lnTo>
                    <a:pt x="208038" y="448995"/>
                  </a:lnTo>
                  <a:lnTo>
                    <a:pt x="206730" y="449580"/>
                  </a:lnTo>
                  <a:lnTo>
                    <a:pt x="205422" y="450176"/>
                  </a:lnTo>
                  <a:lnTo>
                    <a:pt x="205422" y="451586"/>
                  </a:lnTo>
                  <a:lnTo>
                    <a:pt x="206489" y="451586"/>
                  </a:lnTo>
                  <a:lnTo>
                    <a:pt x="207429" y="450519"/>
                  </a:lnTo>
                  <a:lnTo>
                    <a:pt x="208381" y="449465"/>
                  </a:lnTo>
                  <a:lnTo>
                    <a:pt x="209334" y="448398"/>
                  </a:lnTo>
                  <a:close/>
                </a:path>
                <a:path w="1223009" h="480060">
                  <a:moveTo>
                    <a:pt x="209905" y="416864"/>
                  </a:moveTo>
                  <a:lnTo>
                    <a:pt x="209499" y="416864"/>
                  </a:lnTo>
                  <a:lnTo>
                    <a:pt x="203263" y="418769"/>
                  </a:lnTo>
                  <a:lnTo>
                    <a:pt x="201993" y="418769"/>
                  </a:lnTo>
                  <a:lnTo>
                    <a:pt x="202120" y="417817"/>
                  </a:lnTo>
                  <a:lnTo>
                    <a:pt x="202247" y="416877"/>
                  </a:lnTo>
                  <a:lnTo>
                    <a:pt x="202603" y="416763"/>
                  </a:lnTo>
                  <a:lnTo>
                    <a:pt x="202946" y="416636"/>
                  </a:lnTo>
                  <a:lnTo>
                    <a:pt x="203314" y="416521"/>
                  </a:lnTo>
                  <a:lnTo>
                    <a:pt x="205422" y="417588"/>
                  </a:lnTo>
                  <a:lnTo>
                    <a:pt x="205905" y="417118"/>
                  </a:lnTo>
                  <a:lnTo>
                    <a:pt x="206133" y="416877"/>
                  </a:lnTo>
                  <a:lnTo>
                    <a:pt x="204495" y="415696"/>
                  </a:lnTo>
                  <a:lnTo>
                    <a:pt x="203657" y="415112"/>
                  </a:lnTo>
                  <a:lnTo>
                    <a:pt x="202247" y="415112"/>
                  </a:lnTo>
                  <a:lnTo>
                    <a:pt x="200469" y="417588"/>
                  </a:lnTo>
                  <a:lnTo>
                    <a:pt x="201256" y="418769"/>
                  </a:lnTo>
                  <a:lnTo>
                    <a:pt x="198462" y="418769"/>
                  </a:lnTo>
                  <a:lnTo>
                    <a:pt x="198424" y="419277"/>
                  </a:lnTo>
                  <a:lnTo>
                    <a:pt x="201599" y="419277"/>
                  </a:lnTo>
                  <a:lnTo>
                    <a:pt x="201891" y="419709"/>
                  </a:lnTo>
                  <a:lnTo>
                    <a:pt x="201942" y="419277"/>
                  </a:lnTo>
                  <a:lnTo>
                    <a:pt x="203377" y="419277"/>
                  </a:lnTo>
                  <a:lnTo>
                    <a:pt x="203619" y="418769"/>
                  </a:lnTo>
                  <a:lnTo>
                    <a:pt x="209778" y="418769"/>
                  </a:lnTo>
                  <a:lnTo>
                    <a:pt x="209905" y="416864"/>
                  </a:lnTo>
                  <a:close/>
                </a:path>
                <a:path w="1223009" h="480060">
                  <a:moveTo>
                    <a:pt x="210489" y="426262"/>
                  </a:moveTo>
                  <a:lnTo>
                    <a:pt x="209435" y="426262"/>
                  </a:lnTo>
                  <a:lnTo>
                    <a:pt x="209283" y="426085"/>
                  </a:lnTo>
                  <a:lnTo>
                    <a:pt x="209283" y="426262"/>
                  </a:lnTo>
                  <a:lnTo>
                    <a:pt x="209092" y="426897"/>
                  </a:lnTo>
                  <a:lnTo>
                    <a:pt x="208965" y="427151"/>
                  </a:lnTo>
                  <a:lnTo>
                    <a:pt x="206844" y="427837"/>
                  </a:lnTo>
                  <a:lnTo>
                    <a:pt x="206844" y="428802"/>
                  </a:lnTo>
                  <a:lnTo>
                    <a:pt x="206489" y="428929"/>
                  </a:lnTo>
                  <a:lnTo>
                    <a:pt x="206832" y="428802"/>
                  </a:lnTo>
                  <a:lnTo>
                    <a:pt x="206844" y="427837"/>
                  </a:lnTo>
                  <a:lnTo>
                    <a:pt x="206209" y="428040"/>
                  </a:lnTo>
                  <a:lnTo>
                    <a:pt x="205105" y="428040"/>
                  </a:lnTo>
                  <a:lnTo>
                    <a:pt x="204495" y="427532"/>
                  </a:lnTo>
                  <a:lnTo>
                    <a:pt x="204457" y="426897"/>
                  </a:lnTo>
                  <a:lnTo>
                    <a:pt x="204304" y="426262"/>
                  </a:lnTo>
                  <a:lnTo>
                    <a:pt x="209283" y="426262"/>
                  </a:lnTo>
                  <a:lnTo>
                    <a:pt x="209283" y="426085"/>
                  </a:lnTo>
                  <a:lnTo>
                    <a:pt x="209016" y="425754"/>
                  </a:lnTo>
                  <a:lnTo>
                    <a:pt x="201904" y="425754"/>
                  </a:lnTo>
                  <a:lnTo>
                    <a:pt x="201561" y="426262"/>
                  </a:lnTo>
                  <a:lnTo>
                    <a:pt x="203390" y="426262"/>
                  </a:lnTo>
                  <a:lnTo>
                    <a:pt x="203187" y="426897"/>
                  </a:lnTo>
                  <a:lnTo>
                    <a:pt x="203073" y="427151"/>
                  </a:lnTo>
                  <a:lnTo>
                    <a:pt x="202946" y="427532"/>
                  </a:lnTo>
                  <a:lnTo>
                    <a:pt x="203492" y="428802"/>
                  </a:lnTo>
                  <a:lnTo>
                    <a:pt x="200202" y="428802"/>
                  </a:lnTo>
                  <a:lnTo>
                    <a:pt x="200583" y="429310"/>
                  </a:lnTo>
                  <a:lnTo>
                    <a:pt x="204101" y="429310"/>
                  </a:lnTo>
                  <a:lnTo>
                    <a:pt x="204355" y="429691"/>
                  </a:lnTo>
                  <a:lnTo>
                    <a:pt x="205422" y="429310"/>
                  </a:lnTo>
                  <a:lnTo>
                    <a:pt x="208622" y="429310"/>
                  </a:lnTo>
                  <a:lnTo>
                    <a:pt x="208381" y="429818"/>
                  </a:lnTo>
                  <a:lnTo>
                    <a:pt x="209677" y="429818"/>
                  </a:lnTo>
                  <a:lnTo>
                    <a:pt x="209677" y="428802"/>
                  </a:lnTo>
                  <a:lnTo>
                    <a:pt x="209677" y="427532"/>
                  </a:lnTo>
                  <a:lnTo>
                    <a:pt x="210489" y="426262"/>
                  </a:lnTo>
                  <a:close/>
                </a:path>
                <a:path w="1223009" h="480060">
                  <a:moveTo>
                    <a:pt x="211099" y="434581"/>
                  </a:moveTo>
                  <a:lnTo>
                    <a:pt x="210388" y="434225"/>
                  </a:lnTo>
                  <a:lnTo>
                    <a:pt x="209677" y="433882"/>
                  </a:lnTo>
                  <a:lnTo>
                    <a:pt x="208965" y="433527"/>
                  </a:lnTo>
                  <a:lnTo>
                    <a:pt x="208508" y="433755"/>
                  </a:lnTo>
                  <a:lnTo>
                    <a:pt x="208267" y="433882"/>
                  </a:lnTo>
                  <a:lnTo>
                    <a:pt x="208381" y="434225"/>
                  </a:lnTo>
                  <a:lnTo>
                    <a:pt x="208508" y="434581"/>
                  </a:lnTo>
                  <a:lnTo>
                    <a:pt x="208622" y="434936"/>
                  </a:lnTo>
                  <a:lnTo>
                    <a:pt x="208622" y="435648"/>
                  </a:lnTo>
                  <a:lnTo>
                    <a:pt x="210743" y="435648"/>
                  </a:lnTo>
                  <a:lnTo>
                    <a:pt x="210858" y="435292"/>
                  </a:lnTo>
                  <a:lnTo>
                    <a:pt x="210985" y="434936"/>
                  </a:lnTo>
                  <a:lnTo>
                    <a:pt x="211099" y="434581"/>
                  </a:lnTo>
                  <a:close/>
                </a:path>
                <a:path w="1223009" h="480060">
                  <a:moveTo>
                    <a:pt x="211099" y="418769"/>
                  </a:moveTo>
                  <a:lnTo>
                    <a:pt x="209778" y="418769"/>
                  </a:lnTo>
                  <a:lnTo>
                    <a:pt x="209702" y="420039"/>
                  </a:lnTo>
                  <a:lnTo>
                    <a:pt x="211099" y="418769"/>
                  </a:lnTo>
                  <a:close/>
                </a:path>
                <a:path w="1223009" h="480060">
                  <a:moveTo>
                    <a:pt x="213220" y="430453"/>
                  </a:moveTo>
                  <a:lnTo>
                    <a:pt x="212051" y="430326"/>
                  </a:lnTo>
                  <a:lnTo>
                    <a:pt x="208330" y="429933"/>
                  </a:lnTo>
                  <a:lnTo>
                    <a:pt x="208165" y="430326"/>
                  </a:lnTo>
                  <a:lnTo>
                    <a:pt x="206438" y="431596"/>
                  </a:lnTo>
                  <a:lnTo>
                    <a:pt x="207645" y="431088"/>
                  </a:lnTo>
                  <a:lnTo>
                    <a:pt x="209626" y="430326"/>
                  </a:lnTo>
                  <a:lnTo>
                    <a:pt x="210400" y="430326"/>
                  </a:lnTo>
                  <a:lnTo>
                    <a:pt x="212521" y="431088"/>
                  </a:lnTo>
                  <a:lnTo>
                    <a:pt x="213220" y="430453"/>
                  </a:lnTo>
                  <a:close/>
                </a:path>
                <a:path w="1223009" h="480060">
                  <a:moveTo>
                    <a:pt x="213931" y="416229"/>
                  </a:moveTo>
                  <a:lnTo>
                    <a:pt x="211099" y="418769"/>
                  </a:lnTo>
                  <a:lnTo>
                    <a:pt x="212864" y="418769"/>
                  </a:lnTo>
                  <a:lnTo>
                    <a:pt x="213931" y="416229"/>
                  </a:lnTo>
                  <a:close/>
                </a:path>
                <a:path w="1223009" h="480060">
                  <a:moveTo>
                    <a:pt x="215087" y="426262"/>
                  </a:moveTo>
                  <a:lnTo>
                    <a:pt x="212890" y="426262"/>
                  </a:lnTo>
                  <a:lnTo>
                    <a:pt x="214642" y="426897"/>
                  </a:lnTo>
                  <a:lnTo>
                    <a:pt x="215087" y="426262"/>
                  </a:lnTo>
                  <a:close/>
                </a:path>
                <a:path w="1223009" h="480060">
                  <a:moveTo>
                    <a:pt x="215455" y="425754"/>
                  </a:moveTo>
                  <a:lnTo>
                    <a:pt x="214871" y="425119"/>
                  </a:lnTo>
                  <a:lnTo>
                    <a:pt x="214655" y="422960"/>
                  </a:lnTo>
                  <a:lnTo>
                    <a:pt x="214630" y="422325"/>
                  </a:lnTo>
                  <a:lnTo>
                    <a:pt x="214274" y="422325"/>
                  </a:lnTo>
                  <a:lnTo>
                    <a:pt x="213575" y="422376"/>
                  </a:lnTo>
                  <a:lnTo>
                    <a:pt x="213575" y="425119"/>
                  </a:lnTo>
                  <a:lnTo>
                    <a:pt x="211455" y="425119"/>
                  </a:lnTo>
                  <a:lnTo>
                    <a:pt x="210210" y="424357"/>
                  </a:lnTo>
                  <a:lnTo>
                    <a:pt x="210121" y="423468"/>
                  </a:lnTo>
                  <a:lnTo>
                    <a:pt x="210070" y="422960"/>
                  </a:lnTo>
                  <a:lnTo>
                    <a:pt x="213207" y="422960"/>
                  </a:lnTo>
                  <a:lnTo>
                    <a:pt x="213448" y="423214"/>
                  </a:lnTo>
                  <a:lnTo>
                    <a:pt x="213575" y="425119"/>
                  </a:lnTo>
                  <a:lnTo>
                    <a:pt x="213575" y="422376"/>
                  </a:lnTo>
                  <a:lnTo>
                    <a:pt x="212699" y="422427"/>
                  </a:lnTo>
                  <a:lnTo>
                    <a:pt x="213080" y="422325"/>
                  </a:lnTo>
                  <a:lnTo>
                    <a:pt x="210743" y="421944"/>
                  </a:lnTo>
                  <a:lnTo>
                    <a:pt x="210502" y="422325"/>
                  </a:lnTo>
                  <a:lnTo>
                    <a:pt x="210007" y="422325"/>
                  </a:lnTo>
                  <a:lnTo>
                    <a:pt x="210019" y="422579"/>
                  </a:lnTo>
                  <a:lnTo>
                    <a:pt x="203657" y="422960"/>
                  </a:lnTo>
                  <a:lnTo>
                    <a:pt x="203542" y="423214"/>
                  </a:lnTo>
                  <a:lnTo>
                    <a:pt x="203415" y="423468"/>
                  </a:lnTo>
                  <a:lnTo>
                    <a:pt x="203314" y="423722"/>
                  </a:lnTo>
                  <a:lnTo>
                    <a:pt x="204711" y="424243"/>
                  </a:lnTo>
                  <a:lnTo>
                    <a:pt x="205613" y="423468"/>
                  </a:lnTo>
                  <a:lnTo>
                    <a:pt x="206121" y="423468"/>
                  </a:lnTo>
                  <a:lnTo>
                    <a:pt x="207556" y="423976"/>
                  </a:lnTo>
                  <a:lnTo>
                    <a:pt x="209016" y="425754"/>
                  </a:lnTo>
                  <a:lnTo>
                    <a:pt x="215455" y="425754"/>
                  </a:lnTo>
                  <a:close/>
                </a:path>
                <a:path w="1223009" h="480060">
                  <a:moveTo>
                    <a:pt x="216763" y="428917"/>
                  </a:moveTo>
                  <a:lnTo>
                    <a:pt x="216128" y="429387"/>
                  </a:lnTo>
                  <a:lnTo>
                    <a:pt x="216560" y="429298"/>
                  </a:lnTo>
                  <a:lnTo>
                    <a:pt x="216408" y="429628"/>
                  </a:lnTo>
                  <a:lnTo>
                    <a:pt x="216535" y="429387"/>
                  </a:lnTo>
                  <a:lnTo>
                    <a:pt x="216649" y="429158"/>
                  </a:lnTo>
                  <a:lnTo>
                    <a:pt x="216763" y="428917"/>
                  </a:lnTo>
                  <a:close/>
                </a:path>
                <a:path w="1223009" h="480060">
                  <a:moveTo>
                    <a:pt x="223850" y="431050"/>
                  </a:moveTo>
                  <a:lnTo>
                    <a:pt x="223494" y="431050"/>
                  </a:lnTo>
                  <a:lnTo>
                    <a:pt x="223024" y="431520"/>
                  </a:lnTo>
                  <a:lnTo>
                    <a:pt x="222783" y="431749"/>
                  </a:lnTo>
                  <a:lnTo>
                    <a:pt x="222783" y="432104"/>
                  </a:lnTo>
                  <a:lnTo>
                    <a:pt x="223494" y="432104"/>
                  </a:lnTo>
                  <a:lnTo>
                    <a:pt x="223608" y="431749"/>
                  </a:lnTo>
                  <a:lnTo>
                    <a:pt x="223735" y="431393"/>
                  </a:lnTo>
                  <a:lnTo>
                    <a:pt x="223850" y="431050"/>
                  </a:lnTo>
                  <a:close/>
                </a:path>
                <a:path w="1223009" h="480060">
                  <a:moveTo>
                    <a:pt x="224904" y="422186"/>
                  </a:moveTo>
                  <a:lnTo>
                    <a:pt x="224726" y="421982"/>
                  </a:lnTo>
                  <a:lnTo>
                    <a:pt x="223850" y="421830"/>
                  </a:lnTo>
                  <a:lnTo>
                    <a:pt x="223850" y="422186"/>
                  </a:lnTo>
                  <a:lnTo>
                    <a:pt x="224904" y="422186"/>
                  </a:lnTo>
                  <a:close/>
                </a:path>
                <a:path w="1223009" h="480060">
                  <a:moveTo>
                    <a:pt x="228803" y="428205"/>
                  </a:moveTo>
                  <a:lnTo>
                    <a:pt x="228574" y="428447"/>
                  </a:lnTo>
                  <a:lnTo>
                    <a:pt x="228333" y="428688"/>
                  </a:lnTo>
                  <a:lnTo>
                    <a:pt x="228092" y="428917"/>
                  </a:lnTo>
                  <a:lnTo>
                    <a:pt x="228803" y="428917"/>
                  </a:lnTo>
                  <a:lnTo>
                    <a:pt x="228803" y="428205"/>
                  </a:lnTo>
                  <a:close/>
                </a:path>
                <a:path w="1223009" h="480060">
                  <a:moveTo>
                    <a:pt x="230581" y="371182"/>
                  </a:moveTo>
                  <a:lnTo>
                    <a:pt x="228447" y="371182"/>
                  </a:lnTo>
                  <a:lnTo>
                    <a:pt x="228142" y="371690"/>
                  </a:lnTo>
                  <a:lnTo>
                    <a:pt x="228003" y="371690"/>
                  </a:lnTo>
                  <a:lnTo>
                    <a:pt x="227952" y="371944"/>
                  </a:lnTo>
                  <a:lnTo>
                    <a:pt x="227787" y="372719"/>
                  </a:lnTo>
                  <a:lnTo>
                    <a:pt x="228447" y="372719"/>
                  </a:lnTo>
                  <a:lnTo>
                    <a:pt x="229514" y="373316"/>
                  </a:lnTo>
                  <a:lnTo>
                    <a:pt x="230581" y="371182"/>
                  </a:lnTo>
                  <a:close/>
                </a:path>
                <a:path w="1223009" h="480060">
                  <a:moveTo>
                    <a:pt x="232714" y="419709"/>
                  </a:moveTo>
                  <a:lnTo>
                    <a:pt x="230809" y="419823"/>
                  </a:lnTo>
                  <a:lnTo>
                    <a:pt x="227037" y="420065"/>
                  </a:lnTo>
                  <a:lnTo>
                    <a:pt x="226910" y="420776"/>
                  </a:lnTo>
                  <a:lnTo>
                    <a:pt x="226682" y="422186"/>
                  </a:lnTo>
                  <a:lnTo>
                    <a:pt x="227749" y="422186"/>
                  </a:lnTo>
                  <a:lnTo>
                    <a:pt x="228879" y="420611"/>
                  </a:lnTo>
                  <a:lnTo>
                    <a:pt x="230314" y="420014"/>
                  </a:lnTo>
                  <a:lnTo>
                    <a:pt x="232714" y="419709"/>
                  </a:lnTo>
                  <a:close/>
                </a:path>
                <a:path w="1223009" h="480060">
                  <a:moveTo>
                    <a:pt x="233413" y="428561"/>
                  </a:moveTo>
                  <a:lnTo>
                    <a:pt x="232587" y="428688"/>
                  </a:lnTo>
                  <a:lnTo>
                    <a:pt x="230936" y="428917"/>
                  </a:lnTo>
                  <a:lnTo>
                    <a:pt x="230936" y="429272"/>
                  </a:lnTo>
                  <a:lnTo>
                    <a:pt x="231521" y="429387"/>
                  </a:lnTo>
                  <a:lnTo>
                    <a:pt x="232105" y="429514"/>
                  </a:lnTo>
                  <a:lnTo>
                    <a:pt x="232714" y="429628"/>
                  </a:lnTo>
                  <a:lnTo>
                    <a:pt x="233172" y="428917"/>
                  </a:lnTo>
                  <a:lnTo>
                    <a:pt x="233413" y="428561"/>
                  </a:lnTo>
                  <a:close/>
                </a:path>
                <a:path w="1223009" h="480060">
                  <a:moveTo>
                    <a:pt x="526707" y="200710"/>
                  </a:moveTo>
                  <a:lnTo>
                    <a:pt x="481799" y="200710"/>
                  </a:lnTo>
                  <a:lnTo>
                    <a:pt x="481799" y="237299"/>
                  </a:lnTo>
                  <a:lnTo>
                    <a:pt x="494068" y="237299"/>
                  </a:lnTo>
                  <a:lnTo>
                    <a:pt x="494068" y="209359"/>
                  </a:lnTo>
                  <a:lnTo>
                    <a:pt x="514438" y="209359"/>
                  </a:lnTo>
                  <a:lnTo>
                    <a:pt x="514438" y="237299"/>
                  </a:lnTo>
                  <a:lnTo>
                    <a:pt x="526707" y="237299"/>
                  </a:lnTo>
                  <a:lnTo>
                    <a:pt x="526707" y="200710"/>
                  </a:lnTo>
                  <a:close/>
                </a:path>
                <a:path w="1223009" h="480060">
                  <a:moveTo>
                    <a:pt x="577634" y="215531"/>
                  </a:moveTo>
                  <a:lnTo>
                    <a:pt x="576656" y="212382"/>
                  </a:lnTo>
                  <a:lnTo>
                    <a:pt x="575919" y="211239"/>
                  </a:lnTo>
                  <a:lnTo>
                    <a:pt x="574522" y="209270"/>
                  </a:lnTo>
                  <a:lnTo>
                    <a:pt x="572490" y="206375"/>
                  </a:lnTo>
                  <a:lnTo>
                    <a:pt x="569633" y="204076"/>
                  </a:lnTo>
                  <a:lnTo>
                    <a:pt x="564832" y="201891"/>
                  </a:lnTo>
                  <a:lnTo>
                    <a:pt x="564832" y="217144"/>
                  </a:lnTo>
                  <a:lnTo>
                    <a:pt x="564832" y="221195"/>
                  </a:lnTo>
                  <a:lnTo>
                    <a:pt x="564349" y="222783"/>
                  </a:lnTo>
                  <a:lnTo>
                    <a:pt x="564299" y="222961"/>
                  </a:lnTo>
                  <a:lnTo>
                    <a:pt x="562051" y="226047"/>
                  </a:lnTo>
                  <a:lnTo>
                    <a:pt x="560819" y="227063"/>
                  </a:lnTo>
                  <a:lnTo>
                    <a:pt x="557415" y="228650"/>
                  </a:lnTo>
                  <a:lnTo>
                    <a:pt x="555650" y="229044"/>
                  </a:lnTo>
                  <a:lnTo>
                    <a:pt x="551929" y="229044"/>
                  </a:lnTo>
                  <a:lnTo>
                    <a:pt x="542721" y="221195"/>
                  </a:lnTo>
                  <a:lnTo>
                    <a:pt x="542721" y="217144"/>
                  </a:lnTo>
                  <a:lnTo>
                    <a:pt x="551827" y="209270"/>
                  </a:lnTo>
                  <a:lnTo>
                    <a:pt x="555548" y="209270"/>
                  </a:lnTo>
                  <a:lnTo>
                    <a:pt x="564832" y="217144"/>
                  </a:lnTo>
                  <a:lnTo>
                    <a:pt x="564832" y="201891"/>
                  </a:lnTo>
                  <a:lnTo>
                    <a:pt x="562356" y="200748"/>
                  </a:lnTo>
                  <a:lnTo>
                    <a:pt x="558266" y="199923"/>
                  </a:lnTo>
                  <a:lnTo>
                    <a:pt x="549402" y="199923"/>
                  </a:lnTo>
                  <a:lnTo>
                    <a:pt x="529729" y="215531"/>
                  </a:lnTo>
                  <a:lnTo>
                    <a:pt x="529793" y="222961"/>
                  </a:lnTo>
                  <a:lnTo>
                    <a:pt x="549452" y="238290"/>
                  </a:lnTo>
                  <a:lnTo>
                    <a:pt x="558317" y="238290"/>
                  </a:lnTo>
                  <a:lnTo>
                    <a:pt x="562394" y="237451"/>
                  </a:lnTo>
                  <a:lnTo>
                    <a:pt x="569645" y="234137"/>
                  </a:lnTo>
                  <a:lnTo>
                    <a:pt x="572490" y="231851"/>
                  </a:lnTo>
                  <a:lnTo>
                    <a:pt x="574471" y="229044"/>
                  </a:lnTo>
                  <a:lnTo>
                    <a:pt x="576605" y="226047"/>
                  </a:lnTo>
                  <a:lnTo>
                    <a:pt x="577570" y="222961"/>
                  </a:lnTo>
                  <a:lnTo>
                    <a:pt x="577634" y="215531"/>
                  </a:lnTo>
                  <a:close/>
                </a:path>
                <a:path w="1223009" h="480060">
                  <a:moveTo>
                    <a:pt x="622693" y="237299"/>
                  </a:moveTo>
                  <a:lnTo>
                    <a:pt x="602767" y="217474"/>
                  </a:lnTo>
                  <a:lnTo>
                    <a:pt x="621944" y="200710"/>
                  </a:lnTo>
                  <a:lnTo>
                    <a:pt x="606818" y="200710"/>
                  </a:lnTo>
                  <a:lnTo>
                    <a:pt x="592874" y="213423"/>
                  </a:lnTo>
                  <a:lnTo>
                    <a:pt x="592874" y="200710"/>
                  </a:lnTo>
                  <a:lnTo>
                    <a:pt x="580656" y="200710"/>
                  </a:lnTo>
                  <a:lnTo>
                    <a:pt x="580656" y="237299"/>
                  </a:lnTo>
                  <a:lnTo>
                    <a:pt x="592874" y="237299"/>
                  </a:lnTo>
                  <a:lnTo>
                    <a:pt x="592874" y="221970"/>
                  </a:lnTo>
                  <a:lnTo>
                    <a:pt x="607707" y="237299"/>
                  </a:lnTo>
                  <a:lnTo>
                    <a:pt x="622693" y="237299"/>
                  </a:lnTo>
                  <a:close/>
                </a:path>
                <a:path w="1223009" h="480060">
                  <a:moveTo>
                    <a:pt x="664679" y="215531"/>
                  </a:moveTo>
                  <a:lnTo>
                    <a:pt x="663689" y="212382"/>
                  </a:lnTo>
                  <a:lnTo>
                    <a:pt x="662952" y="211239"/>
                  </a:lnTo>
                  <a:lnTo>
                    <a:pt x="661555" y="209270"/>
                  </a:lnTo>
                  <a:lnTo>
                    <a:pt x="659523" y="206375"/>
                  </a:lnTo>
                  <a:lnTo>
                    <a:pt x="656666" y="204076"/>
                  </a:lnTo>
                  <a:lnTo>
                    <a:pt x="651865" y="201891"/>
                  </a:lnTo>
                  <a:lnTo>
                    <a:pt x="651865" y="217144"/>
                  </a:lnTo>
                  <a:lnTo>
                    <a:pt x="651865" y="221195"/>
                  </a:lnTo>
                  <a:lnTo>
                    <a:pt x="651395" y="222783"/>
                  </a:lnTo>
                  <a:lnTo>
                    <a:pt x="651344" y="222961"/>
                  </a:lnTo>
                  <a:lnTo>
                    <a:pt x="649084" y="226047"/>
                  </a:lnTo>
                  <a:lnTo>
                    <a:pt x="647852" y="227063"/>
                  </a:lnTo>
                  <a:lnTo>
                    <a:pt x="644461" y="228650"/>
                  </a:lnTo>
                  <a:lnTo>
                    <a:pt x="642683" y="229044"/>
                  </a:lnTo>
                  <a:lnTo>
                    <a:pt x="638962" y="229044"/>
                  </a:lnTo>
                  <a:lnTo>
                    <a:pt x="629767" y="221195"/>
                  </a:lnTo>
                  <a:lnTo>
                    <a:pt x="629767" y="217144"/>
                  </a:lnTo>
                  <a:lnTo>
                    <a:pt x="638860" y="209270"/>
                  </a:lnTo>
                  <a:lnTo>
                    <a:pt x="642581" y="209270"/>
                  </a:lnTo>
                  <a:lnTo>
                    <a:pt x="651865" y="217144"/>
                  </a:lnTo>
                  <a:lnTo>
                    <a:pt x="651865" y="201891"/>
                  </a:lnTo>
                  <a:lnTo>
                    <a:pt x="649389" y="200748"/>
                  </a:lnTo>
                  <a:lnTo>
                    <a:pt x="645299" y="199923"/>
                  </a:lnTo>
                  <a:lnTo>
                    <a:pt x="636435" y="199923"/>
                  </a:lnTo>
                  <a:lnTo>
                    <a:pt x="616762" y="215531"/>
                  </a:lnTo>
                  <a:lnTo>
                    <a:pt x="616826" y="222961"/>
                  </a:lnTo>
                  <a:lnTo>
                    <a:pt x="636485" y="238290"/>
                  </a:lnTo>
                  <a:lnTo>
                    <a:pt x="645350" y="238290"/>
                  </a:lnTo>
                  <a:lnTo>
                    <a:pt x="649427" y="237451"/>
                  </a:lnTo>
                  <a:lnTo>
                    <a:pt x="656678" y="234137"/>
                  </a:lnTo>
                  <a:lnTo>
                    <a:pt x="659523" y="231851"/>
                  </a:lnTo>
                  <a:lnTo>
                    <a:pt x="661504" y="229044"/>
                  </a:lnTo>
                  <a:lnTo>
                    <a:pt x="663638" y="226047"/>
                  </a:lnTo>
                  <a:lnTo>
                    <a:pt x="664616" y="222961"/>
                  </a:lnTo>
                  <a:lnTo>
                    <a:pt x="664679" y="215531"/>
                  </a:lnTo>
                  <a:close/>
                </a:path>
                <a:path w="1223009" h="480060">
                  <a:moveTo>
                    <a:pt x="710907" y="210464"/>
                  </a:moveTo>
                  <a:lnTo>
                    <a:pt x="710704" y="209842"/>
                  </a:lnTo>
                  <a:lnTo>
                    <a:pt x="710603" y="209499"/>
                  </a:lnTo>
                  <a:lnTo>
                    <a:pt x="710565" y="209359"/>
                  </a:lnTo>
                  <a:lnTo>
                    <a:pt x="710260" y="208356"/>
                  </a:lnTo>
                  <a:lnTo>
                    <a:pt x="707656" y="204685"/>
                  </a:lnTo>
                  <a:lnTo>
                    <a:pt x="705827" y="203263"/>
                  </a:lnTo>
                  <a:lnTo>
                    <a:pt x="701103" y="201218"/>
                  </a:lnTo>
                  <a:lnTo>
                    <a:pt x="699935" y="201002"/>
                  </a:lnTo>
                  <a:lnTo>
                    <a:pt x="699935" y="211874"/>
                  </a:lnTo>
                  <a:lnTo>
                    <a:pt x="699935" y="214337"/>
                  </a:lnTo>
                  <a:lnTo>
                    <a:pt x="699655" y="215214"/>
                  </a:lnTo>
                  <a:lnTo>
                    <a:pt x="698538" y="216268"/>
                  </a:lnTo>
                  <a:lnTo>
                    <a:pt x="697280" y="216827"/>
                  </a:lnTo>
                  <a:lnTo>
                    <a:pt x="679907" y="216827"/>
                  </a:lnTo>
                  <a:lnTo>
                    <a:pt x="679907" y="209359"/>
                  </a:lnTo>
                  <a:lnTo>
                    <a:pt x="696912" y="209359"/>
                  </a:lnTo>
                  <a:lnTo>
                    <a:pt x="697801" y="209499"/>
                  </a:lnTo>
                  <a:lnTo>
                    <a:pt x="698538" y="209842"/>
                  </a:lnTo>
                  <a:lnTo>
                    <a:pt x="699655" y="210959"/>
                  </a:lnTo>
                  <a:lnTo>
                    <a:pt x="699935" y="211874"/>
                  </a:lnTo>
                  <a:lnTo>
                    <a:pt x="699935" y="201002"/>
                  </a:lnTo>
                  <a:lnTo>
                    <a:pt x="698398" y="200710"/>
                  </a:lnTo>
                  <a:lnTo>
                    <a:pt x="667689" y="200710"/>
                  </a:lnTo>
                  <a:lnTo>
                    <a:pt x="667689" y="237299"/>
                  </a:lnTo>
                  <a:lnTo>
                    <a:pt x="679907" y="237299"/>
                  </a:lnTo>
                  <a:lnTo>
                    <a:pt x="679907" y="225488"/>
                  </a:lnTo>
                  <a:lnTo>
                    <a:pt x="700455" y="225488"/>
                  </a:lnTo>
                  <a:lnTo>
                    <a:pt x="704151" y="224409"/>
                  </a:lnTo>
                  <a:lnTo>
                    <a:pt x="709561" y="220091"/>
                  </a:lnTo>
                  <a:lnTo>
                    <a:pt x="710907" y="217030"/>
                  </a:lnTo>
                  <a:lnTo>
                    <a:pt x="710907" y="216827"/>
                  </a:lnTo>
                  <a:lnTo>
                    <a:pt x="710907" y="210464"/>
                  </a:lnTo>
                  <a:close/>
                </a:path>
                <a:path w="1223009" h="480060">
                  <a:moveTo>
                    <a:pt x="758634" y="200710"/>
                  </a:moveTo>
                  <a:lnTo>
                    <a:pt x="746467" y="200710"/>
                  </a:lnTo>
                  <a:lnTo>
                    <a:pt x="726186" y="223405"/>
                  </a:lnTo>
                  <a:lnTo>
                    <a:pt x="726186" y="200710"/>
                  </a:lnTo>
                  <a:lnTo>
                    <a:pt x="713981" y="200710"/>
                  </a:lnTo>
                  <a:lnTo>
                    <a:pt x="713981" y="237299"/>
                  </a:lnTo>
                  <a:lnTo>
                    <a:pt x="726186" y="237299"/>
                  </a:lnTo>
                  <a:lnTo>
                    <a:pt x="746467" y="214553"/>
                  </a:lnTo>
                  <a:lnTo>
                    <a:pt x="746467" y="237299"/>
                  </a:lnTo>
                  <a:lnTo>
                    <a:pt x="758634" y="237299"/>
                  </a:lnTo>
                  <a:lnTo>
                    <a:pt x="758634" y="200710"/>
                  </a:lnTo>
                  <a:close/>
                </a:path>
                <a:path w="1223009" h="480060">
                  <a:moveTo>
                    <a:pt x="805154" y="200710"/>
                  </a:moveTo>
                  <a:lnTo>
                    <a:pt x="761936" y="200710"/>
                  </a:lnTo>
                  <a:lnTo>
                    <a:pt x="761936" y="210604"/>
                  </a:lnTo>
                  <a:lnTo>
                    <a:pt x="777570" y="210654"/>
                  </a:lnTo>
                  <a:lnTo>
                    <a:pt x="777570" y="237299"/>
                  </a:lnTo>
                  <a:lnTo>
                    <a:pt x="789736" y="237299"/>
                  </a:lnTo>
                  <a:lnTo>
                    <a:pt x="789736" y="210654"/>
                  </a:lnTo>
                  <a:lnTo>
                    <a:pt x="805154" y="210654"/>
                  </a:lnTo>
                  <a:lnTo>
                    <a:pt x="805154" y="200710"/>
                  </a:lnTo>
                  <a:close/>
                </a:path>
                <a:path w="1223009" h="480060">
                  <a:moveTo>
                    <a:pt x="847737" y="209562"/>
                  </a:moveTo>
                  <a:lnTo>
                    <a:pt x="847686" y="200710"/>
                  </a:lnTo>
                  <a:lnTo>
                    <a:pt x="808482" y="200710"/>
                  </a:lnTo>
                  <a:lnTo>
                    <a:pt x="808482" y="237299"/>
                  </a:lnTo>
                  <a:lnTo>
                    <a:pt x="847686" y="237299"/>
                  </a:lnTo>
                  <a:lnTo>
                    <a:pt x="847686" y="228447"/>
                  </a:lnTo>
                  <a:lnTo>
                    <a:pt x="820686" y="228650"/>
                  </a:lnTo>
                  <a:lnTo>
                    <a:pt x="820686" y="223062"/>
                  </a:lnTo>
                  <a:lnTo>
                    <a:pt x="843534" y="223062"/>
                  </a:lnTo>
                  <a:lnTo>
                    <a:pt x="843534" y="214401"/>
                  </a:lnTo>
                  <a:lnTo>
                    <a:pt x="820686" y="214401"/>
                  </a:lnTo>
                  <a:lnTo>
                    <a:pt x="820686" y="209562"/>
                  </a:lnTo>
                  <a:lnTo>
                    <a:pt x="847737" y="209562"/>
                  </a:lnTo>
                  <a:close/>
                </a:path>
                <a:path w="1223009" h="480060">
                  <a:moveTo>
                    <a:pt x="894969" y="200710"/>
                  </a:moveTo>
                  <a:lnTo>
                    <a:pt x="859561" y="200710"/>
                  </a:lnTo>
                  <a:lnTo>
                    <a:pt x="858964" y="209245"/>
                  </a:lnTo>
                  <a:lnTo>
                    <a:pt x="857592" y="217017"/>
                  </a:lnTo>
                  <a:lnTo>
                    <a:pt x="855091" y="225082"/>
                  </a:lnTo>
                  <a:lnTo>
                    <a:pt x="854494" y="225933"/>
                  </a:lnTo>
                  <a:lnTo>
                    <a:pt x="852855" y="227152"/>
                  </a:lnTo>
                  <a:lnTo>
                    <a:pt x="851649" y="227457"/>
                  </a:lnTo>
                  <a:lnTo>
                    <a:pt x="850061" y="227457"/>
                  </a:lnTo>
                  <a:lnTo>
                    <a:pt x="850061" y="237299"/>
                  </a:lnTo>
                  <a:lnTo>
                    <a:pt x="870686" y="209359"/>
                  </a:lnTo>
                  <a:lnTo>
                    <a:pt x="882751" y="209359"/>
                  </a:lnTo>
                  <a:lnTo>
                    <a:pt x="882751" y="237299"/>
                  </a:lnTo>
                  <a:lnTo>
                    <a:pt x="894969" y="237299"/>
                  </a:lnTo>
                  <a:lnTo>
                    <a:pt x="894969" y="200710"/>
                  </a:lnTo>
                  <a:close/>
                </a:path>
                <a:path w="1223009" h="480060">
                  <a:moveTo>
                    <a:pt x="941197" y="222021"/>
                  </a:moveTo>
                  <a:lnTo>
                    <a:pt x="940892" y="220967"/>
                  </a:lnTo>
                  <a:lnTo>
                    <a:pt x="940765" y="220535"/>
                  </a:lnTo>
                  <a:lnTo>
                    <a:pt x="940663" y="220141"/>
                  </a:lnTo>
                  <a:lnTo>
                    <a:pt x="930173" y="212255"/>
                  </a:lnTo>
                  <a:lnTo>
                    <a:pt x="930173" y="223291"/>
                  </a:lnTo>
                  <a:lnTo>
                    <a:pt x="930173" y="226555"/>
                  </a:lnTo>
                  <a:lnTo>
                    <a:pt x="929665" y="227825"/>
                  </a:lnTo>
                  <a:lnTo>
                    <a:pt x="927658" y="229082"/>
                  </a:lnTo>
                  <a:lnTo>
                    <a:pt x="925614" y="229489"/>
                  </a:lnTo>
                  <a:lnTo>
                    <a:pt x="911237" y="229489"/>
                  </a:lnTo>
                  <a:lnTo>
                    <a:pt x="911237" y="220141"/>
                  </a:lnTo>
                  <a:lnTo>
                    <a:pt x="926630" y="220141"/>
                  </a:lnTo>
                  <a:lnTo>
                    <a:pt x="928281" y="220535"/>
                  </a:lnTo>
                  <a:lnTo>
                    <a:pt x="928941" y="220967"/>
                  </a:lnTo>
                  <a:lnTo>
                    <a:pt x="929919" y="222288"/>
                  </a:lnTo>
                  <a:lnTo>
                    <a:pt x="930173" y="223291"/>
                  </a:lnTo>
                  <a:lnTo>
                    <a:pt x="930173" y="212255"/>
                  </a:lnTo>
                  <a:lnTo>
                    <a:pt x="928700" y="211988"/>
                  </a:lnTo>
                  <a:lnTo>
                    <a:pt x="911237" y="211988"/>
                  </a:lnTo>
                  <a:lnTo>
                    <a:pt x="911237" y="200710"/>
                  </a:lnTo>
                  <a:lnTo>
                    <a:pt x="899020" y="200710"/>
                  </a:lnTo>
                  <a:lnTo>
                    <a:pt x="899020" y="237299"/>
                  </a:lnTo>
                  <a:lnTo>
                    <a:pt x="928687" y="237299"/>
                  </a:lnTo>
                  <a:lnTo>
                    <a:pt x="931405" y="236778"/>
                  </a:lnTo>
                  <a:lnTo>
                    <a:pt x="936117" y="234708"/>
                  </a:lnTo>
                  <a:lnTo>
                    <a:pt x="937945" y="233248"/>
                  </a:lnTo>
                  <a:lnTo>
                    <a:pt x="940549" y="229489"/>
                  </a:lnTo>
                  <a:lnTo>
                    <a:pt x="941197" y="227330"/>
                  </a:lnTo>
                  <a:lnTo>
                    <a:pt x="941197" y="222021"/>
                  </a:lnTo>
                  <a:close/>
                </a:path>
                <a:path w="1223009" h="480060">
                  <a:moveTo>
                    <a:pt x="995248" y="200710"/>
                  </a:moveTo>
                  <a:lnTo>
                    <a:pt x="959739" y="200710"/>
                  </a:lnTo>
                  <a:lnTo>
                    <a:pt x="959739" y="237299"/>
                  </a:lnTo>
                  <a:lnTo>
                    <a:pt x="971956" y="237299"/>
                  </a:lnTo>
                  <a:lnTo>
                    <a:pt x="971956" y="209359"/>
                  </a:lnTo>
                  <a:lnTo>
                    <a:pt x="995248" y="209359"/>
                  </a:lnTo>
                  <a:lnTo>
                    <a:pt x="995248" y="200710"/>
                  </a:lnTo>
                  <a:close/>
                </a:path>
                <a:path w="1223009" h="480060">
                  <a:moveTo>
                    <a:pt x="1033919" y="200710"/>
                  </a:moveTo>
                  <a:lnTo>
                    <a:pt x="998512" y="200710"/>
                  </a:lnTo>
                  <a:lnTo>
                    <a:pt x="997915" y="209245"/>
                  </a:lnTo>
                  <a:lnTo>
                    <a:pt x="996543" y="217017"/>
                  </a:lnTo>
                  <a:lnTo>
                    <a:pt x="994041" y="225082"/>
                  </a:lnTo>
                  <a:lnTo>
                    <a:pt x="993444" y="225933"/>
                  </a:lnTo>
                  <a:lnTo>
                    <a:pt x="991793" y="227152"/>
                  </a:lnTo>
                  <a:lnTo>
                    <a:pt x="990600" y="227457"/>
                  </a:lnTo>
                  <a:lnTo>
                    <a:pt x="989012" y="227457"/>
                  </a:lnTo>
                  <a:lnTo>
                    <a:pt x="989012" y="237299"/>
                  </a:lnTo>
                  <a:lnTo>
                    <a:pt x="1009637" y="209359"/>
                  </a:lnTo>
                  <a:lnTo>
                    <a:pt x="1021702" y="209359"/>
                  </a:lnTo>
                  <a:lnTo>
                    <a:pt x="1021702" y="237299"/>
                  </a:lnTo>
                  <a:lnTo>
                    <a:pt x="1033919" y="237299"/>
                  </a:lnTo>
                  <a:lnTo>
                    <a:pt x="1033919" y="200710"/>
                  </a:lnTo>
                  <a:close/>
                </a:path>
                <a:path w="1223009" h="480060">
                  <a:moveTo>
                    <a:pt x="1042212" y="16992"/>
                  </a:moveTo>
                  <a:lnTo>
                    <a:pt x="1041844" y="15938"/>
                  </a:lnTo>
                  <a:lnTo>
                    <a:pt x="1041704" y="15430"/>
                  </a:lnTo>
                  <a:lnTo>
                    <a:pt x="1039812" y="14897"/>
                  </a:lnTo>
                  <a:lnTo>
                    <a:pt x="1038479" y="14516"/>
                  </a:lnTo>
                  <a:lnTo>
                    <a:pt x="1038479" y="11684"/>
                  </a:lnTo>
                  <a:lnTo>
                    <a:pt x="1039266" y="11328"/>
                  </a:lnTo>
                  <a:lnTo>
                    <a:pt x="1040955" y="11328"/>
                  </a:lnTo>
                  <a:lnTo>
                    <a:pt x="1041006" y="11176"/>
                  </a:lnTo>
                  <a:lnTo>
                    <a:pt x="1041666" y="9563"/>
                  </a:lnTo>
                  <a:lnTo>
                    <a:pt x="1041666" y="8496"/>
                  </a:lnTo>
                  <a:lnTo>
                    <a:pt x="1040168" y="9563"/>
                  </a:lnTo>
                  <a:lnTo>
                    <a:pt x="1039749" y="10248"/>
                  </a:lnTo>
                  <a:lnTo>
                    <a:pt x="1037767" y="10972"/>
                  </a:lnTo>
                  <a:lnTo>
                    <a:pt x="1037082" y="14033"/>
                  </a:lnTo>
                  <a:lnTo>
                    <a:pt x="1036967" y="14516"/>
                  </a:lnTo>
                  <a:lnTo>
                    <a:pt x="1036891" y="14897"/>
                  </a:lnTo>
                  <a:lnTo>
                    <a:pt x="1036535" y="14033"/>
                  </a:lnTo>
                  <a:lnTo>
                    <a:pt x="1034580" y="16992"/>
                  </a:lnTo>
                  <a:lnTo>
                    <a:pt x="1034580" y="17233"/>
                  </a:lnTo>
                  <a:lnTo>
                    <a:pt x="1035456" y="16992"/>
                  </a:lnTo>
                  <a:lnTo>
                    <a:pt x="1038479" y="15938"/>
                  </a:lnTo>
                  <a:lnTo>
                    <a:pt x="1040180" y="17310"/>
                  </a:lnTo>
                  <a:lnTo>
                    <a:pt x="1040320" y="20002"/>
                  </a:lnTo>
                  <a:lnTo>
                    <a:pt x="1042022" y="21247"/>
                  </a:lnTo>
                  <a:lnTo>
                    <a:pt x="1042073" y="20002"/>
                  </a:lnTo>
                  <a:lnTo>
                    <a:pt x="1042200" y="17310"/>
                  </a:lnTo>
                  <a:lnTo>
                    <a:pt x="1042212" y="16992"/>
                  </a:lnTo>
                  <a:close/>
                </a:path>
                <a:path w="1223009" h="480060">
                  <a:moveTo>
                    <a:pt x="1043089" y="13462"/>
                  </a:moveTo>
                  <a:lnTo>
                    <a:pt x="1042606" y="13220"/>
                  </a:lnTo>
                  <a:lnTo>
                    <a:pt x="1042136" y="12979"/>
                  </a:lnTo>
                  <a:lnTo>
                    <a:pt x="1041666" y="12750"/>
                  </a:lnTo>
                  <a:lnTo>
                    <a:pt x="1041666" y="13106"/>
                  </a:lnTo>
                  <a:lnTo>
                    <a:pt x="1042606" y="13335"/>
                  </a:lnTo>
                  <a:lnTo>
                    <a:pt x="1043089" y="13462"/>
                  </a:lnTo>
                  <a:close/>
                </a:path>
                <a:path w="1223009" h="480060">
                  <a:moveTo>
                    <a:pt x="1053363" y="12750"/>
                  </a:moveTo>
                  <a:lnTo>
                    <a:pt x="1052626" y="11557"/>
                  </a:lnTo>
                  <a:lnTo>
                    <a:pt x="1050937" y="10363"/>
                  </a:lnTo>
                  <a:lnTo>
                    <a:pt x="1049820" y="9563"/>
                  </a:lnTo>
                  <a:lnTo>
                    <a:pt x="1049693" y="10147"/>
                  </a:lnTo>
                  <a:lnTo>
                    <a:pt x="1049464" y="11328"/>
                  </a:lnTo>
                  <a:lnTo>
                    <a:pt x="1050759" y="11798"/>
                  </a:lnTo>
                  <a:lnTo>
                    <a:pt x="1052055" y="12280"/>
                  </a:lnTo>
                  <a:lnTo>
                    <a:pt x="1053363" y="12750"/>
                  </a:lnTo>
                  <a:close/>
                </a:path>
                <a:path w="1223009" h="480060">
                  <a:moveTo>
                    <a:pt x="1054493" y="8369"/>
                  </a:moveTo>
                  <a:lnTo>
                    <a:pt x="1053287" y="7810"/>
                  </a:lnTo>
                  <a:lnTo>
                    <a:pt x="1051229" y="7086"/>
                  </a:lnTo>
                  <a:lnTo>
                    <a:pt x="1050163" y="7086"/>
                  </a:lnTo>
                  <a:lnTo>
                    <a:pt x="1052766" y="9436"/>
                  </a:lnTo>
                  <a:lnTo>
                    <a:pt x="1054061" y="10617"/>
                  </a:lnTo>
                  <a:lnTo>
                    <a:pt x="1054493" y="8369"/>
                  </a:lnTo>
                  <a:close/>
                </a:path>
                <a:path w="1223009" h="480060">
                  <a:moveTo>
                    <a:pt x="1056538" y="8140"/>
                  </a:moveTo>
                  <a:lnTo>
                    <a:pt x="1055776" y="5702"/>
                  </a:lnTo>
                  <a:lnTo>
                    <a:pt x="1054341" y="6108"/>
                  </a:lnTo>
                  <a:lnTo>
                    <a:pt x="1054417" y="3543"/>
                  </a:lnTo>
                  <a:lnTo>
                    <a:pt x="1050366" y="3810"/>
                  </a:lnTo>
                  <a:lnTo>
                    <a:pt x="1044486" y="5969"/>
                  </a:lnTo>
                  <a:lnTo>
                    <a:pt x="1043089" y="9207"/>
                  </a:lnTo>
                  <a:lnTo>
                    <a:pt x="1043089" y="11328"/>
                  </a:lnTo>
                  <a:lnTo>
                    <a:pt x="1048042" y="11684"/>
                  </a:lnTo>
                  <a:lnTo>
                    <a:pt x="1048753" y="11328"/>
                  </a:lnTo>
                  <a:lnTo>
                    <a:pt x="1047610" y="10464"/>
                  </a:lnTo>
                  <a:lnTo>
                    <a:pt x="1047000" y="10782"/>
                  </a:lnTo>
                  <a:lnTo>
                    <a:pt x="1045210" y="10972"/>
                  </a:lnTo>
                  <a:lnTo>
                    <a:pt x="1044498" y="10274"/>
                  </a:lnTo>
                  <a:lnTo>
                    <a:pt x="1044498" y="8851"/>
                  </a:lnTo>
                  <a:lnTo>
                    <a:pt x="1048639" y="6972"/>
                  </a:lnTo>
                  <a:lnTo>
                    <a:pt x="1049413" y="5753"/>
                  </a:lnTo>
                  <a:lnTo>
                    <a:pt x="1053363" y="5664"/>
                  </a:lnTo>
                  <a:lnTo>
                    <a:pt x="1056195" y="8140"/>
                  </a:lnTo>
                  <a:lnTo>
                    <a:pt x="1056538" y="8140"/>
                  </a:lnTo>
                  <a:close/>
                </a:path>
                <a:path w="1223009" h="480060">
                  <a:moveTo>
                    <a:pt x="1065047" y="2832"/>
                  </a:moveTo>
                  <a:lnTo>
                    <a:pt x="1064336" y="1892"/>
                  </a:lnTo>
                  <a:lnTo>
                    <a:pt x="1063625" y="939"/>
                  </a:lnTo>
                  <a:lnTo>
                    <a:pt x="1062913" y="0"/>
                  </a:lnTo>
                  <a:lnTo>
                    <a:pt x="1063294" y="1803"/>
                  </a:lnTo>
                  <a:lnTo>
                    <a:pt x="1063561" y="2159"/>
                  </a:lnTo>
                  <a:lnTo>
                    <a:pt x="1065047" y="2832"/>
                  </a:lnTo>
                  <a:close/>
                </a:path>
                <a:path w="1223009" h="480060">
                  <a:moveTo>
                    <a:pt x="1081532" y="200710"/>
                  </a:moveTo>
                  <a:lnTo>
                    <a:pt x="1068628" y="200710"/>
                  </a:lnTo>
                  <a:lnTo>
                    <a:pt x="1058240" y="219100"/>
                  </a:lnTo>
                  <a:lnTo>
                    <a:pt x="1048156" y="200710"/>
                  </a:lnTo>
                  <a:lnTo>
                    <a:pt x="1035253" y="200710"/>
                  </a:lnTo>
                  <a:lnTo>
                    <a:pt x="1050188" y="225983"/>
                  </a:lnTo>
                  <a:lnTo>
                    <a:pt x="1050175" y="227114"/>
                  </a:lnTo>
                  <a:lnTo>
                    <a:pt x="1049947" y="227711"/>
                  </a:lnTo>
                  <a:lnTo>
                    <a:pt x="1049502" y="227952"/>
                  </a:lnTo>
                  <a:lnTo>
                    <a:pt x="1047953" y="228358"/>
                  </a:lnTo>
                  <a:lnTo>
                    <a:pt x="1046657" y="228447"/>
                  </a:lnTo>
                  <a:lnTo>
                    <a:pt x="1044841" y="228447"/>
                  </a:lnTo>
                  <a:lnTo>
                    <a:pt x="1044841" y="237401"/>
                  </a:lnTo>
                  <a:lnTo>
                    <a:pt x="1063142" y="231762"/>
                  </a:lnTo>
                  <a:lnTo>
                    <a:pt x="1081532" y="200710"/>
                  </a:lnTo>
                  <a:close/>
                </a:path>
                <a:path w="1223009" h="480060">
                  <a:moveTo>
                    <a:pt x="1127721" y="222554"/>
                  </a:moveTo>
                  <a:lnTo>
                    <a:pt x="1127455" y="221653"/>
                  </a:lnTo>
                  <a:lnTo>
                    <a:pt x="1127353" y="221310"/>
                  </a:lnTo>
                  <a:lnTo>
                    <a:pt x="1127264" y="221005"/>
                  </a:lnTo>
                  <a:lnTo>
                    <a:pt x="1115301" y="213766"/>
                  </a:lnTo>
                  <a:lnTo>
                    <a:pt x="1115301" y="223558"/>
                  </a:lnTo>
                  <a:lnTo>
                    <a:pt x="1115301" y="226288"/>
                  </a:lnTo>
                  <a:lnTo>
                    <a:pt x="1114704" y="227393"/>
                  </a:lnTo>
                  <a:lnTo>
                    <a:pt x="1112253" y="228473"/>
                  </a:lnTo>
                  <a:lnTo>
                    <a:pt x="1110246" y="228752"/>
                  </a:lnTo>
                  <a:lnTo>
                    <a:pt x="1094346" y="228752"/>
                  </a:lnTo>
                  <a:lnTo>
                    <a:pt x="1094346" y="221005"/>
                  </a:lnTo>
                  <a:lnTo>
                    <a:pt x="1110894" y="221005"/>
                  </a:lnTo>
                  <a:lnTo>
                    <a:pt x="1113040" y="221310"/>
                  </a:lnTo>
                  <a:lnTo>
                    <a:pt x="1113866" y="221653"/>
                  </a:lnTo>
                  <a:lnTo>
                    <a:pt x="1115021" y="222745"/>
                  </a:lnTo>
                  <a:lnTo>
                    <a:pt x="1115301" y="223558"/>
                  </a:lnTo>
                  <a:lnTo>
                    <a:pt x="1115301" y="213766"/>
                  </a:lnTo>
                  <a:lnTo>
                    <a:pt x="1112735" y="213461"/>
                  </a:lnTo>
                  <a:lnTo>
                    <a:pt x="1094346" y="213461"/>
                  </a:lnTo>
                  <a:lnTo>
                    <a:pt x="1094346" y="208826"/>
                  </a:lnTo>
                  <a:lnTo>
                    <a:pt x="1124953" y="208826"/>
                  </a:lnTo>
                  <a:lnTo>
                    <a:pt x="1124953" y="200761"/>
                  </a:lnTo>
                  <a:lnTo>
                    <a:pt x="1082865" y="200761"/>
                  </a:lnTo>
                  <a:lnTo>
                    <a:pt x="1082865" y="237350"/>
                  </a:lnTo>
                  <a:lnTo>
                    <a:pt x="1115733" y="237350"/>
                  </a:lnTo>
                  <a:lnTo>
                    <a:pt x="1120508" y="236194"/>
                  </a:lnTo>
                  <a:lnTo>
                    <a:pt x="1126274" y="231775"/>
                  </a:lnTo>
                  <a:lnTo>
                    <a:pt x="1127721" y="228892"/>
                  </a:lnTo>
                  <a:lnTo>
                    <a:pt x="1127721" y="228752"/>
                  </a:lnTo>
                  <a:lnTo>
                    <a:pt x="1127721" y="222554"/>
                  </a:lnTo>
                  <a:close/>
                </a:path>
                <a:path w="1223009" h="480060">
                  <a:moveTo>
                    <a:pt x="1174940" y="200710"/>
                  </a:moveTo>
                  <a:lnTo>
                    <a:pt x="1162786" y="200710"/>
                  </a:lnTo>
                  <a:lnTo>
                    <a:pt x="1142504" y="223405"/>
                  </a:lnTo>
                  <a:lnTo>
                    <a:pt x="1142504" y="200710"/>
                  </a:lnTo>
                  <a:lnTo>
                    <a:pt x="1130287" y="200710"/>
                  </a:lnTo>
                  <a:lnTo>
                    <a:pt x="1130287" y="237299"/>
                  </a:lnTo>
                  <a:lnTo>
                    <a:pt x="1142504" y="237299"/>
                  </a:lnTo>
                  <a:lnTo>
                    <a:pt x="1162786" y="214553"/>
                  </a:lnTo>
                  <a:lnTo>
                    <a:pt x="1162786" y="237299"/>
                  </a:lnTo>
                  <a:lnTo>
                    <a:pt x="1174940" y="237299"/>
                  </a:lnTo>
                  <a:lnTo>
                    <a:pt x="1174940" y="200710"/>
                  </a:lnTo>
                  <a:close/>
                </a:path>
                <a:path w="1223009" h="480060">
                  <a:moveTo>
                    <a:pt x="1222908" y="200710"/>
                  </a:moveTo>
                  <a:lnTo>
                    <a:pt x="1210741" y="200710"/>
                  </a:lnTo>
                  <a:lnTo>
                    <a:pt x="1210741" y="213715"/>
                  </a:lnTo>
                  <a:lnTo>
                    <a:pt x="1191209" y="213715"/>
                  </a:lnTo>
                  <a:lnTo>
                    <a:pt x="1191209" y="200710"/>
                  </a:lnTo>
                  <a:lnTo>
                    <a:pt x="1178991" y="200710"/>
                  </a:lnTo>
                  <a:lnTo>
                    <a:pt x="1178991" y="237299"/>
                  </a:lnTo>
                  <a:lnTo>
                    <a:pt x="1191209" y="237299"/>
                  </a:lnTo>
                  <a:lnTo>
                    <a:pt x="1191209" y="223304"/>
                  </a:lnTo>
                  <a:lnTo>
                    <a:pt x="1210741" y="223304"/>
                  </a:lnTo>
                  <a:lnTo>
                    <a:pt x="1210741" y="237299"/>
                  </a:lnTo>
                  <a:lnTo>
                    <a:pt x="1222908" y="237299"/>
                  </a:lnTo>
                  <a:lnTo>
                    <a:pt x="1222908" y="200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5131" y="91097"/>
              <a:ext cx="1654238" cy="1654238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4383" y="720026"/>
              <a:ext cx="253923" cy="253923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5568886" y="583386"/>
              <a:ext cx="376555" cy="376555"/>
            </a:xfrm>
            <a:custGeom>
              <a:avLst/>
              <a:gdLst/>
              <a:ahLst/>
              <a:cxnLst/>
              <a:rect l="l" t="t" r="r" b="b"/>
              <a:pathLst>
                <a:path w="376554" h="376555">
                  <a:moveTo>
                    <a:pt x="271030" y="372846"/>
                  </a:moveTo>
                  <a:lnTo>
                    <a:pt x="3187" y="105029"/>
                  </a:lnTo>
                  <a:lnTo>
                    <a:pt x="0" y="111975"/>
                  </a:lnTo>
                  <a:lnTo>
                    <a:pt x="264096" y="376047"/>
                  </a:lnTo>
                  <a:lnTo>
                    <a:pt x="266433" y="375107"/>
                  </a:lnTo>
                  <a:lnTo>
                    <a:pt x="271030" y="372846"/>
                  </a:lnTo>
                  <a:close/>
                </a:path>
                <a:path w="376554" h="376555">
                  <a:moveTo>
                    <a:pt x="298805" y="357860"/>
                  </a:moveTo>
                  <a:lnTo>
                    <a:pt x="18173" y="77254"/>
                  </a:lnTo>
                  <a:lnTo>
                    <a:pt x="14414" y="83616"/>
                  </a:lnTo>
                  <a:lnTo>
                    <a:pt x="292430" y="361657"/>
                  </a:lnTo>
                  <a:lnTo>
                    <a:pt x="298805" y="357860"/>
                  </a:lnTo>
                  <a:close/>
                </a:path>
                <a:path w="376554" h="376555">
                  <a:moveTo>
                    <a:pt x="322872" y="339153"/>
                  </a:moveTo>
                  <a:lnTo>
                    <a:pt x="36906" y="53187"/>
                  </a:lnTo>
                  <a:lnTo>
                    <a:pt x="32092" y="58534"/>
                  </a:lnTo>
                  <a:lnTo>
                    <a:pt x="317512" y="343979"/>
                  </a:lnTo>
                  <a:lnTo>
                    <a:pt x="322872" y="339153"/>
                  </a:lnTo>
                  <a:close/>
                </a:path>
                <a:path w="376554" h="376555">
                  <a:moveTo>
                    <a:pt x="343992" y="317512"/>
                  </a:moveTo>
                  <a:lnTo>
                    <a:pt x="58534" y="32080"/>
                  </a:lnTo>
                  <a:lnTo>
                    <a:pt x="53225" y="36893"/>
                  </a:lnTo>
                  <a:lnTo>
                    <a:pt x="339166" y="322859"/>
                  </a:lnTo>
                  <a:lnTo>
                    <a:pt x="343992" y="317512"/>
                  </a:lnTo>
                  <a:close/>
                </a:path>
                <a:path w="376554" h="376555">
                  <a:moveTo>
                    <a:pt x="361657" y="292417"/>
                  </a:moveTo>
                  <a:lnTo>
                    <a:pt x="83642" y="14401"/>
                  </a:lnTo>
                  <a:lnTo>
                    <a:pt x="77266" y="18173"/>
                  </a:lnTo>
                  <a:lnTo>
                    <a:pt x="357873" y="298805"/>
                  </a:lnTo>
                  <a:lnTo>
                    <a:pt x="359257" y="296710"/>
                  </a:lnTo>
                  <a:lnTo>
                    <a:pt x="361657" y="292417"/>
                  </a:lnTo>
                  <a:close/>
                </a:path>
                <a:path w="376554" h="376555">
                  <a:moveTo>
                    <a:pt x="376059" y="264071"/>
                  </a:moveTo>
                  <a:lnTo>
                    <a:pt x="111975" y="0"/>
                  </a:lnTo>
                  <a:lnTo>
                    <a:pt x="109639" y="939"/>
                  </a:lnTo>
                  <a:lnTo>
                    <a:pt x="105041" y="3187"/>
                  </a:lnTo>
                  <a:lnTo>
                    <a:pt x="372872" y="271018"/>
                  </a:lnTo>
                  <a:lnTo>
                    <a:pt x="375132" y="266433"/>
                  </a:lnTo>
                  <a:lnTo>
                    <a:pt x="376059" y="264071"/>
                  </a:lnTo>
                  <a:close/>
                </a:path>
              </a:pathLst>
            </a:custGeom>
            <a:solidFill>
              <a:srgbClr val="B2A5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5538" y="568870"/>
              <a:ext cx="253923" cy="253936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1804" y="845769"/>
              <a:ext cx="317576" cy="7035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63963" y="935812"/>
              <a:ext cx="253994" cy="70129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2042185" y="1667801"/>
              <a:ext cx="3615690" cy="3473450"/>
            </a:xfrm>
            <a:custGeom>
              <a:avLst/>
              <a:gdLst/>
              <a:ahLst/>
              <a:cxnLst/>
              <a:rect l="l" t="t" r="r" b="b"/>
              <a:pathLst>
                <a:path w="3615690" h="3473450">
                  <a:moveTo>
                    <a:pt x="176212" y="3414763"/>
                  </a:moveTo>
                  <a:lnTo>
                    <a:pt x="174980" y="3411715"/>
                  </a:lnTo>
                  <a:lnTo>
                    <a:pt x="173469" y="3408108"/>
                  </a:lnTo>
                  <a:lnTo>
                    <a:pt x="173418" y="3407956"/>
                  </a:lnTo>
                  <a:lnTo>
                    <a:pt x="170675" y="3405035"/>
                  </a:lnTo>
                  <a:lnTo>
                    <a:pt x="167805" y="3401961"/>
                  </a:lnTo>
                  <a:lnTo>
                    <a:pt x="163195" y="3397707"/>
                  </a:lnTo>
                  <a:lnTo>
                    <a:pt x="157810" y="3393935"/>
                  </a:lnTo>
                  <a:lnTo>
                    <a:pt x="151612" y="3390646"/>
                  </a:lnTo>
                  <a:lnTo>
                    <a:pt x="144640" y="3387839"/>
                  </a:lnTo>
                  <a:lnTo>
                    <a:pt x="141947" y="3387052"/>
                  </a:lnTo>
                  <a:lnTo>
                    <a:pt x="141947" y="3416071"/>
                  </a:lnTo>
                  <a:lnTo>
                    <a:pt x="141947" y="3428149"/>
                  </a:lnTo>
                  <a:lnTo>
                    <a:pt x="138925" y="3432492"/>
                  </a:lnTo>
                  <a:lnTo>
                    <a:pt x="126847" y="3437737"/>
                  </a:lnTo>
                  <a:lnTo>
                    <a:pt x="119532" y="3439045"/>
                  </a:lnTo>
                  <a:lnTo>
                    <a:pt x="105308" y="3439045"/>
                  </a:lnTo>
                  <a:lnTo>
                    <a:pt x="105308" y="3405035"/>
                  </a:lnTo>
                  <a:lnTo>
                    <a:pt x="119443" y="3405035"/>
                  </a:lnTo>
                  <a:lnTo>
                    <a:pt x="126784" y="3406381"/>
                  </a:lnTo>
                  <a:lnTo>
                    <a:pt x="139128" y="3411715"/>
                  </a:lnTo>
                  <a:lnTo>
                    <a:pt x="138963" y="3411715"/>
                  </a:lnTo>
                  <a:lnTo>
                    <a:pt x="141097" y="3414763"/>
                  </a:lnTo>
                  <a:lnTo>
                    <a:pt x="141947" y="3416071"/>
                  </a:lnTo>
                  <a:lnTo>
                    <a:pt x="141947" y="3387052"/>
                  </a:lnTo>
                  <a:lnTo>
                    <a:pt x="137287" y="3385680"/>
                  </a:lnTo>
                  <a:lnTo>
                    <a:pt x="137414" y="3385680"/>
                  </a:lnTo>
                  <a:lnTo>
                    <a:pt x="129108" y="3384004"/>
                  </a:lnTo>
                  <a:lnTo>
                    <a:pt x="129235" y="3384004"/>
                  </a:lnTo>
                  <a:lnTo>
                    <a:pt x="120446" y="3382975"/>
                  </a:lnTo>
                  <a:lnTo>
                    <a:pt x="111353" y="3382581"/>
                  </a:lnTo>
                  <a:lnTo>
                    <a:pt x="105308" y="3382581"/>
                  </a:lnTo>
                  <a:lnTo>
                    <a:pt x="105308" y="3373399"/>
                  </a:lnTo>
                  <a:lnTo>
                    <a:pt x="73012" y="3373399"/>
                  </a:lnTo>
                  <a:lnTo>
                    <a:pt x="73012" y="3382581"/>
                  </a:lnTo>
                  <a:lnTo>
                    <a:pt x="73012" y="3405035"/>
                  </a:lnTo>
                  <a:lnTo>
                    <a:pt x="73012" y="3439045"/>
                  </a:lnTo>
                  <a:lnTo>
                    <a:pt x="59664" y="3439045"/>
                  </a:lnTo>
                  <a:lnTo>
                    <a:pt x="52158" y="3437737"/>
                  </a:lnTo>
                  <a:lnTo>
                    <a:pt x="38735" y="3432492"/>
                  </a:lnTo>
                  <a:lnTo>
                    <a:pt x="38544" y="3432492"/>
                  </a:lnTo>
                  <a:lnTo>
                    <a:pt x="35128" y="3428149"/>
                  </a:lnTo>
                  <a:lnTo>
                    <a:pt x="35064" y="3416071"/>
                  </a:lnTo>
                  <a:lnTo>
                    <a:pt x="38430" y="3411715"/>
                  </a:lnTo>
                  <a:lnTo>
                    <a:pt x="51917" y="3406381"/>
                  </a:lnTo>
                  <a:lnTo>
                    <a:pt x="59575" y="3405035"/>
                  </a:lnTo>
                  <a:lnTo>
                    <a:pt x="73012" y="3405035"/>
                  </a:lnTo>
                  <a:lnTo>
                    <a:pt x="73012" y="3382581"/>
                  </a:lnTo>
                  <a:lnTo>
                    <a:pt x="66573" y="3382581"/>
                  </a:lnTo>
                  <a:lnTo>
                    <a:pt x="57861" y="3382975"/>
                  </a:lnTo>
                  <a:lnTo>
                    <a:pt x="19799" y="3394151"/>
                  </a:lnTo>
                  <a:lnTo>
                    <a:pt x="0" y="3414763"/>
                  </a:lnTo>
                  <a:lnTo>
                    <a:pt x="38" y="3429470"/>
                  </a:lnTo>
                  <a:lnTo>
                    <a:pt x="34099" y="3456317"/>
                  </a:lnTo>
                  <a:lnTo>
                    <a:pt x="66967" y="3461499"/>
                  </a:lnTo>
                  <a:lnTo>
                    <a:pt x="73012" y="3461499"/>
                  </a:lnTo>
                  <a:lnTo>
                    <a:pt x="73012" y="3470567"/>
                  </a:lnTo>
                  <a:lnTo>
                    <a:pt x="105308" y="3470567"/>
                  </a:lnTo>
                  <a:lnTo>
                    <a:pt x="105308" y="3461499"/>
                  </a:lnTo>
                  <a:lnTo>
                    <a:pt x="111353" y="3461499"/>
                  </a:lnTo>
                  <a:lnTo>
                    <a:pt x="151574" y="3453498"/>
                  </a:lnTo>
                  <a:lnTo>
                    <a:pt x="170688" y="3439045"/>
                  </a:lnTo>
                  <a:lnTo>
                    <a:pt x="173418" y="3436137"/>
                  </a:lnTo>
                  <a:lnTo>
                    <a:pt x="176212" y="3429470"/>
                  </a:lnTo>
                  <a:lnTo>
                    <a:pt x="176212" y="3414763"/>
                  </a:lnTo>
                  <a:close/>
                </a:path>
                <a:path w="3615690" h="3473450">
                  <a:moveTo>
                    <a:pt x="295440" y="3373399"/>
                  </a:moveTo>
                  <a:lnTo>
                    <a:pt x="261175" y="3373399"/>
                  </a:lnTo>
                  <a:lnTo>
                    <a:pt x="233591" y="3422243"/>
                  </a:lnTo>
                  <a:lnTo>
                    <a:pt x="206806" y="3373399"/>
                  </a:lnTo>
                  <a:lnTo>
                    <a:pt x="172542" y="3373399"/>
                  </a:lnTo>
                  <a:lnTo>
                    <a:pt x="212191" y="3440493"/>
                  </a:lnTo>
                  <a:lnTo>
                    <a:pt x="212166" y="3443516"/>
                  </a:lnTo>
                  <a:lnTo>
                    <a:pt x="211556" y="3445091"/>
                  </a:lnTo>
                  <a:lnTo>
                    <a:pt x="210375" y="3445751"/>
                  </a:lnTo>
                  <a:lnTo>
                    <a:pt x="206260" y="3446792"/>
                  </a:lnTo>
                  <a:lnTo>
                    <a:pt x="202831" y="3447059"/>
                  </a:lnTo>
                  <a:lnTo>
                    <a:pt x="198005" y="3447059"/>
                  </a:lnTo>
                  <a:lnTo>
                    <a:pt x="198005" y="3470821"/>
                  </a:lnTo>
                  <a:lnTo>
                    <a:pt x="237070" y="3465728"/>
                  </a:lnTo>
                  <a:lnTo>
                    <a:pt x="246595" y="3455860"/>
                  </a:lnTo>
                  <a:lnTo>
                    <a:pt x="295440" y="3373399"/>
                  </a:lnTo>
                  <a:close/>
                </a:path>
                <a:path w="3615690" h="3473450">
                  <a:moveTo>
                    <a:pt x="411784" y="3373399"/>
                  </a:moveTo>
                  <a:lnTo>
                    <a:pt x="297014" y="3373399"/>
                  </a:lnTo>
                  <a:lnTo>
                    <a:pt x="297014" y="3399663"/>
                  </a:lnTo>
                  <a:lnTo>
                    <a:pt x="297014" y="3399790"/>
                  </a:lnTo>
                  <a:lnTo>
                    <a:pt x="338505" y="3399790"/>
                  </a:lnTo>
                  <a:lnTo>
                    <a:pt x="338505" y="3470567"/>
                  </a:lnTo>
                  <a:lnTo>
                    <a:pt x="370814" y="3470567"/>
                  </a:lnTo>
                  <a:lnTo>
                    <a:pt x="370814" y="3399790"/>
                  </a:lnTo>
                  <a:lnTo>
                    <a:pt x="411784" y="3399790"/>
                  </a:lnTo>
                  <a:lnTo>
                    <a:pt x="411784" y="3373399"/>
                  </a:lnTo>
                  <a:close/>
                </a:path>
                <a:path w="3615690" h="3473450">
                  <a:moveTo>
                    <a:pt x="539673" y="3431387"/>
                  </a:moveTo>
                  <a:lnTo>
                    <a:pt x="538467" y="3427298"/>
                  </a:lnTo>
                  <a:lnTo>
                    <a:pt x="538416" y="3427107"/>
                  </a:lnTo>
                  <a:lnTo>
                    <a:pt x="537984" y="3425621"/>
                  </a:lnTo>
                  <a:lnTo>
                    <a:pt x="506717" y="3408515"/>
                  </a:lnTo>
                  <a:lnTo>
                    <a:pt x="506717" y="3434054"/>
                  </a:lnTo>
                  <a:lnTo>
                    <a:pt x="506717" y="3441319"/>
                  </a:lnTo>
                  <a:lnTo>
                    <a:pt x="505091" y="3444240"/>
                  </a:lnTo>
                  <a:lnTo>
                    <a:pt x="498614" y="3447123"/>
                  </a:lnTo>
                  <a:lnTo>
                    <a:pt x="493280" y="3447846"/>
                  </a:lnTo>
                  <a:lnTo>
                    <a:pt x="451040" y="3447846"/>
                  </a:lnTo>
                  <a:lnTo>
                    <a:pt x="451040" y="3427107"/>
                  </a:lnTo>
                  <a:lnTo>
                    <a:pt x="490994" y="3427107"/>
                  </a:lnTo>
                  <a:lnTo>
                    <a:pt x="506717" y="3434054"/>
                  </a:lnTo>
                  <a:lnTo>
                    <a:pt x="506717" y="3408515"/>
                  </a:lnTo>
                  <a:lnTo>
                    <a:pt x="504393" y="3408159"/>
                  </a:lnTo>
                  <a:lnTo>
                    <a:pt x="496189" y="3407511"/>
                  </a:lnTo>
                  <a:lnTo>
                    <a:pt x="487019" y="3407283"/>
                  </a:lnTo>
                  <a:lnTo>
                    <a:pt x="451040" y="3407283"/>
                  </a:lnTo>
                  <a:lnTo>
                    <a:pt x="451040" y="3394926"/>
                  </a:lnTo>
                  <a:lnTo>
                    <a:pt x="532320" y="3394926"/>
                  </a:lnTo>
                  <a:lnTo>
                    <a:pt x="532320" y="3373526"/>
                  </a:lnTo>
                  <a:lnTo>
                    <a:pt x="420573" y="3373526"/>
                  </a:lnTo>
                  <a:lnTo>
                    <a:pt x="420573" y="3470694"/>
                  </a:lnTo>
                  <a:lnTo>
                    <a:pt x="491083" y="3470694"/>
                  </a:lnTo>
                  <a:lnTo>
                    <a:pt x="528180" y="3461766"/>
                  </a:lnTo>
                  <a:lnTo>
                    <a:pt x="539673" y="3438791"/>
                  </a:lnTo>
                  <a:lnTo>
                    <a:pt x="539673" y="3431387"/>
                  </a:lnTo>
                  <a:close/>
                </a:path>
                <a:path w="3615690" h="3473450">
                  <a:moveTo>
                    <a:pt x="670979" y="3422370"/>
                  </a:moveTo>
                  <a:lnTo>
                    <a:pt x="662800" y="3396246"/>
                  </a:lnTo>
                  <a:lnTo>
                    <a:pt x="636968" y="3376739"/>
                  </a:lnTo>
                  <a:lnTo>
                    <a:pt x="636968" y="3417036"/>
                  </a:lnTo>
                  <a:lnTo>
                    <a:pt x="636968" y="3427806"/>
                  </a:lnTo>
                  <a:lnTo>
                    <a:pt x="612584" y="3448634"/>
                  </a:lnTo>
                  <a:lnTo>
                    <a:pt x="602703" y="3448634"/>
                  </a:lnTo>
                  <a:lnTo>
                    <a:pt x="578281" y="3427806"/>
                  </a:lnTo>
                  <a:lnTo>
                    <a:pt x="578281" y="3417036"/>
                  </a:lnTo>
                  <a:lnTo>
                    <a:pt x="601853" y="3396246"/>
                  </a:lnTo>
                  <a:lnTo>
                    <a:pt x="612902" y="3396246"/>
                  </a:lnTo>
                  <a:lnTo>
                    <a:pt x="636968" y="3417036"/>
                  </a:lnTo>
                  <a:lnTo>
                    <a:pt x="636968" y="3376739"/>
                  </a:lnTo>
                  <a:lnTo>
                    <a:pt x="632574" y="3375037"/>
                  </a:lnTo>
                  <a:lnTo>
                    <a:pt x="624662" y="3372967"/>
                  </a:lnTo>
                  <a:lnTo>
                    <a:pt x="616318" y="3371723"/>
                  </a:lnTo>
                  <a:lnTo>
                    <a:pt x="607555" y="3371304"/>
                  </a:lnTo>
                  <a:lnTo>
                    <a:pt x="599046" y="3371723"/>
                  </a:lnTo>
                  <a:lnTo>
                    <a:pt x="562444" y="3385832"/>
                  </a:lnTo>
                  <a:lnTo>
                    <a:pt x="543737" y="3422370"/>
                  </a:lnTo>
                  <a:lnTo>
                    <a:pt x="544283" y="3429419"/>
                  </a:lnTo>
                  <a:lnTo>
                    <a:pt x="568680" y="3462947"/>
                  </a:lnTo>
                  <a:lnTo>
                    <a:pt x="607682" y="3473183"/>
                  </a:lnTo>
                  <a:lnTo>
                    <a:pt x="616458" y="3472777"/>
                  </a:lnTo>
                  <a:lnTo>
                    <a:pt x="652995" y="3458705"/>
                  </a:lnTo>
                  <a:lnTo>
                    <a:pt x="662559" y="3448634"/>
                  </a:lnTo>
                  <a:lnTo>
                    <a:pt x="662774" y="3448380"/>
                  </a:lnTo>
                  <a:lnTo>
                    <a:pt x="666356" y="3442424"/>
                  </a:lnTo>
                  <a:lnTo>
                    <a:pt x="668921" y="3436099"/>
                  </a:lnTo>
                  <a:lnTo>
                    <a:pt x="670458" y="3429419"/>
                  </a:lnTo>
                  <a:lnTo>
                    <a:pt x="670979" y="3422370"/>
                  </a:lnTo>
                  <a:close/>
                </a:path>
                <a:path w="3615690" h="3473450">
                  <a:moveTo>
                    <a:pt x="789673" y="3373399"/>
                  </a:moveTo>
                  <a:lnTo>
                    <a:pt x="695667" y="3373399"/>
                  </a:lnTo>
                  <a:lnTo>
                    <a:pt x="694093" y="3390023"/>
                  </a:lnTo>
                  <a:lnTo>
                    <a:pt x="691756" y="3405873"/>
                  </a:lnTo>
                  <a:lnTo>
                    <a:pt x="677849" y="3443630"/>
                  </a:lnTo>
                  <a:lnTo>
                    <a:pt x="674649" y="3444430"/>
                  </a:lnTo>
                  <a:lnTo>
                    <a:pt x="670458" y="3444430"/>
                  </a:lnTo>
                  <a:lnTo>
                    <a:pt x="670458" y="3470567"/>
                  </a:lnTo>
                  <a:lnTo>
                    <a:pt x="710234" y="3451529"/>
                  </a:lnTo>
                  <a:lnTo>
                    <a:pt x="722249" y="3412350"/>
                  </a:lnTo>
                  <a:lnTo>
                    <a:pt x="725208" y="3396373"/>
                  </a:lnTo>
                  <a:lnTo>
                    <a:pt x="757250" y="3396373"/>
                  </a:lnTo>
                  <a:lnTo>
                    <a:pt x="757250" y="3470567"/>
                  </a:lnTo>
                  <a:lnTo>
                    <a:pt x="789673" y="3470567"/>
                  </a:lnTo>
                  <a:lnTo>
                    <a:pt x="789673" y="3373399"/>
                  </a:lnTo>
                  <a:close/>
                </a:path>
                <a:path w="3615690" h="3473450">
                  <a:moveTo>
                    <a:pt x="1047165" y="3470567"/>
                  </a:moveTo>
                  <a:lnTo>
                    <a:pt x="1038123" y="3453892"/>
                  </a:lnTo>
                  <a:lnTo>
                    <a:pt x="1026248" y="3431959"/>
                  </a:lnTo>
                  <a:lnTo>
                    <a:pt x="1010589" y="3403066"/>
                  </a:lnTo>
                  <a:lnTo>
                    <a:pt x="994524" y="3373399"/>
                  </a:lnTo>
                  <a:lnTo>
                    <a:pt x="993597" y="3373399"/>
                  </a:lnTo>
                  <a:lnTo>
                    <a:pt x="993597" y="3431959"/>
                  </a:lnTo>
                  <a:lnTo>
                    <a:pt x="962215" y="3431959"/>
                  </a:lnTo>
                  <a:lnTo>
                    <a:pt x="977976" y="3403066"/>
                  </a:lnTo>
                  <a:lnTo>
                    <a:pt x="993597" y="3431959"/>
                  </a:lnTo>
                  <a:lnTo>
                    <a:pt x="993597" y="3373399"/>
                  </a:lnTo>
                  <a:lnTo>
                    <a:pt x="961301" y="3373399"/>
                  </a:lnTo>
                  <a:lnTo>
                    <a:pt x="909828" y="3468370"/>
                  </a:lnTo>
                  <a:lnTo>
                    <a:pt x="859142" y="3417913"/>
                  </a:lnTo>
                  <a:lnTo>
                    <a:pt x="910082" y="3373399"/>
                  </a:lnTo>
                  <a:lnTo>
                    <a:pt x="869911" y="3373399"/>
                  </a:lnTo>
                  <a:lnTo>
                    <a:pt x="832878" y="3407143"/>
                  </a:lnTo>
                  <a:lnTo>
                    <a:pt x="832878" y="3373399"/>
                  </a:lnTo>
                  <a:lnTo>
                    <a:pt x="800442" y="3373399"/>
                  </a:lnTo>
                  <a:lnTo>
                    <a:pt x="800442" y="3470567"/>
                  </a:lnTo>
                  <a:lnTo>
                    <a:pt x="832878" y="3470567"/>
                  </a:lnTo>
                  <a:lnTo>
                    <a:pt x="832878" y="3429863"/>
                  </a:lnTo>
                  <a:lnTo>
                    <a:pt x="872274" y="3470567"/>
                  </a:lnTo>
                  <a:lnTo>
                    <a:pt x="908646" y="3470567"/>
                  </a:lnTo>
                  <a:lnTo>
                    <a:pt x="912050" y="3470567"/>
                  </a:lnTo>
                  <a:lnTo>
                    <a:pt x="941336" y="3470567"/>
                  </a:lnTo>
                  <a:lnTo>
                    <a:pt x="950404" y="3453892"/>
                  </a:lnTo>
                  <a:lnTo>
                    <a:pt x="1005420" y="3453892"/>
                  </a:lnTo>
                  <a:lnTo>
                    <a:pt x="1014476" y="3470567"/>
                  </a:lnTo>
                  <a:lnTo>
                    <a:pt x="1047165" y="3470567"/>
                  </a:lnTo>
                  <a:close/>
                </a:path>
                <a:path w="3615690" h="3473450">
                  <a:moveTo>
                    <a:pt x="2606675" y="82156"/>
                  </a:moveTo>
                  <a:lnTo>
                    <a:pt x="2605468" y="78054"/>
                  </a:lnTo>
                  <a:lnTo>
                    <a:pt x="2605417" y="77863"/>
                  </a:lnTo>
                  <a:lnTo>
                    <a:pt x="2604986" y="76377"/>
                  </a:lnTo>
                  <a:lnTo>
                    <a:pt x="2573718" y="59270"/>
                  </a:lnTo>
                  <a:lnTo>
                    <a:pt x="2573718" y="84823"/>
                  </a:lnTo>
                  <a:lnTo>
                    <a:pt x="2573718" y="92087"/>
                  </a:lnTo>
                  <a:lnTo>
                    <a:pt x="2572105" y="94996"/>
                  </a:lnTo>
                  <a:lnTo>
                    <a:pt x="2565616" y="97878"/>
                  </a:lnTo>
                  <a:lnTo>
                    <a:pt x="2560282" y="98602"/>
                  </a:lnTo>
                  <a:lnTo>
                    <a:pt x="2518041" y="98602"/>
                  </a:lnTo>
                  <a:lnTo>
                    <a:pt x="2518041" y="77863"/>
                  </a:lnTo>
                  <a:lnTo>
                    <a:pt x="2558008" y="77863"/>
                  </a:lnTo>
                  <a:lnTo>
                    <a:pt x="2573718" y="84823"/>
                  </a:lnTo>
                  <a:lnTo>
                    <a:pt x="2573718" y="59270"/>
                  </a:lnTo>
                  <a:lnTo>
                    <a:pt x="2571394" y="58915"/>
                  </a:lnTo>
                  <a:lnTo>
                    <a:pt x="2563190" y="58267"/>
                  </a:lnTo>
                  <a:lnTo>
                    <a:pt x="2554020" y="58039"/>
                  </a:lnTo>
                  <a:lnTo>
                    <a:pt x="2518041" y="58039"/>
                  </a:lnTo>
                  <a:lnTo>
                    <a:pt x="2518041" y="45694"/>
                  </a:lnTo>
                  <a:lnTo>
                    <a:pt x="2599321" y="45694"/>
                  </a:lnTo>
                  <a:lnTo>
                    <a:pt x="2599321" y="24295"/>
                  </a:lnTo>
                  <a:lnTo>
                    <a:pt x="2487574" y="24295"/>
                  </a:lnTo>
                  <a:lnTo>
                    <a:pt x="2487574" y="121450"/>
                  </a:lnTo>
                  <a:lnTo>
                    <a:pt x="2558097" y="121450"/>
                  </a:lnTo>
                  <a:lnTo>
                    <a:pt x="2595181" y="112522"/>
                  </a:lnTo>
                  <a:lnTo>
                    <a:pt x="2606675" y="89547"/>
                  </a:lnTo>
                  <a:lnTo>
                    <a:pt x="2606675" y="82156"/>
                  </a:lnTo>
                  <a:close/>
                </a:path>
                <a:path w="3615690" h="3473450">
                  <a:moveTo>
                    <a:pt x="2717685" y="24295"/>
                  </a:moveTo>
                  <a:lnTo>
                    <a:pt x="2613507" y="24295"/>
                  </a:lnTo>
                  <a:lnTo>
                    <a:pt x="2613507" y="47155"/>
                  </a:lnTo>
                  <a:lnTo>
                    <a:pt x="2613507" y="61125"/>
                  </a:lnTo>
                  <a:lnTo>
                    <a:pt x="2613507" y="83985"/>
                  </a:lnTo>
                  <a:lnTo>
                    <a:pt x="2613507" y="97955"/>
                  </a:lnTo>
                  <a:lnTo>
                    <a:pt x="2613507" y="120815"/>
                  </a:lnTo>
                  <a:lnTo>
                    <a:pt x="2717635" y="120815"/>
                  </a:lnTo>
                  <a:lnTo>
                    <a:pt x="2717635" y="97955"/>
                  </a:lnTo>
                  <a:lnTo>
                    <a:pt x="2645943" y="97955"/>
                  </a:lnTo>
                  <a:lnTo>
                    <a:pt x="2645943" y="83985"/>
                  </a:lnTo>
                  <a:lnTo>
                    <a:pt x="2706598" y="83985"/>
                  </a:lnTo>
                  <a:lnTo>
                    <a:pt x="2706598" y="61125"/>
                  </a:lnTo>
                  <a:lnTo>
                    <a:pt x="2645943" y="61125"/>
                  </a:lnTo>
                  <a:lnTo>
                    <a:pt x="2645943" y="47155"/>
                  </a:lnTo>
                  <a:lnTo>
                    <a:pt x="2717685" y="47155"/>
                  </a:lnTo>
                  <a:lnTo>
                    <a:pt x="2717685" y="24295"/>
                  </a:lnTo>
                  <a:close/>
                </a:path>
                <a:path w="3615690" h="3473450">
                  <a:moveTo>
                    <a:pt x="2818079" y="0"/>
                  </a:moveTo>
                  <a:lnTo>
                    <a:pt x="2800616" y="0"/>
                  </a:lnTo>
                  <a:lnTo>
                    <a:pt x="2800616" y="4025"/>
                  </a:lnTo>
                  <a:lnTo>
                    <a:pt x="2799194" y="7391"/>
                  </a:lnTo>
                  <a:lnTo>
                    <a:pt x="2793504" y="12814"/>
                  </a:lnTo>
                  <a:lnTo>
                    <a:pt x="2789936" y="14173"/>
                  </a:lnTo>
                  <a:lnTo>
                    <a:pt x="2781274" y="14173"/>
                  </a:lnTo>
                  <a:lnTo>
                    <a:pt x="2777655" y="12814"/>
                  </a:lnTo>
                  <a:lnTo>
                    <a:pt x="2771965" y="7391"/>
                  </a:lnTo>
                  <a:lnTo>
                    <a:pt x="2770543" y="4025"/>
                  </a:lnTo>
                  <a:lnTo>
                    <a:pt x="2770543" y="0"/>
                  </a:lnTo>
                  <a:lnTo>
                    <a:pt x="2753080" y="0"/>
                  </a:lnTo>
                  <a:lnTo>
                    <a:pt x="2752991" y="8750"/>
                  </a:lnTo>
                  <a:lnTo>
                    <a:pt x="2755976" y="15290"/>
                  </a:lnTo>
                  <a:lnTo>
                    <a:pt x="2768054" y="23964"/>
                  </a:lnTo>
                  <a:lnTo>
                    <a:pt x="2775978" y="26123"/>
                  </a:lnTo>
                  <a:lnTo>
                    <a:pt x="2795320" y="26123"/>
                  </a:lnTo>
                  <a:lnTo>
                    <a:pt x="2802991" y="23964"/>
                  </a:lnTo>
                  <a:lnTo>
                    <a:pt x="2814942" y="15290"/>
                  </a:lnTo>
                  <a:lnTo>
                    <a:pt x="2815539" y="14173"/>
                  </a:lnTo>
                  <a:lnTo>
                    <a:pt x="2818028" y="8750"/>
                  </a:lnTo>
                  <a:lnTo>
                    <a:pt x="2818079" y="0"/>
                  </a:lnTo>
                  <a:close/>
                </a:path>
                <a:path w="3615690" h="3473450">
                  <a:moveTo>
                    <a:pt x="2845130" y="24155"/>
                  </a:moveTo>
                  <a:lnTo>
                    <a:pt x="2812834" y="24155"/>
                  </a:lnTo>
                  <a:lnTo>
                    <a:pt x="2758998" y="84429"/>
                  </a:lnTo>
                  <a:lnTo>
                    <a:pt x="2758998" y="24155"/>
                  </a:lnTo>
                  <a:lnTo>
                    <a:pt x="2726563" y="24155"/>
                  </a:lnTo>
                  <a:lnTo>
                    <a:pt x="2726563" y="121323"/>
                  </a:lnTo>
                  <a:lnTo>
                    <a:pt x="2758998" y="121323"/>
                  </a:lnTo>
                  <a:lnTo>
                    <a:pt x="2791879" y="84429"/>
                  </a:lnTo>
                  <a:lnTo>
                    <a:pt x="2812834" y="60921"/>
                  </a:lnTo>
                  <a:lnTo>
                    <a:pt x="2812834" y="121323"/>
                  </a:lnTo>
                  <a:lnTo>
                    <a:pt x="2845130" y="121323"/>
                  </a:lnTo>
                  <a:lnTo>
                    <a:pt x="2845130" y="60921"/>
                  </a:lnTo>
                  <a:lnTo>
                    <a:pt x="2845130" y="24155"/>
                  </a:lnTo>
                  <a:close/>
                </a:path>
                <a:path w="3615690" h="3473450">
                  <a:moveTo>
                    <a:pt x="2980499" y="63423"/>
                  </a:moveTo>
                  <a:lnTo>
                    <a:pt x="2954083" y="29705"/>
                  </a:lnTo>
                  <a:lnTo>
                    <a:pt x="2918396" y="21666"/>
                  </a:lnTo>
                  <a:lnTo>
                    <a:pt x="2909532" y="22085"/>
                  </a:lnTo>
                  <a:lnTo>
                    <a:pt x="2872041" y="36195"/>
                  </a:lnTo>
                  <a:lnTo>
                    <a:pt x="2853271" y="72872"/>
                  </a:lnTo>
                  <a:lnTo>
                    <a:pt x="2853804" y="79870"/>
                  </a:lnTo>
                  <a:lnTo>
                    <a:pt x="2878442" y="113601"/>
                  </a:lnTo>
                  <a:lnTo>
                    <a:pt x="2918396" y="123952"/>
                  </a:lnTo>
                  <a:lnTo>
                    <a:pt x="2926321" y="123634"/>
                  </a:lnTo>
                  <a:lnTo>
                    <a:pt x="2964586" y="108750"/>
                  </a:lnTo>
                  <a:lnTo>
                    <a:pt x="2944177" y="87795"/>
                  </a:lnTo>
                  <a:lnTo>
                    <a:pt x="2940393" y="91909"/>
                  </a:lnTo>
                  <a:lnTo>
                    <a:pt x="2930144" y="97688"/>
                  </a:lnTo>
                  <a:lnTo>
                    <a:pt x="2924568" y="99136"/>
                  </a:lnTo>
                  <a:lnTo>
                    <a:pt x="2913100" y="99136"/>
                  </a:lnTo>
                  <a:lnTo>
                    <a:pt x="2887141" y="78295"/>
                  </a:lnTo>
                  <a:lnTo>
                    <a:pt x="2887141" y="67449"/>
                  </a:lnTo>
                  <a:lnTo>
                    <a:pt x="2913367" y="46482"/>
                  </a:lnTo>
                  <a:lnTo>
                    <a:pt x="2922206" y="46482"/>
                  </a:lnTo>
                  <a:lnTo>
                    <a:pt x="2946895" y="63423"/>
                  </a:lnTo>
                  <a:lnTo>
                    <a:pt x="2980499" y="63423"/>
                  </a:lnTo>
                  <a:close/>
                </a:path>
                <a:path w="3615690" h="3473450">
                  <a:moveTo>
                    <a:pt x="3107740" y="82156"/>
                  </a:moveTo>
                  <a:lnTo>
                    <a:pt x="3106534" y="78054"/>
                  </a:lnTo>
                  <a:lnTo>
                    <a:pt x="3106483" y="77863"/>
                  </a:lnTo>
                  <a:lnTo>
                    <a:pt x="3106051" y="76377"/>
                  </a:lnTo>
                  <a:lnTo>
                    <a:pt x="3074784" y="59270"/>
                  </a:lnTo>
                  <a:lnTo>
                    <a:pt x="3074784" y="84823"/>
                  </a:lnTo>
                  <a:lnTo>
                    <a:pt x="3074784" y="92087"/>
                  </a:lnTo>
                  <a:lnTo>
                    <a:pt x="3073171" y="94996"/>
                  </a:lnTo>
                  <a:lnTo>
                    <a:pt x="3066681" y="97878"/>
                  </a:lnTo>
                  <a:lnTo>
                    <a:pt x="3061347" y="98602"/>
                  </a:lnTo>
                  <a:lnTo>
                    <a:pt x="3019107" y="98602"/>
                  </a:lnTo>
                  <a:lnTo>
                    <a:pt x="3019107" y="77863"/>
                  </a:lnTo>
                  <a:lnTo>
                    <a:pt x="3059074" y="77863"/>
                  </a:lnTo>
                  <a:lnTo>
                    <a:pt x="3074784" y="84823"/>
                  </a:lnTo>
                  <a:lnTo>
                    <a:pt x="3074784" y="59270"/>
                  </a:lnTo>
                  <a:lnTo>
                    <a:pt x="3072460" y="58915"/>
                  </a:lnTo>
                  <a:lnTo>
                    <a:pt x="3064256" y="58267"/>
                  </a:lnTo>
                  <a:lnTo>
                    <a:pt x="3055086" y="58039"/>
                  </a:lnTo>
                  <a:lnTo>
                    <a:pt x="3019107" y="58039"/>
                  </a:lnTo>
                  <a:lnTo>
                    <a:pt x="3019107" y="45694"/>
                  </a:lnTo>
                  <a:lnTo>
                    <a:pt x="3100387" y="45694"/>
                  </a:lnTo>
                  <a:lnTo>
                    <a:pt x="3100387" y="24295"/>
                  </a:lnTo>
                  <a:lnTo>
                    <a:pt x="2988640" y="24295"/>
                  </a:lnTo>
                  <a:lnTo>
                    <a:pt x="2988640" y="121450"/>
                  </a:lnTo>
                  <a:lnTo>
                    <a:pt x="3059163" y="121450"/>
                  </a:lnTo>
                  <a:lnTo>
                    <a:pt x="3096247" y="112522"/>
                  </a:lnTo>
                  <a:lnTo>
                    <a:pt x="3106204" y="98602"/>
                  </a:lnTo>
                  <a:lnTo>
                    <a:pt x="3107017" y="96304"/>
                  </a:lnTo>
                  <a:lnTo>
                    <a:pt x="3107740" y="89547"/>
                  </a:lnTo>
                  <a:lnTo>
                    <a:pt x="3107740" y="82156"/>
                  </a:lnTo>
                  <a:close/>
                </a:path>
                <a:path w="3615690" h="3473450">
                  <a:moveTo>
                    <a:pt x="3239046" y="73126"/>
                  </a:moveTo>
                  <a:lnTo>
                    <a:pt x="3230867" y="47002"/>
                  </a:lnTo>
                  <a:lnTo>
                    <a:pt x="3205048" y="27508"/>
                  </a:lnTo>
                  <a:lnTo>
                    <a:pt x="3205048" y="67792"/>
                  </a:lnTo>
                  <a:lnTo>
                    <a:pt x="3205048" y="78562"/>
                  </a:lnTo>
                  <a:lnTo>
                    <a:pt x="3180664" y="99390"/>
                  </a:lnTo>
                  <a:lnTo>
                    <a:pt x="3170771" y="99390"/>
                  </a:lnTo>
                  <a:lnTo>
                    <a:pt x="3146348" y="78562"/>
                  </a:lnTo>
                  <a:lnTo>
                    <a:pt x="3146348" y="67792"/>
                  </a:lnTo>
                  <a:lnTo>
                    <a:pt x="3169920" y="47002"/>
                  </a:lnTo>
                  <a:lnTo>
                    <a:pt x="3180969" y="47002"/>
                  </a:lnTo>
                  <a:lnTo>
                    <a:pt x="3205048" y="67792"/>
                  </a:lnTo>
                  <a:lnTo>
                    <a:pt x="3205048" y="27508"/>
                  </a:lnTo>
                  <a:lnTo>
                    <a:pt x="3200654" y="25793"/>
                  </a:lnTo>
                  <a:lnTo>
                    <a:pt x="3192742" y="23723"/>
                  </a:lnTo>
                  <a:lnTo>
                    <a:pt x="3184398" y="22479"/>
                  </a:lnTo>
                  <a:lnTo>
                    <a:pt x="3175635" y="22059"/>
                  </a:lnTo>
                  <a:lnTo>
                    <a:pt x="3167126" y="22479"/>
                  </a:lnTo>
                  <a:lnTo>
                    <a:pt x="3130512" y="36588"/>
                  </a:lnTo>
                  <a:lnTo>
                    <a:pt x="3111817" y="73126"/>
                  </a:lnTo>
                  <a:lnTo>
                    <a:pt x="3112363" y="80175"/>
                  </a:lnTo>
                  <a:lnTo>
                    <a:pt x="3136747" y="113703"/>
                  </a:lnTo>
                  <a:lnTo>
                    <a:pt x="3175762" y="123952"/>
                  </a:lnTo>
                  <a:lnTo>
                    <a:pt x="3184525" y="123545"/>
                  </a:lnTo>
                  <a:lnTo>
                    <a:pt x="3221075" y="109461"/>
                  </a:lnTo>
                  <a:lnTo>
                    <a:pt x="3230626" y="99390"/>
                  </a:lnTo>
                  <a:lnTo>
                    <a:pt x="3230842" y="99136"/>
                  </a:lnTo>
                  <a:lnTo>
                    <a:pt x="3234423" y="93179"/>
                  </a:lnTo>
                  <a:lnTo>
                    <a:pt x="3236988" y="86855"/>
                  </a:lnTo>
                  <a:lnTo>
                    <a:pt x="3238525" y="80175"/>
                  </a:lnTo>
                  <a:lnTo>
                    <a:pt x="3239046" y="73126"/>
                  </a:lnTo>
                  <a:close/>
                </a:path>
                <a:path w="3615690" h="3473450">
                  <a:moveTo>
                    <a:pt x="3357753" y="24155"/>
                  </a:moveTo>
                  <a:lnTo>
                    <a:pt x="3263735" y="24155"/>
                  </a:lnTo>
                  <a:lnTo>
                    <a:pt x="3262160" y="40779"/>
                  </a:lnTo>
                  <a:lnTo>
                    <a:pt x="3259823" y="56629"/>
                  </a:lnTo>
                  <a:lnTo>
                    <a:pt x="3245916" y="94386"/>
                  </a:lnTo>
                  <a:lnTo>
                    <a:pt x="3242729" y="95199"/>
                  </a:lnTo>
                  <a:lnTo>
                    <a:pt x="3238525" y="95199"/>
                  </a:lnTo>
                  <a:lnTo>
                    <a:pt x="3238525" y="121323"/>
                  </a:lnTo>
                  <a:lnTo>
                    <a:pt x="3278314" y="102285"/>
                  </a:lnTo>
                  <a:lnTo>
                    <a:pt x="3290316" y="63119"/>
                  </a:lnTo>
                  <a:lnTo>
                    <a:pt x="3293275" y="47129"/>
                  </a:lnTo>
                  <a:lnTo>
                    <a:pt x="3325317" y="47129"/>
                  </a:lnTo>
                  <a:lnTo>
                    <a:pt x="3325317" y="121323"/>
                  </a:lnTo>
                  <a:lnTo>
                    <a:pt x="3357753" y="121323"/>
                  </a:lnTo>
                  <a:lnTo>
                    <a:pt x="3357753" y="24155"/>
                  </a:lnTo>
                  <a:close/>
                </a:path>
                <a:path w="3615690" h="3473450">
                  <a:moveTo>
                    <a:pt x="3615245" y="121323"/>
                  </a:moveTo>
                  <a:lnTo>
                    <a:pt x="3606203" y="104648"/>
                  </a:lnTo>
                  <a:lnTo>
                    <a:pt x="3594316" y="82715"/>
                  </a:lnTo>
                  <a:lnTo>
                    <a:pt x="3578669" y="53835"/>
                  </a:lnTo>
                  <a:lnTo>
                    <a:pt x="3562591" y="24155"/>
                  </a:lnTo>
                  <a:lnTo>
                    <a:pt x="3561677" y="24155"/>
                  </a:lnTo>
                  <a:lnTo>
                    <a:pt x="3561677" y="82715"/>
                  </a:lnTo>
                  <a:lnTo>
                    <a:pt x="3530282" y="82715"/>
                  </a:lnTo>
                  <a:lnTo>
                    <a:pt x="3546043" y="53835"/>
                  </a:lnTo>
                  <a:lnTo>
                    <a:pt x="3561677" y="82715"/>
                  </a:lnTo>
                  <a:lnTo>
                    <a:pt x="3561677" y="24155"/>
                  </a:lnTo>
                  <a:lnTo>
                    <a:pt x="3529368" y="24155"/>
                  </a:lnTo>
                  <a:lnTo>
                    <a:pt x="3477907" y="119126"/>
                  </a:lnTo>
                  <a:lnTo>
                    <a:pt x="3427209" y="68668"/>
                  </a:lnTo>
                  <a:lnTo>
                    <a:pt x="3478161" y="24155"/>
                  </a:lnTo>
                  <a:lnTo>
                    <a:pt x="3437979" y="24155"/>
                  </a:lnTo>
                  <a:lnTo>
                    <a:pt x="3400958" y="57899"/>
                  </a:lnTo>
                  <a:lnTo>
                    <a:pt x="3400958" y="24155"/>
                  </a:lnTo>
                  <a:lnTo>
                    <a:pt x="3368522" y="24155"/>
                  </a:lnTo>
                  <a:lnTo>
                    <a:pt x="3368522" y="121323"/>
                  </a:lnTo>
                  <a:lnTo>
                    <a:pt x="3400958" y="121323"/>
                  </a:lnTo>
                  <a:lnTo>
                    <a:pt x="3400958" y="80619"/>
                  </a:lnTo>
                  <a:lnTo>
                    <a:pt x="3440341" y="121323"/>
                  </a:lnTo>
                  <a:lnTo>
                    <a:pt x="3476714" y="121323"/>
                  </a:lnTo>
                  <a:lnTo>
                    <a:pt x="3480130" y="121323"/>
                  </a:lnTo>
                  <a:lnTo>
                    <a:pt x="3509403" y="121323"/>
                  </a:lnTo>
                  <a:lnTo>
                    <a:pt x="3518471" y="104648"/>
                  </a:lnTo>
                  <a:lnTo>
                    <a:pt x="3573488" y="104648"/>
                  </a:lnTo>
                  <a:lnTo>
                    <a:pt x="3582543" y="121323"/>
                  </a:lnTo>
                  <a:lnTo>
                    <a:pt x="3615245" y="12132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03982" y="5789318"/>
              <a:ext cx="1136192" cy="215751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2043493" y="1845271"/>
              <a:ext cx="2807970" cy="3409315"/>
            </a:xfrm>
            <a:custGeom>
              <a:avLst/>
              <a:gdLst/>
              <a:ahLst/>
              <a:cxnLst/>
              <a:rect l="l" t="t" r="r" b="b"/>
              <a:pathLst>
                <a:path w="2807970" h="3409315">
                  <a:moveTo>
                    <a:pt x="77800" y="3407460"/>
                  </a:moveTo>
                  <a:lnTo>
                    <a:pt x="71107" y="3395116"/>
                  </a:lnTo>
                  <a:lnTo>
                    <a:pt x="65265" y="3384334"/>
                  </a:lnTo>
                  <a:lnTo>
                    <a:pt x="52717" y="3361194"/>
                  </a:lnTo>
                  <a:lnTo>
                    <a:pt x="51447" y="3358858"/>
                  </a:lnTo>
                  <a:lnTo>
                    <a:pt x="51447" y="3384334"/>
                  </a:lnTo>
                  <a:lnTo>
                    <a:pt x="26365" y="3384334"/>
                  </a:lnTo>
                  <a:lnTo>
                    <a:pt x="38938" y="3361194"/>
                  </a:lnTo>
                  <a:lnTo>
                    <a:pt x="51447" y="3384334"/>
                  </a:lnTo>
                  <a:lnTo>
                    <a:pt x="51447" y="3358858"/>
                  </a:lnTo>
                  <a:lnTo>
                    <a:pt x="46253" y="3349244"/>
                  </a:lnTo>
                  <a:lnTo>
                    <a:pt x="31546" y="3349244"/>
                  </a:lnTo>
                  <a:lnTo>
                    <a:pt x="0" y="3407460"/>
                  </a:lnTo>
                  <a:lnTo>
                    <a:pt x="13855" y="3407460"/>
                  </a:lnTo>
                  <a:lnTo>
                    <a:pt x="20535" y="3395116"/>
                  </a:lnTo>
                  <a:lnTo>
                    <a:pt x="57277" y="3395116"/>
                  </a:lnTo>
                  <a:lnTo>
                    <a:pt x="63957" y="3407460"/>
                  </a:lnTo>
                  <a:lnTo>
                    <a:pt x="77800" y="3407460"/>
                  </a:lnTo>
                  <a:close/>
                </a:path>
                <a:path w="2807970" h="3409315">
                  <a:moveTo>
                    <a:pt x="147497" y="3364776"/>
                  </a:moveTo>
                  <a:lnTo>
                    <a:pt x="146456" y="3361398"/>
                  </a:lnTo>
                  <a:lnTo>
                    <a:pt x="145199" y="3359632"/>
                  </a:lnTo>
                  <a:lnTo>
                    <a:pt x="142316" y="3355581"/>
                  </a:lnTo>
                  <a:lnTo>
                    <a:pt x="139407" y="3353308"/>
                  </a:lnTo>
                  <a:lnTo>
                    <a:pt x="134912" y="3351365"/>
                  </a:lnTo>
                  <a:lnTo>
                    <a:pt x="134912" y="3366084"/>
                  </a:lnTo>
                  <a:lnTo>
                    <a:pt x="134912" y="3371900"/>
                  </a:lnTo>
                  <a:lnTo>
                    <a:pt x="124206" y="3378200"/>
                  </a:lnTo>
                  <a:lnTo>
                    <a:pt x="94869" y="3378200"/>
                  </a:lnTo>
                  <a:lnTo>
                    <a:pt x="94869" y="3359632"/>
                  </a:lnTo>
                  <a:lnTo>
                    <a:pt x="126606" y="3359632"/>
                  </a:lnTo>
                  <a:lnTo>
                    <a:pt x="130225" y="3360255"/>
                  </a:lnTo>
                  <a:lnTo>
                    <a:pt x="131762" y="3361105"/>
                  </a:lnTo>
                  <a:lnTo>
                    <a:pt x="134277" y="3363887"/>
                  </a:lnTo>
                  <a:lnTo>
                    <a:pt x="134912" y="3366084"/>
                  </a:lnTo>
                  <a:lnTo>
                    <a:pt x="134912" y="3351365"/>
                  </a:lnTo>
                  <a:lnTo>
                    <a:pt x="131902" y="3350056"/>
                  </a:lnTo>
                  <a:lnTo>
                    <a:pt x="127596" y="3349244"/>
                  </a:lnTo>
                  <a:lnTo>
                    <a:pt x="81572" y="3349244"/>
                  </a:lnTo>
                  <a:lnTo>
                    <a:pt x="81572" y="3407460"/>
                  </a:lnTo>
                  <a:lnTo>
                    <a:pt x="94869" y="3407460"/>
                  </a:lnTo>
                  <a:lnTo>
                    <a:pt x="94869" y="3388576"/>
                  </a:lnTo>
                  <a:lnTo>
                    <a:pt x="132308" y="3388576"/>
                  </a:lnTo>
                  <a:lnTo>
                    <a:pt x="137922" y="3386899"/>
                  </a:lnTo>
                  <a:lnTo>
                    <a:pt x="145580" y="3380194"/>
                  </a:lnTo>
                  <a:lnTo>
                    <a:pt x="146354" y="3378200"/>
                  </a:lnTo>
                  <a:lnTo>
                    <a:pt x="147497" y="3375317"/>
                  </a:lnTo>
                  <a:lnTo>
                    <a:pt x="147497" y="3364776"/>
                  </a:lnTo>
                  <a:close/>
                </a:path>
                <a:path w="2807970" h="3409315">
                  <a:moveTo>
                    <a:pt x="219151" y="3349244"/>
                  </a:moveTo>
                  <a:lnTo>
                    <a:pt x="153238" y="3349244"/>
                  </a:lnTo>
                  <a:lnTo>
                    <a:pt x="153238" y="3360331"/>
                  </a:lnTo>
                  <a:lnTo>
                    <a:pt x="153238" y="3360572"/>
                  </a:lnTo>
                  <a:lnTo>
                    <a:pt x="179743" y="3360572"/>
                  </a:lnTo>
                  <a:lnTo>
                    <a:pt x="179743" y="3407460"/>
                  </a:lnTo>
                  <a:lnTo>
                    <a:pt x="193040" y="3407460"/>
                  </a:lnTo>
                  <a:lnTo>
                    <a:pt x="193040" y="3360572"/>
                  </a:lnTo>
                  <a:lnTo>
                    <a:pt x="219151" y="3360572"/>
                  </a:lnTo>
                  <a:lnTo>
                    <a:pt x="219151" y="3349244"/>
                  </a:lnTo>
                  <a:close/>
                </a:path>
                <a:path w="2807970" h="3409315">
                  <a:moveTo>
                    <a:pt x="232600" y="3395268"/>
                  </a:moveTo>
                  <a:lnTo>
                    <a:pt x="219075" y="3395268"/>
                  </a:lnTo>
                  <a:lnTo>
                    <a:pt x="219075" y="3407460"/>
                  </a:lnTo>
                  <a:lnTo>
                    <a:pt x="232600" y="3407460"/>
                  </a:lnTo>
                  <a:lnTo>
                    <a:pt x="232600" y="3395268"/>
                  </a:lnTo>
                  <a:close/>
                </a:path>
                <a:path w="2807970" h="3409315">
                  <a:moveTo>
                    <a:pt x="330301" y="3382784"/>
                  </a:moveTo>
                  <a:lnTo>
                    <a:pt x="329133" y="3379063"/>
                  </a:lnTo>
                  <a:lnTo>
                    <a:pt x="325564" y="3374263"/>
                  </a:lnTo>
                  <a:lnTo>
                    <a:pt x="324459" y="3372764"/>
                  </a:lnTo>
                  <a:lnTo>
                    <a:pt x="323392" y="3371989"/>
                  </a:lnTo>
                  <a:lnTo>
                    <a:pt x="321233" y="3370376"/>
                  </a:lnTo>
                  <a:lnTo>
                    <a:pt x="312940" y="3367062"/>
                  </a:lnTo>
                  <a:lnTo>
                    <a:pt x="308190" y="3366236"/>
                  </a:lnTo>
                  <a:lnTo>
                    <a:pt x="291515" y="3366236"/>
                  </a:lnTo>
                  <a:lnTo>
                    <a:pt x="283514" y="3368154"/>
                  </a:lnTo>
                  <a:lnTo>
                    <a:pt x="278853" y="3371989"/>
                  </a:lnTo>
                  <a:lnTo>
                    <a:pt x="278853" y="3358286"/>
                  </a:lnTo>
                  <a:lnTo>
                    <a:pt x="327545" y="3358286"/>
                  </a:lnTo>
                  <a:lnTo>
                    <a:pt x="327545" y="3349244"/>
                  </a:lnTo>
                  <a:lnTo>
                    <a:pt x="266420" y="3349244"/>
                  </a:lnTo>
                  <a:lnTo>
                    <a:pt x="266420" y="3384410"/>
                  </a:lnTo>
                  <a:lnTo>
                    <a:pt x="278853" y="3384169"/>
                  </a:lnTo>
                  <a:lnTo>
                    <a:pt x="278853" y="3381730"/>
                  </a:lnTo>
                  <a:lnTo>
                    <a:pt x="279781" y="3380003"/>
                  </a:lnTo>
                  <a:lnTo>
                    <a:pt x="283514" y="3377171"/>
                  </a:lnTo>
                  <a:lnTo>
                    <a:pt x="285864" y="3376104"/>
                  </a:lnTo>
                  <a:lnTo>
                    <a:pt x="291579" y="3374631"/>
                  </a:lnTo>
                  <a:lnTo>
                    <a:pt x="294449" y="3374263"/>
                  </a:lnTo>
                  <a:lnTo>
                    <a:pt x="304152" y="3374263"/>
                  </a:lnTo>
                  <a:lnTo>
                    <a:pt x="309079" y="3375368"/>
                  </a:lnTo>
                  <a:lnTo>
                    <a:pt x="315163" y="3379774"/>
                  </a:lnTo>
                  <a:lnTo>
                    <a:pt x="316636" y="3382784"/>
                  </a:lnTo>
                  <a:lnTo>
                    <a:pt x="316763" y="3386925"/>
                  </a:lnTo>
                  <a:lnTo>
                    <a:pt x="316649" y="3391649"/>
                  </a:lnTo>
                  <a:lnTo>
                    <a:pt x="314845" y="3394672"/>
                  </a:lnTo>
                  <a:lnTo>
                    <a:pt x="307136" y="3398609"/>
                  </a:lnTo>
                  <a:lnTo>
                    <a:pt x="302450" y="3399510"/>
                  </a:lnTo>
                  <a:lnTo>
                    <a:pt x="296951" y="3399358"/>
                  </a:lnTo>
                  <a:lnTo>
                    <a:pt x="291960" y="3399091"/>
                  </a:lnTo>
                  <a:lnTo>
                    <a:pt x="287743" y="3398050"/>
                  </a:lnTo>
                  <a:lnTo>
                    <a:pt x="280822" y="3394379"/>
                  </a:lnTo>
                  <a:lnTo>
                    <a:pt x="279095" y="3391649"/>
                  </a:lnTo>
                  <a:lnTo>
                    <a:pt x="279095" y="3388106"/>
                  </a:lnTo>
                  <a:lnTo>
                    <a:pt x="266192" y="3388106"/>
                  </a:lnTo>
                  <a:lnTo>
                    <a:pt x="266192" y="3393198"/>
                  </a:lnTo>
                  <a:lnTo>
                    <a:pt x="267906" y="3397313"/>
                  </a:lnTo>
                  <a:lnTo>
                    <a:pt x="274777" y="3403600"/>
                  </a:lnTo>
                  <a:lnTo>
                    <a:pt x="278904" y="3405835"/>
                  </a:lnTo>
                  <a:lnTo>
                    <a:pt x="288556" y="3408451"/>
                  </a:lnTo>
                  <a:lnTo>
                    <a:pt x="293166" y="3409111"/>
                  </a:lnTo>
                  <a:lnTo>
                    <a:pt x="305866" y="3409111"/>
                  </a:lnTo>
                  <a:lnTo>
                    <a:pt x="313334" y="3407524"/>
                  </a:lnTo>
                  <a:lnTo>
                    <a:pt x="326656" y="3401174"/>
                  </a:lnTo>
                  <a:lnTo>
                    <a:pt x="327647" y="3399510"/>
                  </a:lnTo>
                  <a:lnTo>
                    <a:pt x="330085" y="3395446"/>
                  </a:lnTo>
                  <a:lnTo>
                    <a:pt x="330187" y="3391458"/>
                  </a:lnTo>
                  <a:lnTo>
                    <a:pt x="330301" y="3387166"/>
                  </a:lnTo>
                  <a:lnTo>
                    <a:pt x="330301" y="3382784"/>
                  </a:lnTo>
                  <a:close/>
                </a:path>
                <a:path w="2807970" h="3409315">
                  <a:moveTo>
                    <a:pt x="407390" y="3384143"/>
                  </a:moveTo>
                  <a:lnTo>
                    <a:pt x="406336" y="3381032"/>
                  </a:lnTo>
                  <a:lnTo>
                    <a:pt x="406260" y="3380765"/>
                  </a:lnTo>
                  <a:lnTo>
                    <a:pt x="403199" y="3376853"/>
                  </a:lnTo>
                  <a:lnTo>
                    <a:pt x="401751" y="3374999"/>
                  </a:lnTo>
                  <a:lnTo>
                    <a:pt x="401472" y="3374809"/>
                  </a:lnTo>
                  <a:lnTo>
                    <a:pt x="398513" y="3372764"/>
                  </a:lnTo>
                  <a:lnTo>
                    <a:pt x="394169" y="3371151"/>
                  </a:lnTo>
                  <a:lnTo>
                    <a:pt x="394169" y="3385197"/>
                  </a:lnTo>
                  <a:lnTo>
                    <a:pt x="394169" y="3392017"/>
                  </a:lnTo>
                  <a:lnTo>
                    <a:pt x="392163" y="3394595"/>
                  </a:lnTo>
                  <a:lnTo>
                    <a:pt x="384136" y="3397897"/>
                  </a:lnTo>
                  <a:lnTo>
                    <a:pt x="379247" y="3398723"/>
                  </a:lnTo>
                  <a:lnTo>
                    <a:pt x="370624" y="3398723"/>
                  </a:lnTo>
                  <a:lnTo>
                    <a:pt x="366369" y="3398482"/>
                  </a:lnTo>
                  <a:lnTo>
                    <a:pt x="361429" y="3397897"/>
                  </a:lnTo>
                  <a:lnTo>
                    <a:pt x="360807" y="3397897"/>
                  </a:lnTo>
                  <a:lnTo>
                    <a:pt x="357644" y="3396704"/>
                  </a:lnTo>
                  <a:lnTo>
                    <a:pt x="351878" y="3393033"/>
                  </a:lnTo>
                  <a:lnTo>
                    <a:pt x="350443" y="3390176"/>
                  </a:lnTo>
                  <a:lnTo>
                    <a:pt x="350380" y="3380003"/>
                  </a:lnTo>
                  <a:lnTo>
                    <a:pt x="357327" y="3376853"/>
                  </a:lnTo>
                  <a:lnTo>
                    <a:pt x="376212" y="3376853"/>
                  </a:lnTo>
                  <a:lnTo>
                    <a:pt x="380288" y="3377120"/>
                  </a:lnTo>
                  <a:lnTo>
                    <a:pt x="386740" y="3378174"/>
                  </a:lnTo>
                  <a:lnTo>
                    <a:pt x="389318" y="3379279"/>
                  </a:lnTo>
                  <a:lnTo>
                    <a:pt x="393204" y="3382695"/>
                  </a:lnTo>
                  <a:lnTo>
                    <a:pt x="394169" y="3385197"/>
                  </a:lnTo>
                  <a:lnTo>
                    <a:pt x="394169" y="3371151"/>
                  </a:lnTo>
                  <a:lnTo>
                    <a:pt x="390067" y="3369627"/>
                  </a:lnTo>
                  <a:lnTo>
                    <a:pt x="385597" y="3368916"/>
                  </a:lnTo>
                  <a:lnTo>
                    <a:pt x="372833" y="3368916"/>
                  </a:lnTo>
                  <a:lnTo>
                    <a:pt x="349415" y="3374809"/>
                  </a:lnTo>
                  <a:lnTo>
                    <a:pt x="349580" y="3372929"/>
                  </a:lnTo>
                  <a:lnTo>
                    <a:pt x="369163" y="3357295"/>
                  </a:lnTo>
                  <a:lnTo>
                    <a:pt x="378993" y="3357295"/>
                  </a:lnTo>
                  <a:lnTo>
                    <a:pt x="383641" y="3358019"/>
                  </a:lnTo>
                  <a:lnTo>
                    <a:pt x="391248" y="3361004"/>
                  </a:lnTo>
                  <a:lnTo>
                    <a:pt x="393153" y="3363404"/>
                  </a:lnTo>
                  <a:lnTo>
                    <a:pt x="393153" y="3366719"/>
                  </a:lnTo>
                  <a:lnTo>
                    <a:pt x="405815" y="3366871"/>
                  </a:lnTo>
                  <a:lnTo>
                    <a:pt x="405815" y="3360521"/>
                  </a:lnTo>
                  <a:lnTo>
                    <a:pt x="403783" y="3357295"/>
                  </a:lnTo>
                  <a:lnTo>
                    <a:pt x="402844" y="3355784"/>
                  </a:lnTo>
                  <a:lnTo>
                    <a:pt x="390994" y="3349548"/>
                  </a:lnTo>
                  <a:lnTo>
                    <a:pt x="383133" y="3347986"/>
                  </a:lnTo>
                  <a:lnTo>
                    <a:pt x="373329" y="3347986"/>
                  </a:lnTo>
                  <a:lnTo>
                    <a:pt x="338543" y="3365144"/>
                  </a:lnTo>
                  <a:lnTo>
                    <a:pt x="336016" y="3385197"/>
                  </a:lnTo>
                  <a:lnTo>
                    <a:pt x="336892" y="3392017"/>
                  </a:lnTo>
                  <a:lnTo>
                    <a:pt x="373329" y="3409188"/>
                  </a:lnTo>
                  <a:lnTo>
                    <a:pt x="379730" y="3409188"/>
                  </a:lnTo>
                  <a:lnTo>
                    <a:pt x="385483" y="3408438"/>
                  </a:lnTo>
                  <a:lnTo>
                    <a:pt x="395706" y="3405454"/>
                  </a:lnTo>
                  <a:lnTo>
                    <a:pt x="399783" y="3403130"/>
                  </a:lnTo>
                  <a:lnTo>
                    <a:pt x="404037" y="3398723"/>
                  </a:lnTo>
                  <a:lnTo>
                    <a:pt x="405866" y="3396843"/>
                  </a:lnTo>
                  <a:lnTo>
                    <a:pt x="407263" y="3393224"/>
                  </a:lnTo>
                  <a:lnTo>
                    <a:pt x="407390" y="3384143"/>
                  </a:lnTo>
                  <a:close/>
                </a:path>
                <a:path w="2807970" h="3409315">
                  <a:moveTo>
                    <a:pt x="2561437" y="58216"/>
                  </a:moveTo>
                  <a:lnTo>
                    <a:pt x="2554732" y="45859"/>
                  </a:lnTo>
                  <a:lnTo>
                    <a:pt x="2548902" y="35090"/>
                  </a:lnTo>
                  <a:lnTo>
                    <a:pt x="2536380" y="11963"/>
                  </a:lnTo>
                  <a:lnTo>
                    <a:pt x="2535085" y="9575"/>
                  </a:lnTo>
                  <a:lnTo>
                    <a:pt x="2535085" y="35090"/>
                  </a:lnTo>
                  <a:lnTo>
                    <a:pt x="2510002" y="35090"/>
                  </a:lnTo>
                  <a:lnTo>
                    <a:pt x="2522588" y="11963"/>
                  </a:lnTo>
                  <a:lnTo>
                    <a:pt x="2535085" y="35090"/>
                  </a:lnTo>
                  <a:lnTo>
                    <a:pt x="2535085" y="9575"/>
                  </a:lnTo>
                  <a:lnTo>
                    <a:pt x="2529903" y="0"/>
                  </a:lnTo>
                  <a:lnTo>
                    <a:pt x="2515184" y="0"/>
                  </a:lnTo>
                  <a:lnTo>
                    <a:pt x="2483650" y="58216"/>
                  </a:lnTo>
                  <a:lnTo>
                    <a:pt x="2497493" y="58216"/>
                  </a:lnTo>
                  <a:lnTo>
                    <a:pt x="2504173" y="45859"/>
                  </a:lnTo>
                  <a:lnTo>
                    <a:pt x="2540914" y="45859"/>
                  </a:lnTo>
                  <a:lnTo>
                    <a:pt x="2547594" y="58216"/>
                  </a:lnTo>
                  <a:lnTo>
                    <a:pt x="2561437" y="58216"/>
                  </a:lnTo>
                  <a:close/>
                </a:path>
                <a:path w="2807970" h="3409315">
                  <a:moveTo>
                    <a:pt x="2631135" y="15532"/>
                  </a:moveTo>
                  <a:lnTo>
                    <a:pt x="2630093" y="12153"/>
                  </a:lnTo>
                  <a:lnTo>
                    <a:pt x="2628836" y="10388"/>
                  </a:lnTo>
                  <a:lnTo>
                    <a:pt x="2625953" y="6337"/>
                  </a:lnTo>
                  <a:lnTo>
                    <a:pt x="2623045" y="4064"/>
                  </a:lnTo>
                  <a:lnTo>
                    <a:pt x="2618549" y="2120"/>
                  </a:lnTo>
                  <a:lnTo>
                    <a:pt x="2618549" y="16840"/>
                  </a:lnTo>
                  <a:lnTo>
                    <a:pt x="2618549" y="22656"/>
                  </a:lnTo>
                  <a:lnTo>
                    <a:pt x="2607856" y="28943"/>
                  </a:lnTo>
                  <a:lnTo>
                    <a:pt x="2578506" y="28943"/>
                  </a:lnTo>
                  <a:lnTo>
                    <a:pt x="2578506" y="10388"/>
                  </a:lnTo>
                  <a:lnTo>
                    <a:pt x="2610243" y="10388"/>
                  </a:lnTo>
                  <a:lnTo>
                    <a:pt x="2613863" y="11010"/>
                  </a:lnTo>
                  <a:lnTo>
                    <a:pt x="2615400" y="11861"/>
                  </a:lnTo>
                  <a:lnTo>
                    <a:pt x="2617914" y="14643"/>
                  </a:lnTo>
                  <a:lnTo>
                    <a:pt x="2618549" y="16840"/>
                  </a:lnTo>
                  <a:lnTo>
                    <a:pt x="2618549" y="2120"/>
                  </a:lnTo>
                  <a:lnTo>
                    <a:pt x="2615539" y="812"/>
                  </a:lnTo>
                  <a:lnTo>
                    <a:pt x="2611234" y="0"/>
                  </a:lnTo>
                  <a:lnTo>
                    <a:pt x="2565209" y="0"/>
                  </a:lnTo>
                  <a:lnTo>
                    <a:pt x="2565209" y="58216"/>
                  </a:lnTo>
                  <a:lnTo>
                    <a:pt x="2578506" y="58216"/>
                  </a:lnTo>
                  <a:lnTo>
                    <a:pt x="2578506" y="39331"/>
                  </a:lnTo>
                  <a:lnTo>
                    <a:pt x="2615946" y="39331"/>
                  </a:lnTo>
                  <a:lnTo>
                    <a:pt x="2621559" y="37655"/>
                  </a:lnTo>
                  <a:lnTo>
                    <a:pt x="2629217" y="30937"/>
                  </a:lnTo>
                  <a:lnTo>
                    <a:pt x="2629992" y="28943"/>
                  </a:lnTo>
                  <a:lnTo>
                    <a:pt x="2631135" y="26073"/>
                  </a:lnTo>
                  <a:lnTo>
                    <a:pt x="2631135" y="15532"/>
                  </a:lnTo>
                  <a:close/>
                </a:path>
                <a:path w="2807970" h="3409315">
                  <a:moveTo>
                    <a:pt x="2702788" y="0"/>
                  </a:moveTo>
                  <a:lnTo>
                    <a:pt x="2636875" y="0"/>
                  </a:lnTo>
                  <a:lnTo>
                    <a:pt x="2636875" y="11099"/>
                  </a:lnTo>
                  <a:lnTo>
                    <a:pt x="2636875" y="11328"/>
                  </a:lnTo>
                  <a:lnTo>
                    <a:pt x="2663380" y="11328"/>
                  </a:lnTo>
                  <a:lnTo>
                    <a:pt x="2663380" y="58216"/>
                  </a:lnTo>
                  <a:lnTo>
                    <a:pt x="2676677" y="58216"/>
                  </a:lnTo>
                  <a:lnTo>
                    <a:pt x="2676677" y="11328"/>
                  </a:lnTo>
                  <a:lnTo>
                    <a:pt x="2702788" y="11328"/>
                  </a:lnTo>
                  <a:lnTo>
                    <a:pt x="2702788" y="0"/>
                  </a:lnTo>
                  <a:close/>
                </a:path>
                <a:path w="2807970" h="3409315">
                  <a:moveTo>
                    <a:pt x="2716238" y="46012"/>
                  </a:moveTo>
                  <a:lnTo>
                    <a:pt x="2702712" y="46012"/>
                  </a:lnTo>
                  <a:lnTo>
                    <a:pt x="2702712" y="58216"/>
                  </a:lnTo>
                  <a:lnTo>
                    <a:pt x="2716238" y="58216"/>
                  </a:lnTo>
                  <a:lnTo>
                    <a:pt x="2716238" y="46012"/>
                  </a:lnTo>
                  <a:close/>
                </a:path>
                <a:path w="2807970" h="3409315">
                  <a:moveTo>
                    <a:pt x="2774683" y="0"/>
                  </a:moveTo>
                  <a:lnTo>
                    <a:pt x="2764625" y="0"/>
                  </a:lnTo>
                  <a:lnTo>
                    <a:pt x="2764625" y="1422"/>
                  </a:lnTo>
                  <a:lnTo>
                    <a:pt x="2764345" y="2819"/>
                  </a:lnTo>
                  <a:lnTo>
                    <a:pt x="2763240" y="5600"/>
                  </a:lnTo>
                  <a:lnTo>
                    <a:pt x="2761805" y="6896"/>
                  </a:lnTo>
                  <a:lnTo>
                    <a:pt x="2757132" y="9309"/>
                  </a:lnTo>
                  <a:lnTo>
                    <a:pt x="2753525" y="9918"/>
                  </a:lnTo>
                  <a:lnTo>
                    <a:pt x="2748648" y="9918"/>
                  </a:lnTo>
                  <a:lnTo>
                    <a:pt x="2748648" y="18173"/>
                  </a:lnTo>
                  <a:lnTo>
                    <a:pt x="2761780" y="18173"/>
                  </a:lnTo>
                  <a:lnTo>
                    <a:pt x="2761780" y="58216"/>
                  </a:lnTo>
                  <a:lnTo>
                    <a:pt x="2774683" y="58216"/>
                  </a:lnTo>
                  <a:lnTo>
                    <a:pt x="2774683" y="0"/>
                  </a:lnTo>
                  <a:close/>
                </a:path>
                <a:path w="2807970" h="3409315">
                  <a:moveTo>
                    <a:pt x="2807957" y="0"/>
                  </a:moveTo>
                  <a:lnTo>
                    <a:pt x="2797899" y="0"/>
                  </a:lnTo>
                  <a:lnTo>
                    <a:pt x="2797899" y="1422"/>
                  </a:lnTo>
                  <a:lnTo>
                    <a:pt x="2797619" y="2819"/>
                  </a:lnTo>
                  <a:lnTo>
                    <a:pt x="2796514" y="5600"/>
                  </a:lnTo>
                  <a:lnTo>
                    <a:pt x="2795079" y="6896"/>
                  </a:lnTo>
                  <a:lnTo>
                    <a:pt x="2790406" y="9309"/>
                  </a:lnTo>
                  <a:lnTo>
                    <a:pt x="2786799" y="9918"/>
                  </a:lnTo>
                  <a:lnTo>
                    <a:pt x="2781922" y="9918"/>
                  </a:lnTo>
                  <a:lnTo>
                    <a:pt x="2781922" y="18173"/>
                  </a:lnTo>
                  <a:lnTo>
                    <a:pt x="2795066" y="18173"/>
                  </a:lnTo>
                  <a:lnTo>
                    <a:pt x="2795066" y="58216"/>
                  </a:lnTo>
                  <a:lnTo>
                    <a:pt x="2807957" y="58216"/>
                  </a:lnTo>
                  <a:lnTo>
                    <a:pt x="2807957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08313" y="291756"/>
            <a:ext cx="4687570" cy="4687570"/>
            <a:chOff x="108313" y="291756"/>
            <a:chExt cx="4687570" cy="468757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13" y="291756"/>
              <a:ext cx="4686960" cy="468696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2647" y="1409737"/>
              <a:ext cx="1638497" cy="1320158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1706537" y="5400446"/>
            <a:ext cx="349885" cy="102235"/>
          </a:xfrm>
          <a:custGeom>
            <a:avLst/>
            <a:gdLst/>
            <a:ahLst/>
            <a:cxnLst/>
            <a:rect l="l" t="t" r="r" b="b"/>
            <a:pathLst>
              <a:path w="349885" h="102235">
                <a:moveTo>
                  <a:pt x="105841" y="2095"/>
                </a:moveTo>
                <a:lnTo>
                  <a:pt x="73533" y="2095"/>
                </a:lnTo>
                <a:lnTo>
                  <a:pt x="73533" y="75895"/>
                </a:lnTo>
                <a:lnTo>
                  <a:pt x="105841" y="75895"/>
                </a:lnTo>
                <a:lnTo>
                  <a:pt x="105841" y="2095"/>
                </a:lnTo>
                <a:close/>
              </a:path>
              <a:path w="349885" h="102235">
                <a:moveTo>
                  <a:pt x="179374" y="76250"/>
                </a:moveTo>
                <a:lnTo>
                  <a:pt x="32435" y="76250"/>
                </a:lnTo>
                <a:lnTo>
                  <a:pt x="32435" y="2590"/>
                </a:lnTo>
                <a:lnTo>
                  <a:pt x="0" y="2590"/>
                </a:lnTo>
                <a:lnTo>
                  <a:pt x="0" y="76250"/>
                </a:lnTo>
                <a:lnTo>
                  <a:pt x="0" y="99110"/>
                </a:lnTo>
                <a:lnTo>
                  <a:pt x="179374" y="99110"/>
                </a:lnTo>
                <a:lnTo>
                  <a:pt x="179374" y="76250"/>
                </a:lnTo>
                <a:close/>
              </a:path>
              <a:path w="349885" h="102235">
                <a:moveTo>
                  <a:pt x="179374" y="2095"/>
                </a:moveTo>
                <a:lnTo>
                  <a:pt x="147066" y="2095"/>
                </a:lnTo>
                <a:lnTo>
                  <a:pt x="147066" y="75895"/>
                </a:lnTo>
                <a:lnTo>
                  <a:pt x="179374" y="75895"/>
                </a:lnTo>
                <a:lnTo>
                  <a:pt x="179374" y="2095"/>
                </a:lnTo>
                <a:close/>
              </a:path>
              <a:path w="349885" h="102235">
                <a:moveTo>
                  <a:pt x="308838" y="51079"/>
                </a:moveTo>
                <a:lnTo>
                  <a:pt x="290855" y="14528"/>
                </a:lnTo>
                <a:lnTo>
                  <a:pt x="274828" y="5435"/>
                </a:lnTo>
                <a:lnTo>
                  <a:pt x="274828" y="45732"/>
                </a:lnTo>
                <a:lnTo>
                  <a:pt x="274828" y="56502"/>
                </a:lnTo>
                <a:lnTo>
                  <a:pt x="250444" y="77343"/>
                </a:lnTo>
                <a:lnTo>
                  <a:pt x="240550" y="77343"/>
                </a:lnTo>
                <a:lnTo>
                  <a:pt x="216128" y="56502"/>
                </a:lnTo>
                <a:lnTo>
                  <a:pt x="216128" y="45732"/>
                </a:lnTo>
                <a:lnTo>
                  <a:pt x="239687" y="24942"/>
                </a:lnTo>
                <a:lnTo>
                  <a:pt x="250799" y="24942"/>
                </a:lnTo>
                <a:lnTo>
                  <a:pt x="274828" y="45732"/>
                </a:lnTo>
                <a:lnTo>
                  <a:pt x="274828" y="5435"/>
                </a:lnTo>
                <a:lnTo>
                  <a:pt x="270433" y="3733"/>
                </a:lnTo>
                <a:lnTo>
                  <a:pt x="262521" y="1663"/>
                </a:lnTo>
                <a:lnTo>
                  <a:pt x="254177" y="419"/>
                </a:lnTo>
                <a:lnTo>
                  <a:pt x="245414" y="0"/>
                </a:lnTo>
                <a:lnTo>
                  <a:pt x="236905" y="419"/>
                </a:lnTo>
                <a:lnTo>
                  <a:pt x="200304" y="14528"/>
                </a:lnTo>
                <a:lnTo>
                  <a:pt x="181597" y="51079"/>
                </a:lnTo>
                <a:lnTo>
                  <a:pt x="182143" y="58115"/>
                </a:lnTo>
                <a:lnTo>
                  <a:pt x="206540" y="91643"/>
                </a:lnTo>
                <a:lnTo>
                  <a:pt x="245541" y="101892"/>
                </a:lnTo>
                <a:lnTo>
                  <a:pt x="254317" y="101473"/>
                </a:lnTo>
                <a:lnTo>
                  <a:pt x="290855" y="87401"/>
                </a:lnTo>
                <a:lnTo>
                  <a:pt x="308317" y="58115"/>
                </a:lnTo>
                <a:lnTo>
                  <a:pt x="308838" y="51079"/>
                </a:lnTo>
                <a:close/>
              </a:path>
              <a:path w="349885" h="102235">
                <a:moveTo>
                  <a:pt x="349415" y="25450"/>
                </a:moveTo>
                <a:lnTo>
                  <a:pt x="316839" y="25450"/>
                </a:lnTo>
                <a:lnTo>
                  <a:pt x="316839" y="99110"/>
                </a:lnTo>
                <a:lnTo>
                  <a:pt x="349415" y="99110"/>
                </a:lnTo>
                <a:lnTo>
                  <a:pt x="349415" y="2545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023376" y="5402541"/>
            <a:ext cx="358140" cy="97790"/>
          </a:xfrm>
          <a:custGeom>
            <a:avLst/>
            <a:gdLst/>
            <a:ahLst/>
            <a:cxnLst/>
            <a:rect l="l" t="t" r="r" b="b"/>
            <a:pathLst>
              <a:path w="358139" h="97789">
                <a:moveTo>
                  <a:pt x="119227" y="495"/>
                </a:moveTo>
                <a:lnTo>
                  <a:pt x="0" y="495"/>
                </a:lnTo>
                <a:lnTo>
                  <a:pt x="0" y="23355"/>
                </a:lnTo>
                <a:lnTo>
                  <a:pt x="86664" y="23355"/>
                </a:lnTo>
                <a:lnTo>
                  <a:pt x="86664" y="97015"/>
                </a:lnTo>
                <a:lnTo>
                  <a:pt x="119227" y="97015"/>
                </a:lnTo>
                <a:lnTo>
                  <a:pt x="119227" y="23355"/>
                </a:lnTo>
                <a:lnTo>
                  <a:pt x="119227" y="495"/>
                </a:lnTo>
                <a:close/>
              </a:path>
              <a:path w="358139" h="97789">
                <a:moveTo>
                  <a:pt x="234188" y="495"/>
                </a:moveTo>
                <a:lnTo>
                  <a:pt x="129997" y="495"/>
                </a:lnTo>
                <a:lnTo>
                  <a:pt x="129997" y="23355"/>
                </a:lnTo>
                <a:lnTo>
                  <a:pt x="129997" y="36055"/>
                </a:lnTo>
                <a:lnTo>
                  <a:pt x="129997" y="58915"/>
                </a:lnTo>
                <a:lnTo>
                  <a:pt x="129997" y="74155"/>
                </a:lnTo>
                <a:lnTo>
                  <a:pt x="129997" y="97015"/>
                </a:lnTo>
                <a:lnTo>
                  <a:pt x="234124" y="97015"/>
                </a:lnTo>
                <a:lnTo>
                  <a:pt x="234124" y="74155"/>
                </a:lnTo>
                <a:lnTo>
                  <a:pt x="162433" y="74155"/>
                </a:lnTo>
                <a:lnTo>
                  <a:pt x="162433" y="58915"/>
                </a:lnTo>
                <a:lnTo>
                  <a:pt x="223088" y="58915"/>
                </a:lnTo>
                <a:lnTo>
                  <a:pt x="223088" y="36055"/>
                </a:lnTo>
                <a:lnTo>
                  <a:pt x="162433" y="36055"/>
                </a:lnTo>
                <a:lnTo>
                  <a:pt x="162433" y="23355"/>
                </a:lnTo>
                <a:lnTo>
                  <a:pt x="234188" y="23355"/>
                </a:lnTo>
                <a:lnTo>
                  <a:pt x="234188" y="495"/>
                </a:lnTo>
                <a:close/>
              </a:path>
              <a:path w="358139" h="97789">
                <a:moveTo>
                  <a:pt x="357809" y="25920"/>
                </a:moveTo>
                <a:lnTo>
                  <a:pt x="356793" y="22631"/>
                </a:lnTo>
                <a:lnTo>
                  <a:pt x="356082" y="20294"/>
                </a:lnTo>
                <a:lnTo>
                  <a:pt x="349173" y="10566"/>
                </a:lnTo>
                <a:lnTo>
                  <a:pt x="344309" y="6794"/>
                </a:lnTo>
                <a:lnTo>
                  <a:pt x="331787" y="1358"/>
                </a:lnTo>
                <a:lnTo>
                  <a:pt x="328663" y="774"/>
                </a:lnTo>
                <a:lnTo>
                  <a:pt x="328663" y="29629"/>
                </a:lnTo>
                <a:lnTo>
                  <a:pt x="328663" y="36195"/>
                </a:lnTo>
                <a:lnTo>
                  <a:pt x="315226" y="42811"/>
                </a:lnTo>
                <a:lnTo>
                  <a:pt x="275488" y="42811"/>
                </a:lnTo>
                <a:lnTo>
                  <a:pt x="275488" y="22631"/>
                </a:lnTo>
                <a:lnTo>
                  <a:pt x="318287" y="22631"/>
                </a:lnTo>
                <a:lnTo>
                  <a:pt x="323011" y="23329"/>
                </a:lnTo>
                <a:lnTo>
                  <a:pt x="324942" y="24257"/>
                </a:lnTo>
                <a:lnTo>
                  <a:pt x="327914" y="27228"/>
                </a:lnTo>
                <a:lnTo>
                  <a:pt x="328663" y="29629"/>
                </a:lnTo>
                <a:lnTo>
                  <a:pt x="328663" y="774"/>
                </a:lnTo>
                <a:lnTo>
                  <a:pt x="324599" y="0"/>
                </a:lnTo>
                <a:lnTo>
                  <a:pt x="243052" y="0"/>
                </a:lnTo>
                <a:lnTo>
                  <a:pt x="243052" y="97167"/>
                </a:lnTo>
                <a:lnTo>
                  <a:pt x="275488" y="97167"/>
                </a:lnTo>
                <a:lnTo>
                  <a:pt x="275488" y="65786"/>
                </a:lnTo>
                <a:lnTo>
                  <a:pt x="317639" y="65786"/>
                </a:lnTo>
                <a:lnTo>
                  <a:pt x="355117" y="46799"/>
                </a:lnTo>
                <a:lnTo>
                  <a:pt x="357809" y="32829"/>
                </a:lnTo>
                <a:lnTo>
                  <a:pt x="357809" y="2592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5152" y="1416189"/>
            <a:ext cx="1037005" cy="22133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67190" y="4902428"/>
            <a:ext cx="1136192" cy="215747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1940941" y="5554128"/>
            <a:ext cx="439420" cy="61594"/>
          </a:xfrm>
          <a:custGeom>
            <a:avLst/>
            <a:gdLst/>
            <a:ahLst/>
            <a:cxnLst/>
            <a:rect l="l" t="t" r="r" b="b"/>
            <a:pathLst>
              <a:path w="439419" h="61595">
                <a:moveTo>
                  <a:pt x="77787" y="59944"/>
                </a:moveTo>
                <a:lnTo>
                  <a:pt x="71094" y="47586"/>
                </a:lnTo>
                <a:lnTo>
                  <a:pt x="65252" y="36817"/>
                </a:lnTo>
                <a:lnTo>
                  <a:pt x="52717" y="13690"/>
                </a:lnTo>
                <a:lnTo>
                  <a:pt x="51435" y="11328"/>
                </a:lnTo>
                <a:lnTo>
                  <a:pt x="51435" y="36817"/>
                </a:lnTo>
                <a:lnTo>
                  <a:pt x="26352" y="36817"/>
                </a:lnTo>
                <a:lnTo>
                  <a:pt x="38938" y="13690"/>
                </a:lnTo>
                <a:lnTo>
                  <a:pt x="51435" y="36817"/>
                </a:lnTo>
                <a:lnTo>
                  <a:pt x="51435" y="11328"/>
                </a:lnTo>
                <a:lnTo>
                  <a:pt x="46253" y="1727"/>
                </a:lnTo>
                <a:lnTo>
                  <a:pt x="31534" y="1727"/>
                </a:lnTo>
                <a:lnTo>
                  <a:pt x="0" y="59944"/>
                </a:lnTo>
                <a:lnTo>
                  <a:pt x="13843" y="59944"/>
                </a:lnTo>
                <a:lnTo>
                  <a:pt x="20523" y="47586"/>
                </a:lnTo>
                <a:lnTo>
                  <a:pt x="57264" y="47586"/>
                </a:lnTo>
                <a:lnTo>
                  <a:pt x="63944" y="59944"/>
                </a:lnTo>
                <a:lnTo>
                  <a:pt x="77787" y="59944"/>
                </a:lnTo>
                <a:close/>
              </a:path>
              <a:path w="439419" h="61595">
                <a:moveTo>
                  <a:pt x="147485" y="17259"/>
                </a:moveTo>
                <a:lnTo>
                  <a:pt x="146443" y="13881"/>
                </a:lnTo>
                <a:lnTo>
                  <a:pt x="145173" y="12115"/>
                </a:lnTo>
                <a:lnTo>
                  <a:pt x="142303" y="8064"/>
                </a:lnTo>
                <a:lnTo>
                  <a:pt x="139395" y="5791"/>
                </a:lnTo>
                <a:lnTo>
                  <a:pt x="134899" y="3848"/>
                </a:lnTo>
                <a:lnTo>
                  <a:pt x="134899" y="18567"/>
                </a:lnTo>
                <a:lnTo>
                  <a:pt x="134899" y="24384"/>
                </a:lnTo>
                <a:lnTo>
                  <a:pt x="124193" y="30683"/>
                </a:lnTo>
                <a:lnTo>
                  <a:pt x="94856" y="30683"/>
                </a:lnTo>
                <a:lnTo>
                  <a:pt x="94856" y="12115"/>
                </a:lnTo>
                <a:lnTo>
                  <a:pt x="126593" y="12115"/>
                </a:lnTo>
                <a:lnTo>
                  <a:pt x="130213" y="12750"/>
                </a:lnTo>
                <a:lnTo>
                  <a:pt x="131749" y="13601"/>
                </a:lnTo>
                <a:lnTo>
                  <a:pt x="134264" y="16383"/>
                </a:lnTo>
                <a:lnTo>
                  <a:pt x="134899" y="18567"/>
                </a:lnTo>
                <a:lnTo>
                  <a:pt x="134899" y="3848"/>
                </a:lnTo>
                <a:lnTo>
                  <a:pt x="131889" y="2540"/>
                </a:lnTo>
                <a:lnTo>
                  <a:pt x="127584" y="1727"/>
                </a:lnTo>
                <a:lnTo>
                  <a:pt x="81559" y="1727"/>
                </a:lnTo>
                <a:lnTo>
                  <a:pt x="81559" y="59944"/>
                </a:lnTo>
                <a:lnTo>
                  <a:pt x="94856" y="59944"/>
                </a:lnTo>
                <a:lnTo>
                  <a:pt x="94856" y="41059"/>
                </a:lnTo>
                <a:lnTo>
                  <a:pt x="132295" y="41059"/>
                </a:lnTo>
                <a:lnTo>
                  <a:pt x="137909" y="39382"/>
                </a:lnTo>
                <a:lnTo>
                  <a:pt x="145567" y="32664"/>
                </a:lnTo>
                <a:lnTo>
                  <a:pt x="146342" y="30683"/>
                </a:lnTo>
                <a:lnTo>
                  <a:pt x="147485" y="27800"/>
                </a:lnTo>
                <a:lnTo>
                  <a:pt x="147485" y="17259"/>
                </a:lnTo>
                <a:close/>
              </a:path>
              <a:path w="439419" h="61595">
                <a:moveTo>
                  <a:pt x="219138" y="1727"/>
                </a:moveTo>
                <a:lnTo>
                  <a:pt x="153225" y="1727"/>
                </a:lnTo>
                <a:lnTo>
                  <a:pt x="153225" y="12827"/>
                </a:lnTo>
                <a:lnTo>
                  <a:pt x="153225" y="13055"/>
                </a:lnTo>
                <a:lnTo>
                  <a:pt x="179730" y="13055"/>
                </a:lnTo>
                <a:lnTo>
                  <a:pt x="179730" y="59944"/>
                </a:lnTo>
                <a:lnTo>
                  <a:pt x="193027" y="59944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27"/>
                </a:lnTo>
                <a:close/>
              </a:path>
              <a:path w="439419" h="61595">
                <a:moveTo>
                  <a:pt x="232587" y="47752"/>
                </a:moveTo>
                <a:lnTo>
                  <a:pt x="219062" y="47752"/>
                </a:lnTo>
                <a:lnTo>
                  <a:pt x="219062" y="59944"/>
                </a:lnTo>
                <a:lnTo>
                  <a:pt x="232587" y="59944"/>
                </a:lnTo>
                <a:lnTo>
                  <a:pt x="232587" y="47752"/>
                </a:lnTo>
                <a:close/>
              </a:path>
              <a:path w="439419" h="61595">
                <a:moveTo>
                  <a:pt x="336575" y="49326"/>
                </a:moveTo>
                <a:lnTo>
                  <a:pt x="277507" y="49326"/>
                </a:lnTo>
                <a:lnTo>
                  <a:pt x="277507" y="47802"/>
                </a:lnTo>
                <a:lnTo>
                  <a:pt x="298119" y="37528"/>
                </a:lnTo>
                <a:lnTo>
                  <a:pt x="309130" y="36029"/>
                </a:lnTo>
                <a:lnTo>
                  <a:pt x="335165" y="23329"/>
                </a:lnTo>
                <a:lnTo>
                  <a:pt x="335165" y="11480"/>
                </a:lnTo>
                <a:lnTo>
                  <a:pt x="331508" y="6362"/>
                </a:lnTo>
                <a:lnTo>
                  <a:pt x="316877" y="1270"/>
                </a:lnTo>
                <a:lnTo>
                  <a:pt x="308660" y="0"/>
                </a:lnTo>
                <a:lnTo>
                  <a:pt x="294551" y="0"/>
                </a:lnTo>
                <a:lnTo>
                  <a:pt x="264922" y="15659"/>
                </a:lnTo>
                <a:lnTo>
                  <a:pt x="264922" y="21005"/>
                </a:lnTo>
                <a:lnTo>
                  <a:pt x="278295" y="21082"/>
                </a:lnTo>
                <a:lnTo>
                  <a:pt x="278295" y="17195"/>
                </a:lnTo>
                <a:lnTo>
                  <a:pt x="280365" y="14363"/>
                </a:lnTo>
                <a:lnTo>
                  <a:pt x="288645" y="10744"/>
                </a:lnTo>
                <a:lnTo>
                  <a:pt x="293687" y="9829"/>
                </a:lnTo>
                <a:lnTo>
                  <a:pt x="305803" y="9779"/>
                </a:lnTo>
                <a:lnTo>
                  <a:pt x="311023" y="10515"/>
                </a:lnTo>
                <a:lnTo>
                  <a:pt x="319570" y="13563"/>
                </a:lnTo>
                <a:lnTo>
                  <a:pt x="321716" y="15951"/>
                </a:lnTo>
                <a:lnTo>
                  <a:pt x="321716" y="20980"/>
                </a:lnTo>
                <a:lnTo>
                  <a:pt x="297141" y="27711"/>
                </a:lnTo>
                <a:lnTo>
                  <a:pt x="286105" y="29400"/>
                </a:lnTo>
                <a:lnTo>
                  <a:pt x="264922" y="48006"/>
                </a:lnTo>
                <a:lnTo>
                  <a:pt x="264922" y="59944"/>
                </a:lnTo>
                <a:lnTo>
                  <a:pt x="336575" y="59944"/>
                </a:lnTo>
                <a:lnTo>
                  <a:pt x="336575" y="49326"/>
                </a:lnTo>
                <a:close/>
              </a:path>
              <a:path w="439419" h="61595">
                <a:moveTo>
                  <a:pt x="407136" y="35267"/>
                </a:moveTo>
                <a:lnTo>
                  <a:pt x="405968" y="31546"/>
                </a:lnTo>
                <a:lnTo>
                  <a:pt x="402412" y="26746"/>
                </a:lnTo>
                <a:lnTo>
                  <a:pt x="401307" y="25247"/>
                </a:lnTo>
                <a:lnTo>
                  <a:pt x="400240" y="24460"/>
                </a:lnTo>
                <a:lnTo>
                  <a:pt x="398068" y="22847"/>
                </a:lnTo>
                <a:lnTo>
                  <a:pt x="389775" y="19545"/>
                </a:lnTo>
                <a:lnTo>
                  <a:pt x="385038" y="18719"/>
                </a:lnTo>
                <a:lnTo>
                  <a:pt x="368363" y="18719"/>
                </a:lnTo>
                <a:lnTo>
                  <a:pt x="360362" y="20637"/>
                </a:lnTo>
                <a:lnTo>
                  <a:pt x="355688" y="24460"/>
                </a:lnTo>
                <a:lnTo>
                  <a:pt x="355688" y="10782"/>
                </a:lnTo>
                <a:lnTo>
                  <a:pt x="404380" y="10782"/>
                </a:lnTo>
                <a:lnTo>
                  <a:pt x="404380" y="1727"/>
                </a:lnTo>
                <a:lnTo>
                  <a:pt x="343268" y="1727"/>
                </a:lnTo>
                <a:lnTo>
                  <a:pt x="343268" y="36893"/>
                </a:lnTo>
                <a:lnTo>
                  <a:pt x="355688" y="36652"/>
                </a:lnTo>
                <a:lnTo>
                  <a:pt x="355688" y="34213"/>
                </a:lnTo>
                <a:lnTo>
                  <a:pt x="356616" y="32486"/>
                </a:lnTo>
                <a:lnTo>
                  <a:pt x="360349" y="29654"/>
                </a:lnTo>
                <a:lnTo>
                  <a:pt x="362712" y="28575"/>
                </a:lnTo>
                <a:lnTo>
                  <a:pt x="368427" y="27114"/>
                </a:lnTo>
                <a:lnTo>
                  <a:pt x="371297" y="26746"/>
                </a:lnTo>
                <a:lnTo>
                  <a:pt x="381000" y="26746"/>
                </a:lnTo>
                <a:lnTo>
                  <a:pt x="385927" y="27851"/>
                </a:lnTo>
                <a:lnTo>
                  <a:pt x="392010" y="32258"/>
                </a:lnTo>
                <a:lnTo>
                  <a:pt x="393484" y="35267"/>
                </a:lnTo>
                <a:lnTo>
                  <a:pt x="393611" y="39408"/>
                </a:lnTo>
                <a:lnTo>
                  <a:pt x="393496" y="44132"/>
                </a:lnTo>
                <a:lnTo>
                  <a:pt x="391680" y="47155"/>
                </a:lnTo>
                <a:lnTo>
                  <a:pt x="383971" y="51092"/>
                </a:lnTo>
                <a:lnTo>
                  <a:pt x="379285" y="51993"/>
                </a:lnTo>
                <a:lnTo>
                  <a:pt x="373786" y="51841"/>
                </a:lnTo>
                <a:lnTo>
                  <a:pt x="368795" y="51574"/>
                </a:lnTo>
                <a:lnTo>
                  <a:pt x="364578" y="50520"/>
                </a:lnTo>
                <a:lnTo>
                  <a:pt x="357657" y="46863"/>
                </a:lnTo>
                <a:lnTo>
                  <a:pt x="355930" y="44132"/>
                </a:lnTo>
                <a:lnTo>
                  <a:pt x="355930" y="40589"/>
                </a:lnTo>
                <a:lnTo>
                  <a:pt x="343027" y="40589"/>
                </a:lnTo>
                <a:lnTo>
                  <a:pt x="343027" y="45681"/>
                </a:lnTo>
                <a:lnTo>
                  <a:pt x="344741" y="49796"/>
                </a:lnTo>
                <a:lnTo>
                  <a:pt x="351612" y="56083"/>
                </a:lnTo>
                <a:lnTo>
                  <a:pt x="355739" y="58318"/>
                </a:lnTo>
                <a:lnTo>
                  <a:pt x="365391" y="60934"/>
                </a:lnTo>
                <a:lnTo>
                  <a:pt x="370001" y="61595"/>
                </a:lnTo>
                <a:lnTo>
                  <a:pt x="382701" y="61595"/>
                </a:lnTo>
                <a:lnTo>
                  <a:pt x="390169" y="60007"/>
                </a:lnTo>
                <a:lnTo>
                  <a:pt x="403491" y="53657"/>
                </a:lnTo>
                <a:lnTo>
                  <a:pt x="404482" y="51993"/>
                </a:lnTo>
                <a:lnTo>
                  <a:pt x="406920" y="47929"/>
                </a:lnTo>
                <a:lnTo>
                  <a:pt x="407022" y="43942"/>
                </a:lnTo>
                <a:lnTo>
                  <a:pt x="407136" y="39649"/>
                </a:lnTo>
                <a:lnTo>
                  <a:pt x="407136" y="35267"/>
                </a:lnTo>
                <a:close/>
              </a:path>
              <a:path w="439419" h="61595">
                <a:moveTo>
                  <a:pt x="438835" y="1727"/>
                </a:moveTo>
                <a:lnTo>
                  <a:pt x="428764" y="1727"/>
                </a:lnTo>
                <a:lnTo>
                  <a:pt x="428764" y="3149"/>
                </a:lnTo>
                <a:lnTo>
                  <a:pt x="428498" y="4546"/>
                </a:lnTo>
                <a:lnTo>
                  <a:pt x="427393" y="7327"/>
                </a:lnTo>
                <a:lnTo>
                  <a:pt x="425945" y="8636"/>
                </a:lnTo>
                <a:lnTo>
                  <a:pt x="421284" y="11036"/>
                </a:lnTo>
                <a:lnTo>
                  <a:pt x="417677" y="11645"/>
                </a:lnTo>
                <a:lnTo>
                  <a:pt x="412800" y="11645"/>
                </a:lnTo>
                <a:lnTo>
                  <a:pt x="412800" y="19900"/>
                </a:lnTo>
                <a:lnTo>
                  <a:pt x="425932" y="19900"/>
                </a:lnTo>
                <a:lnTo>
                  <a:pt x="425932" y="59944"/>
                </a:lnTo>
                <a:lnTo>
                  <a:pt x="438835" y="59944"/>
                </a:lnTo>
                <a:lnTo>
                  <a:pt x="438835" y="172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2671813" y="0"/>
            <a:ext cx="8020684" cy="6249035"/>
            <a:chOff x="2671813" y="0"/>
            <a:chExt cx="8020684" cy="6249035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4476" y="0"/>
              <a:ext cx="4647527" cy="493986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35262" y="1716862"/>
              <a:ext cx="66992" cy="6699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35262" y="1824646"/>
              <a:ext cx="66992" cy="6697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35262" y="1932419"/>
              <a:ext cx="66992" cy="6699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35262" y="2040216"/>
              <a:ext cx="66992" cy="6699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793190" y="1716861"/>
              <a:ext cx="1383030" cy="368935"/>
            </a:xfrm>
            <a:custGeom>
              <a:avLst/>
              <a:gdLst/>
              <a:ahLst/>
              <a:cxnLst/>
              <a:rect l="l" t="t" r="r" b="b"/>
              <a:pathLst>
                <a:path w="1383029" h="368935">
                  <a:moveTo>
                    <a:pt x="96050" y="0"/>
                  </a:moveTo>
                  <a:lnTo>
                    <a:pt x="0" y="0"/>
                  </a:lnTo>
                  <a:lnTo>
                    <a:pt x="0" y="244462"/>
                  </a:lnTo>
                  <a:lnTo>
                    <a:pt x="96050" y="244462"/>
                  </a:lnTo>
                  <a:lnTo>
                    <a:pt x="96050" y="0"/>
                  </a:lnTo>
                  <a:close/>
                </a:path>
                <a:path w="1383029" h="368935">
                  <a:moveTo>
                    <a:pt x="1382420" y="341490"/>
                  </a:moveTo>
                  <a:lnTo>
                    <a:pt x="1374533" y="333629"/>
                  </a:lnTo>
                  <a:lnTo>
                    <a:pt x="1355229" y="333629"/>
                  </a:lnTo>
                  <a:lnTo>
                    <a:pt x="1347355" y="341490"/>
                  </a:lnTo>
                  <a:lnTo>
                    <a:pt x="1347355" y="360807"/>
                  </a:lnTo>
                  <a:lnTo>
                    <a:pt x="1355229" y="368668"/>
                  </a:lnTo>
                  <a:lnTo>
                    <a:pt x="1364881" y="368668"/>
                  </a:lnTo>
                  <a:lnTo>
                    <a:pt x="1374533" y="368668"/>
                  </a:lnTo>
                  <a:lnTo>
                    <a:pt x="1382420" y="360807"/>
                  </a:lnTo>
                  <a:lnTo>
                    <a:pt x="1382420" y="341490"/>
                  </a:lnTo>
                  <a:close/>
                </a:path>
                <a:path w="1383029" h="368935">
                  <a:moveTo>
                    <a:pt x="1382420" y="230276"/>
                  </a:moveTo>
                  <a:lnTo>
                    <a:pt x="1374533" y="222415"/>
                  </a:lnTo>
                  <a:lnTo>
                    <a:pt x="1355229" y="222415"/>
                  </a:lnTo>
                  <a:lnTo>
                    <a:pt x="1347355" y="230276"/>
                  </a:lnTo>
                  <a:lnTo>
                    <a:pt x="1347355" y="249593"/>
                  </a:lnTo>
                  <a:lnTo>
                    <a:pt x="1355229" y="257454"/>
                  </a:lnTo>
                  <a:lnTo>
                    <a:pt x="1364881" y="257454"/>
                  </a:lnTo>
                  <a:lnTo>
                    <a:pt x="1374533" y="257454"/>
                  </a:lnTo>
                  <a:lnTo>
                    <a:pt x="1382420" y="249593"/>
                  </a:lnTo>
                  <a:lnTo>
                    <a:pt x="1382420" y="230276"/>
                  </a:lnTo>
                  <a:close/>
                </a:path>
                <a:path w="1383029" h="368935">
                  <a:moveTo>
                    <a:pt x="1382420" y="119062"/>
                  </a:moveTo>
                  <a:lnTo>
                    <a:pt x="1374533" y="111201"/>
                  </a:lnTo>
                  <a:lnTo>
                    <a:pt x="1355229" y="111201"/>
                  </a:lnTo>
                  <a:lnTo>
                    <a:pt x="1347355" y="119062"/>
                  </a:lnTo>
                  <a:lnTo>
                    <a:pt x="1347355" y="138379"/>
                  </a:lnTo>
                  <a:lnTo>
                    <a:pt x="1355229" y="146240"/>
                  </a:lnTo>
                  <a:lnTo>
                    <a:pt x="1364881" y="146240"/>
                  </a:lnTo>
                  <a:lnTo>
                    <a:pt x="1374533" y="146240"/>
                  </a:lnTo>
                  <a:lnTo>
                    <a:pt x="1382420" y="138379"/>
                  </a:lnTo>
                  <a:lnTo>
                    <a:pt x="1382420" y="119062"/>
                  </a:lnTo>
                  <a:close/>
                </a:path>
                <a:path w="1383029" h="368935">
                  <a:moveTo>
                    <a:pt x="1382420" y="7848"/>
                  </a:moveTo>
                  <a:lnTo>
                    <a:pt x="1374533" y="0"/>
                  </a:lnTo>
                  <a:lnTo>
                    <a:pt x="1355229" y="0"/>
                  </a:lnTo>
                  <a:lnTo>
                    <a:pt x="1347355" y="7848"/>
                  </a:lnTo>
                  <a:lnTo>
                    <a:pt x="1347355" y="27178"/>
                  </a:lnTo>
                  <a:lnTo>
                    <a:pt x="1355229" y="35026"/>
                  </a:lnTo>
                  <a:lnTo>
                    <a:pt x="1364881" y="35026"/>
                  </a:lnTo>
                  <a:lnTo>
                    <a:pt x="1374533" y="35026"/>
                  </a:lnTo>
                  <a:lnTo>
                    <a:pt x="1382420" y="27178"/>
                  </a:lnTo>
                  <a:lnTo>
                    <a:pt x="1382420" y="7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793178" y="2651095"/>
              <a:ext cx="96520" cy="485775"/>
            </a:xfrm>
            <a:custGeom>
              <a:avLst/>
              <a:gdLst/>
              <a:ahLst/>
              <a:cxnLst/>
              <a:rect l="l" t="t" r="r" b="b"/>
              <a:pathLst>
                <a:path w="96520" h="485775">
                  <a:moveTo>
                    <a:pt x="96079" y="0"/>
                  </a:moveTo>
                  <a:lnTo>
                    <a:pt x="96079" y="485540"/>
                  </a:lnTo>
                  <a:lnTo>
                    <a:pt x="0" y="485540"/>
                  </a:lnTo>
                  <a:lnTo>
                    <a:pt x="0" y="0"/>
                  </a:lnTo>
                  <a:lnTo>
                    <a:pt x="96079" y="0"/>
                  </a:lnTo>
                  <a:close/>
                </a:path>
              </a:pathLst>
            </a:custGeom>
            <a:ln w="59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417291" y="2892170"/>
              <a:ext cx="96520" cy="244475"/>
            </a:xfrm>
            <a:custGeom>
              <a:avLst/>
              <a:gdLst/>
              <a:ahLst/>
              <a:cxnLst/>
              <a:rect l="l" t="t" r="r" b="b"/>
              <a:pathLst>
                <a:path w="96520" h="244475">
                  <a:moveTo>
                    <a:pt x="96024" y="0"/>
                  </a:moveTo>
                  <a:lnTo>
                    <a:pt x="0" y="0"/>
                  </a:lnTo>
                  <a:lnTo>
                    <a:pt x="0" y="244462"/>
                  </a:lnTo>
                  <a:lnTo>
                    <a:pt x="96024" y="244462"/>
                  </a:lnTo>
                  <a:lnTo>
                    <a:pt x="96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417293" y="1719815"/>
              <a:ext cx="96520" cy="485775"/>
            </a:xfrm>
            <a:custGeom>
              <a:avLst/>
              <a:gdLst/>
              <a:ahLst/>
              <a:cxnLst/>
              <a:rect l="l" t="t" r="r" b="b"/>
              <a:pathLst>
                <a:path w="96520" h="485775">
                  <a:moveTo>
                    <a:pt x="96020" y="0"/>
                  </a:moveTo>
                  <a:lnTo>
                    <a:pt x="96020" y="485540"/>
                  </a:lnTo>
                  <a:lnTo>
                    <a:pt x="0" y="485540"/>
                  </a:lnTo>
                  <a:lnTo>
                    <a:pt x="0" y="0"/>
                  </a:lnTo>
                  <a:lnTo>
                    <a:pt x="96020" y="0"/>
                  </a:lnTo>
                  <a:close/>
                </a:path>
              </a:pathLst>
            </a:custGeom>
            <a:ln w="59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88553" y="2186825"/>
              <a:ext cx="1313700" cy="94982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7793190" y="1716861"/>
              <a:ext cx="1720214" cy="1116330"/>
            </a:xfrm>
            <a:custGeom>
              <a:avLst/>
              <a:gdLst/>
              <a:ahLst/>
              <a:cxnLst/>
              <a:rect l="l" t="t" r="r" b="b"/>
              <a:pathLst>
                <a:path w="1720215" h="1116330">
                  <a:moveTo>
                    <a:pt x="96050" y="632129"/>
                  </a:moveTo>
                  <a:lnTo>
                    <a:pt x="0" y="632129"/>
                  </a:lnTo>
                  <a:lnTo>
                    <a:pt x="0" y="868413"/>
                  </a:lnTo>
                  <a:lnTo>
                    <a:pt x="96050" y="868413"/>
                  </a:lnTo>
                  <a:lnTo>
                    <a:pt x="96050" y="632129"/>
                  </a:lnTo>
                  <a:close/>
                </a:path>
                <a:path w="1720215" h="1116330">
                  <a:moveTo>
                    <a:pt x="96050" y="458254"/>
                  </a:moveTo>
                  <a:lnTo>
                    <a:pt x="0" y="458254"/>
                  </a:lnTo>
                  <a:lnTo>
                    <a:pt x="0" y="571042"/>
                  </a:lnTo>
                  <a:lnTo>
                    <a:pt x="96050" y="571042"/>
                  </a:lnTo>
                  <a:lnTo>
                    <a:pt x="96050" y="458254"/>
                  </a:lnTo>
                  <a:close/>
                </a:path>
                <a:path w="1720215" h="1116330">
                  <a:moveTo>
                    <a:pt x="96050" y="369544"/>
                  </a:moveTo>
                  <a:lnTo>
                    <a:pt x="0" y="369544"/>
                  </a:lnTo>
                  <a:lnTo>
                    <a:pt x="0" y="411162"/>
                  </a:lnTo>
                  <a:lnTo>
                    <a:pt x="96050" y="411162"/>
                  </a:lnTo>
                  <a:lnTo>
                    <a:pt x="96050" y="369544"/>
                  </a:lnTo>
                  <a:close/>
                </a:path>
                <a:path w="1720215" h="1116330">
                  <a:moveTo>
                    <a:pt x="96050" y="313143"/>
                  </a:moveTo>
                  <a:lnTo>
                    <a:pt x="0" y="313143"/>
                  </a:lnTo>
                  <a:lnTo>
                    <a:pt x="0" y="326885"/>
                  </a:lnTo>
                  <a:lnTo>
                    <a:pt x="96050" y="326885"/>
                  </a:lnTo>
                  <a:lnTo>
                    <a:pt x="96050" y="313143"/>
                  </a:lnTo>
                  <a:close/>
                </a:path>
                <a:path w="1720215" h="1116330">
                  <a:moveTo>
                    <a:pt x="388442" y="62344"/>
                  </a:moveTo>
                  <a:lnTo>
                    <a:pt x="385851" y="53238"/>
                  </a:lnTo>
                  <a:lnTo>
                    <a:pt x="382282" y="44894"/>
                  </a:lnTo>
                  <a:lnTo>
                    <a:pt x="382219" y="44729"/>
                  </a:lnTo>
                  <a:lnTo>
                    <a:pt x="377786" y="37249"/>
                  </a:lnTo>
                  <a:lnTo>
                    <a:pt x="377659" y="37045"/>
                  </a:lnTo>
                  <a:lnTo>
                    <a:pt x="377520" y="36817"/>
                  </a:lnTo>
                  <a:lnTo>
                    <a:pt x="339636" y="7747"/>
                  </a:lnTo>
                  <a:lnTo>
                    <a:pt x="295719" y="0"/>
                  </a:lnTo>
                  <a:lnTo>
                    <a:pt x="282486" y="622"/>
                  </a:lnTo>
                  <a:lnTo>
                    <a:pt x="235864" y="15328"/>
                  </a:lnTo>
                  <a:lnTo>
                    <a:pt x="205689" y="46253"/>
                  </a:lnTo>
                  <a:lnTo>
                    <a:pt x="198475" y="76454"/>
                  </a:lnTo>
                  <a:lnTo>
                    <a:pt x="199275" y="86906"/>
                  </a:lnTo>
                  <a:lnTo>
                    <a:pt x="218465" y="123532"/>
                  </a:lnTo>
                  <a:lnTo>
                    <a:pt x="258013" y="147104"/>
                  </a:lnTo>
                  <a:lnTo>
                    <a:pt x="295719" y="152717"/>
                  </a:lnTo>
                  <a:lnTo>
                    <a:pt x="307555" y="152247"/>
                  </a:lnTo>
                  <a:lnTo>
                    <a:pt x="348703" y="140855"/>
                  </a:lnTo>
                  <a:lnTo>
                    <a:pt x="377405" y="115671"/>
                  </a:lnTo>
                  <a:lnTo>
                    <a:pt x="381876" y="108254"/>
                  </a:lnTo>
                  <a:lnTo>
                    <a:pt x="385572" y="99796"/>
                  </a:lnTo>
                  <a:lnTo>
                    <a:pt x="388251" y="90766"/>
                  </a:lnTo>
                  <a:lnTo>
                    <a:pt x="337858" y="90766"/>
                  </a:lnTo>
                  <a:lnTo>
                    <a:pt x="334200" y="98742"/>
                  </a:lnTo>
                  <a:lnTo>
                    <a:pt x="328549" y="104889"/>
                  </a:lnTo>
                  <a:lnTo>
                    <a:pt x="320903" y="109194"/>
                  </a:lnTo>
                  <a:lnTo>
                    <a:pt x="315036" y="112039"/>
                  </a:lnTo>
                  <a:lnTo>
                    <a:pt x="308660" y="114134"/>
                  </a:lnTo>
                  <a:lnTo>
                    <a:pt x="308483" y="114134"/>
                  </a:lnTo>
                  <a:lnTo>
                    <a:pt x="302361" y="115277"/>
                  </a:lnTo>
                  <a:lnTo>
                    <a:pt x="295910" y="115671"/>
                  </a:lnTo>
                  <a:lnTo>
                    <a:pt x="287807" y="115671"/>
                  </a:lnTo>
                  <a:lnTo>
                    <a:pt x="251282" y="91592"/>
                  </a:lnTo>
                  <a:lnTo>
                    <a:pt x="249059" y="84556"/>
                  </a:lnTo>
                  <a:lnTo>
                    <a:pt x="249059" y="68351"/>
                  </a:lnTo>
                  <a:lnTo>
                    <a:pt x="280720" y="38620"/>
                  </a:lnTo>
                  <a:lnTo>
                    <a:pt x="288201" y="37045"/>
                  </a:lnTo>
                  <a:lnTo>
                    <a:pt x="301396" y="37045"/>
                  </a:lnTo>
                  <a:lnTo>
                    <a:pt x="336296" y="57124"/>
                  </a:lnTo>
                  <a:lnTo>
                    <a:pt x="338251" y="62344"/>
                  </a:lnTo>
                  <a:lnTo>
                    <a:pt x="388442" y="62344"/>
                  </a:lnTo>
                  <a:close/>
                </a:path>
                <a:path w="1720215" h="1116330">
                  <a:moveTo>
                    <a:pt x="556260" y="38823"/>
                  </a:moveTo>
                  <a:lnTo>
                    <a:pt x="556069" y="3721"/>
                  </a:lnTo>
                  <a:lnTo>
                    <a:pt x="400596" y="3721"/>
                  </a:lnTo>
                  <a:lnTo>
                    <a:pt x="400596" y="148805"/>
                  </a:lnTo>
                  <a:lnTo>
                    <a:pt x="556069" y="148805"/>
                  </a:lnTo>
                  <a:lnTo>
                    <a:pt x="556069" y="114490"/>
                  </a:lnTo>
                  <a:lnTo>
                    <a:pt x="556069" y="113715"/>
                  </a:lnTo>
                  <a:lnTo>
                    <a:pt x="449021" y="114490"/>
                  </a:lnTo>
                  <a:lnTo>
                    <a:pt x="449021" y="92341"/>
                  </a:lnTo>
                  <a:lnTo>
                    <a:pt x="539597" y="92341"/>
                  </a:lnTo>
                  <a:lnTo>
                    <a:pt x="539597" y="58026"/>
                  </a:lnTo>
                  <a:lnTo>
                    <a:pt x="449021" y="58026"/>
                  </a:lnTo>
                  <a:lnTo>
                    <a:pt x="449021" y="38823"/>
                  </a:lnTo>
                  <a:lnTo>
                    <a:pt x="556260" y="38823"/>
                  </a:lnTo>
                  <a:close/>
                </a:path>
                <a:path w="1720215" h="1116330">
                  <a:moveTo>
                    <a:pt x="740740" y="52743"/>
                  </a:moveTo>
                  <a:lnTo>
                    <a:pt x="723671" y="17081"/>
                  </a:lnTo>
                  <a:lnTo>
                    <a:pt x="697217" y="5511"/>
                  </a:lnTo>
                  <a:lnTo>
                    <a:pt x="697217" y="57772"/>
                  </a:lnTo>
                  <a:lnTo>
                    <a:pt x="696099" y="61239"/>
                  </a:lnTo>
                  <a:lnTo>
                    <a:pt x="691667" y="65417"/>
                  </a:lnTo>
                  <a:lnTo>
                    <a:pt x="688886" y="66662"/>
                  </a:lnTo>
                  <a:lnTo>
                    <a:pt x="682218" y="67437"/>
                  </a:lnTo>
                  <a:lnTo>
                    <a:pt x="677151" y="67640"/>
                  </a:lnTo>
                  <a:lnTo>
                    <a:pt x="617816" y="67640"/>
                  </a:lnTo>
                  <a:lnTo>
                    <a:pt x="617816" y="37503"/>
                  </a:lnTo>
                  <a:lnTo>
                    <a:pt x="681723" y="37503"/>
                  </a:lnTo>
                  <a:lnTo>
                    <a:pt x="689203" y="38620"/>
                  </a:lnTo>
                  <a:lnTo>
                    <a:pt x="688911" y="38620"/>
                  </a:lnTo>
                  <a:lnTo>
                    <a:pt x="691667" y="39928"/>
                  </a:lnTo>
                  <a:lnTo>
                    <a:pt x="696099" y="44373"/>
                  </a:lnTo>
                  <a:lnTo>
                    <a:pt x="697141" y="47752"/>
                  </a:lnTo>
                  <a:lnTo>
                    <a:pt x="697217" y="57772"/>
                  </a:lnTo>
                  <a:lnTo>
                    <a:pt x="697217" y="5511"/>
                  </a:lnTo>
                  <a:lnTo>
                    <a:pt x="696150" y="5245"/>
                  </a:lnTo>
                  <a:lnTo>
                    <a:pt x="687832" y="4102"/>
                  </a:lnTo>
                  <a:lnTo>
                    <a:pt x="678980" y="3721"/>
                  </a:lnTo>
                  <a:lnTo>
                    <a:pt x="569391" y="3721"/>
                  </a:lnTo>
                  <a:lnTo>
                    <a:pt x="569391" y="148805"/>
                  </a:lnTo>
                  <a:lnTo>
                    <a:pt x="617816" y="148805"/>
                  </a:lnTo>
                  <a:lnTo>
                    <a:pt x="617816" y="101942"/>
                  </a:lnTo>
                  <a:lnTo>
                    <a:pt x="680745" y="101942"/>
                  </a:lnTo>
                  <a:lnTo>
                    <a:pt x="724662" y="89103"/>
                  </a:lnTo>
                  <a:lnTo>
                    <a:pt x="739724" y="63842"/>
                  </a:lnTo>
                  <a:lnTo>
                    <a:pt x="740740" y="52743"/>
                  </a:lnTo>
                  <a:close/>
                </a:path>
                <a:path w="1720215" h="1116330">
                  <a:moveTo>
                    <a:pt x="913460" y="113512"/>
                  </a:moveTo>
                  <a:lnTo>
                    <a:pt x="894054" y="113512"/>
                  </a:lnTo>
                  <a:lnTo>
                    <a:pt x="893927" y="45021"/>
                  </a:lnTo>
                  <a:lnTo>
                    <a:pt x="893914" y="38620"/>
                  </a:lnTo>
                  <a:lnTo>
                    <a:pt x="893851" y="3721"/>
                  </a:lnTo>
                  <a:lnTo>
                    <a:pt x="848956" y="3721"/>
                  </a:lnTo>
                  <a:lnTo>
                    <a:pt x="848956" y="38620"/>
                  </a:lnTo>
                  <a:lnTo>
                    <a:pt x="848956" y="113512"/>
                  </a:lnTo>
                  <a:lnTo>
                    <a:pt x="777405" y="113512"/>
                  </a:lnTo>
                  <a:lnTo>
                    <a:pt x="782345" y="102920"/>
                  </a:lnTo>
                  <a:lnTo>
                    <a:pt x="786777" y="92887"/>
                  </a:lnTo>
                  <a:lnTo>
                    <a:pt x="799719" y="56857"/>
                  </a:lnTo>
                  <a:lnTo>
                    <a:pt x="803630" y="38620"/>
                  </a:lnTo>
                  <a:lnTo>
                    <a:pt x="848956" y="38620"/>
                  </a:lnTo>
                  <a:lnTo>
                    <a:pt x="848956" y="3721"/>
                  </a:lnTo>
                  <a:lnTo>
                    <a:pt x="761517" y="3721"/>
                  </a:lnTo>
                  <a:lnTo>
                    <a:pt x="761390" y="9804"/>
                  </a:lnTo>
                  <a:lnTo>
                    <a:pt x="761301" y="14097"/>
                  </a:lnTo>
                  <a:lnTo>
                    <a:pt x="760653" y="24041"/>
                  </a:lnTo>
                  <a:lnTo>
                    <a:pt x="751230" y="68440"/>
                  </a:lnTo>
                  <a:lnTo>
                    <a:pt x="736168" y="103492"/>
                  </a:lnTo>
                  <a:lnTo>
                    <a:pt x="731139" y="113512"/>
                  </a:lnTo>
                  <a:lnTo>
                    <a:pt x="716622" y="113512"/>
                  </a:lnTo>
                  <a:lnTo>
                    <a:pt x="716622" y="167614"/>
                  </a:lnTo>
                  <a:lnTo>
                    <a:pt x="761911" y="167614"/>
                  </a:lnTo>
                  <a:lnTo>
                    <a:pt x="761911" y="148805"/>
                  </a:lnTo>
                  <a:lnTo>
                    <a:pt x="868159" y="148996"/>
                  </a:lnTo>
                  <a:lnTo>
                    <a:pt x="868159" y="167614"/>
                  </a:lnTo>
                  <a:lnTo>
                    <a:pt x="913460" y="167614"/>
                  </a:lnTo>
                  <a:lnTo>
                    <a:pt x="913460" y="148805"/>
                  </a:lnTo>
                  <a:lnTo>
                    <a:pt x="913460" y="113512"/>
                  </a:lnTo>
                  <a:close/>
                </a:path>
                <a:path w="1720215" h="1116330">
                  <a:moveTo>
                    <a:pt x="1124407" y="113906"/>
                  </a:moveTo>
                  <a:lnTo>
                    <a:pt x="1101267" y="113906"/>
                  </a:lnTo>
                  <a:lnTo>
                    <a:pt x="1101267" y="3721"/>
                  </a:lnTo>
                  <a:lnTo>
                    <a:pt x="1052842" y="3721"/>
                  </a:lnTo>
                  <a:lnTo>
                    <a:pt x="1052842" y="113906"/>
                  </a:lnTo>
                  <a:lnTo>
                    <a:pt x="972858" y="113906"/>
                  </a:lnTo>
                  <a:lnTo>
                    <a:pt x="972858" y="3721"/>
                  </a:lnTo>
                  <a:lnTo>
                    <a:pt x="924433" y="3721"/>
                  </a:lnTo>
                  <a:lnTo>
                    <a:pt x="924433" y="148805"/>
                  </a:lnTo>
                  <a:lnTo>
                    <a:pt x="1075982" y="148805"/>
                  </a:lnTo>
                  <a:lnTo>
                    <a:pt x="1075982" y="174282"/>
                  </a:lnTo>
                  <a:lnTo>
                    <a:pt x="1124407" y="174282"/>
                  </a:lnTo>
                  <a:lnTo>
                    <a:pt x="1124407" y="113906"/>
                  </a:lnTo>
                  <a:close/>
                </a:path>
                <a:path w="1720215" h="1116330">
                  <a:moveTo>
                    <a:pt x="1287703" y="38823"/>
                  </a:moveTo>
                  <a:lnTo>
                    <a:pt x="1287513" y="3721"/>
                  </a:lnTo>
                  <a:lnTo>
                    <a:pt x="1132039" y="3721"/>
                  </a:lnTo>
                  <a:lnTo>
                    <a:pt x="1132039" y="148805"/>
                  </a:lnTo>
                  <a:lnTo>
                    <a:pt x="1287513" y="148805"/>
                  </a:lnTo>
                  <a:lnTo>
                    <a:pt x="1287513" y="114490"/>
                  </a:lnTo>
                  <a:lnTo>
                    <a:pt x="1287513" y="113715"/>
                  </a:lnTo>
                  <a:lnTo>
                    <a:pt x="1180465" y="114490"/>
                  </a:lnTo>
                  <a:lnTo>
                    <a:pt x="1180465" y="92341"/>
                  </a:lnTo>
                  <a:lnTo>
                    <a:pt x="1271041" y="92341"/>
                  </a:lnTo>
                  <a:lnTo>
                    <a:pt x="1271041" y="58026"/>
                  </a:lnTo>
                  <a:lnTo>
                    <a:pt x="1180465" y="58026"/>
                  </a:lnTo>
                  <a:lnTo>
                    <a:pt x="1180465" y="38823"/>
                  </a:lnTo>
                  <a:lnTo>
                    <a:pt x="1287703" y="38823"/>
                  </a:lnTo>
                  <a:close/>
                </a:path>
                <a:path w="1720215" h="1116330">
                  <a:moveTo>
                    <a:pt x="1720126" y="1102156"/>
                  </a:moveTo>
                  <a:lnTo>
                    <a:pt x="1624101" y="1102156"/>
                  </a:lnTo>
                  <a:lnTo>
                    <a:pt x="1624101" y="1115898"/>
                  </a:lnTo>
                  <a:lnTo>
                    <a:pt x="1720126" y="1115898"/>
                  </a:lnTo>
                  <a:lnTo>
                    <a:pt x="1720126" y="1102156"/>
                  </a:lnTo>
                  <a:close/>
                </a:path>
                <a:path w="1720215" h="1116330">
                  <a:moveTo>
                    <a:pt x="1720126" y="1017879"/>
                  </a:moveTo>
                  <a:lnTo>
                    <a:pt x="1624101" y="1017879"/>
                  </a:lnTo>
                  <a:lnTo>
                    <a:pt x="1624101" y="1059497"/>
                  </a:lnTo>
                  <a:lnTo>
                    <a:pt x="1720126" y="1059497"/>
                  </a:lnTo>
                  <a:lnTo>
                    <a:pt x="1720126" y="1017879"/>
                  </a:lnTo>
                  <a:close/>
                </a:path>
                <a:path w="1720215" h="1116330">
                  <a:moveTo>
                    <a:pt x="1720126" y="857999"/>
                  </a:moveTo>
                  <a:lnTo>
                    <a:pt x="1624101" y="857999"/>
                  </a:lnTo>
                  <a:lnTo>
                    <a:pt x="1624101" y="970788"/>
                  </a:lnTo>
                  <a:lnTo>
                    <a:pt x="1720126" y="970788"/>
                  </a:lnTo>
                  <a:lnTo>
                    <a:pt x="1720126" y="857999"/>
                  </a:lnTo>
                  <a:close/>
                </a:path>
                <a:path w="1720215" h="1116330">
                  <a:moveTo>
                    <a:pt x="1720126" y="560616"/>
                  </a:moveTo>
                  <a:lnTo>
                    <a:pt x="1624101" y="560616"/>
                  </a:lnTo>
                  <a:lnTo>
                    <a:pt x="1624101" y="796912"/>
                  </a:lnTo>
                  <a:lnTo>
                    <a:pt x="1720126" y="796912"/>
                  </a:lnTo>
                  <a:lnTo>
                    <a:pt x="1720126" y="560616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995590" y="1940458"/>
              <a:ext cx="1070610" cy="145415"/>
            </a:xfrm>
            <a:custGeom>
              <a:avLst/>
              <a:gdLst/>
              <a:ahLst/>
              <a:cxnLst/>
              <a:rect l="l" t="t" r="r" b="b"/>
              <a:pathLst>
                <a:path w="1070609" h="145414">
                  <a:moveTo>
                    <a:pt x="267792" y="0"/>
                  </a:moveTo>
                  <a:lnTo>
                    <a:pt x="219557" y="0"/>
                  </a:lnTo>
                  <a:lnTo>
                    <a:pt x="219557" y="109778"/>
                  </a:lnTo>
                  <a:lnTo>
                    <a:pt x="158000" y="109778"/>
                  </a:lnTo>
                  <a:lnTo>
                    <a:pt x="158000" y="0"/>
                  </a:lnTo>
                  <a:lnTo>
                    <a:pt x="109778" y="0"/>
                  </a:lnTo>
                  <a:lnTo>
                    <a:pt x="109778" y="109778"/>
                  </a:lnTo>
                  <a:lnTo>
                    <a:pt x="48412" y="109778"/>
                  </a:lnTo>
                  <a:lnTo>
                    <a:pt x="48412" y="558"/>
                  </a:lnTo>
                  <a:lnTo>
                    <a:pt x="0" y="558"/>
                  </a:lnTo>
                  <a:lnTo>
                    <a:pt x="0" y="109778"/>
                  </a:lnTo>
                  <a:lnTo>
                    <a:pt x="0" y="145338"/>
                  </a:lnTo>
                  <a:lnTo>
                    <a:pt x="267792" y="145338"/>
                  </a:lnTo>
                  <a:lnTo>
                    <a:pt x="267792" y="110172"/>
                  </a:lnTo>
                  <a:lnTo>
                    <a:pt x="267792" y="109778"/>
                  </a:lnTo>
                  <a:lnTo>
                    <a:pt x="267792" y="0"/>
                  </a:lnTo>
                  <a:close/>
                </a:path>
                <a:path w="1070609" h="145414">
                  <a:moveTo>
                    <a:pt x="656932" y="0"/>
                  </a:moveTo>
                  <a:lnTo>
                    <a:pt x="602437" y="0"/>
                  </a:lnTo>
                  <a:lnTo>
                    <a:pt x="566750" y="45085"/>
                  </a:lnTo>
                  <a:lnTo>
                    <a:pt x="531075" y="0"/>
                  </a:lnTo>
                  <a:lnTo>
                    <a:pt x="476580" y="0"/>
                  </a:lnTo>
                  <a:lnTo>
                    <a:pt x="533425" y="73126"/>
                  </a:lnTo>
                  <a:lnTo>
                    <a:pt x="478078" y="143167"/>
                  </a:lnTo>
                  <a:lnTo>
                    <a:pt x="465620" y="120167"/>
                  </a:lnTo>
                  <a:lnTo>
                    <a:pt x="447878" y="87439"/>
                  </a:lnTo>
                  <a:lnTo>
                    <a:pt x="424510" y="44310"/>
                  </a:lnTo>
                  <a:lnTo>
                    <a:pt x="400507" y="0"/>
                  </a:lnTo>
                  <a:lnTo>
                    <a:pt x="399135" y="0"/>
                  </a:lnTo>
                  <a:lnTo>
                    <a:pt x="399135" y="87439"/>
                  </a:lnTo>
                  <a:lnTo>
                    <a:pt x="352285" y="87439"/>
                  </a:lnTo>
                  <a:lnTo>
                    <a:pt x="375805" y="44310"/>
                  </a:lnTo>
                  <a:lnTo>
                    <a:pt x="399135" y="87439"/>
                  </a:lnTo>
                  <a:lnTo>
                    <a:pt x="399135" y="0"/>
                  </a:lnTo>
                  <a:lnTo>
                    <a:pt x="350913" y="0"/>
                  </a:lnTo>
                  <a:lnTo>
                    <a:pt x="272300" y="145072"/>
                  </a:lnTo>
                  <a:lnTo>
                    <a:pt x="321106" y="145072"/>
                  </a:lnTo>
                  <a:lnTo>
                    <a:pt x="334632" y="120167"/>
                  </a:lnTo>
                  <a:lnTo>
                    <a:pt x="416775" y="120167"/>
                  </a:lnTo>
                  <a:lnTo>
                    <a:pt x="430301" y="145072"/>
                  </a:lnTo>
                  <a:lnTo>
                    <a:pt x="476580" y="145072"/>
                  </a:lnTo>
                  <a:lnTo>
                    <a:pt x="479120" y="145072"/>
                  </a:lnTo>
                  <a:lnTo>
                    <a:pt x="531075" y="145072"/>
                  </a:lnTo>
                  <a:lnTo>
                    <a:pt x="566750" y="100177"/>
                  </a:lnTo>
                  <a:lnTo>
                    <a:pt x="602437" y="145072"/>
                  </a:lnTo>
                  <a:lnTo>
                    <a:pt x="656932" y="145072"/>
                  </a:lnTo>
                  <a:lnTo>
                    <a:pt x="600278" y="73126"/>
                  </a:lnTo>
                  <a:lnTo>
                    <a:pt x="656932" y="0"/>
                  </a:lnTo>
                  <a:close/>
                </a:path>
                <a:path w="1070609" h="145414">
                  <a:moveTo>
                    <a:pt x="834542" y="0"/>
                  </a:moveTo>
                  <a:lnTo>
                    <a:pt x="663206" y="0"/>
                  </a:lnTo>
                  <a:lnTo>
                    <a:pt x="663206" y="39204"/>
                  </a:lnTo>
                  <a:lnTo>
                    <a:pt x="663206" y="39408"/>
                  </a:lnTo>
                  <a:lnTo>
                    <a:pt x="725157" y="39408"/>
                  </a:lnTo>
                  <a:lnTo>
                    <a:pt x="725157" y="145072"/>
                  </a:lnTo>
                  <a:lnTo>
                    <a:pt x="773379" y="145072"/>
                  </a:lnTo>
                  <a:lnTo>
                    <a:pt x="773379" y="39408"/>
                  </a:lnTo>
                  <a:lnTo>
                    <a:pt x="834542" y="39408"/>
                  </a:lnTo>
                  <a:lnTo>
                    <a:pt x="834542" y="0"/>
                  </a:lnTo>
                  <a:close/>
                </a:path>
                <a:path w="1070609" h="145414">
                  <a:moveTo>
                    <a:pt x="1014907" y="95084"/>
                  </a:moveTo>
                  <a:lnTo>
                    <a:pt x="1014412" y="87426"/>
                  </a:lnTo>
                  <a:lnTo>
                    <a:pt x="1012964" y="80340"/>
                  </a:lnTo>
                  <a:lnTo>
                    <a:pt x="1011605" y="76657"/>
                  </a:lnTo>
                  <a:lnTo>
                    <a:pt x="1010551" y="73799"/>
                  </a:lnTo>
                  <a:lnTo>
                    <a:pt x="978242" y="48006"/>
                  </a:lnTo>
                  <a:lnTo>
                    <a:pt x="971181" y="46367"/>
                  </a:lnTo>
                  <a:lnTo>
                    <a:pt x="971181" y="89522"/>
                  </a:lnTo>
                  <a:lnTo>
                    <a:pt x="971181" y="102463"/>
                  </a:lnTo>
                  <a:lnTo>
                    <a:pt x="969187" y="107492"/>
                  </a:lnTo>
                  <a:lnTo>
                    <a:pt x="961224" y="112458"/>
                  </a:lnTo>
                  <a:lnTo>
                    <a:pt x="955179" y="113703"/>
                  </a:lnTo>
                  <a:lnTo>
                    <a:pt x="896099" y="113703"/>
                  </a:lnTo>
                  <a:lnTo>
                    <a:pt x="896099" y="76657"/>
                  </a:lnTo>
                  <a:lnTo>
                    <a:pt x="952690" y="76657"/>
                  </a:lnTo>
                  <a:lnTo>
                    <a:pt x="971181" y="89522"/>
                  </a:lnTo>
                  <a:lnTo>
                    <a:pt x="971181" y="46367"/>
                  </a:lnTo>
                  <a:lnTo>
                    <a:pt x="970394" y="46177"/>
                  </a:lnTo>
                  <a:lnTo>
                    <a:pt x="961961" y="45072"/>
                  </a:lnTo>
                  <a:lnTo>
                    <a:pt x="952957" y="44704"/>
                  </a:lnTo>
                  <a:lnTo>
                    <a:pt x="896099" y="44704"/>
                  </a:lnTo>
                  <a:lnTo>
                    <a:pt x="896099" y="0"/>
                  </a:lnTo>
                  <a:lnTo>
                    <a:pt x="847674" y="0"/>
                  </a:lnTo>
                  <a:lnTo>
                    <a:pt x="847674" y="145072"/>
                  </a:lnTo>
                  <a:lnTo>
                    <a:pt x="953147" y="145072"/>
                  </a:lnTo>
                  <a:lnTo>
                    <a:pt x="961999" y="144691"/>
                  </a:lnTo>
                  <a:lnTo>
                    <a:pt x="997839" y="131470"/>
                  </a:lnTo>
                  <a:lnTo>
                    <a:pt x="1011339" y="113703"/>
                  </a:lnTo>
                  <a:lnTo>
                    <a:pt x="1012964" y="109537"/>
                  </a:lnTo>
                  <a:lnTo>
                    <a:pt x="1014412" y="102908"/>
                  </a:lnTo>
                  <a:lnTo>
                    <a:pt x="1014907" y="95859"/>
                  </a:lnTo>
                  <a:lnTo>
                    <a:pt x="1014907" y="95084"/>
                  </a:lnTo>
                  <a:close/>
                </a:path>
                <a:path w="1070609" h="145414">
                  <a:moveTo>
                    <a:pt x="1069987" y="0"/>
                  </a:moveTo>
                  <a:lnTo>
                    <a:pt x="1021765" y="0"/>
                  </a:lnTo>
                  <a:lnTo>
                    <a:pt x="1021765" y="145072"/>
                  </a:lnTo>
                  <a:lnTo>
                    <a:pt x="1069987" y="145072"/>
                  </a:lnTo>
                  <a:lnTo>
                    <a:pt x="1069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58728" y="1330681"/>
              <a:ext cx="4301655" cy="4301655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7385977" y="2974136"/>
              <a:ext cx="267970" cy="490220"/>
            </a:xfrm>
            <a:custGeom>
              <a:avLst/>
              <a:gdLst/>
              <a:ahLst/>
              <a:cxnLst/>
              <a:rect l="l" t="t" r="r" b="b"/>
              <a:pathLst>
                <a:path w="267970" h="490220">
                  <a:moveTo>
                    <a:pt x="267919" y="480771"/>
                  </a:moveTo>
                  <a:lnTo>
                    <a:pt x="264909" y="483908"/>
                  </a:lnTo>
                  <a:lnTo>
                    <a:pt x="261835" y="486930"/>
                  </a:lnTo>
                  <a:lnTo>
                    <a:pt x="258699" y="489813"/>
                  </a:lnTo>
                  <a:lnTo>
                    <a:pt x="260057" y="489813"/>
                  </a:lnTo>
                  <a:lnTo>
                    <a:pt x="261747" y="489813"/>
                  </a:lnTo>
                  <a:lnTo>
                    <a:pt x="263093" y="489813"/>
                  </a:lnTo>
                  <a:lnTo>
                    <a:pt x="264718" y="488276"/>
                  </a:lnTo>
                  <a:lnTo>
                    <a:pt x="266319" y="486714"/>
                  </a:lnTo>
                  <a:lnTo>
                    <a:pt x="267919" y="485114"/>
                  </a:lnTo>
                  <a:lnTo>
                    <a:pt x="267919" y="483781"/>
                  </a:lnTo>
                  <a:lnTo>
                    <a:pt x="267919" y="482117"/>
                  </a:lnTo>
                  <a:lnTo>
                    <a:pt x="267919" y="480771"/>
                  </a:lnTo>
                  <a:close/>
                </a:path>
                <a:path w="267970" h="490220">
                  <a:moveTo>
                    <a:pt x="267919" y="454507"/>
                  </a:moveTo>
                  <a:lnTo>
                    <a:pt x="256552" y="465404"/>
                  </a:lnTo>
                  <a:lnTo>
                    <a:pt x="244551" y="474853"/>
                  </a:lnTo>
                  <a:lnTo>
                    <a:pt x="231927" y="482828"/>
                  </a:lnTo>
                  <a:lnTo>
                    <a:pt x="217449" y="489813"/>
                  </a:lnTo>
                  <a:lnTo>
                    <a:pt x="219824" y="489813"/>
                  </a:lnTo>
                  <a:lnTo>
                    <a:pt x="222148" y="489813"/>
                  </a:lnTo>
                  <a:lnTo>
                    <a:pt x="224396" y="489813"/>
                  </a:lnTo>
                  <a:lnTo>
                    <a:pt x="235991" y="483717"/>
                  </a:lnTo>
                  <a:lnTo>
                    <a:pt x="247116" y="476453"/>
                  </a:lnTo>
                  <a:lnTo>
                    <a:pt x="257771" y="468071"/>
                  </a:lnTo>
                  <a:lnTo>
                    <a:pt x="267919" y="458558"/>
                  </a:lnTo>
                  <a:lnTo>
                    <a:pt x="267919" y="457212"/>
                  </a:lnTo>
                  <a:lnTo>
                    <a:pt x="267919" y="455853"/>
                  </a:lnTo>
                  <a:lnTo>
                    <a:pt x="267919" y="454507"/>
                  </a:lnTo>
                  <a:close/>
                </a:path>
                <a:path w="267970" h="490220">
                  <a:moveTo>
                    <a:pt x="267919" y="110350"/>
                  </a:moveTo>
                  <a:lnTo>
                    <a:pt x="261340" y="108305"/>
                  </a:lnTo>
                  <a:lnTo>
                    <a:pt x="254292" y="106972"/>
                  </a:lnTo>
                  <a:lnTo>
                    <a:pt x="252768" y="106845"/>
                  </a:lnTo>
                  <a:lnTo>
                    <a:pt x="252768" y="107492"/>
                  </a:lnTo>
                  <a:lnTo>
                    <a:pt x="240995" y="107619"/>
                  </a:lnTo>
                  <a:lnTo>
                    <a:pt x="243776" y="107492"/>
                  </a:lnTo>
                  <a:lnTo>
                    <a:pt x="252768" y="107492"/>
                  </a:lnTo>
                  <a:lnTo>
                    <a:pt x="252768" y="106845"/>
                  </a:lnTo>
                  <a:lnTo>
                    <a:pt x="252755" y="107213"/>
                  </a:lnTo>
                  <a:lnTo>
                    <a:pt x="240982" y="107340"/>
                  </a:lnTo>
                  <a:lnTo>
                    <a:pt x="243763" y="107213"/>
                  </a:lnTo>
                  <a:lnTo>
                    <a:pt x="252755" y="107213"/>
                  </a:lnTo>
                  <a:lnTo>
                    <a:pt x="252755" y="106845"/>
                  </a:lnTo>
                  <a:lnTo>
                    <a:pt x="246748" y="106337"/>
                  </a:lnTo>
                  <a:lnTo>
                    <a:pt x="238747" y="106413"/>
                  </a:lnTo>
                  <a:lnTo>
                    <a:pt x="232371" y="106756"/>
                  </a:lnTo>
                  <a:lnTo>
                    <a:pt x="200939" y="107391"/>
                  </a:lnTo>
                  <a:lnTo>
                    <a:pt x="156121" y="121653"/>
                  </a:lnTo>
                  <a:lnTo>
                    <a:pt x="147218" y="140169"/>
                  </a:lnTo>
                  <a:lnTo>
                    <a:pt x="147218" y="154609"/>
                  </a:lnTo>
                  <a:lnTo>
                    <a:pt x="145846" y="162839"/>
                  </a:lnTo>
                  <a:lnTo>
                    <a:pt x="147218" y="154609"/>
                  </a:lnTo>
                  <a:lnTo>
                    <a:pt x="147218" y="140169"/>
                  </a:lnTo>
                  <a:lnTo>
                    <a:pt x="146380" y="144272"/>
                  </a:lnTo>
                  <a:lnTo>
                    <a:pt x="146011" y="154444"/>
                  </a:lnTo>
                  <a:lnTo>
                    <a:pt x="144640" y="163055"/>
                  </a:lnTo>
                  <a:lnTo>
                    <a:pt x="146900" y="170446"/>
                  </a:lnTo>
                  <a:lnTo>
                    <a:pt x="152019" y="177495"/>
                  </a:lnTo>
                  <a:lnTo>
                    <a:pt x="159245" y="185039"/>
                  </a:lnTo>
                  <a:lnTo>
                    <a:pt x="168363" y="194525"/>
                  </a:lnTo>
                  <a:lnTo>
                    <a:pt x="178333" y="206616"/>
                  </a:lnTo>
                  <a:lnTo>
                    <a:pt x="198031" y="242874"/>
                  </a:lnTo>
                  <a:lnTo>
                    <a:pt x="209524" y="292315"/>
                  </a:lnTo>
                  <a:lnTo>
                    <a:pt x="212877" y="358698"/>
                  </a:lnTo>
                  <a:lnTo>
                    <a:pt x="214414" y="375043"/>
                  </a:lnTo>
                  <a:lnTo>
                    <a:pt x="217779" y="387553"/>
                  </a:lnTo>
                  <a:lnTo>
                    <a:pt x="223901" y="395376"/>
                  </a:lnTo>
                  <a:lnTo>
                    <a:pt x="226237" y="396938"/>
                  </a:lnTo>
                  <a:lnTo>
                    <a:pt x="229031" y="397725"/>
                  </a:lnTo>
                  <a:lnTo>
                    <a:pt x="235610" y="397725"/>
                  </a:lnTo>
                  <a:lnTo>
                    <a:pt x="267919" y="378968"/>
                  </a:lnTo>
                  <a:lnTo>
                    <a:pt x="267919" y="377634"/>
                  </a:lnTo>
                  <a:lnTo>
                    <a:pt x="267919" y="377215"/>
                  </a:lnTo>
                  <a:lnTo>
                    <a:pt x="267919" y="375843"/>
                  </a:lnTo>
                  <a:lnTo>
                    <a:pt x="262191" y="381444"/>
                  </a:lnTo>
                  <a:lnTo>
                    <a:pt x="256146" y="386194"/>
                  </a:lnTo>
                  <a:lnTo>
                    <a:pt x="249770" y="390118"/>
                  </a:lnTo>
                  <a:lnTo>
                    <a:pt x="243103" y="393166"/>
                  </a:lnTo>
                  <a:lnTo>
                    <a:pt x="235153" y="396227"/>
                  </a:lnTo>
                  <a:lnTo>
                    <a:pt x="229260" y="396367"/>
                  </a:lnTo>
                  <a:lnTo>
                    <a:pt x="225082" y="393585"/>
                  </a:lnTo>
                  <a:lnTo>
                    <a:pt x="219506" y="386207"/>
                  </a:lnTo>
                  <a:lnTo>
                    <a:pt x="216420" y="374116"/>
                  </a:lnTo>
                  <a:lnTo>
                    <a:pt x="214985" y="358190"/>
                  </a:lnTo>
                  <a:lnTo>
                    <a:pt x="213575" y="316445"/>
                  </a:lnTo>
                  <a:lnTo>
                    <a:pt x="211645" y="291960"/>
                  </a:lnTo>
                  <a:lnTo>
                    <a:pt x="200037" y="242074"/>
                  </a:lnTo>
                  <a:lnTo>
                    <a:pt x="180086" y="205371"/>
                  </a:lnTo>
                  <a:lnTo>
                    <a:pt x="153746" y="176212"/>
                  </a:lnTo>
                  <a:lnTo>
                    <a:pt x="148894" y="169595"/>
                  </a:lnTo>
                  <a:lnTo>
                    <a:pt x="146812" y="162814"/>
                  </a:lnTo>
                  <a:lnTo>
                    <a:pt x="148158" y="154584"/>
                  </a:lnTo>
                  <a:lnTo>
                    <a:pt x="148488" y="144767"/>
                  </a:lnTo>
                  <a:lnTo>
                    <a:pt x="184277" y="111188"/>
                  </a:lnTo>
                  <a:lnTo>
                    <a:pt x="232448" y="108902"/>
                  </a:lnTo>
                  <a:lnTo>
                    <a:pt x="243776" y="108432"/>
                  </a:lnTo>
                  <a:lnTo>
                    <a:pt x="252780" y="108432"/>
                  </a:lnTo>
                  <a:lnTo>
                    <a:pt x="260845" y="109855"/>
                  </a:lnTo>
                  <a:lnTo>
                    <a:pt x="267919" y="112661"/>
                  </a:lnTo>
                  <a:lnTo>
                    <a:pt x="267919" y="111658"/>
                  </a:lnTo>
                  <a:lnTo>
                    <a:pt x="267919" y="111353"/>
                  </a:lnTo>
                  <a:lnTo>
                    <a:pt x="267919" y="110350"/>
                  </a:lnTo>
                  <a:close/>
                </a:path>
                <a:path w="267970" h="490220">
                  <a:moveTo>
                    <a:pt x="267919" y="87630"/>
                  </a:moveTo>
                  <a:lnTo>
                    <a:pt x="263334" y="86931"/>
                  </a:lnTo>
                  <a:lnTo>
                    <a:pt x="259003" y="86652"/>
                  </a:lnTo>
                  <a:lnTo>
                    <a:pt x="259003" y="88087"/>
                  </a:lnTo>
                  <a:lnTo>
                    <a:pt x="244411" y="88087"/>
                  </a:lnTo>
                  <a:lnTo>
                    <a:pt x="235394" y="87807"/>
                  </a:lnTo>
                  <a:lnTo>
                    <a:pt x="212534" y="86588"/>
                  </a:lnTo>
                  <a:lnTo>
                    <a:pt x="201307" y="85966"/>
                  </a:lnTo>
                  <a:lnTo>
                    <a:pt x="235394" y="87807"/>
                  </a:lnTo>
                  <a:lnTo>
                    <a:pt x="258521" y="88049"/>
                  </a:lnTo>
                  <a:lnTo>
                    <a:pt x="259003" y="88087"/>
                  </a:lnTo>
                  <a:lnTo>
                    <a:pt x="259003" y="86652"/>
                  </a:lnTo>
                  <a:lnTo>
                    <a:pt x="258521" y="86626"/>
                  </a:lnTo>
                  <a:lnTo>
                    <a:pt x="258521" y="87541"/>
                  </a:lnTo>
                  <a:lnTo>
                    <a:pt x="244411" y="87579"/>
                  </a:lnTo>
                  <a:lnTo>
                    <a:pt x="239191" y="87350"/>
                  </a:lnTo>
                  <a:lnTo>
                    <a:pt x="258521" y="87541"/>
                  </a:lnTo>
                  <a:lnTo>
                    <a:pt x="258521" y="86626"/>
                  </a:lnTo>
                  <a:lnTo>
                    <a:pt x="244424" y="86652"/>
                  </a:lnTo>
                  <a:lnTo>
                    <a:pt x="217690" y="85420"/>
                  </a:lnTo>
                  <a:lnTo>
                    <a:pt x="217627" y="86347"/>
                  </a:lnTo>
                  <a:lnTo>
                    <a:pt x="198297" y="85420"/>
                  </a:lnTo>
                  <a:lnTo>
                    <a:pt x="202349" y="85521"/>
                  </a:lnTo>
                  <a:lnTo>
                    <a:pt x="217627" y="86347"/>
                  </a:lnTo>
                  <a:lnTo>
                    <a:pt x="217627" y="85420"/>
                  </a:lnTo>
                  <a:lnTo>
                    <a:pt x="201307" y="84543"/>
                  </a:lnTo>
                  <a:lnTo>
                    <a:pt x="185610" y="84213"/>
                  </a:lnTo>
                  <a:lnTo>
                    <a:pt x="170662" y="85001"/>
                  </a:lnTo>
                  <a:lnTo>
                    <a:pt x="130632" y="100380"/>
                  </a:lnTo>
                  <a:lnTo>
                    <a:pt x="114617" y="122008"/>
                  </a:lnTo>
                  <a:lnTo>
                    <a:pt x="114617" y="124790"/>
                  </a:lnTo>
                  <a:lnTo>
                    <a:pt x="114338" y="124790"/>
                  </a:lnTo>
                  <a:lnTo>
                    <a:pt x="114617" y="124790"/>
                  </a:lnTo>
                  <a:lnTo>
                    <a:pt x="114617" y="122008"/>
                  </a:lnTo>
                  <a:lnTo>
                    <a:pt x="113118" y="124625"/>
                  </a:lnTo>
                  <a:lnTo>
                    <a:pt x="110172" y="135623"/>
                  </a:lnTo>
                  <a:lnTo>
                    <a:pt x="112153" y="144386"/>
                  </a:lnTo>
                  <a:lnTo>
                    <a:pt x="118084" y="152247"/>
                  </a:lnTo>
                  <a:lnTo>
                    <a:pt x="138747" y="171437"/>
                  </a:lnTo>
                  <a:lnTo>
                    <a:pt x="152171" y="186372"/>
                  </a:lnTo>
                  <a:lnTo>
                    <a:pt x="179946" y="234873"/>
                  </a:lnTo>
                  <a:lnTo>
                    <a:pt x="194665" y="298234"/>
                  </a:lnTo>
                  <a:lnTo>
                    <a:pt x="197370" y="382943"/>
                  </a:lnTo>
                  <a:lnTo>
                    <a:pt x="198869" y="403136"/>
                  </a:lnTo>
                  <a:lnTo>
                    <a:pt x="202704" y="418579"/>
                  </a:lnTo>
                  <a:lnTo>
                    <a:pt x="210083" y="428205"/>
                  </a:lnTo>
                  <a:lnTo>
                    <a:pt x="212890" y="430085"/>
                  </a:lnTo>
                  <a:lnTo>
                    <a:pt x="216293" y="431038"/>
                  </a:lnTo>
                  <a:lnTo>
                    <a:pt x="224675" y="431038"/>
                  </a:lnTo>
                  <a:lnTo>
                    <a:pt x="260489" y="412356"/>
                  </a:lnTo>
                  <a:lnTo>
                    <a:pt x="267919" y="405409"/>
                  </a:lnTo>
                  <a:lnTo>
                    <a:pt x="267919" y="404063"/>
                  </a:lnTo>
                  <a:lnTo>
                    <a:pt x="267919" y="403339"/>
                  </a:lnTo>
                  <a:lnTo>
                    <a:pt x="267919" y="401993"/>
                  </a:lnTo>
                  <a:lnTo>
                    <a:pt x="260565" y="409181"/>
                  </a:lnTo>
                  <a:lnTo>
                    <a:pt x="252641" y="415493"/>
                  </a:lnTo>
                  <a:lnTo>
                    <a:pt x="244119" y="420865"/>
                  </a:lnTo>
                  <a:lnTo>
                    <a:pt x="234975" y="425208"/>
                  </a:lnTo>
                  <a:lnTo>
                    <a:pt x="224066" y="429615"/>
                  </a:lnTo>
                  <a:lnTo>
                    <a:pt x="216560" y="429615"/>
                  </a:lnTo>
                  <a:lnTo>
                    <a:pt x="216319" y="429552"/>
                  </a:lnTo>
                  <a:lnTo>
                    <a:pt x="199732" y="382638"/>
                  </a:lnTo>
                  <a:lnTo>
                    <a:pt x="198996" y="329539"/>
                  </a:lnTo>
                  <a:lnTo>
                    <a:pt x="197015" y="298005"/>
                  </a:lnTo>
                  <a:lnTo>
                    <a:pt x="197002" y="297853"/>
                  </a:lnTo>
                  <a:lnTo>
                    <a:pt x="191935" y="265823"/>
                  </a:lnTo>
                  <a:lnTo>
                    <a:pt x="191897" y="265569"/>
                  </a:lnTo>
                  <a:lnTo>
                    <a:pt x="190995" y="262661"/>
                  </a:lnTo>
                  <a:lnTo>
                    <a:pt x="190995" y="265823"/>
                  </a:lnTo>
                  <a:lnTo>
                    <a:pt x="181267" y="234340"/>
                  </a:lnTo>
                  <a:lnTo>
                    <a:pt x="190919" y="265569"/>
                  </a:lnTo>
                  <a:lnTo>
                    <a:pt x="190995" y="265823"/>
                  </a:lnTo>
                  <a:lnTo>
                    <a:pt x="190995" y="262661"/>
                  </a:lnTo>
                  <a:lnTo>
                    <a:pt x="182245" y="234340"/>
                  </a:lnTo>
                  <a:lnTo>
                    <a:pt x="182143" y="233984"/>
                  </a:lnTo>
                  <a:lnTo>
                    <a:pt x="168275" y="205765"/>
                  </a:lnTo>
                  <a:lnTo>
                    <a:pt x="154038" y="184912"/>
                  </a:lnTo>
                  <a:lnTo>
                    <a:pt x="140449" y="169811"/>
                  </a:lnTo>
                  <a:lnTo>
                    <a:pt x="119837" y="150672"/>
                  </a:lnTo>
                  <a:lnTo>
                    <a:pt x="114274" y="143383"/>
                  </a:lnTo>
                  <a:lnTo>
                    <a:pt x="113372" y="139319"/>
                  </a:lnTo>
                  <a:lnTo>
                    <a:pt x="113372" y="143802"/>
                  </a:lnTo>
                  <a:lnTo>
                    <a:pt x="111544" y="135750"/>
                  </a:lnTo>
                  <a:lnTo>
                    <a:pt x="113284" y="143383"/>
                  </a:lnTo>
                  <a:lnTo>
                    <a:pt x="113372" y="143802"/>
                  </a:lnTo>
                  <a:lnTo>
                    <a:pt x="113372" y="139319"/>
                  </a:lnTo>
                  <a:lnTo>
                    <a:pt x="112585" y="135750"/>
                  </a:lnTo>
                  <a:lnTo>
                    <a:pt x="112534" y="135509"/>
                  </a:lnTo>
                  <a:lnTo>
                    <a:pt x="115252" y="125641"/>
                  </a:lnTo>
                  <a:lnTo>
                    <a:pt x="143560" y="94678"/>
                  </a:lnTo>
                  <a:lnTo>
                    <a:pt x="170865" y="87376"/>
                  </a:lnTo>
                  <a:lnTo>
                    <a:pt x="170548" y="87376"/>
                  </a:lnTo>
                  <a:lnTo>
                    <a:pt x="185762" y="86588"/>
                  </a:lnTo>
                  <a:lnTo>
                    <a:pt x="201307" y="86906"/>
                  </a:lnTo>
                  <a:lnTo>
                    <a:pt x="227799" y="88379"/>
                  </a:lnTo>
                  <a:lnTo>
                    <a:pt x="228092" y="88379"/>
                  </a:lnTo>
                  <a:lnTo>
                    <a:pt x="236931" y="88811"/>
                  </a:lnTo>
                  <a:lnTo>
                    <a:pt x="237858" y="88811"/>
                  </a:lnTo>
                  <a:lnTo>
                    <a:pt x="246570" y="89077"/>
                  </a:lnTo>
                  <a:lnTo>
                    <a:pt x="260070" y="89077"/>
                  </a:lnTo>
                  <a:lnTo>
                    <a:pt x="263347" y="89293"/>
                  </a:lnTo>
                  <a:lnTo>
                    <a:pt x="267919" y="90017"/>
                  </a:lnTo>
                  <a:lnTo>
                    <a:pt x="267919" y="89077"/>
                  </a:lnTo>
                  <a:lnTo>
                    <a:pt x="267919" y="88569"/>
                  </a:lnTo>
                  <a:lnTo>
                    <a:pt x="267919" y="87630"/>
                  </a:lnTo>
                  <a:close/>
                </a:path>
                <a:path w="267970" h="490220">
                  <a:moveTo>
                    <a:pt x="267919" y="24422"/>
                  </a:moveTo>
                  <a:lnTo>
                    <a:pt x="253123" y="22136"/>
                  </a:lnTo>
                  <a:lnTo>
                    <a:pt x="228841" y="17589"/>
                  </a:lnTo>
                  <a:lnTo>
                    <a:pt x="228841" y="19723"/>
                  </a:lnTo>
                  <a:lnTo>
                    <a:pt x="223266" y="18669"/>
                  </a:lnTo>
                  <a:lnTo>
                    <a:pt x="181622" y="10274"/>
                  </a:lnTo>
                  <a:lnTo>
                    <a:pt x="228841" y="19723"/>
                  </a:lnTo>
                  <a:lnTo>
                    <a:pt x="228841" y="17589"/>
                  </a:lnTo>
                  <a:lnTo>
                    <a:pt x="228536" y="17538"/>
                  </a:lnTo>
                  <a:lnTo>
                    <a:pt x="228536" y="18491"/>
                  </a:lnTo>
                  <a:lnTo>
                    <a:pt x="223456" y="17526"/>
                  </a:lnTo>
                  <a:lnTo>
                    <a:pt x="183400" y="9436"/>
                  </a:lnTo>
                  <a:lnTo>
                    <a:pt x="228536" y="18491"/>
                  </a:lnTo>
                  <a:lnTo>
                    <a:pt x="228536" y="17538"/>
                  </a:lnTo>
                  <a:lnTo>
                    <a:pt x="223583" y="16598"/>
                  </a:lnTo>
                  <a:lnTo>
                    <a:pt x="181952" y="8216"/>
                  </a:lnTo>
                  <a:lnTo>
                    <a:pt x="155676" y="3670"/>
                  </a:lnTo>
                  <a:lnTo>
                    <a:pt x="130048" y="698"/>
                  </a:lnTo>
                  <a:lnTo>
                    <a:pt x="105041" y="0"/>
                  </a:lnTo>
                  <a:lnTo>
                    <a:pt x="92100" y="812"/>
                  </a:lnTo>
                  <a:lnTo>
                    <a:pt x="45694" y="13538"/>
                  </a:lnTo>
                  <a:lnTo>
                    <a:pt x="14490" y="35509"/>
                  </a:lnTo>
                  <a:lnTo>
                    <a:pt x="0" y="59156"/>
                  </a:lnTo>
                  <a:lnTo>
                    <a:pt x="1943" y="65189"/>
                  </a:lnTo>
                  <a:lnTo>
                    <a:pt x="6654" y="70929"/>
                  </a:lnTo>
                  <a:lnTo>
                    <a:pt x="13766" y="76885"/>
                  </a:lnTo>
                  <a:lnTo>
                    <a:pt x="22961" y="83540"/>
                  </a:lnTo>
                  <a:lnTo>
                    <a:pt x="44958" y="100063"/>
                  </a:lnTo>
                  <a:lnTo>
                    <a:pt x="98717" y="160388"/>
                  </a:lnTo>
                  <a:lnTo>
                    <a:pt x="125679" y="210921"/>
                  </a:lnTo>
                  <a:lnTo>
                    <a:pt x="142087" y="262369"/>
                  </a:lnTo>
                  <a:lnTo>
                    <a:pt x="149885" y="315620"/>
                  </a:lnTo>
                  <a:lnTo>
                    <a:pt x="151968" y="368160"/>
                  </a:lnTo>
                  <a:lnTo>
                    <a:pt x="150837" y="437883"/>
                  </a:lnTo>
                  <a:lnTo>
                    <a:pt x="150710" y="456907"/>
                  </a:lnTo>
                  <a:lnTo>
                    <a:pt x="151142" y="474294"/>
                  </a:lnTo>
                  <a:lnTo>
                    <a:pt x="152438" y="489813"/>
                  </a:lnTo>
                  <a:lnTo>
                    <a:pt x="153365" y="489813"/>
                  </a:lnTo>
                  <a:lnTo>
                    <a:pt x="154495" y="489813"/>
                  </a:lnTo>
                  <a:lnTo>
                    <a:pt x="155435" y="489813"/>
                  </a:lnTo>
                  <a:lnTo>
                    <a:pt x="154152" y="474446"/>
                  </a:lnTo>
                  <a:lnTo>
                    <a:pt x="153720" y="457098"/>
                  </a:lnTo>
                  <a:lnTo>
                    <a:pt x="153860" y="438048"/>
                  </a:lnTo>
                  <a:lnTo>
                    <a:pt x="154990" y="367995"/>
                  </a:lnTo>
                  <a:lnTo>
                    <a:pt x="152882" y="315163"/>
                  </a:lnTo>
                  <a:lnTo>
                    <a:pt x="145008" y="261581"/>
                  </a:lnTo>
                  <a:lnTo>
                    <a:pt x="128435" y="209702"/>
                  </a:lnTo>
                  <a:lnTo>
                    <a:pt x="99110" y="155486"/>
                  </a:lnTo>
                  <a:lnTo>
                    <a:pt x="69126" y="118148"/>
                  </a:lnTo>
                  <a:lnTo>
                    <a:pt x="86436" y="133197"/>
                  </a:lnTo>
                  <a:lnTo>
                    <a:pt x="124955" y="181978"/>
                  </a:lnTo>
                  <a:lnTo>
                    <a:pt x="143764" y="218909"/>
                  </a:lnTo>
                  <a:lnTo>
                    <a:pt x="157937" y="263664"/>
                  </a:lnTo>
                  <a:lnTo>
                    <a:pt x="164820" y="309867"/>
                  </a:lnTo>
                  <a:lnTo>
                    <a:pt x="166878" y="355384"/>
                  </a:lnTo>
                  <a:lnTo>
                    <a:pt x="166268" y="428231"/>
                  </a:lnTo>
                  <a:lnTo>
                    <a:pt x="167246" y="454291"/>
                  </a:lnTo>
                  <a:lnTo>
                    <a:pt x="170726" y="475183"/>
                  </a:lnTo>
                  <a:lnTo>
                    <a:pt x="177927" y="489813"/>
                  </a:lnTo>
                  <a:lnTo>
                    <a:pt x="179184" y="489813"/>
                  </a:lnTo>
                  <a:lnTo>
                    <a:pt x="180454" y="489813"/>
                  </a:lnTo>
                  <a:lnTo>
                    <a:pt x="181813" y="489813"/>
                  </a:lnTo>
                  <a:lnTo>
                    <a:pt x="173951" y="476326"/>
                  </a:lnTo>
                  <a:lnTo>
                    <a:pt x="170154" y="455701"/>
                  </a:lnTo>
                  <a:lnTo>
                    <a:pt x="169062" y="429196"/>
                  </a:lnTo>
                  <a:lnTo>
                    <a:pt x="169684" y="355206"/>
                  </a:lnTo>
                  <a:lnTo>
                    <a:pt x="167601" y="309435"/>
                  </a:lnTo>
                  <a:lnTo>
                    <a:pt x="160642" y="262928"/>
                  </a:lnTo>
                  <a:lnTo>
                    <a:pt x="146329" y="217792"/>
                  </a:lnTo>
                  <a:lnTo>
                    <a:pt x="133197" y="190728"/>
                  </a:lnTo>
                  <a:lnTo>
                    <a:pt x="122821" y="173685"/>
                  </a:lnTo>
                  <a:lnTo>
                    <a:pt x="122821" y="174980"/>
                  </a:lnTo>
                  <a:lnTo>
                    <a:pt x="99479" y="144030"/>
                  </a:lnTo>
                  <a:lnTo>
                    <a:pt x="122821" y="174980"/>
                  </a:lnTo>
                  <a:lnTo>
                    <a:pt x="122821" y="173685"/>
                  </a:lnTo>
                  <a:lnTo>
                    <a:pt x="119532" y="168275"/>
                  </a:lnTo>
                  <a:lnTo>
                    <a:pt x="105765" y="149898"/>
                  </a:lnTo>
                  <a:lnTo>
                    <a:pt x="92290" y="135026"/>
                  </a:lnTo>
                  <a:lnTo>
                    <a:pt x="107937" y="148158"/>
                  </a:lnTo>
                  <a:lnTo>
                    <a:pt x="125488" y="166179"/>
                  </a:lnTo>
                  <a:lnTo>
                    <a:pt x="143903" y="191655"/>
                  </a:lnTo>
                  <a:lnTo>
                    <a:pt x="161848" y="226910"/>
                  </a:lnTo>
                  <a:lnTo>
                    <a:pt x="173697" y="264693"/>
                  </a:lnTo>
                  <a:lnTo>
                    <a:pt x="173774" y="264934"/>
                  </a:lnTo>
                  <a:lnTo>
                    <a:pt x="179730" y="303936"/>
                  </a:lnTo>
                  <a:lnTo>
                    <a:pt x="179755" y="304088"/>
                  </a:lnTo>
                  <a:lnTo>
                    <a:pt x="181775" y="342569"/>
                  </a:lnTo>
                  <a:lnTo>
                    <a:pt x="181864" y="407174"/>
                  </a:lnTo>
                  <a:lnTo>
                    <a:pt x="187667" y="449668"/>
                  </a:lnTo>
                  <a:lnTo>
                    <a:pt x="203568" y="464413"/>
                  </a:lnTo>
                  <a:lnTo>
                    <a:pt x="213690" y="464413"/>
                  </a:lnTo>
                  <a:lnTo>
                    <a:pt x="217512" y="463486"/>
                  </a:lnTo>
                  <a:lnTo>
                    <a:pt x="220141" y="462851"/>
                  </a:lnTo>
                  <a:lnTo>
                    <a:pt x="258622" y="440690"/>
                  </a:lnTo>
                  <a:lnTo>
                    <a:pt x="267919" y="432028"/>
                  </a:lnTo>
                  <a:lnTo>
                    <a:pt x="267919" y="430669"/>
                  </a:lnTo>
                  <a:lnTo>
                    <a:pt x="267919" y="429628"/>
                  </a:lnTo>
                  <a:lnTo>
                    <a:pt x="267919" y="428269"/>
                  </a:lnTo>
                  <a:lnTo>
                    <a:pt x="258559" y="437311"/>
                  </a:lnTo>
                  <a:lnTo>
                    <a:pt x="258559" y="439508"/>
                  </a:lnTo>
                  <a:lnTo>
                    <a:pt x="248691" y="447154"/>
                  </a:lnTo>
                  <a:lnTo>
                    <a:pt x="238315" y="453580"/>
                  </a:lnTo>
                  <a:lnTo>
                    <a:pt x="248691" y="447141"/>
                  </a:lnTo>
                  <a:lnTo>
                    <a:pt x="258559" y="439508"/>
                  </a:lnTo>
                  <a:lnTo>
                    <a:pt x="258559" y="437311"/>
                  </a:lnTo>
                  <a:lnTo>
                    <a:pt x="258432" y="437426"/>
                  </a:lnTo>
                  <a:lnTo>
                    <a:pt x="248424" y="445312"/>
                  </a:lnTo>
                  <a:lnTo>
                    <a:pt x="237883" y="451942"/>
                  </a:lnTo>
                  <a:lnTo>
                    <a:pt x="226847" y="457250"/>
                  </a:lnTo>
                  <a:lnTo>
                    <a:pt x="217665" y="460451"/>
                  </a:lnTo>
                  <a:lnTo>
                    <a:pt x="209791" y="461797"/>
                  </a:lnTo>
                  <a:lnTo>
                    <a:pt x="203161" y="461302"/>
                  </a:lnTo>
                  <a:lnTo>
                    <a:pt x="197739" y="458965"/>
                  </a:lnTo>
                  <a:lnTo>
                    <a:pt x="189763" y="448081"/>
                  </a:lnTo>
                  <a:lnTo>
                    <a:pt x="188417" y="442048"/>
                  </a:lnTo>
                  <a:lnTo>
                    <a:pt x="188417" y="449097"/>
                  </a:lnTo>
                  <a:lnTo>
                    <a:pt x="185648" y="437159"/>
                  </a:lnTo>
                  <a:lnTo>
                    <a:pt x="188315" y="448652"/>
                  </a:lnTo>
                  <a:lnTo>
                    <a:pt x="188417" y="449097"/>
                  </a:lnTo>
                  <a:lnTo>
                    <a:pt x="188417" y="442048"/>
                  </a:lnTo>
                  <a:lnTo>
                    <a:pt x="185775" y="430199"/>
                  </a:lnTo>
                  <a:lnTo>
                    <a:pt x="184429" y="406641"/>
                  </a:lnTo>
                  <a:lnTo>
                    <a:pt x="184365" y="342404"/>
                  </a:lnTo>
                  <a:lnTo>
                    <a:pt x="183502" y="326059"/>
                  </a:lnTo>
                  <a:lnTo>
                    <a:pt x="183502" y="406831"/>
                  </a:lnTo>
                  <a:lnTo>
                    <a:pt x="183502" y="406984"/>
                  </a:lnTo>
                  <a:lnTo>
                    <a:pt x="183426" y="342506"/>
                  </a:lnTo>
                  <a:lnTo>
                    <a:pt x="182714" y="329018"/>
                  </a:lnTo>
                  <a:lnTo>
                    <a:pt x="182714" y="342506"/>
                  </a:lnTo>
                  <a:lnTo>
                    <a:pt x="181864" y="326517"/>
                  </a:lnTo>
                  <a:lnTo>
                    <a:pt x="182714" y="342506"/>
                  </a:lnTo>
                  <a:lnTo>
                    <a:pt x="182714" y="329018"/>
                  </a:lnTo>
                  <a:lnTo>
                    <a:pt x="181394" y="303936"/>
                  </a:lnTo>
                  <a:lnTo>
                    <a:pt x="175412" y="264693"/>
                  </a:lnTo>
                  <a:lnTo>
                    <a:pt x="181394" y="303822"/>
                  </a:lnTo>
                  <a:lnTo>
                    <a:pt x="183426" y="342468"/>
                  </a:lnTo>
                  <a:lnTo>
                    <a:pt x="183502" y="406831"/>
                  </a:lnTo>
                  <a:lnTo>
                    <a:pt x="183502" y="326059"/>
                  </a:lnTo>
                  <a:lnTo>
                    <a:pt x="182321" y="303682"/>
                  </a:lnTo>
                  <a:lnTo>
                    <a:pt x="176276" y="264274"/>
                  </a:lnTo>
                  <a:lnTo>
                    <a:pt x="174675" y="259181"/>
                  </a:lnTo>
                  <a:lnTo>
                    <a:pt x="174675" y="264693"/>
                  </a:lnTo>
                  <a:lnTo>
                    <a:pt x="162826" y="226910"/>
                  </a:lnTo>
                  <a:lnTo>
                    <a:pt x="174625" y="264502"/>
                  </a:lnTo>
                  <a:lnTo>
                    <a:pt x="174675" y="264693"/>
                  </a:lnTo>
                  <a:lnTo>
                    <a:pt x="174675" y="259181"/>
                  </a:lnTo>
                  <a:lnTo>
                    <a:pt x="146088" y="190271"/>
                  </a:lnTo>
                  <a:lnTo>
                    <a:pt x="109715" y="146278"/>
                  </a:lnTo>
                  <a:lnTo>
                    <a:pt x="80594" y="122339"/>
                  </a:lnTo>
                  <a:lnTo>
                    <a:pt x="80594" y="125590"/>
                  </a:lnTo>
                  <a:lnTo>
                    <a:pt x="78460" y="122758"/>
                  </a:lnTo>
                  <a:lnTo>
                    <a:pt x="80594" y="125590"/>
                  </a:lnTo>
                  <a:lnTo>
                    <a:pt x="80594" y="122339"/>
                  </a:lnTo>
                  <a:lnTo>
                    <a:pt x="79819" y="121716"/>
                  </a:lnTo>
                  <a:lnTo>
                    <a:pt x="74968" y="110883"/>
                  </a:lnTo>
                  <a:lnTo>
                    <a:pt x="76441" y="104889"/>
                  </a:lnTo>
                  <a:lnTo>
                    <a:pt x="82359" y="96342"/>
                  </a:lnTo>
                  <a:lnTo>
                    <a:pt x="108343" y="72110"/>
                  </a:lnTo>
                  <a:lnTo>
                    <a:pt x="139903" y="61861"/>
                  </a:lnTo>
                  <a:lnTo>
                    <a:pt x="175526" y="60985"/>
                  </a:lnTo>
                  <a:lnTo>
                    <a:pt x="213728" y="64846"/>
                  </a:lnTo>
                  <a:lnTo>
                    <a:pt x="240690" y="67868"/>
                  </a:lnTo>
                  <a:lnTo>
                    <a:pt x="254317" y="68961"/>
                  </a:lnTo>
                  <a:lnTo>
                    <a:pt x="267919" y="69507"/>
                  </a:lnTo>
                  <a:lnTo>
                    <a:pt x="267919" y="68580"/>
                  </a:lnTo>
                  <a:lnTo>
                    <a:pt x="267919" y="67856"/>
                  </a:lnTo>
                  <a:lnTo>
                    <a:pt x="267919" y="66929"/>
                  </a:lnTo>
                  <a:lnTo>
                    <a:pt x="254406" y="66382"/>
                  </a:lnTo>
                  <a:lnTo>
                    <a:pt x="240868" y="65290"/>
                  </a:lnTo>
                  <a:lnTo>
                    <a:pt x="228384" y="63982"/>
                  </a:lnTo>
                  <a:lnTo>
                    <a:pt x="214033" y="62280"/>
                  </a:lnTo>
                  <a:lnTo>
                    <a:pt x="179438" y="58788"/>
                  </a:lnTo>
                  <a:lnTo>
                    <a:pt x="176898" y="58534"/>
                  </a:lnTo>
                  <a:lnTo>
                    <a:pt x="176898" y="59321"/>
                  </a:lnTo>
                  <a:lnTo>
                    <a:pt x="175183" y="59321"/>
                  </a:lnTo>
                  <a:lnTo>
                    <a:pt x="176847" y="59448"/>
                  </a:lnTo>
                  <a:lnTo>
                    <a:pt x="173621" y="59207"/>
                  </a:lnTo>
                  <a:lnTo>
                    <a:pt x="160807" y="58839"/>
                  </a:lnTo>
                  <a:lnTo>
                    <a:pt x="161378" y="58788"/>
                  </a:lnTo>
                  <a:lnTo>
                    <a:pt x="161874" y="58788"/>
                  </a:lnTo>
                  <a:lnTo>
                    <a:pt x="173621" y="59207"/>
                  </a:lnTo>
                  <a:lnTo>
                    <a:pt x="176898" y="59321"/>
                  </a:lnTo>
                  <a:lnTo>
                    <a:pt x="176898" y="58534"/>
                  </a:lnTo>
                  <a:lnTo>
                    <a:pt x="175247" y="58369"/>
                  </a:lnTo>
                  <a:lnTo>
                    <a:pt x="139026" y="59321"/>
                  </a:lnTo>
                  <a:lnTo>
                    <a:pt x="125018" y="63944"/>
                  </a:lnTo>
                  <a:lnTo>
                    <a:pt x="124891" y="63982"/>
                  </a:lnTo>
                  <a:lnTo>
                    <a:pt x="116560" y="66243"/>
                  </a:lnTo>
                  <a:lnTo>
                    <a:pt x="114719" y="67335"/>
                  </a:lnTo>
                  <a:lnTo>
                    <a:pt x="106870" y="69913"/>
                  </a:lnTo>
                  <a:lnTo>
                    <a:pt x="101041" y="75374"/>
                  </a:lnTo>
                  <a:lnTo>
                    <a:pt x="97497" y="77457"/>
                  </a:lnTo>
                  <a:lnTo>
                    <a:pt x="89293" y="86385"/>
                  </a:lnTo>
                  <a:lnTo>
                    <a:pt x="80238" y="94881"/>
                  </a:lnTo>
                  <a:lnTo>
                    <a:pt x="73736" y="104279"/>
                  </a:lnTo>
                  <a:lnTo>
                    <a:pt x="72174" y="110998"/>
                  </a:lnTo>
                  <a:lnTo>
                    <a:pt x="75615" y="118706"/>
                  </a:lnTo>
                  <a:lnTo>
                    <a:pt x="76428" y="120002"/>
                  </a:lnTo>
                  <a:lnTo>
                    <a:pt x="77368" y="121285"/>
                  </a:lnTo>
                  <a:lnTo>
                    <a:pt x="70777" y="115709"/>
                  </a:lnTo>
                  <a:lnTo>
                    <a:pt x="57632" y="105816"/>
                  </a:lnTo>
                  <a:lnTo>
                    <a:pt x="57632" y="109372"/>
                  </a:lnTo>
                  <a:lnTo>
                    <a:pt x="54711" y="107162"/>
                  </a:lnTo>
                  <a:lnTo>
                    <a:pt x="45491" y="100076"/>
                  </a:lnTo>
                  <a:lnTo>
                    <a:pt x="57632" y="109372"/>
                  </a:lnTo>
                  <a:lnTo>
                    <a:pt x="57632" y="105816"/>
                  </a:lnTo>
                  <a:lnTo>
                    <a:pt x="39204" y="81076"/>
                  </a:lnTo>
                  <a:lnTo>
                    <a:pt x="42202" y="75209"/>
                  </a:lnTo>
                  <a:lnTo>
                    <a:pt x="49466" y="67030"/>
                  </a:lnTo>
                  <a:lnTo>
                    <a:pt x="83273" y="41973"/>
                  </a:lnTo>
                  <a:lnTo>
                    <a:pt x="122275" y="32753"/>
                  </a:lnTo>
                  <a:lnTo>
                    <a:pt x="165163" y="34150"/>
                  </a:lnTo>
                  <a:lnTo>
                    <a:pt x="210642" y="40957"/>
                  </a:lnTo>
                  <a:lnTo>
                    <a:pt x="239141" y="45554"/>
                  </a:lnTo>
                  <a:lnTo>
                    <a:pt x="253530" y="47498"/>
                  </a:lnTo>
                  <a:lnTo>
                    <a:pt x="267919" y="49009"/>
                  </a:lnTo>
                  <a:lnTo>
                    <a:pt x="267919" y="48082"/>
                  </a:lnTo>
                  <a:lnTo>
                    <a:pt x="267919" y="47142"/>
                  </a:lnTo>
                  <a:lnTo>
                    <a:pt x="267919" y="46215"/>
                  </a:lnTo>
                  <a:lnTo>
                    <a:pt x="253657" y="44704"/>
                  </a:lnTo>
                  <a:lnTo>
                    <a:pt x="239395" y="42760"/>
                  </a:lnTo>
                  <a:lnTo>
                    <a:pt x="187782" y="34391"/>
                  </a:lnTo>
                  <a:lnTo>
                    <a:pt x="165125" y="31318"/>
                  </a:lnTo>
                  <a:lnTo>
                    <a:pt x="143167" y="29641"/>
                  </a:lnTo>
                  <a:lnTo>
                    <a:pt x="121920" y="29972"/>
                  </a:lnTo>
                  <a:lnTo>
                    <a:pt x="82067" y="39446"/>
                  </a:lnTo>
                  <a:lnTo>
                    <a:pt x="47371" y="65176"/>
                  </a:lnTo>
                  <a:lnTo>
                    <a:pt x="36334" y="80518"/>
                  </a:lnTo>
                  <a:lnTo>
                    <a:pt x="37084" y="87947"/>
                  </a:lnTo>
                  <a:lnTo>
                    <a:pt x="39382" y="92989"/>
                  </a:lnTo>
                  <a:lnTo>
                    <a:pt x="40792" y="94957"/>
                  </a:lnTo>
                  <a:lnTo>
                    <a:pt x="40220" y="94284"/>
                  </a:lnTo>
                  <a:lnTo>
                    <a:pt x="39382" y="92989"/>
                  </a:lnTo>
                  <a:lnTo>
                    <a:pt x="15303" y="75425"/>
                  </a:lnTo>
                  <a:lnTo>
                    <a:pt x="33858" y="88760"/>
                  </a:lnTo>
                  <a:lnTo>
                    <a:pt x="39382" y="92989"/>
                  </a:lnTo>
                  <a:lnTo>
                    <a:pt x="38227" y="90932"/>
                  </a:lnTo>
                  <a:lnTo>
                    <a:pt x="16002" y="74777"/>
                  </a:lnTo>
                  <a:lnTo>
                    <a:pt x="9245" y="69253"/>
                  </a:lnTo>
                  <a:lnTo>
                    <a:pt x="4800" y="64096"/>
                  </a:lnTo>
                  <a:lnTo>
                    <a:pt x="2997" y="58940"/>
                  </a:lnTo>
                  <a:lnTo>
                    <a:pt x="3581" y="54673"/>
                  </a:lnTo>
                  <a:lnTo>
                    <a:pt x="36309" y="22225"/>
                  </a:lnTo>
                  <a:lnTo>
                    <a:pt x="80467" y="5461"/>
                  </a:lnTo>
                  <a:lnTo>
                    <a:pt x="105130" y="3022"/>
                  </a:lnTo>
                  <a:lnTo>
                    <a:pt x="129895" y="3708"/>
                  </a:lnTo>
                  <a:lnTo>
                    <a:pt x="155346" y="6667"/>
                  </a:lnTo>
                  <a:lnTo>
                    <a:pt x="181495" y="11201"/>
                  </a:lnTo>
                  <a:lnTo>
                    <a:pt x="238010" y="22491"/>
                  </a:lnTo>
                  <a:lnTo>
                    <a:pt x="252958" y="25158"/>
                  </a:lnTo>
                  <a:lnTo>
                    <a:pt x="267919" y="27470"/>
                  </a:lnTo>
                  <a:lnTo>
                    <a:pt x="267919" y="26530"/>
                  </a:lnTo>
                  <a:lnTo>
                    <a:pt x="267919" y="25374"/>
                  </a:lnTo>
                  <a:lnTo>
                    <a:pt x="267919" y="2442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62186" y="3099774"/>
              <a:ext cx="91709" cy="238801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7178802" y="3053067"/>
              <a:ext cx="353060" cy="411480"/>
            </a:xfrm>
            <a:custGeom>
              <a:avLst/>
              <a:gdLst/>
              <a:ahLst/>
              <a:cxnLst/>
              <a:rect l="l" t="t" r="r" b="b"/>
              <a:pathLst>
                <a:path w="353059" h="411479">
                  <a:moveTo>
                    <a:pt x="306209" y="362089"/>
                  </a:moveTo>
                  <a:lnTo>
                    <a:pt x="305269" y="335635"/>
                  </a:lnTo>
                  <a:lnTo>
                    <a:pt x="305269" y="362089"/>
                  </a:lnTo>
                  <a:lnTo>
                    <a:pt x="301802" y="389597"/>
                  </a:lnTo>
                  <a:lnTo>
                    <a:pt x="305257" y="362089"/>
                  </a:lnTo>
                  <a:lnTo>
                    <a:pt x="305269" y="335635"/>
                  </a:lnTo>
                  <a:lnTo>
                    <a:pt x="305257" y="335280"/>
                  </a:lnTo>
                  <a:lnTo>
                    <a:pt x="305257" y="361200"/>
                  </a:lnTo>
                  <a:lnTo>
                    <a:pt x="304025" y="326694"/>
                  </a:lnTo>
                  <a:lnTo>
                    <a:pt x="305257" y="361200"/>
                  </a:lnTo>
                  <a:lnTo>
                    <a:pt x="305257" y="335280"/>
                  </a:lnTo>
                  <a:lnTo>
                    <a:pt x="304952" y="326694"/>
                  </a:lnTo>
                  <a:lnTo>
                    <a:pt x="299212" y="286575"/>
                  </a:lnTo>
                  <a:lnTo>
                    <a:pt x="298272" y="282613"/>
                  </a:lnTo>
                  <a:lnTo>
                    <a:pt x="298272" y="286575"/>
                  </a:lnTo>
                  <a:lnTo>
                    <a:pt x="298157" y="286105"/>
                  </a:lnTo>
                  <a:lnTo>
                    <a:pt x="298208" y="286296"/>
                  </a:lnTo>
                  <a:lnTo>
                    <a:pt x="298272" y="286575"/>
                  </a:lnTo>
                  <a:lnTo>
                    <a:pt x="298272" y="282613"/>
                  </a:lnTo>
                  <a:lnTo>
                    <a:pt x="289229" y="244386"/>
                  </a:lnTo>
                  <a:lnTo>
                    <a:pt x="289179" y="244132"/>
                  </a:lnTo>
                  <a:lnTo>
                    <a:pt x="282841" y="223685"/>
                  </a:lnTo>
                  <a:lnTo>
                    <a:pt x="268033" y="186283"/>
                  </a:lnTo>
                  <a:lnTo>
                    <a:pt x="240817" y="143141"/>
                  </a:lnTo>
                  <a:lnTo>
                    <a:pt x="215138" y="126428"/>
                  </a:lnTo>
                  <a:lnTo>
                    <a:pt x="213956" y="126060"/>
                  </a:lnTo>
                  <a:lnTo>
                    <a:pt x="171742" y="148551"/>
                  </a:lnTo>
                  <a:lnTo>
                    <a:pt x="165912" y="157111"/>
                  </a:lnTo>
                  <a:lnTo>
                    <a:pt x="165912" y="159181"/>
                  </a:lnTo>
                  <a:lnTo>
                    <a:pt x="165430" y="159969"/>
                  </a:lnTo>
                  <a:lnTo>
                    <a:pt x="165798" y="159346"/>
                  </a:lnTo>
                  <a:lnTo>
                    <a:pt x="165912" y="159181"/>
                  </a:lnTo>
                  <a:lnTo>
                    <a:pt x="165912" y="157111"/>
                  </a:lnTo>
                  <a:lnTo>
                    <a:pt x="165150" y="158229"/>
                  </a:lnTo>
                  <a:lnTo>
                    <a:pt x="165150" y="159969"/>
                  </a:lnTo>
                  <a:lnTo>
                    <a:pt x="160909" y="167640"/>
                  </a:lnTo>
                  <a:lnTo>
                    <a:pt x="165138" y="159969"/>
                  </a:lnTo>
                  <a:lnTo>
                    <a:pt x="165150" y="158229"/>
                  </a:lnTo>
                  <a:lnTo>
                    <a:pt x="164909" y="158572"/>
                  </a:lnTo>
                  <a:lnTo>
                    <a:pt x="164604" y="159042"/>
                  </a:lnTo>
                  <a:lnTo>
                    <a:pt x="160096" y="167195"/>
                  </a:lnTo>
                  <a:lnTo>
                    <a:pt x="156883" y="174053"/>
                  </a:lnTo>
                  <a:lnTo>
                    <a:pt x="156883" y="176276"/>
                  </a:lnTo>
                  <a:lnTo>
                    <a:pt x="141160" y="214922"/>
                  </a:lnTo>
                  <a:lnTo>
                    <a:pt x="148869" y="195872"/>
                  </a:lnTo>
                  <a:lnTo>
                    <a:pt x="152920" y="185699"/>
                  </a:lnTo>
                  <a:lnTo>
                    <a:pt x="156883" y="176276"/>
                  </a:lnTo>
                  <a:lnTo>
                    <a:pt x="156883" y="174053"/>
                  </a:lnTo>
                  <a:lnTo>
                    <a:pt x="156032" y="175869"/>
                  </a:lnTo>
                  <a:lnTo>
                    <a:pt x="152057" y="185331"/>
                  </a:lnTo>
                  <a:lnTo>
                    <a:pt x="147993" y="195541"/>
                  </a:lnTo>
                  <a:lnTo>
                    <a:pt x="140309" y="214541"/>
                  </a:lnTo>
                  <a:lnTo>
                    <a:pt x="131254" y="234429"/>
                  </a:lnTo>
                  <a:lnTo>
                    <a:pt x="119926" y="254876"/>
                  </a:lnTo>
                  <a:lnTo>
                    <a:pt x="98171" y="285889"/>
                  </a:lnTo>
                  <a:lnTo>
                    <a:pt x="93433" y="295363"/>
                  </a:lnTo>
                  <a:lnTo>
                    <a:pt x="91186" y="304152"/>
                  </a:lnTo>
                  <a:lnTo>
                    <a:pt x="91363" y="312115"/>
                  </a:lnTo>
                  <a:lnTo>
                    <a:pt x="91376" y="312280"/>
                  </a:lnTo>
                  <a:lnTo>
                    <a:pt x="121412" y="346024"/>
                  </a:lnTo>
                  <a:lnTo>
                    <a:pt x="146773" y="362089"/>
                  </a:lnTo>
                  <a:lnTo>
                    <a:pt x="155930" y="367969"/>
                  </a:lnTo>
                  <a:lnTo>
                    <a:pt x="161417" y="371589"/>
                  </a:lnTo>
                  <a:lnTo>
                    <a:pt x="185356" y="387629"/>
                  </a:lnTo>
                  <a:lnTo>
                    <a:pt x="198120" y="395947"/>
                  </a:lnTo>
                  <a:lnTo>
                    <a:pt x="210959" y="403821"/>
                  </a:lnTo>
                  <a:lnTo>
                    <a:pt x="223710" y="410883"/>
                  </a:lnTo>
                  <a:lnTo>
                    <a:pt x="225742" y="410883"/>
                  </a:lnTo>
                  <a:lnTo>
                    <a:pt x="226809" y="410883"/>
                  </a:lnTo>
                  <a:lnTo>
                    <a:pt x="228892" y="410883"/>
                  </a:lnTo>
                  <a:lnTo>
                    <a:pt x="215315" y="403631"/>
                  </a:lnTo>
                  <a:lnTo>
                    <a:pt x="201523" y="395312"/>
                  </a:lnTo>
                  <a:lnTo>
                    <a:pt x="186245" y="385330"/>
                  </a:lnTo>
                  <a:lnTo>
                    <a:pt x="186245" y="387108"/>
                  </a:lnTo>
                  <a:lnTo>
                    <a:pt x="167525" y="374573"/>
                  </a:lnTo>
                  <a:lnTo>
                    <a:pt x="186245" y="387108"/>
                  </a:lnTo>
                  <a:lnTo>
                    <a:pt x="186245" y="385330"/>
                  </a:lnTo>
                  <a:lnTo>
                    <a:pt x="182765" y="383044"/>
                  </a:lnTo>
                  <a:lnTo>
                    <a:pt x="182765" y="384175"/>
                  </a:lnTo>
                  <a:lnTo>
                    <a:pt x="148094" y="361480"/>
                  </a:lnTo>
                  <a:lnTo>
                    <a:pt x="167817" y="374142"/>
                  </a:lnTo>
                  <a:lnTo>
                    <a:pt x="182765" y="384175"/>
                  </a:lnTo>
                  <a:lnTo>
                    <a:pt x="182765" y="383044"/>
                  </a:lnTo>
                  <a:lnTo>
                    <a:pt x="140195" y="355193"/>
                  </a:lnTo>
                  <a:lnTo>
                    <a:pt x="123012" y="344258"/>
                  </a:lnTo>
                  <a:lnTo>
                    <a:pt x="108826" y="333844"/>
                  </a:lnTo>
                  <a:lnTo>
                    <a:pt x="98704" y="323278"/>
                  </a:lnTo>
                  <a:lnTo>
                    <a:pt x="93700" y="311873"/>
                  </a:lnTo>
                  <a:lnTo>
                    <a:pt x="93548" y="304215"/>
                  </a:lnTo>
                  <a:lnTo>
                    <a:pt x="95732" y="295948"/>
                  </a:lnTo>
                  <a:lnTo>
                    <a:pt x="100304" y="286931"/>
                  </a:lnTo>
                  <a:lnTo>
                    <a:pt x="121983" y="255981"/>
                  </a:lnTo>
                  <a:lnTo>
                    <a:pt x="133515" y="235102"/>
                  </a:lnTo>
                  <a:lnTo>
                    <a:pt x="142659" y="215011"/>
                  </a:lnTo>
                  <a:lnTo>
                    <a:pt x="158280" y="176657"/>
                  </a:lnTo>
                  <a:lnTo>
                    <a:pt x="162344" y="167982"/>
                  </a:lnTo>
                  <a:lnTo>
                    <a:pt x="186969" y="135953"/>
                  </a:lnTo>
                  <a:lnTo>
                    <a:pt x="207962" y="127825"/>
                  </a:lnTo>
                  <a:lnTo>
                    <a:pt x="211963" y="127825"/>
                  </a:lnTo>
                  <a:lnTo>
                    <a:pt x="248640" y="156743"/>
                  </a:lnTo>
                  <a:lnTo>
                    <a:pt x="273469" y="204914"/>
                  </a:lnTo>
                  <a:lnTo>
                    <a:pt x="286918" y="244779"/>
                  </a:lnTo>
                  <a:lnTo>
                    <a:pt x="296862" y="286778"/>
                  </a:lnTo>
                  <a:lnTo>
                    <a:pt x="302590" y="326707"/>
                  </a:lnTo>
                  <a:lnTo>
                    <a:pt x="303872" y="361797"/>
                  </a:lnTo>
                  <a:lnTo>
                    <a:pt x="300418" y="389242"/>
                  </a:lnTo>
                  <a:lnTo>
                    <a:pt x="297980" y="398449"/>
                  </a:lnTo>
                  <a:lnTo>
                    <a:pt x="294614" y="405638"/>
                  </a:lnTo>
                  <a:lnTo>
                    <a:pt x="290233" y="410883"/>
                  </a:lnTo>
                  <a:lnTo>
                    <a:pt x="291426" y="410883"/>
                  </a:lnTo>
                  <a:lnTo>
                    <a:pt x="291973" y="410883"/>
                  </a:lnTo>
                  <a:lnTo>
                    <a:pt x="293166" y="410883"/>
                  </a:lnTo>
                  <a:lnTo>
                    <a:pt x="297192" y="405523"/>
                  </a:lnTo>
                  <a:lnTo>
                    <a:pt x="300418" y="398462"/>
                  </a:lnTo>
                  <a:lnTo>
                    <a:pt x="302704" y="389839"/>
                  </a:lnTo>
                  <a:lnTo>
                    <a:pt x="306209" y="362089"/>
                  </a:lnTo>
                  <a:close/>
                </a:path>
                <a:path w="353059" h="411479">
                  <a:moveTo>
                    <a:pt x="321856" y="355092"/>
                  </a:moveTo>
                  <a:lnTo>
                    <a:pt x="321487" y="334670"/>
                  </a:lnTo>
                  <a:lnTo>
                    <a:pt x="320929" y="328193"/>
                  </a:lnTo>
                  <a:lnTo>
                    <a:pt x="320929" y="355092"/>
                  </a:lnTo>
                  <a:lnTo>
                    <a:pt x="320814" y="356628"/>
                  </a:lnTo>
                  <a:lnTo>
                    <a:pt x="320916" y="355053"/>
                  </a:lnTo>
                  <a:lnTo>
                    <a:pt x="320929" y="328193"/>
                  </a:lnTo>
                  <a:lnTo>
                    <a:pt x="320560" y="323926"/>
                  </a:lnTo>
                  <a:lnTo>
                    <a:pt x="320560" y="334670"/>
                  </a:lnTo>
                  <a:lnTo>
                    <a:pt x="320065" y="328968"/>
                  </a:lnTo>
                  <a:lnTo>
                    <a:pt x="320065" y="357251"/>
                  </a:lnTo>
                  <a:lnTo>
                    <a:pt x="319735" y="362064"/>
                  </a:lnTo>
                  <a:lnTo>
                    <a:pt x="319735" y="372414"/>
                  </a:lnTo>
                  <a:lnTo>
                    <a:pt x="319709" y="372821"/>
                  </a:lnTo>
                  <a:lnTo>
                    <a:pt x="319671" y="373024"/>
                  </a:lnTo>
                  <a:lnTo>
                    <a:pt x="319735" y="372414"/>
                  </a:lnTo>
                  <a:lnTo>
                    <a:pt x="319735" y="362064"/>
                  </a:lnTo>
                  <a:lnTo>
                    <a:pt x="319024" y="372414"/>
                  </a:lnTo>
                  <a:lnTo>
                    <a:pt x="320052" y="357200"/>
                  </a:lnTo>
                  <a:lnTo>
                    <a:pt x="320065" y="328968"/>
                  </a:lnTo>
                  <a:lnTo>
                    <a:pt x="318604" y="312077"/>
                  </a:lnTo>
                  <a:lnTo>
                    <a:pt x="316674" y="298577"/>
                  </a:lnTo>
                  <a:lnTo>
                    <a:pt x="318604" y="311988"/>
                  </a:lnTo>
                  <a:lnTo>
                    <a:pt x="320560" y="334670"/>
                  </a:lnTo>
                  <a:lnTo>
                    <a:pt x="320560" y="323926"/>
                  </a:lnTo>
                  <a:lnTo>
                    <a:pt x="319532" y="311988"/>
                  </a:lnTo>
                  <a:lnTo>
                    <a:pt x="316242" y="288925"/>
                  </a:lnTo>
                  <a:lnTo>
                    <a:pt x="315302" y="284022"/>
                  </a:lnTo>
                  <a:lnTo>
                    <a:pt x="315302" y="288975"/>
                  </a:lnTo>
                  <a:lnTo>
                    <a:pt x="313131" y="277622"/>
                  </a:lnTo>
                  <a:lnTo>
                    <a:pt x="315277" y="288772"/>
                  </a:lnTo>
                  <a:lnTo>
                    <a:pt x="315302" y="288975"/>
                  </a:lnTo>
                  <a:lnTo>
                    <a:pt x="315302" y="284022"/>
                  </a:lnTo>
                  <a:lnTo>
                    <a:pt x="311696" y="265163"/>
                  </a:lnTo>
                  <a:lnTo>
                    <a:pt x="310718" y="261061"/>
                  </a:lnTo>
                  <a:lnTo>
                    <a:pt x="310718" y="265099"/>
                  </a:lnTo>
                  <a:lnTo>
                    <a:pt x="308597" y="256171"/>
                  </a:lnTo>
                  <a:lnTo>
                    <a:pt x="310705" y="264972"/>
                  </a:lnTo>
                  <a:lnTo>
                    <a:pt x="310718" y="265099"/>
                  </a:lnTo>
                  <a:lnTo>
                    <a:pt x="310718" y="261061"/>
                  </a:lnTo>
                  <a:lnTo>
                    <a:pt x="305955" y="241071"/>
                  </a:lnTo>
                  <a:lnTo>
                    <a:pt x="304952" y="237553"/>
                  </a:lnTo>
                  <a:lnTo>
                    <a:pt x="304952" y="240919"/>
                  </a:lnTo>
                  <a:lnTo>
                    <a:pt x="303669" y="236435"/>
                  </a:lnTo>
                  <a:lnTo>
                    <a:pt x="304939" y="240842"/>
                  </a:lnTo>
                  <a:lnTo>
                    <a:pt x="304952" y="237553"/>
                  </a:lnTo>
                  <a:lnTo>
                    <a:pt x="299097" y="216954"/>
                  </a:lnTo>
                  <a:lnTo>
                    <a:pt x="298081" y="213906"/>
                  </a:lnTo>
                  <a:lnTo>
                    <a:pt x="298081" y="216865"/>
                  </a:lnTo>
                  <a:lnTo>
                    <a:pt x="292785" y="200939"/>
                  </a:lnTo>
                  <a:lnTo>
                    <a:pt x="298043" y="216687"/>
                  </a:lnTo>
                  <a:lnTo>
                    <a:pt x="298081" y="216865"/>
                  </a:lnTo>
                  <a:lnTo>
                    <a:pt x="298081" y="213906"/>
                  </a:lnTo>
                  <a:lnTo>
                    <a:pt x="291084" y="192900"/>
                  </a:lnTo>
                  <a:lnTo>
                    <a:pt x="290982" y="192582"/>
                  </a:lnTo>
                  <a:lnTo>
                    <a:pt x="289433" y="188607"/>
                  </a:lnTo>
                  <a:lnTo>
                    <a:pt x="289433" y="193154"/>
                  </a:lnTo>
                  <a:lnTo>
                    <a:pt x="280733" y="170827"/>
                  </a:lnTo>
                  <a:lnTo>
                    <a:pt x="289344" y="192900"/>
                  </a:lnTo>
                  <a:lnTo>
                    <a:pt x="289433" y="193154"/>
                  </a:lnTo>
                  <a:lnTo>
                    <a:pt x="289433" y="188607"/>
                  </a:lnTo>
                  <a:lnTo>
                    <a:pt x="272935" y="149720"/>
                  </a:lnTo>
                  <a:lnTo>
                    <a:pt x="252006" y="114439"/>
                  </a:lnTo>
                  <a:lnTo>
                    <a:pt x="218363" y="85763"/>
                  </a:lnTo>
                  <a:lnTo>
                    <a:pt x="214630" y="85001"/>
                  </a:lnTo>
                  <a:lnTo>
                    <a:pt x="210146" y="84061"/>
                  </a:lnTo>
                  <a:lnTo>
                    <a:pt x="202107" y="84569"/>
                  </a:lnTo>
                  <a:lnTo>
                    <a:pt x="194259" y="87274"/>
                  </a:lnTo>
                  <a:lnTo>
                    <a:pt x="190665" y="89598"/>
                  </a:lnTo>
                  <a:lnTo>
                    <a:pt x="190665" y="90690"/>
                  </a:lnTo>
                  <a:lnTo>
                    <a:pt x="187185" y="92951"/>
                  </a:lnTo>
                  <a:lnTo>
                    <a:pt x="190665" y="90690"/>
                  </a:lnTo>
                  <a:lnTo>
                    <a:pt x="190665" y="89598"/>
                  </a:lnTo>
                  <a:lnTo>
                    <a:pt x="164096" y="122377"/>
                  </a:lnTo>
                  <a:lnTo>
                    <a:pt x="158508" y="134505"/>
                  </a:lnTo>
                  <a:lnTo>
                    <a:pt x="158508" y="138480"/>
                  </a:lnTo>
                  <a:lnTo>
                    <a:pt x="158445" y="138620"/>
                  </a:lnTo>
                  <a:lnTo>
                    <a:pt x="155702" y="145224"/>
                  </a:lnTo>
                  <a:lnTo>
                    <a:pt x="158445" y="138620"/>
                  </a:lnTo>
                  <a:lnTo>
                    <a:pt x="158064" y="138620"/>
                  </a:lnTo>
                  <a:lnTo>
                    <a:pt x="157670" y="138620"/>
                  </a:lnTo>
                  <a:lnTo>
                    <a:pt x="157734" y="138480"/>
                  </a:lnTo>
                  <a:lnTo>
                    <a:pt x="158064" y="138620"/>
                  </a:lnTo>
                  <a:lnTo>
                    <a:pt x="158115" y="138480"/>
                  </a:lnTo>
                  <a:lnTo>
                    <a:pt x="158508" y="138480"/>
                  </a:lnTo>
                  <a:lnTo>
                    <a:pt x="158508" y="134505"/>
                  </a:lnTo>
                  <a:lnTo>
                    <a:pt x="157226" y="137274"/>
                  </a:lnTo>
                  <a:lnTo>
                    <a:pt x="156705" y="138480"/>
                  </a:lnTo>
                  <a:lnTo>
                    <a:pt x="154063" y="144907"/>
                  </a:lnTo>
                  <a:lnTo>
                    <a:pt x="149148" y="158356"/>
                  </a:lnTo>
                  <a:lnTo>
                    <a:pt x="140462" y="180911"/>
                  </a:lnTo>
                  <a:lnTo>
                    <a:pt x="128778" y="204800"/>
                  </a:lnTo>
                  <a:lnTo>
                    <a:pt x="111226" y="231000"/>
                  </a:lnTo>
                  <a:lnTo>
                    <a:pt x="84950" y="260477"/>
                  </a:lnTo>
                  <a:lnTo>
                    <a:pt x="73291" y="273380"/>
                  </a:lnTo>
                  <a:lnTo>
                    <a:pt x="66370" y="283819"/>
                  </a:lnTo>
                  <a:lnTo>
                    <a:pt x="66370" y="285445"/>
                  </a:lnTo>
                  <a:lnTo>
                    <a:pt x="62318" y="296164"/>
                  </a:lnTo>
                  <a:lnTo>
                    <a:pt x="61849" y="305943"/>
                  </a:lnTo>
                  <a:lnTo>
                    <a:pt x="62318" y="296075"/>
                  </a:lnTo>
                  <a:lnTo>
                    <a:pt x="66370" y="285445"/>
                  </a:lnTo>
                  <a:lnTo>
                    <a:pt x="66370" y="283819"/>
                  </a:lnTo>
                  <a:lnTo>
                    <a:pt x="65481" y="285153"/>
                  </a:lnTo>
                  <a:lnTo>
                    <a:pt x="61379" y="296075"/>
                  </a:lnTo>
                  <a:lnTo>
                    <a:pt x="60921" y="305943"/>
                  </a:lnTo>
                  <a:lnTo>
                    <a:pt x="60921" y="306070"/>
                  </a:lnTo>
                  <a:lnTo>
                    <a:pt x="66827" y="320128"/>
                  </a:lnTo>
                  <a:lnTo>
                    <a:pt x="79578" y="332867"/>
                  </a:lnTo>
                  <a:lnTo>
                    <a:pt x="97726" y="345211"/>
                  </a:lnTo>
                  <a:lnTo>
                    <a:pt x="133184" y="365721"/>
                  </a:lnTo>
                  <a:lnTo>
                    <a:pt x="139839" y="369658"/>
                  </a:lnTo>
                  <a:lnTo>
                    <a:pt x="146697" y="373824"/>
                  </a:lnTo>
                  <a:lnTo>
                    <a:pt x="172707" y="389953"/>
                  </a:lnTo>
                  <a:lnTo>
                    <a:pt x="184607" y="397205"/>
                  </a:lnTo>
                  <a:lnTo>
                    <a:pt x="196621" y="404253"/>
                  </a:lnTo>
                  <a:lnTo>
                    <a:pt x="208673" y="410883"/>
                  </a:lnTo>
                  <a:lnTo>
                    <a:pt x="210654" y="410883"/>
                  </a:lnTo>
                  <a:lnTo>
                    <a:pt x="212217" y="410883"/>
                  </a:lnTo>
                  <a:lnTo>
                    <a:pt x="214236" y="410883"/>
                  </a:lnTo>
                  <a:lnTo>
                    <a:pt x="201168" y="403860"/>
                  </a:lnTo>
                  <a:lnTo>
                    <a:pt x="188074" y="396278"/>
                  </a:lnTo>
                  <a:lnTo>
                    <a:pt x="186817" y="395516"/>
                  </a:lnTo>
                  <a:lnTo>
                    <a:pt x="186817" y="396608"/>
                  </a:lnTo>
                  <a:lnTo>
                    <a:pt x="174231" y="388962"/>
                  </a:lnTo>
                  <a:lnTo>
                    <a:pt x="157911" y="378853"/>
                  </a:lnTo>
                  <a:lnTo>
                    <a:pt x="186817" y="396608"/>
                  </a:lnTo>
                  <a:lnTo>
                    <a:pt x="186817" y="395516"/>
                  </a:lnTo>
                  <a:lnTo>
                    <a:pt x="129832" y="360807"/>
                  </a:lnTo>
                  <a:lnTo>
                    <a:pt x="99441" y="343242"/>
                  </a:lnTo>
                  <a:lnTo>
                    <a:pt x="81661" y="331228"/>
                  </a:lnTo>
                  <a:lnTo>
                    <a:pt x="69189" y="318998"/>
                  </a:lnTo>
                  <a:lnTo>
                    <a:pt x="63474" y="305727"/>
                  </a:lnTo>
                  <a:lnTo>
                    <a:pt x="63957" y="296252"/>
                  </a:lnTo>
                  <a:lnTo>
                    <a:pt x="67932" y="285978"/>
                  </a:lnTo>
                  <a:lnTo>
                    <a:pt x="75514" y="274739"/>
                  </a:lnTo>
                  <a:lnTo>
                    <a:pt x="113309" y="232549"/>
                  </a:lnTo>
                  <a:lnTo>
                    <a:pt x="131025" y="206108"/>
                  </a:lnTo>
                  <a:lnTo>
                    <a:pt x="142811" y="182003"/>
                  </a:lnTo>
                  <a:lnTo>
                    <a:pt x="156578" y="145567"/>
                  </a:lnTo>
                  <a:lnTo>
                    <a:pt x="159423" y="138696"/>
                  </a:lnTo>
                  <a:lnTo>
                    <a:pt x="180632" y="101650"/>
                  </a:lnTo>
                  <a:lnTo>
                    <a:pt x="201206" y="86575"/>
                  </a:lnTo>
                  <a:lnTo>
                    <a:pt x="211124" y="86575"/>
                  </a:lnTo>
                  <a:lnTo>
                    <a:pt x="250113" y="116268"/>
                  </a:lnTo>
                  <a:lnTo>
                    <a:pt x="270649" y="150901"/>
                  </a:lnTo>
                  <a:lnTo>
                    <a:pt x="288556" y="193484"/>
                  </a:lnTo>
                  <a:lnTo>
                    <a:pt x="303352" y="241350"/>
                  </a:lnTo>
                  <a:lnTo>
                    <a:pt x="313677" y="289306"/>
                  </a:lnTo>
                  <a:lnTo>
                    <a:pt x="318922" y="334695"/>
                  </a:lnTo>
                  <a:lnTo>
                    <a:pt x="319290" y="354914"/>
                  </a:lnTo>
                  <a:lnTo>
                    <a:pt x="318960" y="359740"/>
                  </a:lnTo>
                  <a:lnTo>
                    <a:pt x="318960" y="372897"/>
                  </a:lnTo>
                  <a:lnTo>
                    <a:pt x="318947" y="373024"/>
                  </a:lnTo>
                  <a:lnTo>
                    <a:pt x="316217" y="387591"/>
                  </a:lnTo>
                  <a:lnTo>
                    <a:pt x="318960" y="372897"/>
                  </a:lnTo>
                  <a:lnTo>
                    <a:pt x="318960" y="359740"/>
                  </a:lnTo>
                  <a:lnTo>
                    <a:pt x="318084" y="372541"/>
                  </a:lnTo>
                  <a:lnTo>
                    <a:pt x="315315" y="387350"/>
                  </a:lnTo>
                  <a:lnTo>
                    <a:pt x="314401" y="390347"/>
                  </a:lnTo>
                  <a:lnTo>
                    <a:pt x="314401" y="397040"/>
                  </a:lnTo>
                  <a:lnTo>
                    <a:pt x="311086" y="404672"/>
                  </a:lnTo>
                  <a:lnTo>
                    <a:pt x="314401" y="397040"/>
                  </a:lnTo>
                  <a:lnTo>
                    <a:pt x="314401" y="390347"/>
                  </a:lnTo>
                  <a:lnTo>
                    <a:pt x="313220" y="394195"/>
                  </a:lnTo>
                  <a:lnTo>
                    <a:pt x="310807" y="400392"/>
                  </a:lnTo>
                  <a:lnTo>
                    <a:pt x="308089" y="405955"/>
                  </a:lnTo>
                  <a:lnTo>
                    <a:pt x="305041" y="410883"/>
                  </a:lnTo>
                  <a:lnTo>
                    <a:pt x="306184" y="410883"/>
                  </a:lnTo>
                  <a:lnTo>
                    <a:pt x="306959" y="410883"/>
                  </a:lnTo>
                  <a:lnTo>
                    <a:pt x="308076" y="410883"/>
                  </a:lnTo>
                  <a:lnTo>
                    <a:pt x="312115" y="404672"/>
                  </a:lnTo>
                  <a:lnTo>
                    <a:pt x="315290" y="397205"/>
                  </a:lnTo>
                  <a:lnTo>
                    <a:pt x="315366" y="397040"/>
                  </a:lnTo>
                  <a:lnTo>
                    <a:pt x="317804" y="388010"/>
                  </a:lnTo>
                  <a:lnTo>
                    <a:pt x="320611" y="373024"/>
                  </a:lnTo>
                  <a:lnTo>
                    <a:pt x="321856" y="355092"/>
                  </a:lnTo>
                  <a:close/>
                </a:path>
                <a:path w="353059" h="411479">
                  <a:moveTo>
                    <a:pt x="337426" y="348462"/>
                  </a:moveTo>
                  <a:lnTo>
                    <a:pt x="336765" y="324954"/>
                  </a:lnTo>
                  <a:lnTo>
                    <a:pt x="335838" y="315722"/>
                  </a:lnTo>
                  <a:lnTo>
                    <a:pt x="335838" y="324980"/>
                  </a:lnTo>
                  <a:lnTo>
                    <a:pt x="333286" y="299631"/>
                  </a:lnTo>
                  <a:lnTo>
                    <a:pt x="335838" y="324980"/>
                  </a:lnTo>
                  <a:lnTo>
                    <a:pt x="335838" y="315722"/>
                  </a:lnTo>
                  <a:lnTo>
                    <a:pt x="334137" y="298767"/>
                  </a:lnTo>
                  <a:lnTo>
                    <a:pt x="333235" y="293128"/>
                  </a:lnTo>
                  <a:lnTo>
                    <a:pt x="333235" y="299008"/>
                  </a:lnTo>
                  <a:lnTo>
                    <a:pt x="331584" y="288683"/>
                  </a:lnTo>
                  <a:lnTo>
                    <a:pt x="333222" y="298881"/>
                  </a:lnTo>
                  <a:lnTo>
                    <a:pt x="333235" y="299008"/>
                  </a:lnTo>
                  <a:lnTo>
                    <a:pt x="333235" y="293128"/>
                  </a:lnTo>
                  <a:lnTo>
                    <a:pt x="329946" y="272542"/>
                  </a:lnTo>
                  <a:lnTo>
                    <a:pt x="324218" y="245186"/>
                  </a:lnTo>
                  <a:lnTo>
                    <a:pt x="323354" y="241820"/>
                  </a:lnTo>
                  <a:lnTo>
                    <a:pt x="323354" y="245605"/>
                  </a:lnTo>
                  <a:lnTo>
                    <a:pt x="322351" y="241706"/>
                  </a:lnTo>
                  <a:lnTo>
                    <a:pt x="322351" y="245402"/>
                  </a:lnTo>
                  <a:lnTo>
                    <a:pt x="321602" y="242531"/>
                  </a:lnTo>
                  <a:lnTo>
                    <a:pt x="322351" y="245402"/>
                  </a:lnTo>
                  <a:lnTo>
                    <a:pt x="322351" y="241706"/>
                  </a:lnTo>
                  <a:lnTo>
                    <a:pt x="319366" y="230060"/>
                  </a:lnTo>
                  <a:lnTo>
                    <a:pt x="323316" y="245402"/>
                  </a:lnTo>
                  <a:lnTo>
                    <a:pt x="323354" y="245605"/>
                  </a:lnTo>
                  <a:lnTo>
                    <a:pt x="323354" y="241820"/>
                  </a:lnTo>
                  <a:lnTo>
                    <a:pt x="317093" y="217398"/>
                  </a:lnTo>
                  <a:lnTo>
                    <a:pt x="316191" y="214426"/>
                  </a:lnTo>
                  <a:lnTo>
                    <a:pt x="316191" y="217652"/>
                  </a:lnTo>
                  <a:lnTo>
                    <a:pt x="315226" y="214503"/>
                  </a:lnTo>
                  <a:lnTo>
                    <a:pt x="315226" y="217652"/>
                  </a:lnTo>
                  <a:lnTo>
                    <a:pt x="306971" y="190423"/>
                  </a:lnTo>
                  <a:lnTo>
                    <a:pt x="315226" y="217652"/>
                  </a:lnTo>
                  <a:lnTo>
                    <a:pt x="315226" y="214503"/>
                  </a:lnTo>
                  <a:lnTo>
                    <a:pt x="307936" y="190423"/>
                  </a:lnTo>
                  <a:lnTo>
                    <a:pt x="316191" y="217652"/>
                  </a:lnTo>
                  <a:lnTo>
                    <a:pt x="316191" y="214426"/>
                  </a:lnTo>
                  <a:lnTo>
                    <a:pt x="299046" y="162445"/>
                  </a:lnTo>
                  <a:lnTo>
                    <a:pt x="277622" y="113880"/>
                  </a:lnTo>
                  <a:lnTo>
                    <a:pt x="253288" y="74383"/>
                  </a:lnTo>
                  <a:lnTo>
                    <a:pt x="215315" y="43370"/>
                  </a:lnTo>
                  <a:lnTo>
                    <a:pt x="205905" y="42037"/>
                  </a:lnTo>
                  <a:lnTo>
                    <a:pt x="196850" y="43522"/>
                  </a:lnTo>
                  <a:lnTo>
                    <a:pt x="188150" y="47802"/>
                  </a:lnTo>
                  <a:lnTo>
                    <a:pt x="179870" y="54876"/>
                  </a:lnTo>
                  <a:lnTo>
                    <a:pt x="171488" y="65532"/>
                  </a:lnTo>
                  <a:lnTo>
                    <a:pt x="164414" y="77978"/>
                  </a:lnTo>
                  <a:lnTo>
                    <a:pt x="164414" y="79844"/>
                  </a:lnTo>
                  <a:lnTo>
                    <a:pt x="157086" y="96812"/>
                  </a:lnTo>
                  <a:lnTo>
                    <a:pt x="152095" y="111518"/>
                  </a:lnTo>
                  <a:lnTo>
                    <a:pt x="157111" y="96723"/>
                  </a:lnTo>
                  <a:lnTo>
                    <a:pt x="164414" y="79844"/>
                  </a:lnTo>
                  <a:lnTo>
                    <a:pt x="164414" y="77978"/>
                  </a:lnTo>
                  <a:lnTo>
                    <a:pt x="163614" y="79375"/>
                  </a:lnTo>
                  <a:lnTo>
                    <a:pt x="156260" y="96354"/>
                  </a:lnTo>
                  <a:lnTo>
                    <a:pt x="151104" y="111874"/>
                  </a:lnTo>
                  <a:lnTo>
                    <a:pt x="151104" y="117398"/>
                  </a:lnTo>
                  <a:lnTo>
                    <a:pt x="147586" y="129387"/>
                  </a:lnTo>
                  <a:lnTo>
                    <a:pt x="149860" y="121551"/>
                  </a:lnTo>
                  <a:lnTo>
                    <a:pt x="151104" y="117398"/>
                  </a:lnTo>
                  <a:lnTo>
                    <a:pt x="151104" y="111874"/>
                  </a:lnTo>
                  <a:lnTo>
                    <a:pt x="150355" y="114134"/>
                  </a:lnTo>
                  <a:lnTo>
                    <a:pt x="150355" y="116687"/>
                  </a:lnTo>
                  <a:lnTo>
                    <a:pt x="149021" y="121081"/>
                  </a:lnTo>
                  <a:lnTo>
                    <a:pt x="146697" y="129108"/>
                  </a:lnTo>
                  <a:lnTo>
                    <a:pt x="138125" y="156057"/>
                  </a:lnTo>
                  <a:lnTo>
                    <a:pt x="150355" y="116687"/>
                  </a:lnTo>
                  <a:lnTo>
                    <a:pt x="150355" y="114134"/>
                  </a:lnTo>
                  <a:lnTo>
                    <a:pt x="148132" y="120815"/>
                  </a:lnTo>
                  <a:lnTo>
                    <a:pt x="145796" y="128866"/>
                  </a:lnTo>
                  <a:lnTo>
                    <a:pt x="137261" y="155689"/>
                  </a:lnTo>
                  <a:lnTo>
                    <a:pt x="124675" y="181152"/>
                  </a:lnTo>
                  <a:lnTo>
                    <a:pt x="102298" y="209626"/>
                  </a:lnTo>
                  <a:lnTo>
                    <a:pt x="48348" y="260832"/>
                  </a:lnTo>
                  <a:lnTo>
                    <a:pt x="37439" y="274840"/>
                  </a:lnTo>
                  <a:lnTo>
                    <a:pt x="31800" y="287134"/>
                  </a:lnTo>
                  <a:lnTo>
                    <a:pt x="31800" y="295021"/>
                  </a:lnTo>
                  <a:lnTo>
                    <a:pt x="31724" y="295808"/>
                  </a:lnTo>
                  <a:lnTo>
                    <a:pt x="31788" y="295021"/>
                  </a:lnTo>
                  <a:lnTo>
                    <a:pt x="31800" y="287134"/>
                  </a:lnTo>
                  <a:lnTo>
                    <a:pt x="31521" y="287731"/>
                  </a:lnTo>
                  <a:lnTo>
                    <a:pt x="30454" y="299745"/>
                  </a:lnTo>
                  <a:lnTo>
                    <a:pt x="37299" y="315988"/>
                  </a:lnTo>
                  <a:lnTo>
                    <a:pt x="52755" y="330682"/>
                  </a:lnTo>
                  <a:lnTo>
                    <a:pt x="74942" y="344868"/>
                  </a:lnTo>
                  <a:lnTo>
                    <a:pt x="123710" y="371322"/>
                  </a:lnTo>
                  <a:lnTo>
                    <a:pt x="170599" y="398551"/>
                  </a:lnTo>
                  <a:lnTo>
                    <a:pt x="192913" y="410883"/>
                  </a:lnTo>
                  <a:lnTo>
                    <a:pt x="194919" y="410883"/>
                  </a:lnTo>
                  <a:lnTo>
                    <a:pt x="196938" y="410883"/>
                  </a:lnTo>
                  <a:lnTo>
                    <a:pt x="198945" y="410883"/>
                  </a:lnTo>
                  <a:lnTo>
                    <a:pt x="186550" y="404291"/>
                  </a:lnTo>
                  <a:lnTo>
                    <a:pt x="171818" y="395808"/>
                  </a:lnTo>
                  <a:lnTo>
                    <a:pt x="171818" y="398170"/>
                  </a:lnTo>
                  <a:lnTo>
                    <a:pt x="124167" y="370509"/>
                  </a:lnTo>
                  <a:lnTo>
                    <a:pt x="107099" y="361264"/>
                  </a:lnTo>
                  <a:lnTo>
                    <a:pt x="116243" y="366128"/>
                  </a:lnTo>
                  <a:lnTo>
                    <a:pt x="124167" y="370509"/>
                  </a:lnTo>
                  <a:lnTo>
                    <a:pt x="132372" y="375183"/>
                  </a:lnTo>
                  <a:lnTo>
                    <a:pt x="171818" y="398170"/>
                  </a:lnTo>
                  <a:lnTo>
                    <a:pt x="171818" y="395808"/>
                  </a:lnTo>
                  <a:lnTo>
                    <a:pt x="125069" y="368871"/>
                  </a:lnTo>
                  <a:lnTo>
                    <a:pt x="76771" y="342684"/>
                  </a:lnTo>
                  <a:lnTo>
                    <a:pt x="55016" y="328879"/>
                  </a:lnTo>
                  <a:lnTo>
                    <a:pt x="39890" y="314782"/>
                  </a:lnTo>
                  <a:lnTo>
                    <a:pt x="33235" y="299427"/>
                  </a:lnTo>
                  <a:lnTo>
                    <a:pt x="32448" y="292379"/>
                  </a:lnTo>
                  <a:lnTo>
                    <a:pt x="34531" y="284962"/>
                  </a:lnTo>
                  <a:lnTo>
                    <a:pt x="66243" y="247599"/>
                  </a:lnTo>
                  <a:lnTo>
                    <a:pt x="104508" y="211378"/>
                  </a:lnTo>
                  <a:lnTo>
                    <a:pt x="127114" y="182587"/>
                  </a:lnTo>
                  <a:lnTo>
                    <a:pt x="139839" y="156819"/>
                  </a:lnTo>
                  <a:lnTo>
                    <a:pt x="152171" y="117106"/>
                  </a:lnTo>
                  <a:lnTo>
                    <a:pt x="158851" y="97396"/>
                  </a:lnTo>
                  <a:lnTo>
                    <a:pt x="181889" y="56807"/>
                  </a:lnTo>
                  <a:lnTo>
                    <a:pt x="205917" y="44856"/>
                  </a:lnTo>
                  <a:lnTo>
                    <a:pt x="214541" y="46062"/>
                  </a:lnTo>
                  <a:lnTo>
                    <a:pt x="251218" y="76263"/>
                  </a:lnTo>
                  <a:lnTo>
                    <a:pt x="275158" y="115189"/>
                  </a:lnTo>
                  <a:lnTo>
                    <a:pt x="296443" y="163474"/>
                  </a:lnTo>
                  <a:lnTo>
                    <a:pt x="314401" y="218160"/>
                  </a:lnTo>
                  <a:lnTo>
                    <a:pt x="327202" y="273037"/>
                  </a:lnTo>
                  <a:lnTo>
                    <a:pt x="333971" y="325043"/>
                  </a:lnTo>
                  <a:lnTo>
                    <a:pt x="334645" y="348272"/>
                  </a:lnTo>
                  <a:lnTo>
                    <a:pt x="333387" y="368515"/>
                  </a:lnTo>
                  <a:lnTo>
                    <a:pt x="330212" y="385457"/>
                  </a:lnTo>
                  <a:lnTo>
                    <a:pt x="328015" y="392645"/>
                  </a:lnTo>
                  <a:lnTo>
                    <a:pt x="326466" y="396722"/>
                  </a:lnTo>
                  <a:lnTo>
                    <a:pt x="326466" y="399364"/>
                  </a:lnTo>
                  <a:lnTo>
                    <a:pt x="323951" y="404837"/>
                  </a:lnTo>
                  <a:lnTo>
                    <a:pt x="326466" y="399364"/>
                  </a:lnTo>
                  <a:lnTo>
                    <a:pt x="326466" y="396722"/>
                  </a:lnTo>
                  <a:lnTo>
                    <a:pt x="325488" y="399288"/>
                  </a:lnTo>
                  <a:lnTo>
                    <a:pt x="322668" y="405371"/>
                  </a:lnTo>
                  <a:lnTo>
                    <a:pt x="319544" y="410883"/>
                  </a:lnTo>
                  <a:lnTo>
                    <a:pt x="320649" y="410883"/>
                  </a:lnTo>
                  <a:lnTo>
                    <a:pt x="321703" y="410883"/>
                  </a:lnTo>
                  <a:lnTo>
                    <a:pt x="322795" y="410883"/>
                  </a:lnTo>
                  <a:lnTo>
                    <a:pt x="325742" y="405447"/>
                  </a:lnTo>
                  <a:lnTo>
                    <a:pt x="328422" y="399516"/>
                  </a:lnTo>
                  <a:lnTo>
                    <a:pt x="330809" y="393103"/>
                  </a:lnTo>
                  <a:lnTo>
                    <a:pt x="332917" y="386194"/>
                  </a:lnTo>
                  <a:lnTo>
                    <a:pt x="336143" y="368985"/>
                  </a:lnTo>
                  <a:lnTo>
                    <a:pt x="337426" y="348462"/>
                  </a:lnTo>
                  <a:close/>
                </a:path>
                <a:path w="353059" h="411479">
                  <a:moveTo>
                    <a:pt x="352882" y="347764"/>
                  </a:moveTo>
                  <a:lnTo>
                    <a:pt x="350621" y="300355"/>
                  </a:lnTo>
                  <a:lnTo>
                    <a:pt x="342214" y="249135"/>
                  </a:lnTo>
                  <a:lnTo>
                    <a:pt x="328383" y="194411"/>
                  </a:lnTo>
                  <a:lnTo>
                    <a:pt x="310286" y="140804"/>
                  </a:lnTo>
                  <a:lnTo>
                    <a:pt x="308343" y="136029"/>
                  </a:lnTo>
                  <a:lnTo>
                    <a:pt x="308343" y="141554"/>
                  </a:lnTo>
                  <a:lnTo>
                    <a:pt x="298183" y="116535"/>
                  </a:lnTo>
                  <a:lnTo>
                    <a:pt x="308343" y="141554"/>
                  </a:lnTo>
                  <a:lnTo>
                    <a:pt x="308343" y="136029"/>
                  </a:lnTo>
                  <a:lnTo>
                    <a:pt x="289331" y="92214"/>
                  </a:lnTo>
                  <a:lnTo>
                    <a:pt x="265379" y="49720"/>
                  </a:lnTo>
                  <a:lnTo>
                    <a:pt x="241300" y="19507"/>
                  </a:lnTo>
                  <a:lnTo>
                    <a:pt x="205828" y="0"/>
                  </a:lnTo>
                  <a:lnTo>
                    <a:pt x="194881" y="1181"/>
                  </a:lnTo>
                  <a:lnTo>
                    <a:pt x="179019" y="10706"/>
                  </a:lnTo>
                  <a:lnTo>
                    <a:pt x="164896" y="29514"/>
                  </a:lnTo>
                  <a:lnTo>
                    <a:pt x="152539" y="57518"/>
                  </a:lnTo>
                  <a:lnTo>
                    <a:pt x="149072" y="69799"/>
                  </a:lnTo>
                  <a:lnTo>
                    <a:pt x="149072" y="75438"/>
                  </a:lnTo>
                  <a:lnTo>
                    <a:pt x="141452" y="106553"/>
                  </a:lnTo>
                  <a:lnTo>
                    <a:pt x="133527" y="137236"/>
                  </a:lnTo>
                  <a:lnTo>
                    <a:pt x="149072" y="75438"/>
                  </a:lnTo>
                  <a:lnTo>
                    <a:pt x="149072" y="69799"/>
                  </a:lnTo>
                  <a:lnTo>
                    <a:pt x="142697" y="92367"/>
                  </a:lnTo>
                  <a:lnTo>
                    <a:pt x="142697" y="95758"/>
                  </a:lnTo>
                  <a:lnTo>
                    <a:pt x="140322" y="106311"/>
                  </a:lnTo>
                  <a:lnTo>
                    <a:pt x="132448" y="136791"/>
                  </a:lnTo>
                  <a:lnTo>
                    <a:pt x="142697" y="95758"/>
                  </a:lnTo>
                  <a:lnTo>
                    <a:pt x="142697" y="92367"/>
                  </a:lnTo>
                  <a:lnTo>
                    <a:pt x="141795" y="95554"/>
                  </a:lnTo>
                  <a:lnTo>
                    <a:pt x="139407" y="106095"/>
                  </a:lnTo>
                  <a:lnTo>
                    <a:pt x="131584" y="136423"/>
                  </a:lnTo>
                  <a:lnTo>
                    <a:pt x="118491" y="161861"/>
                  </a:lnTo>
                  <a:lnTo>
                    <a:pt x="91973" y="190525"/>
                  </a:lnTo>
                  <a:lnTo>
                    <a:pt x="43878" y="230479"/>
                  </a:lnTo>
                  <a:lnTo>
                    <a:pt x="23380" y="248285"/>
                  </a:lnTo>
                  <a:lnTo>
                    <a:pt x="9359" y="264502"/>
                  </a:lnTo>
                  <a:lnTo>
                    <a:pt x="1638" y="279450"/>
                  </a:lnTo>
                  <a:lnTo>
                    <a:pt x="0" y="293382"/>
                  </a:lnTo>
                  <a:lnTo>
                    <a:pt x="7924" y="311937"/>
                  </a:lnTo>
                  <a:lnTo>
                    <a:pt x="26263" y="328650"/>
                  </a:lnTo>
                  <a:lnTo>
                    <a:pt x="52743" y="344754"/>
                  </a:lnTo>
                  <a:lnTo>
                    <a:pt x="107607" y="372986"/>
                  </a:lnTo>
                  <a:lnTo>
                    <a:pt x="166458" y="405536"/>
                  </a:lnTo>
                  <a:lnTo>
                    <a:pt x="176517" y="410883"/>
                  </a:lnTo>
                  <a:lnTo>
                    <a:pt x="178523" y="410883"/>
                  </a:lnTo>
                  <a:lnTo>
                    <a:pt x="181013" y="410883"/>
                  </a:lnTo>
                  <a:lnTo>
                    <a:pt x="183045" y="410883"/>
                  </a:lnTo>
                  <a:lnTo>
                    <a:pt x="160489" y="398856"/>
                  </a:lnTo>
                  <a:lnTo>
                    <a:pt x="109004" y="370306"/>
                  </a:lnTo>
                  <a:lnTo>
                    <a:pt x="54686" y="342379"/>
                  </a:lnTo>
                  <a:lnTo>
                    <a:pt x="28689" y="326694"/>
                  </a:lnTo>
                  <a:lnTo>
                    <a:pt x="10718" y="310642"/>
                  </a:lnTo>
                  <a:lnTo>
                    <a:pt x="2997" y="293090"/>
                  </a:lnTo>
                  <a:lnTo>
                    <a:pt x="3060" y="286880"/>
                  </a:lnTo>
                  <a:lnTo>
                    <a:pt x="25285" y="250659"/>
                  </a:lnTo>
                  <a:lnTo>
                    <a:pt x="94322" y="192468"/>
                  </a:lnTo>
                  <a:lnTo>
                    <a:pt x="121132" y="163449"/>
                  </a:lnTo>
                  <a:lnTo>
                    <a:pt x="134391" y="137604"/>
                  </a:lnTo>
                  <a:lnTo>
                    <a:pt x="149961" y="75704"/>
                  </a:lnTo>
                  <a:lnTo>
                    <a:pt x="155575" y="57988"/>
                  </a:lnTo>
                  <a:lnTo>
                    <a:pt x="174561" y="20231"/>
                  </a:lnTo>
                  <a:lnTo>
                    <a:pt x="200964" y="2946"/>
                  </a:lnTo>
                  <a:lnTo>
                    <a:pt x="203657" y="2946"/>
                  </a:lnTo>
                  <a:lnTo>
                    <a:pt x="239179" y="21653"/>
                  </a:lnTo>
                  <a:lnTo>
                    <a:pt x="262928" y="51485"/>
                  </a:lnTo>
                  <a:lnTo>
                    <a:pt x="286613" y="93535"/>
                  </a:lnTo>
                  <a:lnTo>
                    <a:pt x="307479" y="141897"/>
                  </a:lnTo>
                  <a:lnTo>
                    <a:pt x="325488" y="195262"/>
                  </a:lnTo>
                  <a:lnTo>
                    <a:pt x="339267" y="249732"/>
                  </a:lnTo>
                  <a:lnTo>
                    <a:pt x="347637" y="300697"/>
                  </a:lnTo>
                  <a:lnTo>
                    <a:pt x="349885" y="347522"/>
                  </a:lnTo>
                  <a:lnTo>
                    <a:pt x="348373" y="367042"/>
                  </a:lnTo>
                  <a:lnTo>
                    <a:pt x="337223" y="404850"/>
                  </a:lnTo>
                  <a:lnTo>
                    <a:pt x="333997" y="410883"/>
                  </a:lnTo>
                  <a:lnTo>
                    <a:pt x="335064" y="410883"/>
                  </a:lnTo>
                  <a:lnTo>
                    <a:pt x="336384" y="410883"/>
                  </a:lnTo>
                  <a:lnTo>
                    <a:pt x="337464" y="410883"/>
                  </a:lnTo>
                  <a:lnTo>
                    <a:pt x="340499" y="404952"/>
                  </a:lnTo>
                  <a:lnTo>
                    <a:pt x="343281" y="398564"/>
                  </a:lnTo>
                  <a:lnTo>
                    <a:pt x="345782" y="391693"/>
                  </a:lnTo>
                  <a:lnTo>
                    <a:pt x="348018" y="384365"/>
                  </a:lnTo>
                  <a:lnTo>
                    <a:pt x="351332" y="367563"/>
                  </a:lnTo>
                  <a:lnTo>
                    <a:pt x="352882" y="34776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95844" y="3218907"/>
              <a:ext cx="173551" cy="245043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7155358" y="2941497"/>
              <a:ext cx="499109" cy="288290"/>
            </a:xfrm>
            <a:custGeom>
              <a:avLst/>
              <a:gdLst/>
              <a:ahLst/>
              <a:cxnLst/>
              <a:rect l="l" t="t" r="r" b="b"/>
              <a:pathLst>
                <a:path w="499109" h="288289">
                  <a:moveTo>
                    <a:pt x="175920" y="0"/>
                  </a:moveTo>
                  <a:lnTo>
                    <a:pt x="174167" y="0"/>
                  </a:lnTo>
                  <a:lnTo>
                    <a:pt x="172135" y="7048"/>
                  </a:lnTo>
                  <a:lnTo>
                    <a:pt x="169138" y="14389"/>
                  </a:lnTo>
                  <a:lnTo>
                    <a:pt x="142265" y="44272"/>
                  </a:lnTo>
                  <a:lnTo>
                    <a:pt x="124548" y="54216"/>
                  </a:lnTo>
                  <a:lnTo>
                    <a:pt x="119151" y="57581"/>
                  </a:lnTo>
                  <a:lnTo>
                    <a:pt x="113182" y="62369"/>
                  </a:lnTo>
                  <a:lnTo>
                    <a:pt x="106299" y="69303"/>
                  </a:lnTo>
                  <a:lnTo>
                    <a:pt x="103339" y="72567"/>
                  </a:lnTo>
                  <a:lnTo>
                    <a:pt x="101993" y="72644"/>
                  </a:lnTo>
                  <a:lnTo>
                    <a:pt x="100939" y="72351"/>
                  </a:lnTo>
                  <a:lnTo>
                    <a:pt x="100469" y="70624"/>
                  </a:lnTo>
                  <a:lnTo>
                    <a:pt x="100622" y="63436"/>
                  </a:lnTo>
                  <a:lnTo>
                    <a:pt x="115138" y="21094"/>
                  </a:lnTo>
                  <a:lnTo>
                    <a:pt x="126707" y="0"/>
                  </a:lnTo>
                  <a:lnTo>
                    <a:pt x="124701" y="0"/>
                  </a:lnTo>
                  <a:lnTo>
                    <a:pt x="106807" y="35941"/>
                  </a:lnTo>
                  <a:lnTo>
                    <a:pt x="98793" y="70967"/>
                  </a:lnTo>
                  <a:lnTo>
                    <a:pt x="99161" y="72771"/>
                  </a:lnTo>
                  <a:lnTo>
                    <a:pt x="99936" y="73850"/>
                  </a:lnTo>
                  <a:lnTo>
                    <a:pt x="101803" y="74269"/>
                  </a:lnTo>
                  <a:lnTo>
                    <a:pt x="103352" y="74269"/>
                  </a:lnTo>
                  <a:lnTo>
                    <a:pt x="105244" y="73012"/>
                  </a:lnTo>
                  <a:lnTo>
                    <a:pt x="107569" y="70446"/>
                  </a:lnTo>
                  <a:lnTo>
                    <a:pt x="114312" y="63665"/>
                  </a:lnTo>
                  <a:lnTo>
                    <a:pt x="120142" y="58978"/>
                  </a:lnTo>
                  <a:lnTo>
                    <a:pt x="125425" y="55702"/>
                  </a:lnTo>
                  <a:lnTo>
                    <a:pt x="136385" y="49999"/>
                  </a:lnTo>
                  <a:lnTo>
                    <a:pt x="143103" y="45758"/>
                  </a:lnTo>
                  <a:lnTo>
                    <a:pt x="170776" y="14935"/>
                  </a:lnTo>
                  <a:lnTo>
                    <a:pt x="173850" y="7302"/>
                  </a:lnTo>
                  <a:lnTo>
                    <a:pt x="175920" y="0"/>
                  </a:lnTo>
                  <a:close/>
                </a:path>
                <a:path w="499109" h="288289">
                  <a:moveTo>
                    <a:pt x="181317" y="18427"/>
                  </a:moveTo>
                  <a:lnTo>
                    <a:pt x="180886" y="19304"/>
                  </a:lnTo>
                  <a:lnTo>
                    <a:pt x="180555" y="20205"/>
                  </a:lnTo>
                  <a:lnTo>
                    <a:pt x="180949" y="19532"/>
                  </a:lnTo>
                  <a:lnTo>
                    <a:pt x="181317" y="18427"/>
                  </a:lnTo>
                  <a:close/>
                </a:path>
                <a:path w="499109" h="288289">
                  <a:moveTo>
                    <a:pt x="187350" y="0"/>
                  </a:moveTo>
                  <a:lnTo>
                    <a:pt x="186474" y="0"/>
                  </a:lnTo>
                  <a:lnTo>
                    <a:pt x="184213" y="10083"/>
                  </a:lnTo>
                  <a:lnTo>
                    <a:pt x="180949" y="19532"/>
                  </a:lnTo>
                  <a:lnTo>
                    <a:pt x="176593" y="28067"/>
                  </a:lnTo>
                  <a:lnTo>
                    <a:pt x="171094" y="35369"/>
                  </a:lnTo>
                  <a:lnTo>
                    <a:pt x="163220" y="44145"/>
                  </a:lnTo>
                  <a:lnTo>
                    <a:pt x="156311" y="52235"/>
                  </a:lnTo>
                  <a:lnTo>
                    <a:pt x="150228" y="59613"/>
                  </a:lnTo>
                  <a:lnTo>
                    <a:pt x="138176" y="74536"/>
                  </a:lnTo>
                  <a:lnTo>
                    <a:pt x="132080" y="81610"/>
                  </a:lnTo>
                  <a:lnTo>
                    <a:pt x="98590" y="98920"/>
                  </a:lnTo>
                  <a:lnTo>
                    <a:pt x="91249" y="98920"/>
                  </a:lnTo>
                  <a:lnTo>
                    <a:pt x="90843" y="99161"/>
                  </a:lnTo>
                  <a:lnTo>
                    <a:pt x="90411" y="99339"/>
                  </a:lnTo>
                  <a:lnTo>
                    <a:pt x="90601" y="99225"/>
                  </a:lnTo>
                  <a:lnTo>
                    <a:pt x="91224" y="98856"/>
                  </a:lnTo>
                  <a:lnTo>
                    <a:pt x="98628" y="98856"/>
                  </a:lnTo>
                  <a:lnTo>
                    <a:pt x="105702" y="98183"/>
                  </a:lnTo>
                  <a:lnTo>
                    <a:pt x="138137" y="74485"/>
                  </a:lnTo>
                  <a:lnTo>
                    <a:pt x="150190" y="59563"/>
                  </a:lnTo>
                  <a:lnTo>
                    <a:pt x="156260" y="52184"/>
                  </a:lnTo>
                  <a:lnTo>
                    <a:pt x="163182" y="44094"/>
                  </a:lnTo>
                  <a:lnTo>
                    <a:pt x="171043" y="35318"/>
                  </a:lnTo>
                  <a:lnTo>
                    <a:pt x="176237" y="28486"/>
                  </a:lnTo>
                  <a:lnTo>
                    <a:pt x="180555" y="20205"/>
                  </a:lnTo>
                  <a:lnTo>
                    <a:pt x="183959" y="10655"/>
                  </a:lnTo>
                  <a:lnTo>
                    <a:pt x="186397" y="0"/>
                  </a:lnTo>
                  <a:lnTo>
                    <a:pt x="185458" y="0"/>
                  </a:lnTo>
                  <a:lnTo>
                    <a:pt x="183045" y="10477"/>
                  </a:lnTo>
                  <a:lnTo>
                    <a:pt x="179705" y="19850"/>
                  </a:lnTo>
                  <a:lnTo>
                    <a:pt x="175450" y="27990"/>
                  </a:lnTo>
                  <a:lnTo>
                    <a:pt x="170357" y="34696"/>
                  </a:lnTo>
                  <a:lnTo>
                    <a:pt x="162483" y="43484"/>
                  </a:lnTo>
                  <a:lnTo>
                    <a:pt x="155549" y="51587"/>
                  </a:lnTo>
                  <a:lnTo>
                    <a:pt x="149466" y="58978"/>
                  </a:lnTo>
                  <a:lnTo>
                    <a:pt x="137439" y="73863"/>
                  </a:lnTo>
                  <a:lnTo>
                    <a:pt x="131381" y="80899"/>
                  </a:lnTo>
                  <a:lnTo>
                    <a:pt x="98539" y="97929"/>
                  </a:lnTo>
                  <a:lnTo>
                    <a:pt x="90944" y="97929"/>
                  </a:lnTo>
                  <a:lnTo>
                    <a:pt x="89306" y="98920"/>
                  </a:lnTo>
                  <a:lnTo>
                    <a:pt x="89306" y="99745"/>
                  </a:lnTo>
                  <a:lnTo>
                    <a:pt x="89115" y="99809"/>
                  </a:lnTo>
                  <a:lnTo>
                    <a:pt x="89281" y="99809"/>
                  </a:lnTo>
                  <a:lnTo>
                    <a:pt x="87261" y="99847"/>
                  </a:lnTo>
                  <a:lnTo>
                    <a:pt x="86182" y="99225"/>
                  </a:lnTo>
                  <a:lnTo>
                    <a:pt x="87210" y="99809"/>
                  </a:lnTo>
                  <a:lnTo>
                    <a:pt x="87337" y="99809"/>
                  </a:lnTo>
                  <a:lnTo>
                    <a:pt x="86220" y="99161"/>
                  </a:lnTo>
                  <a:lnTo>
                    <a:pt x="85509" y="98259"/>
                  </a:lnTo>
                  <a:lnTo>
                    <a:pt x="85598" y="98425"/>
                  </a:lnTo>
                  <a:lnTo>
                    <a:pt x="82829" y="94475"/>
                  </a:lnTo>
                  <a:lnTo>
                    <a:pt x="82499" y="88265"/>
                  </a:lnTo>
                  <a:lnTo>
                    <a:pt x="82372" y="85877"/>
                  </a:lnTo>
                  <a:lnTo>
                    <a:pt x="82880" y="82283"/>
                  </a:lnTo>
                  <a:lnTo>
                    <a:pt x="83921" y="75158"/>
                  </a:lnTo>
                  <a:lnTo>
                    <a:pt x="84010" y="74536"/>
                  </a:lnTo>
                  <a:lnTo>
                    <a:pt x="84099" y="74015"/>
                  </a:lnTo>
                  <a:lnTo>
                    <a:pt x="84696" y="70739"/>
                  </a:lnTo>
                  <a:lnTo>
                    <a:pt x="84150" y="73863"/>
                  </a:lnTo>
                  <a:lnTo>
                    <a:pt x="82397" y="85750"/>
                  </a:lnTo>
                  <a:lnTo>
                    <a:pt x="82702" y="91528"/>
                  </a:lnTo>
                  <a:lnTo>
                    <a:pt x="82740" y="92290"/>
                  </a:lnTo>
                  <a:lnTo>
                    <a:pt x="82867" y="94424"/>
                  </a:lnTo>
                  <a:lnTo>
                    <a:pt x="86004" y="98856"/>
                  </a:lnTo>
                  <a:lnTo>
                    <a:pt x="86347" y="99225"/>
                  </a:lnTo>
                  <a:lnTo>
                    <a:pt x="87236" y="99745"/>
                  </a:lnTo>
                  <a:lnTo>
                    <a:pt x="89306" y="99745"/>
                  </a:lnTo>
                  <a:lnTo>
                    <a:pt x="89306" y="98920"/>
                  </a:lnTo>
                  <a:lnTo>
                    <a:pt x="88798" y="99225"/>
                  </a:lnTo>
                  <a:lnTo>
                    <a:pt x="87401" y="99225"/>
                  </a:lnTo>
                  <a:lnTo>
                    <a:pt x="86156" y="97459"/>
                  </a:lnTo>
                  <a:lnTo>
                    <a:pt x="84048" y="88912"/>
                  </a:lnTo>
                  <a:lnTo>
                    <a:pt x="84988" y="74485"/>
                  </a:lnTo>
                  <a:lnTo>
                    <a:pt x="97116" y="31445"/>
                  </a:lnTo>
                  <a:lnTo>
                    <a:pt x="112064" y="0"/>
                  </a:lnTo>
                  <a:lnTo>
                    <a:pt x="110998" y="0"/>
                  </a:lnTo>
                  <a:lnTo>
                    <a:pt x="91287" y="44805"/>
                  </a:lnTo>
                  <a:lnTo>
                    <a:pt x="88011" y="55803"/>
                  </a:lnTo>
                  <a:lnTo>
                    <a:pt x="88582" y="53530"/>
                  </a:lnTo>
                  <a:lnTo>
                    <a:pt x="102247" y="16992"/>
                  </a:lnTo>
                  <a:lnTo>
                    <a:pt x="110921" y="0"/>
                  </a:lnTo>
                  <a:lnTo>
                    <a:pt x="109855" y="0"/>
                  </a:lnTo>
                  <a:lnTo>
                    <a:pt x="91147" y="42125"/>
                  </a:lnTo>
                  <a:lnTo>
                    <a:pt x="87198" y="55232"/>
                  </a:lnTo>
                  <a:lnTo>
                    <a:pt x="87198" y="59016"/>
                  </a:lnTo>
                  <a:lnTo>
                    <a:pt x="85598" y="65862"/>
                  </a:lnTo>
                  <a:lnTo>
                    <a:pt x="85902" y="64211"/>
                  </a:lnTo>
                  <a:lnTo>
                    <a:pt x="87198" y="59016"/>
                  </a:lnTo>
                  <a:lnTo>
                    <a:pt x="87198" y="55232"/>
                  </a:lnTo>
                  <a:lnTo>
                    <a:pt x="84988" y="64020"/>
                  </a:lnTo>
                  <a:lnTo>
                    <a:pt x="83146" y="74015"/>
                  </a:lnTo>
                  <a:lnTo>
                    <a:pt x="81419" y="85877"/>
                  </a:lnTo>
                  <a:lnTo>
                    <a:pt x="81788" y="92354"/>
                  </a:lnTo>
                  <a:lnTo>
                    <a:pt x="81838" y="93129"/>
                  </a:lnTo>
                  <a:lnTo>
                    <a:pt x="81940" y="94818"/>
                  </a:lnTo>
                  <a:lnTo>
                    <a:pt x="85471" y="99847"/>
                  </a:lnTo>
                  <a:lnTo>
                    <a:pt x="85585" y="99987"/>
                  </a:lnTo>
                  <a:lnTo>
                    <a:pt x="86906" y="100736"/>
                  </a:lnTo>
                  <a:lnTo>
                    <a:pt x="89420" y="100736"/>
                  </a:lnTo>
                  <a:lnTo>
                    <a:pt x="90500" y="100406"/>
                  </a:lnTo>
                  <a:lnTo>
                    <a:pt x="91490" y="99847"/>
                  </a:lnTo>
                  <a:lnTo>
                    <a:pt x="98767" y="99847"/>
                  </a:lnTo>
                  <a:lnTo>
                    <a:pt x="105130" y="99212"/>
                  </a:lnTo>
                  <a:lnTo>
                    <a:pt x="105638" y="99212"/>
                  </a:lnTo>
                  <a:lnTo>
                    <a:pt x="113169" y="97091"/>
                  </a:lnTo>
                  <a:lnTo>
                    <a:pt x="150952" y="60210"/>
                  </a:lnTo>
                  <a:lnTo>
                    <a:pt x="157022" y="52832"/>
                  </a:lnTo>
                  <a:lnTo>
                    <a:pt x="163931" y="44767"/>
                  </a:lnTo>
                  <a:lnTo>
                    <a:pt x="171780" y="36004"/>
                  </a:lnTo>
                  <a:lnTo>
                    <a:pt x="177368" y="28575"/>
                  </a:lnTo>
                  <a:lnTo>
                    <a:pt x="181775" y="19888"/>
                  </a:lnTo>
                  <a:lnTo>
                    <a:pt x="185077" y="10261"/>
                  </a:lnTo>
                  <a:lnTo>
                    <a:pt x="187350" y="0"/>
                  </a:lnTo>
                  <a:close/>
                </a:path>
                <a:path w="499109" h="288289">
                  <a:moveTo>
                    <a:pt x="199136" y="0"/>
                  </a:moveTo>
                  <a:lnTo>
                    <a:pt x="198196" y="0"/>
                  </a:lnTo>
                  <a:lnTo>
                    <a:pt x="197916" y="0"/>
                  </a:lnTo>
                  <a:lnTo>
                    <a:pt x="196977" y="0"/>
                  </a:lnTo>
                  <a:lnTo>
                    <a:pt x="194602" y="12687"/>
                  </a:lnTo>
                  <a:lnTo>
                    <a:pt x="191147" y="23825"/>
                  </a:lnTo>
                  <a:lnTo>
                    <a:pt x="186664" y="33235"/>
                  </a:lnTo>
                  <a:lnTo>
                    <a:pt x="181203" y="40728"/>
                  </a:lnTo>
                  <a:lnTo>
                    <a:pt x="168948" y="55194"/>
                  </a:lnTo>
                  <a:lnTo>
                    <a:pt x="158597" y="69151"/>
                  </a:lnTo>
                  <a:lnTo>
                    <a:pt x="149796" y="82334"/>
                  </a:lnTo>
                  <a:lnTo>
                    <a:pt x="136309" y="103835"/>
                  </a:lnTo>
                  <a:lnTo>
                    <a:pt x="136309" y="105587"/>
                  </a:lnTo>
                  <a:lnTo>
                    <a:pt x="129971" y="114884"/>
                  </a:lnTo>
                  <a:lnTo>
                    <a:pt x="123634" y="122580"/>
                  </a:lnTo>
                  <a:lnTo>
                    <a:pt x="129959" y="114884"/>
                  </a:lnTo>
                  <a:lnTo>
                    <a:pt x="136309" y="105587"/>
                  </a:lnTo>
                  <a:lnTo>
                    <a:pt x="136309" y="103835"/>
                  </a:lnTo>
                  <a:lnTo>
                    <a:pt x="135547" y="105041"/>
                  </a:lnTo>
                  <a:lnTo>
                    <a:pt x="129260" y="114274"/>
                  </a:lnTo>
                  <a:lnTo>
                    <a:pt x="122999" y="121907"/>
                  </a:lnTo>
                  <a:lnTo>
                    <a:pt x="116420" y="127723"/>
                  </a:lnTo>
                  <a:lnTo>
                    <a:pt x="106807" y="132753"/>
                  </a:lnTo>
                  <a:lnTo>
                    <a:pt x="97066" y="134277"/>
                  </a:lnTo>
                  <a:lnTo>
                    <a:pt x="87007" y="132295"/>
                  </a:lnTo>
                  <a:lnTo>
                    <a:pt x="83591" y="130505"/>
                  </a:lnTo>
                  <a:lnTo>
                    <a:pt x="83591" y="132676"/>
                  </a:lnTo>
                  <a:lnTo>
                    <a:pt x="83591" y="132981"/>
                  </a:lnTo>
                  <a:lnTo>
                    <a:pt x="75806" y="127952"/>
                  </a:lnTo>
                  <a:lnTo>
                    <a:pt x="75971" y="127939"/>
                  </a:lnTo>
                  <a:lnTo>
                    <a:pt x="83591" y="132981"/>
                  </a:lnTo>
                  <a:lnTo>
                    <a:pt x="83591" y="132676"/>
                  </a:lnTo>
                  <a:lnTo>
                    <a:pt x="75895" y="127596"/>
                  </a:lnTo>
                  <a:lnTo>
                    <a:pt x="83591" y="132676"/>
                  </a:lnTo>
                  <a:lnTo>
                    <a:pt x="83591" y="130505"/>
                  </a:lnTo>
                  <a:lnTo>
                    <a:pt x="76136" y="126580"/>
                  </a:lnTo>
                  <a:lnTo>
                    <a:pt x="73621" y="126885"/>
                  </a:lnTo>
                  <a:lnTo>
                    <a:pt x="71831" y="125374"/>
                  </a:lnTo>
                  <a:lnTo>
                    <a:pt x="70446" y="122161"/>
                  </a:lnTo>
                  <a:lnTo>
                    <a:pt x="67894" y="108953"/>
                  </a:lnTo>
                  <a:lnTo>
                    <a:pt x="68694" y="89115"/>
                  </a:lnTo>
                  <a:lnTo>
                    <a:pt x="82194" y="35039"/>
                  </a:lnTo>
                  <a:lnTo>
                    <a:pt x="97701" y="0"/>
                  </a:lnTo>
                  <a:lnTo>
                    <a:pt x="96634" y="0"/>
                  </a:lnTo>
                  <a:lnTo>
                    <a:pt x="96316" y="0"/>
                  </a:lnTo>
                  <a:lnTo>
                    <a:pt x="95262" y="0"/>
                  </a:lnTo>
                  <a:lnTo>
                    <a:pt x="91084" y="8420"/>
                  </a:lnTo>
                  <a:lnTo>
                    <a:pt x="71196" y="63690"/>
                  </a:lnTo>
                  <a:lnTo>
                    <a:pt x="65811" y="109474"/>
                  </a:lnTo>
                  <a:lnTo>
                    <a:pt x="68478" y="123012"/>
                  </a:lnTo>
                  <a:lnTo>
                    <a:pt x="70612" y="127952"/>
                  </a:lnTo>
                  <a:lnTo>
                    <a:pt x="73482" y="128905"/>
                  </a:lnTo>
                  <a:lnTo>
                    <a:pt x="75590" y="128803"/>
                  </a:lnTo>
                  <a:lnTo>
                    <a:pt x="83312" y="133883"/>
                  </a:lnTo>
                  <a:lnTo>
                    <a:pt x="90551" y="136359"/>
                  </a:lnTo>
                  <a:lnTo>
                    <a:pt x="104482" y="136359"/>
                  </a:lnTo>
                  <a:lnTo>
                    <a:pt x="137287" y="106311"/>
                  </a:lnTo>
                  <a:lnTo>
                    <a:pt x="151587" y="83515"/>
                  </a:lnTo>
                  <a:lnTo>
                    <a:pt x="160337" y="70421"/>
                  </a:lnTo>
                  <a:lnTo>
                    <a:pt x="170624" y="56540"/>
                  </a:lnTo>
                  <a:lnTo>
                    <a:pt x="182791" y="42176"/>
                  </a:lnTo>
                  <a:lnTo>
                    <a:pt x="188468" y="34391"/>
                  </a:lnTo>
                  <a:lnTo>
                    <a:pt x="193128" y="24638"/>
                  </a:lnTo>
                  <a:lnTo>
                    <a:pt x="196697" y="13106"/>
                  </a:lnTo>
                  <a:lnTo>
                    <a:pt x="199136" y="0"/>
                  </a:lnTo>
                  <a:close/>
                </a:path>
                <a:path w="499109" h="288289">
                  <a:moveTo>
                    <a:pt x="210870" y="0"/>
                  </a:moveTo>
                  <a:lnTo>
                    <a:pt x="209943" y="0"/>
                  </a:lnTo>
                  <a:lnTo>
                    <a:pt x="209461" y="0"/>
                  </a:lnTo>
                  <a:lnTo>
                    <a:pt x="208534" y="0"/>
                  </a:lnTo>
                  <a:lnTo>
                    <a:pt x="206146" y="14884"/>
                  </a:lnTo>
                  <a:lnTo>
                    <a:pt x="202565" y="27813"/>
                  </a:lnTo>
                  <a:lnTo>
                    <a:pt x="197840" y="38531"/>
                  </a:lnTo>
                  <a:lnTo>
                    <a:pt x="192049" y="46774"/>
                  </a:lnTo>
                  <a:lnTo>
                    <a:pt x="176415" y="65862"/>
                  </a:lnTo>
                  <a:lnTo>
                    <a:pt x="163410" y="84963"/>
                  </a:lnTo>
                  <a:lnTo>
                    <a:pt x="152514" y="103390"/>
                  </a:lnTo>
                  <a:lnTo>
                    <a:pt x="135559" y="134581"/>
                  </a:lnTo>
                  <a:lnTo>
                    <a:pt x="128333" y="146735"/>
                  </a:lnTo>
                  <a:lnTo>
                    <a:pt x="121056" y="156629"/>
                  </a:lnTo>
                  <a:lnTo>
                    <a:pt x="113322" y="163906"/>
                  </a:lnTo>
                  <a:lnTo>
                    <a:pt x="106095" y="169138"/>
                  </a:lnTo>
                  <a:lnTo>
                    <a:pt x="98882" y="171742"/>
                  </a:lnTo>
                  <a:lnTo>
                    <a:pt x="91681" y="171742"/>
                  </a:lnTo>
                  <a:lnTo>
                    <a:pt x="83997" y="170751"/>
                  </a:lnTo>
                  <a:lnTo>
                    <a:pt x="76339" y="167754"/>
                  </a:lnTo>
                  <a:lnTo>
                    <a:pt x="68745" y="162775"/>
                  </a:lnTo>
                  <a:lnTo>
                    <a:pt x="60731" y="155498"/>
                  </a:lnTo>
                  <a:lnTo>
                    <a:pt x="57391" y="154317"/>
                  </a:lnTo>
                  <a:lnTo>
                    <a:pt x="54673" y="148894"/>
                  </a:lnTo>
                  <a:lnTo>
                    <a:pt x="53060" y="140233"/>
                  </a:lnTo>
                  <a:lnTo>
                    <a:pt x="51625" y="114007"/>
                  </a:lnTo>
                  <a:lnTo>
                    <a:pt x="55067" y="85013"/>
                  </a:lnTo>
                  <a:lnTo>
                    <a:pt x="61785" y="56248"/>
                  </a:lnTo>
                  <a:lnTo>
                    <a:pt x="70167" y="30657"/>
                  </a:lnTo>
                  <a:lnTo>
                    <a:pt x="76098" y="15976"/>
                  </a:lnTo>
                  <a:lnTo>
                    <a:pt x="83515" y="0"/>
                  </a:lnTo>
                  <a:lnTo>
                    <a:pt x="82473" y="0"/>
                  </a:lnTo>
                  <a:lnTo>
                    <a:pt x="75171" y="15798"/>
                  </a:lnTo>
                  <a:lnTo>
                    <a:pt x="69291" y="30327"/>
                  </a:lnTo>
                  <a:lnTo>
                    <a:pt x="72059" y="23241"/>
                  </a:lnTo>
                  <a:lnTo>
                    <a:pt x="75171" y="15798"/>
                  </a:lnTo>
                  <a:lnTo>
                    <a:pt x="78625" y="8051"/>
                  </a:lnTo>
                  <a:lnTo>
                    <a:pt x="82473" y="0"/>
                  </a:lnTo>
                  <a:lnTo>
                    <a:pt x="81915" y="0"/>
                  </a:lnTo>
                  <a:lnTo>
                    <a:pt x="80873" y="0"/>
                  </a:lnTo>
                  <a:lnTo>
                    <a:pt x="77076" y="8001"/>
                  </a:lnTo>
                  <a:lnTo>
                    <a:pt x="73888" y="15163"/>
                  </a:lnTo>
                  <a:lnTo>
                    <a:pt x="70675" y="22847"/>
                  </a:lnTo>
                  <a:lnTo>
                    <a:pt x="67957" y="29819"/>
                  </a:lnTo>
                  <a:lnTo>
                    <a:pt x="60883" y="52362"/>
                  </a:lnTo>
                  <a:lnTo>
                    <a:pt x="60883" y="56007"/>
                  </a:lnTo>
                  <a:lnTo>
                    <a:pt x="54152" y="84899"/>
                  </a:lnTo>
                  <a:lnTo>
                    <a:pt x="54076" y="85471"/>
                  </a:lnTo>
                  <a:lnTo>
                    <a:pt x="54038" y="85750"/>
                  </a:lnTo>
                  <a:lnTo>
                    <a:pt x="50698" y="114020"/>
                  </a:lnTo>
                  <a:lnTo>
                    <a:pt x="50723" y="114541"/>
                  </a:lnTo>
                  <a:lnTo>
                    <a:pt x="50253" y="120408"/>
                  </a:lnTo>
                  <a:lnTo>
                    <a:pt x="50685" y="113880"/>
                  </a:lnTo>
                  <a:lnTo>
                    <a:pt x="50698" y="113741"/>
                  </a:lnTo>
                  <a:lnTo>
                    <a:pt x="54038" y="85750"/>
                  </a:lnTo>
                  <a:lnTo>
                    <a:pt x="54038" y="85534"/>
                  </a:lnTo>
                  <a:lnTo>
                    <a:pt x="53873" y="85750"/>
                  </a:lnTo>
                  <a:lnTo>
                    <a:pt x="54317" y="83451"/>
                  </a:lnTo>
                  <a:lnTo>
                    <a:pt x="58343" y="66738"/>
                  </a:lnTo>
                  <a:lnTo>
                    <a:pt x="60883" y="56007"/>
                  </a:lnTo>
                  <a:lnTo>
                    <a:pt x="60883" y="52362"/>
                  </a:lnTo>
                  <a:lnTo>
                    <a:pt x="56857" y="65189"/>
                  </a:lnTo>
                  <a:lnTo>
                    <a:pt x="50939" y="96304"/>
                  </a:lnTo>
                  <a:lnTo>
                    <a:pt x="49225" y="121793"/>
                  </a:lnTo>
                  <a:lnTo>
                    <a:pt x="50723" y="140487"/>
                  </a:lnTo>
                  <a:lnTo>
                    <a:pt x="59702" y="157657"/>
                  </a:lnTo>
                  <a:lnTo>
                    <a:pt x="65811" y="163436"/>
                  </a:lnTo>
                  <a:lnTo>
                    <a:pt x="89319" y="174129"/>
                  </a:lnTo>
                  <a:lnTo>
                    <a:pt x="99326" y="174129"/>
                  </a:lnTo>
                  <a:lnTo>
                    <a:pt x="101892" y="173202"/>
                  </a:lnTo>
                  <a:lnTo>
                    <a:pt x="107086" y="171335"/>
                  </a:lnTo>
                  <a:lnTo>
                    <a:pt x="137541" y="135890"/>
                  </a:lnTo>
                  <a:lnTo>
                    <a:pt x="154546" y="104609"/>
                  </a:lnTo>
                  <a:lnTo>
                    <a:pt x="165379" y="86271"/>
                  </a:lnTo>
                  <a:lnTo>
                    <a:pt x="178295" y="67310"/>
                  </a:lnTo>
                  <a:lnTo>
                    <a:pt x="193802" y="48361"/>
                  </a:lnTo>
                  <a:lnTo>
                    <a:pt x="199821" y="39814"/>
                  </a:lnTo>
                  <a:lnTo>
                    <a:pt x="204711" y="28714"/>
                  </a:lnTo>
                  <a:lnTo>
                    <a:pt x="208318" y="15709"/>
                  </a:lnTo>
                  <a:lnTo>
                    <a:pt x="208407" y="15354"/>
                  </a:lnTo>
                  <a:lnTo>
                    <a:pt x="210870" y="0"/>
                  </a:lnTo>
                  <a:close/>
                </a:path>
                <a:path w="499109" h="288289">
                  <a:moveTo>
                    <a:pt x="222770" y="0"/>
                  </a:moveTo>
                  <a:lnTo>
                    <a:pt x="221843" y="0"/>
                  </a:lnTo>
                  <a:lnTo>
                    <a:pt x="221081" y="0"/>
                  </a:lnTo>
                  <a:lnTo>
                    <a:pt x="220662" y="0"/>
                  </a:lnTo>
                  <a:lnTo>
                    <a:pt x="220662" y="4419"/>
                  </a:lnTo>
                  <a:lnTo>
                    <a:pt x="220129" y="8686"/>
                  </a:lnTo>
                  <a:lnTo>
                    <a:pt x="219481" y="12750"/>
                  </a:lnTo>
                  <a:lnTo>
                    <a:pt x="220662" y="4419"/>
                  </a:lnTo>
                  <a:lnTo>
                    <a:pt x="220662" y="0"/>
                  </a:lnTo>
                  <a:lnTo>
                    <a:pt x="220141" y="0"/>
                  </a:lnTo>
                  <a:lnTo>
                    <a:pt x="219202" y="8585"/>
                  </a:lnTo>
                  <a:lnTo>
                    <a:pt x="218554" y="12611"/>
                  </a:lnTo>
                  <a:lnTo>
                    <a:pt x="202895" y="52819"/>
                  </a:lnTo>
                  <a:lnTo>
                    <a:pt x="184061" y="76352"/>
                  </a:lnTo>
                  <a:lnTo>
                    <a:pt x="168529" y="100457"/>
                  </a:lnTo>
                  <a:lnTo>
                    <a:pt x="155613" y="124091"/>
                  </a:lnTo>
                  <a:lnTo>
                    <a:pt x="135915" y="163830"/>
                  </a:lnTo>
                  <a:lnTo>
                    <a:pt x="127622" y="179019"/>
                  </a:lnTo>
                  <a:lnTo>
                    <a:pt x="93002" y="208280"/>
                  </a:lnTo>
                  <a:lnTo>
                    <a:pt x="86601" y="208724"/>
                  </a:lnTo>
                  <a:lnTo>
                    <a:pt x="86601" y="209880"/>
                  </a:lnTo>
                  <a:lnTo>
                    <a:pt x="85001" y="210032"/>
                  </a:lnTo>
                  <a:lnTo>
                    <a:pt x="83959" y="210032"/>
                  </a:lnTo>
                  <a:lnTo>
                    <a:pt x="83083" y="209880"/>
                  </a:lnTo>
                  <a:lnTo>
                    <a:pt x="86601" y="209880"/>
                  </a:lnTo>
                  <a:lnTo>
                    <a:pt x="86601" y="208724"/>
                  </a:lnTo>
                  <a:lnTo>
                    <a:pt x="84531" y="208864"/>
                  </a:lnTo>
                  <a:lnTo>
                    <a:pt x="79832" y="207899"/>
                  </a:lnTo>
                  <a:lnTo>
                    <a:pt x="79832" y="209308"/>
                  </a:lnTo>
                  <a:lnTo>
                    <a:pt x="79629" y="209308"/>
                  </a:lnTo>
                  <a:lnTo>
                    <a:pt x="75780" y="207987"/>
                  </a:lnTo>
                  <a:lnTo>
                    <a:pt x="79425" y="209232"/>
                  </a:lnTo>
                  <a:lnTo>
                    <a:pt x="79832" y="209308"/>
                  </a:lnTo>
                  <a:lnTo>
                    <a:pt x="79832" y="207899"/>
                  </a:lnTo>
                  <a:lnTo>
                    <a:pt x="76085" y="207111"/>
                  </a:lnTo>
                  <a:lnTo>
                    <a:pt x="67754" y="203212"/>
                  </a:lnTo>
                  <a:lnTo>
                    <a:pt x="67233" y="202857"/>
                  </a:lnTo>
                  <a:lnTo>
                    <a:pt x="67233" y="204800"/>
                  </a:lnTo>
                  <a:lnTo>
                    <a:pt x="66992" y="204673"/>
                  </a:lnTo>
                  <a:lnTo>
                    <a:pt x="66141" y="204089"/>
                  </a:lnTo>
                  <a:lnTo>
                    <a:pt x="67233" y="204800"/>
                  </a:lnTo>
                  <a:lnTo>
                    <a:pt x="67233" y="202857"/>
                  </a:lnTo>
                  <a:lnTo>
                    <a:pt x="38481" y="165392"/>
                  </a:lnTo>
                  <a:lnTo>
                    <a:pt x="36576" y="148285"/>
                  </a:lnTo>
                  <a:lnTo>
                    <a:pt x="36588" y="126492"/>
                  </a:lnTo>
                  <a:lnTo>
                    <a:pt x="39687" y="96393"/>
                  </a:lnTo>
                  <a:lnTo>
                    <a:pt x="46126" y="65290"/>
                  </a:lnTo>
                  <a:lnTo>
                    <a:pt x="55689" y="33959"/>
                  </a:lnTo>
                  <a:lnTo>
                    <a:pt x="69684" y="0"/>
                  </a:lnTo>
                  <a:lnTo>
                    <a:pt x="68656" y="0"/>
                  </a:lnTo>
                  <a:lnTo>
                    <a:pt x="67856" y="0"/>
                  </a:lnTo>
                  <a:lnTo>
                    <a:pt x="66827" y="0"/>
                  </a:lnTo>
                  <a:lnTo>
                    <a:pt x="66154" y="1371"/>
                  </a:lnTo>
                  <a:lnTo>
                    <a:pt x="43611" y="64681"/>
                  </a:lnTo>
                  <a:lnTo>
                    <a:pt x="34163" y="124891"/>
                  </a:lnTo>
                  <a:lnTo>
                    <a:pt x="34112" y="125336"/>
                  </a:lnTo>
                  <a:lnTo>
                    <a:pt x="34023" y="147320"/>
                  </a:lnTo>
                  <a:lnTo>
                    <a:pt x="35687" y="163918"/>
                  </a:lnTo>
                  <a:lnTo>
                    <a:pt x="35725" y="164249"/>
                  </a:lnTo>
                  <a:lnTo>
                    <a:pt x="38976" y="177380"/>
                  </a:lnTo>
                  <a:lnTo>
                    <a:pt x="39090" y="177876"/>
                  </a:lnTo>
                  <a:lnTo>
                    <a:pt x="66560" y="205498"/>
                  </a:lnTo>
                  <a:lnTo>
                    <a:pt x="79311" y="210947"/>
                  </a:lnTo>
                  <a:lnTo>
                    <a:pt x="79552" y="210947"/>
                  </a:lnTo>
                  <a:lnTo>
                    <a:pt x="82918" y="211531"/>
                  </a:lnTo>
                  <a:lnTo>
                    <a:pt x="86702" y="211531"/>
                  </a:lnTo>
                  <a:lnTo>
                    <a:pt x="92913" y="210947"/>
                  </a:lnTo>
                  <a:lnTo>
                    <a:pt x="94170" y="210591"/>
                  </a:lnTo>
                  <a:lnTo>
                    <a:pt x="99136" y="209207"/>
                  </a:lnTo>
                  <a:lnTo>
                    <a:pt x="129679" y="180594"/>
                  </a:lnTo>
                  <a:lnTo>
                    <a:pt x="147154" y="146913"/>
                  </a:lnTo>
                  <a:lnTo>
                    <a:pt x="157873" y="125336"/>
                  </a:lnTo>
                  <a:lnTo>
                    <a:pt x="170713" y="101841"/>
                  </a:lnTo>
                  <a:lnTo>
                    <a:pt x="186131" y="77901"/>
                  </a:lnTo>
                  <a:lnTo>
                    <a:pt x="204812" y="54546"/>
                  </a:lnTo>
                  <a:lnTo>
                    <a:pt x="211277" y="45135"/>
                  </a:lnTo>
                  <a:lnTo>
                    <a:pt x="216458" y="32702"/>
                  </a:lnTo>
                  <a:lnTo>
                    <a:pt x="220306" y="17551"/>
                  </a:lnTo>
                  <a:lnTo>
                    <a:pt x="222415" y="2463"/>
                  </a:lnTo>
                  <a:lnTo>
                    <a:pt x="222529" y="1638"/>
                  </a:lnTo>
                  <a:lnTo>
                    <a:pt x="222643" y="825"/>
                  </a:lnTo>
                  <a:lnTo>
                    <a:pt x="222770" y="0"/>
                  </a:lnTo>
                  <a:close/>
                </a:path>
                <a:path w="499109" h="288289">
                  <a:moveTo>
                    <a:pt x="234619" y="0"/>
                  </a:moveTo>
                  <a:lnTo>
                    <a:pt x="233680" y="0"/>
                  </a:lnTo>
                  <a:lnTo>
                    <a:pt x="232740" y="0"/>
                  </a:lnTo>
                  <a:lnTo>
                    <a:pt x="232295" y="0"/>
                  </a:lnTo>
                  <a:lnTo>
                    <a:pt x="232295" y="5143"/>
                  </a:lnTo>
                  <a:lnTo>
                    <a:pt x="231851" y="9347"/>
                  </a:lnTo>
                  <a:lnTo>
                    <a:pt x="231254" y="13601"/>
                  </a:lnTo>
                  <a:lnTo>
                    <a:pt x="232295" y="5143"/>
                  </a:lnTo>
                  <a:lnTo>
                    <a:pt x="232295" y="0"/>
                  </a:lnTo>
                  <a:lnTo>
                    <a:pt x="231813" y="0"/>
                  </a:lnTo>
                  <a:lnTo>
                    <a:pt x="230949" y="9169"/>
                  </a:lnTo>
                  <a:lnTo>
                    <a:pt x="230327" y="13474"/>
                  </a:lnTo>
                  <a:lnTo>
                    <a:pt x="219240" y="51054"/>
                  </a:lnTo>
                  <a:lnTo>
                    <a:pt x="191770" y="86766"/>
                  </a:lnTo>
                  <a:lnTo>
                    <a:pt x="173761" y="115836"/>
                  </a:lnTo>
                  <a:lnTo>
                    <a:pt x="158877" y="144614"/>
                  </a:lnTo>
                  <a:lnTo>
                    <a:pt x="136639" y="192443"/>
                  </a:lnTo>
                  <a:lnTo>
                    <a:pt x="127215" y="210781"/>
                  </a:lnTo>
                  <a:lnTo>
                    <a:pt x="98552" y="241757"/>
                  </a:lnTo>
                  <a:lnTo>
                    <a:pt x="81635" y="246926"/>
                  </a:lnTo>
                  <a:lnTo>
                    <a:pt x="76898" y="246761"/>
                  </a:lnTo>
                  <a:lnTo>
                    <a:pt x="76898" y="247980"/>
                  </a:lnTo>
                  <a:lnTo>
                    <a:pt x="75069" y="247827"/>
                  </a:lnTo>
                  <a:lnTo>
                    <a:pt x="73228" y="247548"/>
                  </a:lnTo>
                  <a:lnTo>
                    <a:pt x="76898" y="247980"/>
                  </a:lnTo>
                  <a:lnTo>
                    <a:pt x="76898" y="246761"/>
                  </a:lnTo>
                  <a:lnTo>
                    <a:pt x="73367" y="246634"/>
                  </a:lnTo>
                  <a:lnTo>
                    <a:pt x="73088" y="246557"/>
                  </a:lnTo>
                  <a:lnTo>
                    <a:pt x="73088" y="248475"/>
                  </a:lnTo>
                  <a:lnTo>
                    <a:pt x="62344" y="245237"/>
                  </a:lnTo>
                  <a:lnTo>
                    <a:pt x="73088" y="248475"/>
                  </a:lnTo>
                  <a:lnTo>
                    <a:pt x="73088" y="246557"/>
                  </a:lnTo>
                  <a:lnTo>
                    <a:pt x="30416" y="213614"/>
                  </a:lnTo>
                  <a:lnTo>
                    <a:pt x="25869" y="203606"/>
                  </a:lnTo>
                  <a:lnTo>
                    <a:pt x="25869" y="206971"/>
                  </a:lnTo>
                  <a:lnTo>
                    <a:pt x="25387" y="205701"/>
                  </a:lnTo>
                  <a:lnTo>
                    <a:pt x="22491" y="195046"/>
                  </a:lnTo>
                  <a:lnTo>
                    <a:pt x="25704" y="206324"/>
                  </a:lnTo>
                  <a:lnTo>
                    <a:pt x="25869" y="206971"/>
                  </a:lnTo>
                  <a:lnTo>
                    <a:pt x="25869" y="203606"/>
                  </a:lnTo>
                  <a:lnTo>
                    <a:pt x="23368" y="194741"/>
                  </a:lnTo>
                  <a:lnTo>
                    <a:pt x="21082" y="180848"/>
                  </a:lnTo>
                  <a:lnTo>
                    <a:pt x="19824" y="164896"/>
                  </a:lnTo>
                  <a:lnTo>
                    <a:pt x="19672" y="147980"/>
                  </a:lnTo>
                  <a:lnTo>
                    <a:pt x="20878" y="126834"/>
                  </a:lnTo>
                  <a:lnTo>
                    <a:pt x="29959" y="73240"/>
                  </a:lnTo>
                  <a:lnTo>
                    <a:pt x="47117" y="19799"/>
                  </a:lnTo>
                  <a:lnTo>
                    <a:pt x="55575" y="0"/>
                  </a:lnTo>
                  <a:lnTo>
                    <a:pt x="54546" y="0"/>
                  </a:lnTo>
                  <a:lnTo>
                    <a:pt x="53517" y="0"/>
                  </a:lnTo>
                  <a:lnTo>
                    <a:pt x="52489" y="0"/>
                  </a:lnTo>
                  <a:lnTo>
                    <a:pt x="44145" y="19659"/>
                  </a:lnTo>
                  <a:lnTo>
                    <a:pt x="37249" y="38442"/>
                  </a:lnTo>
                  <a:lnTo>
                    <a:pt x="31686" y="56032"/>
                  </a:lnTo>
                  <a:lnTo>
                    <a:pt x="29057" y="65849"/>
                  </a:lnTo>
                  <a:lnTo>
                    <a:pt x="29057" y="73025"/>
                  </a:lnTo>
                  <a:lnTo>
                    <a:pt x="23177" y="101650"/>
                  </a:lnTo>
                  <a:lnTo>
                    <a:pt x="19951" y="126758"/>
                  </a:lnTo>
                  <a:lnTo>
                    <a:pt x="23177" y="101650"/>
                  </a:lnTo>
                  <a:lnTo>
                    <a:pt x="22707" y="103898"/>
                  </a:lnTo>
                  <a:lnTo>
                    <a:pt x="23380" y="100037"/>
                  </a:lnTo>
                  <a:lnTo>
                    <a:pt x="23406" y="99910"/>
                  </a:lnTo>
                  <a:lnTo>
                    <a:pt x="25958" y="87871"/>
                  </a:lnTo>
                  <a:lnTo>
                    <a:pt x="29057" y="73025"/>
                  </a:lnTo>
                  <a:lnTo>
                    <a:pt x="29057" y="65849"/>
                  </a:lnTo>
                  <a:lnTo>
                    <a:pt x="27254" y="72580"/>
                  </a:lnTo>
                  <a:lnTo>
                    <a:pt x="19329" y="117970"/>
                  </a:lnTo>
                  <a:lnTo>
                    <a:pt x="19329" y="123202"/>
                  </a:lnTo>
                  <a:lnTo>
                    <a:pt x="17907" y="164934"/>
                  </a:lnTo>
                  <a:lnTo>
                    <a:pt x="17894" y="165163"/>
                  </a:lnTo>
                  <a:lnTo>
                    <a:pt x="19329" y="123202"/>
                  </a:lnTo>
                  <a:lnTo>
                    <a:pt x="19329" y="117970"/>
                  </a:lnTo>
                  <a:lnTo>
                    <a:pt x="18415" y="123202"/>
                  </a:lnTo>
                  <a:lnTo>
                    <a:pt x="17018" y="165163"/>
                  </a:lnTo>
                  <a:lnTo>
                    <a:pt x="17005" y="165379"/>
                  </a:lnTo>
                  <a:lnTo>
                    <a:pt x="20904" y="196418"/>
                  </a:lnTo>
                  <a:lnTo>
                    <a:pt x="20955" y="196824"/>
                  </a:lnTo>
                  <a:lnTo>
                    <a:pt x="28155" y="215265"/>
                  </a:lnTo>
                  <a:lnTo>
                    <a:pt x="39331" y="228993"/>
                  </a:lnTo>
                  <a:lnTo>
                    <a:pt x="50469" y="239217"/>
                  </a:lnTo>
                  <a:lnTo>
                    <a:pt x="61861" y="246113"/>
                  </a:lnTo>
                  <a:lnTo>
                    <a:pt x="62077" y="246113"/>
                  </a:lnTo>
                  <a:lnTo>
                    <a:pt x="72948" y="249389"/>
                  </a:lnTo>
                  <a:lnTo>
                    <a:pt x="74866" y="249682"/>
                  </a:lnTo>
                  <a:lnTo>
                    <a:pt x="76822" y="249834"/>
                  </a:lnTo>
                  <a:lnTo>
                    <a:pt x="78752" y="249834"/>
                  </a:lnTo>
                  <a:lnTo>
                    <a:pt x="86182" y="249135"/>
                  </a:lnTo>
                  <a:lnTo>
                    <a:pt x="86956" y="248907"/>
                  </a:lnTo>
                  <a:lnTo>
                    <a:pt x="93700" y="247002"/>
                  </a:lnTo>
                  <a:lnTo>
                    <a:pt x="129273" y="212902"/>
                  </a:lnTo>
                  <a:lnTo>
                    <a:pt x="152298" y="165379"/>
                  </a:lnTo>
                  <a:lnTo>
                    <a:pt x="161366" y="145910"/>
                  </a:lnTo>
                  <a:lnTo>
                    <a:pt x="176149" y="117297"/>
                  </a:lnTo>
                  <a:lnTo>
                    <a:pt x="194030" y="88430"/>
                  </a:lnTo>
                  <a:lnTo>
                    <a:pt x="215823" y="60731"/>
                  </a:lnTo>
                  <a:lnTo>
                    <a:pt x="221615" y="52578"/>
                  </a:lnTo>
                  <a:lnTo>
                    <a:pt x="233095" y="13868"/>
                  </a:lnTo>
                  <a:lnTo>
                    <a:pt x="234226" y="4800"/>
                  </a:lnTo>
                  <a:lnTo>
                    <a:pt x="234619" y="0"/>
                  </a:lnTo>
                  <a:close/>
                </a:path>
                <a:path w="499109" h="288289">
                  <a:moveTo>
                    <a:pt x="246519" y="0"/>
                  </a:moveTo>
                  <a:lnTo>
                    <a:pt x="245579" y="0"/>
                  </a:lnTo>
                  <a:lnTo>
                    <a:pt x="244970" y="0"/>
                  </a:lnTo>
                  <a:lnTo>
                    <a:pt x="244970" y="7391"/>
                  </a:lnTo>
                  <a:lnTo>
                    <a:pt x="244767" y="9931"/>
                  </a:lnTo>
                  <a:lnTo>
                    <a:pt x="244170" y="14605"/>
                  </a:lnTo>
                  <a:lnTo>
                    <a:pt x="244970" y="7391"/>
                  </a:lnTo>
                  <a:lnTo>
                    <a:pt x="244970" y="0"/>
                  </a:lnTo>
                  <a:lnTo>
                    <a:pt x="244386" y="0"/>
                  </a:lnTo>
                  <a:lnTo>
                    <a:pt x="243459" y="0"/>
                  </a:lnTo>
                  <a:lnTo>
                    <a:pt x="241287" y="20027"/>
                  </a:lnTo>
                  <a:lnTo>
                    <a:pt x="237553" y="38087"/>
                  </a:lnTo>
                  <a:lnTo>
                    <a:pt x="232054" y="53340"/>
                  </a:lnTo>
                  <a:lnTo>
                    <a:pt x="224599" y="64897"/>
                  </a:lnTo>
                  <a:lnTo>
                    <a:pt x="199478" y="97193"/>
                  </a:lnTo>
                  <a:lnTo>
                    <a:pt x="179006" y="131203"/>
                  </a:lnTo>
                  <a:lnTo>
                    <a:pt x="162140" y="165138"/>
                  </a:lnTo>
                  <a:lnTo>
                    <a:pt x="137160" y="221475"/>
                  </a:lnTo>
                  <a:lnTo>
                    <a:pt x="126619" y="242900"/>
                  </a:lnTo>
                  <a:lnTo>
                    <a:pt x="93586" y="279107"/>
                  </a:lnTo>
                  <a:lnTo>
                    <a:pt x="72974" y="285000"/>
                  </a:lnTo>
                  <a:lnTo>
                    <a:pt x="62877" y="284238"/>
                  </a:lnTo>
                  <a:lnTo>
                    <a:pt x="26123" y="258699"/>
                  </a:lnTo>
                  <a:lnTo>
                    <a:pt x="7124" y="219341"/>
                  </a:lnTo>
                  <a:lnTo>
                    <a:pt x="2743" y="165493"/>
                  </a:lnTo>
                  <a:lnTo>
                    <a:pt x="3949" y="141389"/>
                  </a:lnTo>
                  <a:lnTo>
                    <a:pt x="13754" y="80835"/>
                  </a:lnTo>
                  <a:lnTo>
                    <a:pt x="24676" y="42722"/>
                  </a:lnTo>
                  <a:lnTo>
                    <a:pt x="41414" y="0"/>
                  </a:lnTo>
                  <a:lnTo>
                    <a:pt x="40398" y="0"/>
                  </a:lnTo>
                  <a:lnTo>
                    <a:pt x="39128" y="0"/>
                  </a:lnTo>
                  <a:lnTo>
                    <a:pt x="38112" y="0"/>
                  </a:lnTo>
                  <a:lnTo>
                    <a:pt x="29083" y="21666"/>
                  </a:lnTo>
                  <a:lnTo>
                    <a:pt x="15582" y="61874"/>
                  </a:lnTo>
                  <a:lnTo>
                    <a:pt x="1384" y="136448"/>
                  </a:lnTo>
                  <a:lnTo>
                    <a:pt x="0" y="184340"/>
                  </a:lnTo>
                  <a:lnTo>
                    <a:pt x="4432" y="221132"/>
                  </a:lnTo>
                  <a:lnTo>
                    <a:pt x="23914" y="260756"/>
                  </a:lnTo>
                  <a:lnTo>
                    <a:pt x="62293" y="287210"/>
                  </a:lnTo>
                  <a:lnTo>
                    <a:pt x="68084" y="288061"/>
                  </a:lnTo>
                  <a:lnTo>
                    <a:pt x="70980" y="288061"/>
                  </a:lnTo>
                  <a:lnTo>
                    <a:pt x="117970" y="262369"/>
                  </a:lnTo>
                  <a:lnTo>
                    <a:pt x="139788" y="222961"/>
                  </a:lnTo>
                  <a:lnTo>
                    <a:pt x="164846" y="166497"/>
                  </a:lnTo>
                  <a:lnTo>
                    <a:pt x="181597" y="132753"/>
                  </a:lnTo>
                  <a:lnTo>
                    <a:pt x="201930" y="98958"/>
                  </a:lnTo>
                  <a:lnTo>
                    <a:pt x="226847" y="66916"/>
                  </a:lnTo>
                  <a:lnTo>
                    <a:pt x="233045" y="58013"/>
                  </a:lnTo>
                  <a:lnTo>
                    <a:pt x="238163" y="46316"/>
                  </a:lnTo>
                  <a:lnTo>
                    <a:pt x="242189" y="31877"/>
                  </a:lnTo>
                  <a:lnTo>
                    <a:pt x="245097" y="14719"/>
                  </a:lnTo>
                  <a:lnTo>
                    <a:pt x="246164" y="5080"/>
                  </a:lnTo>
                  <a:lnTo>
                    <a:pt x="246519" y="0"/>
                  </a:lnTo>
                  <a:close/>
                </a:path>
                <a:path w="499109" h="288289">
                  <a:moveTo>
                    <a:pt x="498538" y="46278"/>
                  </a:moveTo>
                  <a:lnTo>
                    <a:pt x="450240" y="36652"/>
                  </a:lnTo>
                  <a:lnTo>
                    <a:pt x="408813" y="30556"/>
                  </a:lnTo>
                  <a:lnTo>
                    <a:pt x="343268" y="25882"/>
                  </a:lnTo>
                  <a:lnTo>
                    <a:pt x="298221" y="25069"/>
                  </a:lnTo>
                  <a:lnTo>
                    <a:pt x="282562" y="23876"/>
                  </a:lnTo>
                  <a:lnTo>
                    <a:pt x="256438" y="0"/>
                  </a:lnTo>
                  <a:lnTo>
                    <a:pt x="255498" y="0"/>
                  </a:lnTo>
                  <a:lnTo>
                    <a:pt x="254317" y="0"/>
                  </a:lnTo>
                  <a:lnTo>
                    <a:pt x="253390" y="0"/>
                  </a:lnTo>
                  <a:lnTo>
                    <a:pt x="254558" y="8051"/>
                  </a:lnTo>
                  <a:lnTo>
                    <a:pt x="297624" y="28067"/>
                  </a:lnTo>
                  <a:lnTo>
                    <a:pt x="343154" y="28892"/>
                  </a:lnTo>
                  <a:lnTo>
                    <a:pt x="373126" y="30276"/>
                  </a:lnTo>
                  <a:lnTo>
                    <a:pt x="408457" y="33553"/>
                  </a:lnTo>
                  <a:lnTo>
                    <a:pt x="449732" y="39611"/>
                  </a:lnTo>
                  <a:lnTo>
                    <a:pt x="475665" y="44538"/>
                  </a:lnTo>
                  <a:lnTo>
                    <a:pt x="498538" y="49377"/>
                  </a:lnTo>
                  <a:lnTo>
                    <a:pt x="498538" y="48425"/>
                  </a:lnTo>
                  <a:lnTo>
                    <a:pt x="468033" y="42151"/>
                  </a:lnTo>
                  <a:lnTo>
                    <a:pt x="475742" y="43599"/>
                  </a:lnTo>
                  <a:lnTo>
                    <a:pt x="498538" y="48425"/>
                  </a:lnTo>
                  <a:lnTo>
                    <a:pt x="498538" y="47244"/>
                  </a:lnTo>
                  <a:lnTo>
                    <a:pt x="468782" y="41122"/>
                  </a:lnTo>
                  <a:lnTo>
                    <a:pt x="475830" y="42443"/>
                  </a:lnTo>
                  <a:lnTo>
                    <a:pt x="498538" y="47244"/>
                  </a:lnTo>
                  <a:lnTo>
                    <a:pt x="498538" y="46278"/>
                  </a:lnTo>
                  <a:close/>
                </a:path>
                <a:path w="499109" h="288289">
                  <a:moveTo>
                    <a:pt x="498538" y="28956"/>
                  </a:moveTo>
                  <a:lnTo>
                    <a:pt x="435013" y="18211"/>
                  </a:lnTo>
                  <a:lnTo>
                    <a:pt x="378396" y="13690"/>
                  </a:lnTo>
                  <a:lnTo>
                    <a:pt x="337807" y="12407"/>
                  </a:lnTo>
                  <a:lnTo>
                    <a:pt x="323075" y="11074"/>
                  </a:lnTo>
                  <a:lnTo>
                    <a:pt x="311962" y="8178"/>
                  </a:lnTo>
                  <a:lnTo>
                    <a:pt x="304266" y="2870"/>
                  </a:lnTo>
                  <a:lnTo>
                    <a:pt x="302120" y="0"/>
                  </a:lnTo>
                  <a:lnTo>
                    <a:pt x="301028" y="0"/>
                  </a:lnTo>
                  <a:lnTo>
                    <a:pt x="302260" y="1892"/>
                  </a:lnTo>
                  <a:lnTo>
                    <a:pt x="301777" y="1295"/>
                  </a:lnTo>
                  <a:lnTo>
                    <a:pt x="301028" y="0"/>
                  </a:lnTo>
                  <a:lnTo>
                    <a:pt x="299923" y="0"/>
                  </a:lnTo>
                  <a:lnTo>
                    <a:pt x="301269" y="2171"/>
                  </a:lnTo>
                  <a:lnTo>
                    <a:pt x="300786" y="1549"/>
                  </a:lnTo>
                  <a:lnTo>
                    <a:pt x="299923" y="0"/>
                  </a:lnTo>
                  <a:lnTo>
                    <a:pt x="298869" y="0"/>
                  </a:lnTo>
                  <a:lnTo>
                    <a:pt x="337210" y="15214"/>
                  </a:lnTo>
                  <a:lnTo>
                    <a:pt x="378244" y="16510"/>
                  </a:lnTo>
                  <a:lnTo>
                    <a:pt x="404228" y="17995"/>
                  </a:lnTo>
                  <a:lnTo>
                    <a:pt x="434657" y="21018"/>
                  </a:lnTo>
                  <a:lnTo>
                    <a:pt x="469912" y="26301"/>
                  </a:lnTo>
                  <a:lnTo>
                    <a:pt x="498538" y="31851"/>
                  </a:lnTo>
                  <a:lnTo>
                    <a:pt x="498538" y="30899"/>
                  </a:lnTo>
                  <a:lnTo>
                    <a:pt x="498538" y="29908"/>
                  </a:lnTo>
                  <a:lnTo>
                    <a:pt x="498538" y="28956"/>
                  </a:lnTo>
                  <a:close/>
                </a:path>
                <a:path w="499109" h="288289">
                  <a:moveTo>
                    <a:pt x="498538" y="11874"/>
                  </a:moveTo>
                  <a:lnTo>
                    <a:pt x="435622" y="3111"/>
                  </a:lnTo>
                  <a:lnTo>
                    <a:pt x="382930" y="114"/>
                  </a:lnTo>
                  <a:lnTo>
                    <a:pt x="382930" y="1790"/>
                  </a:lnTo>
                  <a:lnTo>
                    <a:pt x="377393" y="1511"/>
                  </a:lnTo>
                  <a:lnTo>
                    <a:pt x="370001" y="889"/>
                  </a:lnTo>
                  <a:lnTo>
                    <a:pt x="382930" y="1790"/>
                  </a:lnTo>
                  <a:lnTo>
                    <a:pt x="382930" y="114"/>
                  </a:lnTo>
                  <a:lnTo>
                    <a:pt x="380720" y="0"/>
                  </a:lnTo>
                  <a:lnTo>
                    <a:pt x="369138" y="0"/>
                  </a:lnTo>
                  <a:lnTo>
                    <a:pt x="382244" y="914"/>
                  </a:lnTo>
                  <a:lnTo>
                    <a:pt x="374738" y="533"/>
                  </a:lnTo>
                  <a:lnTo>
                    <a:pt x="369138" y="0"/>
                  </a:lnTo>
                  <a:lnTo>
                    <a:pt x="363461" y="0"/>
                  </a:lnTo>
                  <a:lnTo>
                    <a:pt x="358813" y="0"/>
                  </a:lnTo>
                  <a:lnTo>
                    <a:pt x="366026" y="1333"/>
                  </a:lnTo>
                  <a:lnTo>
                    <a:pt x="374383" y="2222"/>
                  </a:lnTo>
                  <a:lnTo>
                    <a:pt x="413410" y="4191"/>
                  </a:lnTo>
                  <a:lnTo>
                    <a:pt x="435368" y="5740"/>
                  </a:lnTo>
                  <a:lnTo>
                    <a:pt x="460870" y="8496"/>
                  </a:lnTo>
                  <a:lnTo>
                    <a:pt x="490093" y="12992"/>
                  </a:lnTo>
                  <a:lnTo>
                    <a:pt x="498538" y="14566"/>
                  </a:lnTo>
                  <a:lnTo>
                    <a:pt x="498538" y="13614"/>
                  </a:lnTo>
                  <a:lnTo>
                    <a:pt x="498538" y="12827"/>
                  </a:lnTo>
                  <a:lnTo>
                    <a:pt x="498538" y="1187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180770" y="2990837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14897" y="416496"/>
                  </a:moveTo>
                  <a:lnTo>
                    <a:pt x="7950" y="416496"/>
                  </a:lnTo>
                  <a:lnTo>
                    <a:pt x="7950" y="409549"/>
                  </a:lnTo>
                  <a:lnTo>
                    <a:pt x="6934" y="409549"/>
                  </a:lnTo>
                  <a:lnTo>
                    <a:pt x="6934" y="416496"/>
                  </a:lnTo>
                  <a:lnTo>
                    <a:pt x="0" y="416496"/>
                  </a:lnTo>
                  <a:lnTo>
                    <a:pt x="0" y="417512"/>
                  </a:lnTo>
                  <a:lnTo>
                    <a:pt x="6934" y="417512"/>
                  </a:lnTo>
                  <a:lnTo>
                    <a:pt x="6934" y="424459"/>
                  </a:lnTo>
                  <a:lnTo>
                    <a:pt x="7950" y="424459"/>
                  </a:lnTo>
                  <a:lnTo>
                    <a:pt x="7950" y="417512"/>
                  </a:lnTo>
                  <a:lnTo>
                    <a:pt x="14897" y="417512"/>
                  </a:lnTo>
                  <a:lnTo>
                    <a:pt x="14897" y="416496"/>
                  </a:lnTo>
                  <a:close/>
                </a:path>
                <a:path w="425450" h="425450">
                  <a:moveTo>
                    <a:pt x="14897" y="314109"/>
                  </a:moveTo>
                  <a:lnTo>
                    <a:pt x="7950" y="314109"/>
                  </a:lnTo>
                  <a:lnTo>
                    <a:pt x="7950" y="307162"/>
                  </a:lnTo>
                  <a:lnTo>
                    <a:pt x="6934" y="307162"/>
                  </a:lnTo>
                  <a:lnTo>
                    <a:pt x="6934" y="314109"/>
                  </a:lnTo>
                  <a:lnTo>
                    <a:pt x="0" y="314109"/>
                  </a:lnTo>
                  <a:lnTo>
                    <a:pt x="0" y="315125"/>
                  </a:lnTo>
                  <a:lnTo>
                    <a:pt x="6934" y="315125"/>
                  </a:lnTo>
                  <a:lnTo>
                    <a:pt x="6934" y="322072"/>
                  </a:lnTo>
                  <a:lnTo>
                    <a:pt x="7950" y="322072"/>
                  </a:lnTo>
                  <a:lnTo>
                    <a:pt x="7950" y="315125"/>
                  </a:lnTo>
                  <a:lnTo>
                    <a:pt x="14897" y="315125"/>
                  </a:lnTo>
                  <a:lnTo>
                    <a:pt x="14897" y="314109"/>
                  </a:lnTo>
                  <a:close/>
                </a:path>
                <a:path w="425450" h="425450">
                  <a:moveTo>
                    <a:pt x="14897" y="109334"/>
                  </a:moveTo>
                  <a:lnTo>
                    <a:pt x="7950" y="109334"/>
                  </a:lnTo>
                  <a:lnTo>
                    <a:pt x="7950" y="102387"/>
                  </a:lnTo>
                  <a:lnTo>
                    <a:pt x="6934" y="102387"/>
                  </a:lnTo>
                  <a:lnTo>
                    <a:pt x="6934" y="109334"/>
                  </a:lnTo>
                  <a:lnTo>
                    <a:pt x="0" y="109334"/>
                  </a:lnTo>
                  <a:lnTo>
                    <a:pt x="0" y="110350"/>
                  </a:lnTo>
                  <a:lnTo>
                    <a:pt x="6934" y="110350"/>
                  </a:lnTo>
                  <a:lnTo>
                    <a:pt x="6934" y="117284"/>
                  </a:lnTo>
                  <a:lnTo>
                    <a:pt x="7950" y="117284"/>
                  </a:lnTo>
                  <a:lnTo>
                    <a:pt x="7950" y="110350"/>
                  </a:lnTo>
                  <a:lnTo>
                    <a:pt x="14897" y="110350"/>
                  </a:lnTo>
                  <a:lnTo>
                    <a:pt x="14897" y="109334"/>
                  </a:lnTo>
                  <a:close/>
                </a:path>
                <a:path w="425450" h="425450">
                  <a:moveTo>
                    <a:pt x="14897" y="6934"/>
                  </a:moveTo>
                  <a:lnTo>
                    <a:pt x="7950" y="6934"/>
                  </a:lnTo>
                  <a:lnTo>
                    <a:pt x="7950" y="0"/>
                  </a:lnTo>
                  <a:lnTo>
                    <a:pt x="6934" y="0"/>
                  </a:lnTo>
                  <a:lnTo>
                    <a:pt x="6934" y="6934"/>
                  </a:lnTo>
                  <a:lnTo>
                    <a:pt x="0" y="6934"/>
                  </a:lnTo>
                  <a:lnTo>
                    <a:pt x="0" y="7950"/>
                  </a:lnTo>
                  <a:lnTo>
                    <a:pt x="6934" y="7950"/>
                  </a:lnTo>
                  <a:lnTo>
                    <a:pt x="6934" y="14897"/>
                  </a:lnTo>
                  <a:lnTo>
                    <a:pt x="7950" y="14897"/>
                  </a:lnTo>
                  <a:lnTo>
                    <a:pt x="7950" y="7950"/>
                  </a:lnTo>
                  <a:lnTo>
                    <a:pt x="14897" y="7950"/>
                  </a:lnTo>
                  <a:lnTo>
                    <a:pt x="14897" y="6934"/>
                  </a:lnTo>
                  <a:close/>
                </a:path>
                <a:path w="425450" h="425450">
                  <a:moveTo>
                    <a:pt x="15405" y="211734"/>
                  </a:moveTo>
                  <a:lnTo>
                    <a:pt x="8458" y="211734"/>
                  </a:lnTo>
                  <a:lnTo>
                    <a:pt x="8458" y="204774"/>
                  </a:lnTo>
                  <a:lnTo>
                    <a:pt x="7442" y="204774"/>
                  </a:lnTo>
                  <a:lnTo>
                    <a:pt x="7442" y="211734"/>
                  </a:lnTo>
                  <a:lnTo>
                    <a:pt x="508" y="211734"/>
                  </a:lnTo>
                  <a:lnTo>
                    <a:pt x="508" y="212737"/>
                  </a:lnTo>
                  <a:lnTo>
                    <a:pt x="7442" y="212737"/>
                  </a:lnTo>
                  <a:lnTo>
                    <a:pt x="7442" y="219671"/>
                  </a:lnTo>
                  <a:lnTo>
                    <a:pt x="8458" y="219671"/>
                  </a:lnTo>
                  <a:lnTo>
                    <a:pt x="8458" y="212737"/>
                  </a:lnTo>
                  <a:lnTo>
                    <a:pt x="15405" y="212737"/>
                  </a:lnTo>
                  <a:lnTo>
                    <a:pt x="15405" y="211734"/>
                  </a:lnTo>
                  <a:close/>
                </a:path>
                <a:path w="425450" h="425450">
                  <a:moveTo>
                    <a:pt x="117284" y="416496"/>
                  </a:moveTo>
                  <a:lnTo>
                    <a:pt x="110350" y="416496"/>
                  </a:lnTo>
                  <a:lnTo>
                    <a:pt x="110350" y="409549"/>
                  </a:lnTo>
                  <a:lnTo>
                    <a:pt x="109321" y="409549"/>
                  </a:lnTo>
                  <a:lnTo>
                    <a:pt x="109321" y="416496"/>
                  </a:lnTo>
                  <a:lnTo>
                    <a:pt x="102387" y="416496"/>
                  </a:lnTo>
                  <a:lnTo>
                    <a:pt x="102387" y="417512"/>
                  </a:lnTo>
                  <a:lnTo>
                    <a:pt x="109321" y="417512"/>
                  </a:lnTo>
                  <a:lnTo>
                    <a:pt x="109321" y="424459"/>
                  </a:lnTo>
                  <a:lnTo>
                    <a:pt x="110350" y="424459"/>
                  </a:lnTo>
                  <a:lnTo>
                    <a:pt x="110350" y="417512"/>
                  </a:lnTo>
                  <a:lnTo>
                    <a:pt x="117284" y="417512"/>
                  </a:lnTo>
                  <a:lnTo>
                    <a:pt x="117284" y="416496"/>
                  </a:lnTo>
                  <a:close/>
                </a:path>
                <a:path w="425450" h="425450">
                  <a:moveTo>
                    <a:pt x="117284" y="314109"/>
                  </a:moveTo>
                  <a:lnTo>
                    <a:pt x="110350" y="314109"/>
                  </a:lnTo>
                  <a:lnTo>
                    <a:pt x="110350" y="307162"/>
                  </a:lnTo>
                  <a:lnTo>
                    <a:pt x="109321" y="307162"/>
                  </a:lnTo>
                  <a:lnTo>
                    <a:pt x="109321" y="314109"/>
                  </a:lnTo>
                  <a:lnTo>
                    <a:pt x="102387" y="314109"/>
                  </a:lnTo>
                  <a:lnTo>
                    <a:pt x="102387" y="315125"/>
                  </a:lnTo>
                  <a:lnTo>
                    <a:pt x="109321" y="315125"/>
                  </a:lnTo>
                  <a:lnTo>
                    <a:pt x="109321" y="322072"/>
                  </a:lnTo>
                  <a:lnTo>
                    <a:pt x="110350" y="322072"/>
                  </a:lnTo>
                  <a:lnTo>
                    <a:pt x="110350" y="315125"/>
                  </a:lnTo>
                  <a:lnTo>
                    <a:pt x="117284" y="315125"/>
                  </a:lnTo>
                  <a:lnTo>
                    <a:pt x="117284" y="314109"/>
                  </a:lnTo>
                  <a:close/>
                </a:path>
                <a:path w="425450" h="425450">
                  <a:moveTo>
                    <a:pt x="117284" y="109334"/>
                  </a:moveTo>
                  <a:lnTo>
                    <a:pt x="110350" y="109334"/>
                  </a:lnTo>
                  <a:lnTo>
                    <a:pt x="110350" y="102387"/>
                  </a:lnTo>
                  <a:lnTo>
                    <a:pt x="109321" y="102387"/>
                  </a:lnTo>
                  <a:lnTo>
                    <a:pt x="109321" y="109334"/>
                  </a:lnTo>
                  <a:lnTo>
                    <a:pt x="102387" y="109334"/>
                  </a:lnTo>
                  <a:lnTo>
                    <a:pt x="102387" y="110350"/>
                  </a:lnTo>
                  <a:lnTo>
                    <a:pt x="109321" y="110350"/>
                  </a:lnTo>
                  <a:lnTo>
                    <a:pt x="109321" y="117284"/>
                  </a:lnTo>
                  <a:lnTo>
                    <a:pt x="110350" y="117284"/>
                  </a:lnTo>
                  <a:lnTo>
                    <a:pt x="110350" y="110350"/>
                  </a:lnTo>
                  <a:lnTo>
                    <a:pt x="117284" y="110350"/>
                  </a:lnTo>
                  <a:lnTo>
                    <a:pt x="117284" y="109334"/>
                  </a:lnTo>
                  <a:close/>
                </a:path>
                <a:path w="425450" h="425450">
                  <a:moveTo>
                    <a:pt x="117284" y="6934"/>
                  </a:moveTo>
                  <a:lnTo>
                    <a:pt x="110350" y="6934"/>
                  </a:lnTo>
                  <a:lnTo>
                    <a:pt x="110350" y="0"/>
                  </a:lnTo>
                  <a:lnTo>
                    <a:pt x="109321" y="0"/>
                  </a:lnTo>
                  <a:lnTo>
                    <a:pt x="109321" y="6934"/>
                  </a:lnTo>
                  <a:lnTo>
                    <a:pt x="102387" y="6934"/>
                  </a:lnTo>
                  <a:lnTo>
                    <a:pt x="102387" y="7950"/>
                  </a:lnTo>
                  <a:lnTo>
                    <a:pt x="109321" y="7950"/>
                  </a:lnTo>
                  <a:lnTo>
                    <a:pt x="109321" y="14897"/>
                  </a:lnTo>
                  <a:lnTo>
                    <a:pt x="110350" y="14897"/>
                  </a:lnTo>
                  <a:lnTo>
                    <a:pt x="110350" y="7950"/>
                  </a:lnTo>
                  <a:lnTo>
                    <a:pt x="117284" y="7950"/>
                  </a:lnTo>
                  <a:lnTo>
                    <a:pt x="117284" y="6934"/>
                  </a:lnTo>
                  <a:close/>
                </a:path>
                <a:path w="425450" h="425450">
                  <a:moveTo>
                    <a:pt x="117792" y="211734"/>
                  </a:moveTo>
                  <a:lnTo>
                    <a:pt x="110858" y="211734"/>
                  </a:lnTo>
                  <a:lnTo>
                    <a:pt x="110858" y="204774"/>
                  </a:lnTo>
                  <a:lnTo>
                    <a:pt x="109842" y="204774"/>
                  </a:lnTo>
                  <a:lnTo>
                    <a:pt x="109842" y="211734"/>
                  </a:lnTo>
                  <a:lnTo>
                    <a:pt x="102895" y="211734"/>
                  </a:lnTo>
                  <a:lnTo>
                    <a:pt x="102895" y="212737"/>
                  </a:lnTo>
                  <a:lnTo>
                    <a:pt x="109842" y="212737"/>
                  </a:lnTo>
                  <a:lnTo>
                    <a:pt x="109842" y="219671"/>
                  </a:lnTo>
                  <a:lnTo>
                    <a:pt x="110858" y="219671"/>
                  </a:lnTo>
                  <a:lnTo>
                    <a:pt x="110858" y="212737"/>
                  </a:lnTo>
                  <a:lnTo>
                    <a:pt x="117792" y="212737"/>
                  </a:lnTo>
                  <a:lnTo>
                    <a:pt x="117792" y="211734"/>
                  </a:lnTo>
                  <a:close/>
                </a:path>
                <a:path w="425450" h="425450">
                  <a:moveTo>
                    <a:pt x="220179" y="416496"/>
                  </a:moveTo>
                  <a:lnTo>
                    <a:pt x="213245" y="416496"/>
                  </a:lnTo>
                  <a:lnTo>
                    <a:pt x="213245" y="409549"/>
                  </a:lnTo>
                  <a:lnTo>
                    <a:pt x="212229" y="409549"/>
                  </a:lnTo>
                  <a:lnTo>
                    <a:pt x="212229" y="416496"/>
                  </a:lnTo>
                  <a:lnTo>
                    <a:pt x="205282" y="416496"/>
                  </a:lnTo>
                  <a:lnTo>
                    <a:pt x="205282" y="417512"/>
                  </a:lnTo>
                  <a:lnTo>
                    <a:pt x="212229" y="417512"/>
                  </a:lnTo>
                  <a:lnTo>
                    <a:pt x="212229" y="424459"/>
                  </a:lnTo>
                  <a:lnTo>
                    <a:pt x="213245" y="424459"/>
                  </a:lnTo>
                  <a:lnTo>
                    <a:pt x="213245" y="417512"/>
                  </a:lnTo>
                  <a:lnTo>
                    <a:pt x="220179" y="417512"/>
                  </a:lnTo>
                  <a:lnTo>
                    <a:pt x="220179" y="416496"/>
                  </a:lnTo>
                  <a:close/>
                </a:path>
                <a:path w="425450" h="425450">
                  <a:moveTo>
                    <a:pt x="220179" y="314109"/>
                  </a:moveTo>
                  <a:lnTo>
                    <a:pt x="213245" y="314109"/>
                  </a:lnTo>
                  <a:lnTo>
                    <a:pt x="213245" y="307162"/>
                  </a:lnTo>
                  <a:lnTo>
                    <a:pt x="212229" y="307162"/>
                  </a:lnTo>
                  <a:lnTo>
                    <a:pt x="212229" y="314109"/>
                  </a:lnTo>
                  <a:lnTo>
                    <a:pt x="205282" y="314109"/>
                  </a:lnTo>
                  <a:lnTo>
                    <a:pt x="205282" y="315125"/>
                  </a:lnTo>
                  <a:lnTo>
                    <a:pt x="212229" y="315125"/>
                  </a:lnTo>
                  <a:lnTo>
                    <a:pt x="212229" y="322072"/>
                  </a:lnTo>
                  <a:lnTo>
                    <a:pt x="213245" y="322072"/>
                  </a:lnTo>
                  <a:lnTo>
                    <a:pt x="213245" y="315125"/>
                  </a:lnTo>
                  <a:lnTo>
                    <a:pt x="220179" y="315125"/>
                  </a:lnTo>
                  <a:lnTo>
                    <a:pt x="220179" y="314109"/>
                  </a:lnTo>
                  <a:close/>
                </a:path>
                <a:path w="425450" h="425450">
                  <a:moveTo>
                    <a:pt x="220179" y="211734"/>
                  </a:moveTo>
                  <a:lnTo>
                    <a:pt x="213245" y="211734"/>
                  </a:lnTo>
                  <a:lnTo>
                    <a:pt x="213245" y="204774"/>
                  </a:lnTo>
                  <a:lnTo>
                    <a:pt x="212229" y="204774"/>
                  </a:lnTo>
                  <a:lnTo>
                    <a:pt x="212229" y="211734"/>
                  </a:lnTo>
                  <a:lnTo>
                    <a:pt x="205282" y="211734"/>
                  </a:lnTo>
                  <a:lnTo>
                    <a:pt x="205282" y="212737"/>
                  </a:lnTo>
                  <a:lnTo>
                    <a:pt x="212229" y="212737"/>
                  </a:lnTo>
                  <a:lnTo>
                    <a:pt x="212229" y="219671"/>
                  </a:lnTo>
                  <a:lnTo>
                    <a:pt x="213245" y="219671"/>
                  </a:lnTo>
                  <a:lnTo>
                    <a:pt x="213245" y="212737"/>
                  </a:lnTo>
                  <a:lnTo>
                    <a:pt x="220179" y="212737"/>
                  </a:lnTo>
                  <a:lnTo>
                    <a:pt x="220179" y="211734"/>
                  </a:lnTo>
                  <a:close/>
                </a:path>
                <a:path w="425450" h="425450">
                  <a:moveTo>
                    <a:pt x="220179" y="109334"/>
                  </a:moveTo>
                  <a:lnTo>
                    <a:pt x="213245" y="109334"/>
                  </a:lnTo>
                  <a:lnTo>
                    <a:pt x="213245" y="102387"/>
                  </a:lnTo>
                  <a:lnTo>
                    <a:pt x="212229" y="102387"/>
                  </a:lnTo>
                  <a:lnTo>
                    <a:pt x="212229" y="109334"/>
                  </a:lnTo>
                  <a:lnTo>
                    <a:pt x="205282" y="109334"/>
                  </a:lnTo>
                  <a:lnTo>
                    <a:pt x="205282" y="110350"/>
                  </a:lnTo>
                  <a:lnTo>
                    <a:pt x="212229" y="110350"/>
                  </a:lnTo>
                  <a:lnTo>
                    <a:pt x="212229" y="117284"/>
                  </a:lnTo>
                  <a:lnTo>
                    <a:pt x="213245" y="117284"/>
                  </a:lnTo>
                  <a:lnTo>
                    <a:pt x="213245" y="110350"/>
                  </a:lnTo>
                  <a:lnTo>
                    <a:pt x="220179" y="110350"/>
                  </a:lnTo>
                  <a:lnTo>
                    <a:pt x="220179" y="109334"/>
                  </a:lnTo>
                  <a:close/>
                </a:path>
                <a:path w="425450" h="425450">
                  <a:moveTo>
                    <a:pt x="220179" y="6934"/>
                  </a:moveTo>
                  <a:lnTo>
                    <a:pt x="213245" y="6934"/>
                  </a:lnTo>
                  <a:lnTo>
                    <a:pt x="213245" y="0"/>
                  </a:lnTo>
                  <a:lnTo>
                    <a:pt x="212229" y="0"/>
                  </a:lnTo>
                  <a:lnTo>
                    <a:pt x="212229" y="6934"/>
                  </a:lnTo>
                  <a:lnTo>
                    <a:pt x="205282" y="6934"/>
                  </a:lnTo>
                  <a:lnTo>
                    <a:pt x="205282" y="7950"/>
                  </a:lnTo>
                  <a:lnTo>
                    <a:pt x="212229" y="7950"/>
                  </a:lnTo>
                  <a:lnTo>
                    <a:pt x="212229" y="14897"/>
                  </a:lnTo>
                  <a:lnTo>
                    <a:pt x="213245" y="14897"/>
                  </a:lnTo>
                  <a:lnTo>
                    <a:pt x="213245" y="7950"/>
                  </a:lnTo>
                  <a:lnTo>
                    <a:pt x="220179" y="7950"/>
                  </a:lnTo>
                  <a:lnTo>
                    <a:pt x="220179" y="6934"/>
                  </a:lnTo>
                  <a:close/>
                </a:path>
                <a:path w="425450" h="425450">
                  <a:moveTo>
                    <a:pt x="322580" y="416496"/>
                  </a:moveTo>
                  <a:lnTo>
                    <a:pt x="315633" y="416496"/>
                  </a:lnTo>
                  <a:lnTo>
                    <a:pt x="315633" y="410057"/>
                  </a:lnTo>
                  <a:lnTo>
                    <a:pt x="315633" y="409549"/>
                  </a:lnTo>
                  <a:lnTo>
                    <a:pt x="314617" y="409549"/>
                  </a:lnTo>
                  <a:lnTo>
                    <a:pt x="314617" y="410057"/>
                  </a:lnTo>
                  <a:lnTo>
                    <a:pt x="314617" y="416496"/>
                  </a:lnTo>
                  <a:lnTo>
                    <a:pt x="307670" y="416496"/>
                  </a:lnTo>
                  <a:lnTo>
                    <a:pt x="307670" y="417004"/>
                  </a:lnTo>
                  <a:lnTo>
                    <a:pt x="307670" y="417512"/>
                  </a:lnTo>
                  <a:lnTo>
                    <a:pt x="307670" y="418020"/>
                  </a:lnTo>
                  <a:lnTo>
                    <a:pt x="314617" y="418020"/>
                  </a:lnTo>
                  <a:lnTo>
                    <a:pt x="314617" y="424459"/>
                  </a:lnTo>
                  <a:lnTo>
                    <a:pt x="314617" y="424967"/>
                  </a:lnTo>
                  <a:lnTo>
                    <a:pt x="315633" y="424967"/>
                  </a:lnTo>
                  <a:lnTo>
                    <a:pt x="315633" y="424459"/>
                  </a:lnTo>
                  <a:lnTo>
                    <a:pt x="315633" y="418020"/>
                  </a:lnTo>
                  <a:lnTo>
                    <a:pt x="322580" y="418020"/>
                  </a:lnTo>
                  <a:lnTo>
                    <a:pt x="322580" y="417512"/>
                  </a:lnTo>
                  <a:lnTo>
                    <a:pt x="322580" y="417004"/>
                  </a:lnTo>
                  <a:lnTo>
                    <a:pt x="322580" y="416496"/>
                  </a:lnTo>
                  <a:close/>
                </a:path>
                <a:path w="425450" h="425450">
                  <a:moveTo>
                    <a:pt x="322580" y="314109"/>
                  </a:moveTo>
                  <a:lnTo>
                    <a:pt x="315633" y="314109"/>
                  </a:lnTo>
                  <a:lnTo>
                    <a:pt x="315633" y="307670"/>
                  </a:lnTo>
                  <a:lnTo>
                    <a:pt x="315633" y="307162"/>
                  </a:lnTo>
                  <a:lnTo>
                    <a:pt x="314617" y="307162"/>
                  </a:lnTo>
                  <a:lnTo>
                    <a:pt x="314617" y="307670"/>
                  </a:lnTo>
                  <a:lnTo>
                    <a:pt x="314617" y="314109"/>
                  </a:lnTo>
                  <a:lnTo>
                    <a:pt x="307670" y="314109"/>
                  </a:lnTo>
                  <a:lnTo>
                    <a:pt x="307670" y="314617"/>
                  </a:lnTo>
                  <a:lnTo>
                    <a:pt x="307670" y="315125"/>
                  </a:lnTo>
                  <a:lnTo>
                    <a:pt x="307670" y="315633"/>
                  </a:lnTo>
                  <a:lnTo>
                    <a:pt x="314617" y="315633"/>
                  </a:lnTo>
                  <a:lnTo>
                    <a:pt x="314617" y="322072"/>
                  </a:lnTo>
                  <a:lnTo>
                    <a:pt x="314617" y="322580"/>
                  </a:lnTo>
                  <a:lnTo>
                    <a:pt x="315633" y="322580"/>
                  </a:lnTo>
                  <a:lnTo>
                    <a:pt x="315633" y="322072"/>
                  </a:lnTo>
                  <a:lnTo>
                    <a:pt x="315633" y="315633"/>
                  </a:lnTo>
                  <a:lnTo>
                    <a:pt x="322580" y="315633"/>
                  </a:lnTo>
                  <a:lnTo>
                    <a:pt x="322580" y="315125"/>
                  </a:lnTo>
                  <a:lnTo>
                    <a:pt x="322580" y="314617"/>
                  </a:lnTo>
                  <a:lnTo>
                    <a:pt x="322580" y="314109"/>
                  </a:lnTo>
                  <a:close/>
                </a:path>
                <a:path w="425450" h="425450">
                  <a:moveTo>
                    <a:pt x="322580" y="211734"/>
                  </a:moveTo>
                  <a:lnTo>
                    <a:pt x="315633" y="211734"/>
                  </a:lnTo>
                  <a:lnTo>
                    <a:pt x="315633" y="204774"/>
                  </a:lnTo>
                  <a:lnTo>
                    <a:pt x="314617" y="204774"/>
                  </a:lnTo>
                  <a:lnTo>
                    <a:pt x="314617" y="211734"/>
                  </a:lnTo>
                  <a:lnTo>
                    <a:pt x="307670" y="211734"/>
                  </a:lnTo>
                  <a:lnTo>
                    <a:pt x="307670" y="212737"/>
                  </a:lnTo>
                  <a:lnTo>
                    <a:pt x="314617" y="212737"/>
                  </a:lnTo>
                  <a:lnTo>
                    <a:pt x="314617" y="219671"/>
                  </a:lnTo>
                  <a:lnTo>
                    <a:pt x="315633" y="219671"/>
                  </a:lnTo>
                  <a:lnTo>
                    <a:pt x="315633" y="212737"/>
                  </a:lnTo>
                  <a:lnTo>
                    <a:pt x="322580" y="212737"/>
                  </a:lnTo>
                  <a:lnTo>
                    <a:pt x="322580" y="211734"/>
                  </a:lnTo>
                  <a:close/>
                </a:path>
                <a:path w="425450" h="425450">
                  <a:moveTo>
                    <a:pt x="322580" y="109334"/>
                  </a:moveTo>
                  <a:lnTo>
                    <a:pt x="315633" y="109334"/>
                  </a:lnTo>
                  <a:lnTo>
                    <a:pt x="315633" y="102895"/>
                  </a:lnTo>
                  <a:lnTo>
                    <a:pt x="315633" y="102387"/>
                  </a:lnTo>
                  <a:lnTo>
                    <a:pt x="314617" y="102387"/>
                  </a:lnTo>
                  <a:lnTo>
                    <a:pt x="314617" y="102895"/>
                  </a:lnTo>
                  <a:lnTo>
                    <a:pt x="314617" y="109334"/>
                  </a:lnTo>
                  <a:lnTo>
                    <a:pt x="307670" y="109334"/>
                  </a:lnTo>
                  <a:lnTo>
                    <a:pt x="307670" y="109842"/>
                  </a:lnTo>
                  <a:lnTo>
                    <a:pt x="307670" y="110350"/>
                  </a:lnTo>
                  <a:lnTo>
                    <a:pt x="307670" y="110858"/>
                  </a:lnTo>
                  <a:lnTo>
                    <a:pt x="314617" y="110858"/>
                  </a:lnTo>
                  <a:lnTo>
                    <a:pt x="314617" y="117284"/>
                  </a:lnTo>
                  <a:lnTo>
                    <a:pt x="314617" y="117792"/>
                  </a:lnTo>
                  <a:lnTo>
                    <a:pt x="315633" y="117792"/>
                  </a:lnTo>
                  <a:lnTo>
                    <a:pt x="315633" y="117284"/>
                  </a:lnTo>
                  <a:lnTo>
                    <a:pt x="315633" y="110858"/>
                  </a:lnTo>
                  <a:lnTo>
                    <a:pt x="322580" y="110858"/>
                  </a:lnTo>
                  <a:lnTo>
                    <a:pt x="322580" y="110350"/>
                  </a:lnTo>
                  <a:lnTo>
                    <a:pt x="322580" y="109842"/>
                  </a:lnTo>
                  <a:lnTo>
                    <a:pt x="322580" y="109334"/>
                  </a:lnTo>
                  <a:close/>
                </a:path>
                <a:path w="425450" h="425450">
                  <a:moveTo>
                    <a:pt x="322580" y="6934"/>
                  </a:moveTo>
                  <a:lnTo>
                    <a:pt x="315633" y="6934"/>
                  </a:lnTo>
                  <a:lnTo>
                    <a:pt x="315633" y="495"/>
                  </a:lnTo>
                  <a:lnTo>
                    <a:pt x="315633" y="0"/>
                  </a:lnTo>
                  <a:lnTo>
                    <a:pt x="314617" y="0"/>
                  </a:lnTo>
                  <a:lnTo>
                    <a:pt x="314617" y="495"/>
                  </a:lnTo>
                  <a:lnTo>
                    <a:pt x="314617" y="6934"/>
                  </a:lnTo>
                  <a:lnTo>
                    <a:pt x="307670" y="6934"/>
                  </a:lnTo>
                  <a:lnTo>
                    <a:pt x="307670" y="7442"/>
                  </a:lnTo>
                  <a:lnTo>
                    <a:pt x="307670" y="7950"/>
                  </a:lnTo>
                  <a:lnTo>
                    <a:pt x="307670" y="8458"/>
                  </a:lnTo>
                  <a:lnTo>
                    <a:pt x="314617" y="8458"/>
                  </a:lnTo>
                  <a:lnTo>
                    <a:pt x="314617" y="14897"/>
                  </a:lnTo>
                  <a:lnTo>
                    <a:pt x="314617" y="15405"/>
                  </a:lnTo>
                  <a:lnTo>
                    <a:pt x="315633" y="15405"/>
                  </a:lnTo>
                  <a:lnTo>
                    <a:pt x="315633" y="14897"/>
                  </a:lnTo>
                  <a:lnTo>
                    <a:pt x="315633" y="8458"/>
                  </a:lnTo>
                  <a:lnTo>
                    <a:pt x="322580" y="8458"/>
                  </a:lnTo>
                  <a:lnTo>
                    <a:pt x="322580" y="7950"/>
                  </a:lnTo>
                  <a:lnTo>
                    <a:pt x="322580" y="7442"/>
                  </a:lnTo>
                  <a:lnTo>
                    <a:pt x="322580" y="6934"/>
                  </a:lnTo>
                  <a:close/>
                </a:path>
                <a:path w="425450" h="425450">
                  <a:moveTo>
                    <a:pt x="424980" y="417004"/>
                  </a:moveTo>
                  <a:lnTo>
                    <a:pt x="418020" y="417004"/>
                  </a:lnTo>
                  <a:lnTo>
                    <a:pt x="418020" y="410057"/>
                  </a:lnTo>
                  <a:lnTo>
                    <a:pt x="417017" y="410057"/>
                  </a:lnTo>
                  <a:lnTo>
                    <a:pt x="417017" y="417004"/>
                  </a:lnTo>
                  <a:lnTo>
                    <a:pt x="410070" y="417004"/>
                  </a:lnTo>
                  <a:lnTo>
                    <a:pt x="410070" y="418020"/>
                  </a:lnTo>
                  <a:lnTo>
                    <a:pt x="417017" y="418020"/>
                  </a:lnTo>
                  <a:lnTo>
                    <a:pt x="417017" y="424967"/>
                  </a:lnTo>
                  <a:lnTo>
                    <a:pt x="418020" y="424967"/>
                  </a:lnTo>
                  <a:lnTo>
                    <a:pt x="418020" y="418020"/>
                  </a:lnTo>
                  <a:lnTo>
                    <a:pt x="424980" y="418020"/>
                  </a:lnTo>
                  <a:lnTo>
                    <a:pt x="424980" y="417004"/>
                  </a:lnTo>
                  <a:close/>
                </a:path>
                <a:path w="425450" h="425450">
                  <a:moveTo>
                    <a:pt x="424980" y="314617"/>
                  </a:moveTo>
                  <a:lnTo>
                    <a:pt x="418020" y="314617"/>
                  </a:lnTo>
                  <a:lnTo>
                    <a:pt x="418020" y="307670"/>
                  </a:lnTo>
                  <a:lnTo>
                    <a:pt x="417017" y="307670"/>
                  </a:lnTo>
                  <a:lnTo>
                    <a:pt x="417017" y="314617"/>
                  </a:lnTo>
                  <a:lnTo>
                    <a:pt x="410070" y="314617"/>
                  </a:lnTo>
                  <a:lnTo>
                    <a:pt x="410070" y="315633"/>
                  </a:lnTo>
                  <a:lnTo>
                    <a:pt x="417017" y="315633"/>
                  </a:lnTo>
                  <a:lnTo>
                    <a:pt x="417017" y="322580"/>
                  </a:lnTo>
                  <a:lnTo>
                    <a:pt x="418020" y="322580"/>
                  </a:lnTo>
                  <a:lnTo>
                    <a:pt x="418020" y="315633"/>
                  </a:lnTo>
                  <a:lnTo>
                    <a:pt x="424980" y="315633"/>
                  </a:lnTo>
                  <a:lnTo>
                    <a:pt x="424980" y="314617"/>
                  </a:lnTo>
                  <a:close/>
                </a:path>
                <a:path w="425450" h="425450">
                  <a:moveTo>
                    <a:pt x="424980" y="211734"/>
                  </a:moveTo>
                  <a:lnTo>
                    <a:pt x="418020" y="211734"/>
                  </a:lnTo>
                  <a:lnTo>
                    <a:pt x="418020" y="204774"/>
                  </a:lnTo>
                  <a:lnTo>
                    <a:pt x="417017" y="204774"/>
                  </a:lnTo>
                  <a:lnTo>
                    <a:pt x="417017" y="211734"/>
                  </a:lnTo>
                  <a:lnTo>
                    <a:pt x="410070" y="211734"/>
                  </a:lnTo>
                  <a:lnTo>
                    <a:pt x="410070" y="212737"/>
                  </a:lnTo>
                  <a:lnTo>
                    <a:pt x="417017" y="212737"/>
                  </a:lnTo>
                  <a:lnTo>
                    <a:pt x="417017" y="219671"/>
                  </a:lnTo>
                  <a:lnTo>
                    <a:pt x="418020" y="219671"/>
                  </a:lnTo>
                  <a:lnTo>
                    <a:pt x="418020" y="212737"/>
                  </a:lnTo>
                  <a:lnTo>
                    <a:pt x="424980" y="212737"/>
                  </a:lnTo>
                  <a:lnTo>
                    <a:pt x="424980" y="211734"/>
                  </a:lnTo>
                  <a:close/>
                </a:path>
                <a:path w="425450" h="425450">
                  <a:moveTo>
                    <a:pt x="424980" y="109842"/>
                  </a:moveTo>
                  <a:lnTo>
                    <a:pt x="418020" y="109842"/>
                  </a:lnTo>
                  <a:lnTo>
                    <a:pt x="418020" y="102895"/>
                  </a:lnTo>
                  <a:lnTo>
                    <a:pt x="417017" y="102895"/>
                  </a:lnTo>
                  <a:lnTo>
                    <a:pt x="417017" y="109842"/>
                  </a:lnTo>
                  <a:lnTo>
                    <a:pt x="410070" y="109842"/>
                  </a:lnTo>
                  <a:lnTo>
                    <a:pt x="410070" y="110858"/>
                  </a:lnTo>
                  <a:lnTo>
                    <a:pt x="417017" y="110858"/>
                  </a:lnTo>
                  <a:lnTo>
                    <a:pt x="417017" y="117792"/>
                  </a:lnTo>
                  <a:lnTo>
                    <a:pt x="418020" y="117792"/>
                  </a:lnTo>
                  <a:lnTo>
                    <a:pt x="418020" y="110858"/>
                  </a:lnTo>
                  <a:lnTo>
                    <a:pt x="424980" y="110858"/>
                  </a:lnTo>
                  <a:lnTo>
                    <a:pt x="424980" y="109842"/>
                  </a:lnTo>
                  <a:close/>
                </a:path>
                <a:path w="425450" h="425450">
                  <a:moveTo>
                    <a:pt x="424980" y="7442"/>
                  </a:moveTo>
                  <a:lnTo>
                    <a:pt x="418020" y="7442"/>
                  </a:lnTo>
                  <a:lnTo>
                    <a:pt x="418020" y="495"/>
                  </a:lnTo>
                  <a:lnTo>
                    <a:pt x="417017" y="495"/>
                  </a:lnTo>
                  <a:lnTo>
                    <a:pt x="417017" y="7442"/>
                  </a:lnTo>
                  <a:lnTo>
                    <a:pt x="410070" y="7442"/>
                  </a:lnTo>
                  <a:lnTo>
                    <a:pt x="410070" y="8458"/>
                  </a:lnTo>
                  <a:lnTo>
                    <a:pt x="417017" y="8458"/>
                  </a:lnTo>
                  <a:lnTo>
                    <a:pt x="417017" y="15405"/>
                  </a:lnTo>
                  <a:lnTo>
                    <a:pt x="418020" y="15405"/>
                  </a:lnTo>
                  <a:lnTo>
                    <a:pt x="418020" y="8458"/>
                  </a:lnTo>
                  <a:lnTo>
                    <a:pt x="424980" y="8458"/>
                  </a:lnTo>
                  <a:lnTo>
                    <a:pt x="424980" y="7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560883" y="2436240"/>
              <a:ext cx="295275" cy="207010"/>
            </a:xfrm>
            <a:custGeom>
              <a:avLst/>
              <a:gdLst/>
              <a:ahLst/>
              <a:cxnLst/>
              <a:rect l="l" t="t" r="r" b="b"/>
              <a:pathLst>
                <a:path w="295275" h="207010">
                  <a:moveTo>
                    <a:pt x="278117" y="10896"/>
                  </a:moveTo>
                  <a:lnTo>
                    <a:pt x="277825" y="6718"/>
                  </a:lnTo>
                  <a:lnTo>
                    <a:pt x="275628" y="2806"/>
                  </a:lnTo>
                  <a:lnTo>
                    <a:pt x="267106" y="3289"/>
                  </a:lnTo>
                  <a:lnTo>
                    <a:pt x="234962" y="9740"/>
                  </a:lnTo>
                  <a:lnTo>
                    <a:pt x="214299" y="14211"/>
                  </a:lnTo>
                  <a:lnTo>
                    <a:pt x="184848" y="18135"/>
                  </a:lnTo>
                  <a:lnTo>
                    <a:pt x="143383" y="30073"/>
                  </a:lnTo>
                  <a:lnTo>
                    <a:pt x="109994" y="51625"/>
                  </a:lnTo>
                  <a:lnTo>
                    <a:pt x="75399" y="85674"/>
                  </a:lnTo>
                  <a:lnTo>
                    <a:pt x="59651" y="102984"/>
                  </a:lnTo>
                  <a:lnTo>
                    <a:pt x="43840" y="119380"/>
                  </a:lnTo>
                  <a:lnTo>
                    <a:pt x="0" y="162394"/>
                  </a:lnTo>
                  <a:lnTo>
                    <a:pt x="0" y="164363"/>
                  </a:lnTo>
                  <a:lnTo>
                    <a:pt x="29514" y="135597"/>
                  </a:lnTo>
                  <a:lnTo>
                    <a:pt x="44843" y="120332"/>
                  </a:lnTo>
                  <a:lnTo>
                    <a:pt x="60680" y="103936"/>
                  </a:lnTo>
                  <a:lnTo>
                    <a:pt x="76454" y="86588"/>
                  </a:lnTo>
                  <a:lnTo>
                    <a:pt x="93865" y="68059"/>
                  </a:lnTo>
                  <a:lnTo>
                    <a:pt x="127508" y="40538"/>
                  </a:lnTo>
                  <a:lnTo>
                    <a:pt x="171907" y="21932"/>
                  </a:lnTo>
                  <a:lnTo>
                    <a:pt x="213702" y="15671"/>
                  </a:lnTo>
                  <a:lnTo>
                    <a:pt x="223139" y="13690"/>
                  </a:lnTo>
                  <a:lnTo>
                    <a:pt x="221792" y="14008"/>
                  </a:lnTo>
                  <a:lnTo>
                    <a:pt x="206146" y="17691"/>
                  </a:lnTo>
                  <a:lnTo>
                    <a:pt x="192328" y="19862"/>
                  </a:lnTo>
                  <a:lnTo>
                    <a:pt x="169748" y="24130"/>
                  </a:lnTo>
                  <a:lnTo>
                    <a:pt x="145503" y="32854"/>
                  </a:lnTo>
                  <a:lnTo>
                    <a:pt x="118262" y="50457"/>
                  </a:lnTo>
                  <a:lnTo>
                    <a:pt x="86753" y="81330"/>
                  </a:lnTo>
                  <a:lnTo>
                    <a:pt x="73355" y="96113"/>
                  </a:lnTo>
                  <a:lnTo>
                    <a:pt x="59867" y="110134"/>
                  </a:lnTo>
                  <a:lnTo>
                    <a:pt x="22834" y="146685"/>
                  </a:lnTo>
                  <a:lnTo>
                    <a:pt x="12801" y="156857"/>
                  </a:lnTo>
                  <a:lnTo>
                    <a:pt x="5041" y="165493"/>
                  </a:lnTo>
                  <a:lnTo>
                    <a:pt x="0" y="172516"/>
                  </a:lnTo>
                  <a:lnTo>
                    <a:pt x="0" y="175653"/>
                  </a:lnTo>
                  <a:lnTo>
                    <a:pt x="4241" y="168744"/>
                  </a:lnTo>
                  <a:lnTo>
                    <a:pt x="12128" y="159626"/>
                  </a:lnTo>
                  <a:lnTo>
                    <a:pt x="22860" y="148628"/>
                  </a:lnTo>
                  <a:lnTo>
                    <a:pt x="60883" y="111099"/>
                  </a:lnTo>
                  <a:lnTo>
                    <a:pt x="74383" y="97066"/>
                  </a:lnTo>
                  <a:lnTo>
                    <a:pt x="102768" y="66255"/>
                  </a:lnTo>
                  <a:lnTo>
                    <a:pt x="145935" y="34137"/>
                  </a:lnTo>
                  <a:lnTo>
                    <a:pt x="202272" y="19697"/>
                  </a:lnTo>
                  <a:lnTo>
                    <a:pt x="211416" y="17640"/>
                  </a:lnTo>
                  <a:lnTo>
                    <a:pt x="230035" y="12776"/>
                  </a:lnTo>
                  <a:lnTo>
                    <a:pt x="235788" y="12179"/>
                  </a:lnTo>
                  <a:lnTo>
                    <a:pt x="249834" y="9321"/>
                  </a:lnTo>
                  <a:lnTo>
                    <a:pt x="257111" y="9321"/>
                  </a:lnTo>
                  <a:lnTo>
                    <a:pt x="259080" y="9842"/>
                  </a:lnTo>
                  <a:lnTo>
                    <a:pt x="259816" y="11099"/>
                  </a:lnTo>
                  <a:lnTo>
                    <a:pt x="259905" y="14147"/>
                  </a:lnTo>
                  <a:lnTo>
                    <a:pt x="257568" y="18910"/>
                  </a:lnTo>
                  <a:lnTo>
                    <a:pt x="214122" y="65074"/>
                  </a:lnTo>
                  <a:lnTo>
                    <a:pt x="179666" y="91135"/>
                  </a:lnTo>
                  <a:lnTo>
                    <a:pt x="140970" y="114833"/>
                  </a:lnTo>
                  <a:lnTo>
                    <a:pt x="65163" y="157111"/>
                  </a:lnTo>
                  <a:lnTo>
                    <a:pt x="41440" y="170611"/>
                  </a:lnTo>
                  <a:lnTo>
                    <a:pt x="23787" y="179971"/>
                  </a:lnTo>
                  <a:lnTo>
                    <a:pt x="11544" y="184924"/>
                  </a:lnTo>
                  <a:lnTo>
                    <a:pt x="4051" y="185166"/>
                  </a:lnTo>
                  <a:lnTo>
                    <a:pt x="2362" y="184467"/>
                  </a:lnTo>
                  <a:lnTo>
                    <a:pt x="1244" y="182981"/>
                  </a:lnTo>
                  <a:lnTo>
                    <a:pt x="0" y="179781"/>
                  </a:lnTo>
                  <a:lnTo>
                    <a:pt x="0" y="182981"/>
                  </a:lnTo>
                  <a:lnTo>
                    <a:pt x="812" y="184670"/>
                  </a:lnTo>
                  <a:lnTo>
                    <a:pt x="1981" y="185826"/>
                  </a:lnTo>
                  <a:lnTo>
                    <a:pt x="4470" y="186855"/>
                  </a:lnTo>
                  <a:lnTo>
                    <a:pt x="6832" y="187045"/>
                  </a:lnTo>
                  <a:lnTo>
                    <a:pt x="15201" y="185216"/>
                  </a:lnTo>
                  <a:lnTo>
                    <a:pt x="27368" y="179755"/>
                  </a:lnTo>
                  <a:lnTo>
                    <a:pt x="44018" y="170776"/>
                  </a:lnTo>
                  <a:lnTo>
                    <a:pt x="97561" y="140335"/>
                  </a:lnTo>
                  <a:lnTo>
                    <a:pt x="141732" y="116001"/>
                  </a:lnTo>
                  <a:lnTo>
                    <a:pt x="180505" y="92252"/>
                  </a:lnTo>
                  <a:lnTo>
                    <a:pt x="215061" y="66116"/>
                  </a:lnTo>
                  <a:lnTo>
                    <a:pt x="246557" y="34620"/>
                  </a:lnTo>
                  <a:lnTo>
                    <a:pt x="261353" y="13881"/>
                  </a:lnTo>
                  <a:lnTo>
                    <a:pt x="261023" y="10401"/>
                  </a:lnTo>
                  <a:lnTo>
                    <a:pt x="259410" y="7632"/>
                  </a:lnTo>
                  <a:lnTo>
                    <a:pt x="254457" y="7416"/>
                  </a:lnTo>
                  <a:lnTo>
                    <a:pt x="240626" y="9550"/>
                  </a:lnTo>
                  <a:lnTo>
                    <a:pt x="246837" y="8585"/>
                  </a:lnTo>
                  <a:lnTo>
                    <a:pt x="256298" y="6591"/>
                  </a:lnTo>
                  <a:lnTo>
                    <a:pt x="264274" y="5181"/>
                  </a:lnTo>
                  <a:lnTo>
                    <a:pt x="273278" y="5181"/>
                  </a:lnTo>
                  <a:lnTo>
                    <a:pt x="275729" y="5829"/>
                  </a:lnTo>
                  <a:lnTo>
                    <a:pt x="276618" y="7404"/>
                  </a:lnTo>
                  <a:lnTo>
                    <a:pt x="276631" y="11150"/>
                  </a:lnTo>
                  <a:lnTo>
                    <a:pt x="273634" y="16954"/>
                  </a:lnTo>
                  <a:lnTo>
                    <a:pt x="221919" y="69570"/>
                  </a:lnTo>
                  <a:lnTo>
                    <a:pt x="183311" y="97701"/>
                  </a:lnTo>
                  <a:lnTo>
                    <a:pt x="140957" y="122809"/>
                  </a:lnTo>
                  <a:lnTo>
                    <a:pt x="61569" y="165074"/>
                  </a:lnTo>
                  <a:lnTo>
                    <a:pt x="5626" y="195948"/>
                  </a:lnTo>
                  <a:lnTo>
                    <a:pt x="0" y="198818"/>
                  </a:lnTo>
                  <a:lnTo>
                    <a:pt x="0" y="200367"/>
                  </a:lnTo>
                  <a:lnTo>
                    <a:pt x="20320" y="189522"/>
                  </a:lnTo>
                  <a:lnTo>
                    <a:pt x="93840" y="149491"/>
                  </a:lnTo>
                  <a:lnTo>
                    <a:pt x="141693" y="124002"/>
                  </a:lnTo>
                  <a:lnTo>
                    <a:pt x="184137" y="98844"/>
                  </a:lnTo>
                  <a:lnTo>
                    <a:pt x="222834" y="70624"/>
                  </a:lnTo>
                  <a:lnTo>
                    <a:pt x="259461" y="35966"/>
                  </a:lnTo>
                  <a:lnTo>
                    <a:pt x="275234" y="17018"/>
                  </a:lnTo>
                  <a:lnTo>
                    <a:pt x="278117" y="10896"/>
                  </a:lnTo>
                  <a:close/>
                </a:path>
                <a:path w="295275" h="207010">
                  <a:moveTo>
                    <a:pt x="294894" y="7899"/>
                  </a:moveTo>
                  <a:lnTo>
                    <a:pt x="294665" y="3035"/>
                  </a:lnTo>
                  <a:lnTo>
                    <a:pt x="289280" y="0"/>
                  </a:lnTo>
                  <a:lnTo>
                    <a:pt x="278993" y="12"/>
                  </a:lnTo>
                  <a:lnTo>
                    <a:pt x="264515" y="2235"/>
                  </a:lnTo>
                  <a:lnTo>
                    <a:pt x="232321" y="8763"/>
                  </a:lnTo>
                  <a:lnTo>
                    <a:pt x="217627" y="11150"/>
                  </a:lnTo>
                  <a:lnTo>
                    <a:pt x="173494" y="16992"/>
                  </a:lnTo>
                  <a:lnTo>
                    <a:pt x="122580" y="37553"/>
                  </a:lnTo>
                  <a:lnTo>
                    <a:pt x="83997" y="68821"/>
                  </a:lnTo>
                  <a:lnTo>
                    <a:pt x="47713" y="108000"/>
                  </a:lnTo>
                  <a:lnTo>
                    <a:pt x="31267" y="125107"/>
                  </a:lnTo>
                  <a:lnTo>
                    <a:pt x="15201" y="141160"/>
                  </a:lnTo>
                  <a:lnTo>
                    <a:pt x="0" y="155968"/>
                  </a:lnTo>
                  <a:lnTo>
                    <a:pt x="0" y="157911"/>
                  </a:lnTo>
                  <a:lnTo>
                    <a:pt x="15405" y="142913"/>
                  </a:lnTo>
                  <a:lnTo>
                    <a:pt x="31737" y="126619"/>
                  </a:lnTo>
                  <a:lnTo>
                    <a:pt x="48463" y="109232"/>
                  </a:lnTo>
                  <a:lnTo>
                    <a:pt x="65087" y="90932"/>
                  </a:lnTo>
                  <a:lnTo>
                    <a:pt x="84950" y="69850"/>
                  </a:lnTo>
                  <a:lnTo>
                    <a:pt x="123291" y="38760"/>
                  </a:lnTo>
                  <a:lnTo>
                    <a:pt x="158280" y="22313"/>
                  </a:lnTo>
                  <a:lnTo>
                    <a:pt x="217830" y="12534"/>
                  </a:lnTo>
                  <a:lnTo>
                    <a:pt x="225171" y="11468"/>
                  </a:lnTo>
                  <a:lnTo>
                    <a:pt x="268935" y="2857"/>
                  </a:lnTo>
                  <a:lnTo>
                    <a:pt x="280695" y="1231"/>
                  </a:lnTo>
                  <a:lnTo>
                    <a:pt x="289102" y="1346"/>
                  </a:lnTo>
                  <a:lnTo>
                    <a:pt x="293433" y="3721"/>
                  </a:lnTo>
                  <a:lnTo>
                    <a:pt x="293395" y="8140"/>
                  </a:lnTo>
                  <a:lnTo>
                    <a:pt x="251739" y="55359"/>
                  </a:lnTo>
                  <a:lnTo>
                    <a:pt x="209334" y="89496"/>
                  </a:lnTo>
                  <a:lnTo>
                    <a:pt x="162979" y="118922"/>
                  </a:lnTo>
                  <a:lnTo>
                    <a:pt x="114071" y="145275"/>
                  </a:lnTo>
                  <a:lnTo>
                    <a:pt x="38976" y="183807"/>
                  </a:lnTo>
                  <a:lnTo>
                    <a:pt x="0" y="204812"/>
                  </a:lnTo>
                  <a:lnTo>
                    <a:pt x="0" y="206413"/>
                  </a:lnTo>
                  <a:lnTo>
                    <a:pt x="39357" y="185178"/>
                  </a:lnTo>
                  <a:lnTo>
                    <a:pt x="114731" y="146507"/>
                  </a:lnTo>
                  <a:lnTo>
                    <a:pt x="163690" y="120129"/>
                  </a:lnTo>
                  <a:lnTo>
                    <a:pt x="210146" y="90627"/>
                  </a:lnTo>
                  <a:lnTo>
                    <a:pt x="252691" y="56388"/>
                  </a:lnTo>
                  <a:lnTo>
                    <a:pt x="283908" y="24790"/>
                  </a:lnTo>
                  <a:lnTo>
                    <a:pt x="291363" y="15062"/>
                  </a:lnTo>
                  <a:lnTo>
                    <a:pt x="294894" y="789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84518" y="2389479"/>
              <a:ext cx="498830" cy="215252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6560883" y="2472969"/>
              <a:ext cx="407034" cy="436880"/>
            </a:xfrm>
            <a:custGeom>
              <a:avLst/>
              <a:gdLst/>
              <a:ahLst/>
              <a:cxnLst/>
              <a:rect l="l" t="t" r="r" b="b"/>
              <a:pathLst>
                <a:path w="407034" h="436880">
                  <a:moveTo>
                    <a:pt x="165747" y="185547"/>
                  </a:moveTo>
                  <a:lnTo>
                    <a:pt x="164312" y="178993"/>
                  </a:lnTo>
                  <a:lnTo>
                    <a:pt x="159969" y="176022"/>
                  </a:lnTo>
                  <a:lnTo>
                    <a:pt x="152844" y="175285"/>
                  </a:lnTo>
                  <a:lnTo>
                    <a:pt x="142875" y="176784"/>
                  </a:lnTo>
                  <a:lnTo>
                    <a:pt x="98552" y="191490"/>
                  </a:lnTo>
                  <a:lnTo>
                    <a:pt x="32118" y="219163"/>
                  </a:lnTo>
                  <a:lnTo>
                    <a:pt x="0" y="234670"/>
                  </a:lnTo>
                  <a:lnTo>
                    <a:pt x="0" y="236258"/>
                  </a:lnTo>
                  <a:lnTo>
                    <a:pt x="35153" y="219341"/>
                  </a:lnTo>
                  <a:lnTo>
                    <a:pt x="69684" y="204355"/>
                  </a:lnTo>
                  <a:lnTo>
                    <a:pt x="101981" y="191731"/>
                  </a:lnTo>
                  <a:lnTo>
                    <a:pt x="140677" y="178371"/>
                  </a:lnTo>
                  <a:lnTo>
                    <a:pt x="148640" y="176631"/>
                  </a:lnTo>
                  <a:lnTo>
                    <a:pt x="158673" y="176631"/>
                  </a:lnTo>
                  <a:lnTo>
                    <a:pt x="161645" y="177698"/>
                  </a:lnTo>
                  <a:lnTo>
                    <a:pt x="163182" y="179819"/>
                  </a:lnTo>
                  <a:lnTo>
                    <a:pt x="164338" y="185966"/>
                  </a:lnTo>
                  <a:lnTo>
                    <a:pt x="161366" y="195389"/>
                  </a:lnTo>
                  <a:lnTo>
                    <a:pt x="154266" y="208076"/>
                  </a:lnTo>
                  <a:lnTo>
                    <a:pt x="143090" y="223964"/>
                  </a:lnTo>
                  <a:lnTo>
                    <a:pt x="131483" y="241604"/>
                  </a:lnTo>
                  <a:lnTo>
                    <a:pt x="119938" y="262547"/>
                  </a:lnTo>
                  <a:lnTo>
                    <a:pt x="108343" y="285940"/>
                  </a:lnTo>
                  <a:lnTo>
                    <a:pt x="81191" y="343242"/>
                  </a:lnTo>
                  <a:lnTo>
                    <a:pt x="73291" y="359143"/>
                  </a:lnTo>
                  <a:lnTo>
                    <a:pt x="47282" y="401459"/>
                  </a:lnTo>
                  <a:lnTo>
                    <a:pt x="16027" y="429094"/>
                  </a:lnTo>
                  <a:lnTo>
                    <a:pt x="3441" y="436333"/>
                  </a:lnTo>
                  <a:lnTo>
                    <a:pt x="6591" y="436333"/>
                  </a:lnTo>
                  <a:lnTo>
                    <a:pt x="38379" y="413334"/>
                  </a:lnTo>
                  <a:lnTo>
                    <a:pt x="66446" y="375145"/>
                  </a:lnTo>
                  <a:lnTo>
                    <a:pt x="109575" y="286588"/>
                  </a:lnTo>
                  <a:lnTo>
                    <a:pt x="121158" y="263245"/>
                  </a:lnTo>
                  <a:lnTo>
                    <a:pt x="132651" y="242366"/>
                  </a:lnTo>
                  <a:lnTo>
                    <a:pt x="144208" y="224802"/>
                  </a:lnTo>
                  <a:lnTo>
                    <a:pt x="155740" y="208381"/>
                  </a:lnTo>
                  <a:lnTo>
                    <a:pt x="162902" y="195313"/>
                  </a:lnTo>
                  <a:lnTo>
                    <a:pt x="165747" y="185547"/>
                  </a:lnTo>
                  <a:close/>
                </a:path>
                <a:path w="407034" h="436880">
                  <a:moveTo>
                    <a:pt x="205841" y="157619"/>
                  </a:moveTo>
                  <a:lnTo>
                    <a:pt x="204292" y="150037"/>
                  </a:lnTo>
                  <a:lnTo>
                    <a:pt x="200469" y="147408"/>
                  </a:lnTo>
                  <a:lnTo>
                    <a:pt x="199605" y="146824"/>
                  </a:lnTo>
                  <a:lnTo>
                    <a:pt x="191935" y="146050"/>
                  </a:lnTo>
                  <a:lnTo>
                    <a:pt x="181089" y="147777"/>
                  </a:lnTo>
                  <a:lnTo>
                    <a:pt x="138417" y="162255"/>
                  </a:lnTo>
                  <a:lnTo>
                    <a:pt x="102882" y="176466"/>
                  </a:lnTo>
                  <a:lnTo>
                    <a:pt x="62738" y="194132"/>
                  </a:lnTo>
                  <a:lnTo>
                    <a:pt x="19964" y="214833"/>
                  </a:lnTo>
                  <a:lnTo>
                    <a:pt x="0" y="225285"/>
                  </a:lnTo>
                  <a:lnTo>
                    <a:pt x="0" y="226860"/>
                  </a:lnTo>
                  <a:lnTo>
                    <a:pt x="7099" y="223050"/>
                  </a:lnTo>
                  <a:lnTo>
                    <a:pt x="14008" y="219443"/>
                  </a:lnTo>
                  <a:lnTo>
                    <a:pt x="63309" y="195402"/>
                  </a:lnTo>
                  <a:lnTo>
                    <a:pt x="103416" y="177761"/>
                  </a:lnTo>
                  <a:lnTo>
                    <a:pt x="138899" y="163563"/>
                  </a:lnTo>
                  <a:lnTo>
                    <a:pt x="175653" y="150672"/>
                  </a:lnTo>
                  <a:lnTo>
                    <a:pt x="193598" y="147408"/>
                  </a:lnTo>
                  <a:lnTo>
                    <a:pt x="198297" y="147408"/>
                  </a:lnTo>
                  <a:lnTo>
                    <a:pt x="201498" y="148551"/>
                  </a:lnTo>
                  <a:lnTo>
                    <a:pt x="203161" y="150850"/>
                  </a:lnTo>
                  <a:lnTo>
                    <a:pt x="204343" y="157619"/>
                  </a:lnTo>
                  <a:lnTo>
                    <a:pt x="204419" y="158038"/>
                  </a:lnTo>
                  <a:lnTo>
                    <a:pt x="200723" y="169138"/>
                  </a:lnTo>
                  <a:lnTo>
                    <a:pt x="192112" y="184111"/>
                  </a:lnTo>
                  <a:lnTo>
                    <a:pt x="178600" y="202933"/>
                  </a:lnTo>
                  <a:lnTo>
                    <a:pt x="165900" y="222046"/>
                  </a:lnTo>
                  <a:lnTo>
                    <a:pt x="153555" y="244741"/>
                  </a:lnTo>
                  <a:lnTo>
                    <a:pt x="141338" y="270065"/>
                  </a:lnTo>
                  <a:lnTo>
                    <a:pt x="120015" y="316928"/>
                  </a:lnTo>
                  <a:lnTo>
                    <a:pt x="110782" y="336715"/>
                  </a:lnTo>
                  <a:lnTo>
                    <a:pt x="91325" y="374688"/>
                  </a:lnTo>
                  <a:lnTo>
                    <a:pt x="59080" y="417385"/>
                  </a:lnTo>
                  <a:lnTo>
                    <a:pt x="33350" y="436333"/>
                  </a:lnTo>
                  <a:lnTo>
                    <a:pt x="36068" y="436333"/>
                  </a:lnTo>
                  <a:lnTo>
                    <a:pt x="71475" y="406273"/>
                  </a:lnTo>
                  <a:lnTo>
                    <a:pt x="102476" y="356743"/>
                  </a:lnTo>
                  <a:lnTo>
                    <a:pt x="121272" y="317525"/>
                  </a:lnTo>
                  <a:lnTo>
                    <a:pt x="130289" y="297662"/>
                  </a:lnTo>
                  <a:lnTo>
                    <a:pt x="142582" y="270700"/>
                  </a:lnTo>
                  <a:lnTo>
                    <a:pt x="154774" y="245427"/>
                  </a:lnTo>
                  <a:lnTo>
                    <a:pt x="167068" y="222821"/>
                  </a:lnTo>
                  <a:lnTo>
                    <a:pt x="179705" y="203784"/>
                  </a:lnTo>
                  <a:lnTo>
                    <a:pt x="193598" y="184404"/>
                  </a:lnTo>
                  <a:lnTo>
                    <a:pt x="202247" y="169138"/>
                  </a:lnTo>
                  <a:lnTo>
                    <a:pt x="205714" y="158038"/>
                  </a:lnTo>
                  <a:lnTo>
                    <a:pt x="205841" y="157619"/>
                  </a:lnTo>
                  <a:close/>
                </a:path>
                <a:path w="407034" h="436880">
                  <a:moveTo>
                    <a:pt x="245910" y="125056"/>
                  </a:moveTo>
                  <a:lnTo>
                    <a:pt x="244309" y="121069"/>
                  </a:lnTo>
                  <a:lnTo>
                    <a:pt x="240093" y="118173"/>
                  </a:lnTo>
                  <a:lnTo>
                    <a:pt x="239268" y="117614"/>
                  </a:lnTo>
                  <a:lnTo>
                    <a:pt x="231038" y="116827"/>
                  </a:lnTo>
                  <a:lnTo>
                    <a:pt x="219544" y="118694"/>
                  </a:lnTo>
                  <a:lnTo>
                    <a:pt x="174498" y="134416"/>
                  </a:lnTo>
                  <a:lnTo>
                    <a:pt x="135686" y="150291"/>
                  </a:lnTo>
                  <a:lnTo>
                    <a:pt x="90678" y="170345"/>
                  </a:lnTo>
                  <a:lnTo>
                    <a:pt x="41871" y="194043"/>
                  </a:lnTo>
                  <a:lnTo>
                    <a:pt x="0" y="216268"/>
                  </a:lnTo>
                  <a:lnTo>
                    <a:pt x="0" y="217855"/>
                  </a:lnTo>
                  <a:lnTo>
                    <a:pt x="9804" y="212471"/>
                  </a:lnTo>
                  <a:lnTo>
                    <a:pt x="20142" y="206908"/>
                  </a:lnTo>
                  <a:lnTo>
                    <a:pt x="91109" y="171691"/>
                  </a:lnTo>
                  <a:lnTo>
                    <a:pt x="136220" y="151587"/>
                  </a:lnTo>
                  <a:lnTo>
                    <a:pt x="174980" y="135724"/>
                  </a:lnTo>
                  <a:lnTo>
                    <a:pt x="213258" y="121894"/>
                  </a:lnTo>
                  <a:lnTo>
                    <a:pt x="226898" y="118694"/>
                  </a:lnTo>
                  <a:lnTo>
                    <a:pt x="225920" y="118694"/>
                  </a:lnTo>
                  <a:lnTo>
                    <a:pt x="232968" y="118173"/>
                  </a:lnTo>
                  <a:lnTo>
                    <a:pt x="237972" y="118173"/>
                  </a:lnTo>
                  <a:lnTo>
                    <a:pt x="241376" y="119405"/>
                  </a:lnTo>
                  <a:lnTo>
                    <a:pt x="243166" y="121894"/>
                  </a:lnTo>
                  <a:lnTo>
                    <a:pt x="244017" y="132308"/>
                  </a:lnTo>
                  <a:lnTo>
                    <a:pt x="237718" y="147320"/>
                  </a:lnTo>
                  <a:lnTo>
                    <a:pt x="226872" y="164630"/>
                  </a:lnTo>
                  <a:lnTo>
                    <a:pt x="214109" y="181889"/>
                  </a:lnTo>
                  <a:lnTo>
                    <a:pt x="200152" y="202755"/>
                  </a:lnTo>
                  <a:lnTo>
                    <a:pt x="186817" y="227520"/>
                  </a:lnTo>
                  <a:lnTo>
                    <a:pt x="173786" y="255168"/>
                  </a:lnTo>
                  <a:lnTo>
                    <a:pt x="150520" y="307809"/>
                  </a:lnTo>
                  <a:lnTo>
                    <a:pt x="140004" y="330873"/>
                  </a:lnTo>
                  <a:lnTo>
                    <a:pt x="117424" y="374916"/>
                  </a:lnTo>
                  <a:lnTo>
                    <a:pt x="93560" y="409181"/>
                  </a:lnTo>
                  <a:lnTo>
                    <a:pt x="62611" y="436333"/>
                  </a:lnTo>
                  <a:lnTo>
                    <a:pt x="65163" y="436333"/>
                  </a:lnTo>
                  <a:lnTo>
                    <a:pt x="94602" y="410121"/>
                  </a:lnTo>
                  <a:lnTo>
                    <a:pt x="118643" y="375602"/>
                  </a:lnTo>
                  <a:lnTo>
                    <a:pt x="141262" y="331482"/>
                  </a:lnTo>
                  <a:lnTo>
                    <a:pt x="175044" y="255790"/>
                  </a:lnTo>
                  <a:lnTo>
                    <a:pt x="188036" y="228206"/>
                  </a:lnTo>
                  <a:lnTo>
                    <a:pt x="201320" y="203517"/>
                  </a:lnTo>
                  <a:lnTo>
                    <a:pt x="215201" y="182753"/>
                  </a:lnTo>
                  <a:lnTo>
                    <a:pt x="223570" y="171691"/>
                  </a:lnTo>
                  <a:lnTo>
                    <a:pt x="230644" y="161594"/>
                  </a:lnTo>
                  <a:lnTo>
                    <a:pt x="236397" y="152514"/>
                  </a:lnTo>
                  <a:lnTo>
                    <a:pt x="240830" y="144462"/>
                  </a:lnTo>
                  <a:lnTo>
                    <a:pt x="244182" y="136702"/>
                  </a:lnTo>
                  <a:lnTo>
                    <a:pt x="245872" y="130251"/>
                  </a:lnTo>
                  <a:lnTo>
                    <a:pt x="245910" y="125056"/>
                  </a:lnTo>
                  <a:close/>
                </a:path>
                <a:path w="407034" h="436880">
                  <a:moveTo>
                    <a:pt x="286029" y="101752"/>
                  </a:moveTo>
                  <a:lnTo>
                    <a:pt x="284353" y="92100"/>
                  </a:lnTo>
                  <a:lnTo>
                    <a:pt x="278968" y="88417"/>
                  </a:lnTo>
                  <a:lnTo>
                    <a:pt x="270167" y="87591"/>
                  </a:lnTo>
                  <a:lnTo>
                    <a:pt x="257898" y="89662"/>
                  </a:lnTo>
                  <a:lnTo>
                    <a:pt x="208038" y="107569"/>
                  </a:lnTo>
                  <a:lnTo>
                    <a:pt x="165011" y="125615"/>
                  </a:lnTo>
                  <a:lnTo>
                    <a:pt x="115938" y="147815"/>
                  </a:lnTo>
                  <a:lnTo>
                    <a:pt x="63766" y="173228"/>
                  </a:lnTo>
                  <a:lnTo>
                    <a:pt x="29464" y="191122"/>
                  </a:lnTo>
                  <a:lnTo>
                    <a:pt x="0" y="207429"/>
                  </a:lnTo>
                  <a:lnTo>
                    <a:pt x="0" y="209029"/>
                  </a:lnTo>
                  <a:lnTo>
                    <a:pt x="29718" y="192570"/>
                  </a:lnTo>
                  <a:lnTo>
                    <a:pt x="64401" y="174485"/>
                  </a:lnTo>
                  <a:lnTo>
                    <a:pt x="116522" y="149085"/>
                  </a:lnTo>
                  <a:lnTo>
                    <a:pt x="165557" y="126898"/>
                  </a:lnTo>
                  <a:lnTo>
                    <a:pt x="208546" y="108864"/>
                  </a:lnTo>
                  <a:lnTo>
                    <a:pt x="251637" y="92862"/>
                  </a:lnTo>
                  <a:lnTo>
                    <a:pt x="272364" y="88938"/>
                  </a:lnTo>
                  <a:lnTo>
                    <a:pt x="277672" y="88938"/>
                  </a:lnTo>
                  <a:lnTo>
                    <a:pt x="281292" y="90258"/>
                  </a:lnTo>
                  <a:lnTo>
                    <a:pt x="283210" y="92925"/>
                  </a:lnTo>
                  <a:lnTo>
                    <a:pt x="284568" y="102171"/>
                  </a:lnTo>
                  <a:lnTo>
                    <a:pt x="279336" y="116725"/>
                  </a:lnTo>
                  <a:lnTo>
                    <a:pt x="267652" y="136372"/>
                  </a:lnTo>
                  <a:lnTo>
                    <a:pt x="249605" y="160858"/>
                  </a:lnTo>
                  <a:lnTo>
                    <a:pt x="234327" y="183578"/>
                  </a:lnTo>
                  <a:lnTo>
                    <a:pt x="219938" y="210566"/>
                  </a:lnTo>
                  <a:lnTo>
                    <a:pt x="206006" y="240703"/>
                  </a:lnTo>
                  <a:lnTo>
                    <a:pt x="180797" y="299161"/>
                  </a:lnTo>
                  <a:lnTo>
                    <a:pt x="169075" y="325335"/>
                  </a:lnTo>
                  <a:lnTo>
                    <a:pt x="143535" y="375132"/>
                  </a:lnTo>
                  <a:lnTo>
                    <a:pt x="118656" y="410756"/>
                  </a:lnTo>
                  <a:lnTo>
                    <a:pt x="91363" y="436333"/>
                  </a:lnTo>
                  <a:lnTo>
                    <a:pt x="93687" y="436333"/>
                  </a:lnTo>
                  <a:lnTo>
                    <a:pt x="132803" y="394601"/>
                  </a:lnTo>
                  <a:lnTo>
                    <a:pt x="157962" y="351510"/>
                  </a:lnTo>
                  <a:lnTo>
                    <a:pt x="182067" y="299745"/>
                  </a:lnTo>
                  <a:lnTo>
                    <a:pt x="193395" y="273418"/>
                  </a:lnTo>
                  <a:lnTo>
                    <a:pt x="207264" y="241325"/>
                  </a:lnTo>
                  <a:lnTo>
                    <a:pt x="221157" y="211251"/>
                  </a:lnTo>
                  <a:lnTo>
                    <a:pt x="235496" y="184353"/>
                  </a:lnTo>
                  <a:lnTo>
                    <a:pt x="250698" y="161721"/>
                  </a:lnTo>
                  <a:lnTo>
                    <a:pt x="269163" y="136626"/>
                  </a:lnTo>
                  <a:lnTo>
                    <a:pt x="280962" y="116611"/>
                  </a:lnTo>
                  <a:lnTo>
                    <a:pt x="286029" y="101752"/>
                  </a:lnTo>
                  <a:close/>
                </a:path>
                <a:path w="407034" h="436880">
                  <a:moveTo>
                    <a:pt x="326186" y="73812"/>
                  </a:moveTo>
                  <a:lnTo>
                    <a:pt x="324408" y="63131"/>
                  </a:lnTo>
                  <a:lnTo>
                    <a:pt x="318668" y="59207"/>
                  </a:lnTo>
                  <a:lnTo>
                    <a:pt x="309321" y="58356"/>
                  </a:lnTo>
                  <a:lnTo>
                    <a:pt x="296265" y="60617"/>
                  </a:lnTo>
                  <a:lnTo>
                    <a:pt x="243763" y="79870"/>
                  </a:lnTo>
                  <a:lnTo>
                    <a:pt x="197231" y="99695"/>
                  </a:lnTo>
                  <a:lnTo>
                    <a:pt x="143344" y="124282"/>
                  </a:lnTo>
                  <a:lnTo>
                    <a:pt x="85674" y="152438"/>
                  </a:lnTo>
                  <a:lnTo>
                    <a:pt x="38569" y="177038"/>
                  </a:lnTo>
                  <a:lnTo>
                    <a:pt x="0" y="198678"/>
                  </a:lnTo>
                  <a:lnTo>
                    <a:pt x="0" y="200291"/>
                  </a:lnTo>
                  <a:lnTo>
                    <a:pt x="18364" y="189776"/>
                  </a:lnTo>
                  <a:lnTo>
                    <a:pt x="38798" y="178511"/>
                  </a:lnTo>
                  <a:lnTo>
                    <a:pt x="86296" y="153682"/>
                  </a:lnTo>
                  <a:lnTo>
                    <a:pt x="143941" y="125552"/>
                  </a:lnTo>
                  <a:lnTo>
                    <a:pt x="197777" y="100990"/>
                  </a:lnTo>
                  <a:lnTo>
                    <a:pt x="244284" y="81165"/>
                  </a:lnTo>
                  <a:lnTo>
                    <a:pt x="279933" y="67284"/>
                  </a:lnTo>
                  <a:lnTo>
                    <a:pt x="311772" y="59690"/>
                  </a:lnTo>
                  <a:lnTo>
                    <a:pt x="317385" y="59690"/>
                  </a:lnTo>
                  <a:lnTo>
                    <a:pt x="321233" y="61112"/>
                  </a:lnTo>
                  <a:lnTo>
                    <a:pt x="323278" y="63944"/>
                  </a:lnTo>
                  <a:lnTo>
                    <a:pt x="324713" y="74218"/>
                  </a:lnTo>
                  <a:lnTo>
                    <a:pt x="318744" y="90462"/>
                  </a:lnTo>
                  <a:lnTo>
                    <a:pt x="305498" y="112420"/>
                  </a:lnTo>
                  <a:lnTo>
                    <a:pt x="285102" y="139827"/>
                  </a:lnTo>
                  <a:lnTo>
                    <a:pt x="268465" y="164477"/>
                  </a:lnTo>
                  <a:lnTo>
                    <a:pt x="252958" y="193763"/>
                  </a:lnTo>
                  <a:lnTo>
                    <a:pt x="238086" y="226479"/>
                  </a:lnTo>
                  <a:lnTo>
                    <a:pt x="210921" y="290766"/>
                  </a:lnTo>
                  <a:lnTo>
                    <a:pt x="198056" y="319976"/>
                  </a:lnTo>
                  <a:lnTo>
                    <a:pt x="169633" y="375361"/>
                  </a:lnTo>
                  <a:lnTo>
                    <a:pt x="145503" y="410222"/>
                  </a:lnTo>
                  <a:lnTo>
                    <a:pt x="119468" y="436333"/>
                  </a:lnTo>
                  <a:lnTo>
                    <a:pt x="121653" y="436333"/>
                  </a:lnTo>
                  <a:lnTo>
                    <a:pt x="159194" y="394309"/>
                  </a:lnTo>
                  <a:lnTo>
                    <a:pt x="185623" y="349046"/>
                  </a:lnTo>
                  <a:lnTo>
                    <a:pt x="212204" y="291338"/>
                  </a:lnTo>
                  <a:lnTo>
                    <a:pt x="224599" y="261937"/>
                  </a:lnTo>
                  <a:lnTo>
                    <a:pt x="239344" y="227088"/>
                  </a:lnTo>
                  <a:lnTo>
                    <a:pt x="254190" y="194437"/>
                  </a:lnTo>
                  <a:lnTo>
                    <a:pt x="269633" y="165239"/>
                  </a:lnTo>
                  <a:lnTo>
                    <a:pt x="286194" y="140703"/>
                  </a:lnTo>
                  <a:lnTo>
                    <a:pt x="307035" y="112661"/>
                  </a:lnTo>
                  <a:lnTo>
                    <a:pt x="320382" y="90335"/>
                  </a:lnTo>
                  <a:lnTo>
                    <a:pt x="326186" y="73812"/>
                  </a:lnTo>
                  <a:close/>
                </a:path>
                <a:path w="407034" h="436880">
                  <a:moveTo>
                    <a:pt x="361175" y="31953"/>
                  </a:moveTo>
                  <a:lnTo>
                    <a:pt x="360743" y="31648"/>
                  </a:lnTo>
                  <a:lnTo>
                    <a:pt x="358990" y="30467"/>
                  </a:lnTo>
                  <a:lnTo>
                    <a:pt x="358368" y="30060"/>
                  </a:lnTo>
                  <a:lnTo>
                    <a:pt x="348361" y="29222"/>
                  </a:lnTo>
                  <a:lnTo>
                    <a:pt x="334492" y="31648"/>
                  </a:lnTo>
                  <a:lnTo>
                    <a:pt x="287655" y="48768"/>
                  </a:lnTo>
                  <a:lnTo>
                    <a:pt x="250266" y="64566"/>
                  </a:lnTo>
                  <a:lnTo>
                    <a:pt x="206540" y="84086"/>
                  </a:lnTo>
                  <a:lnTo>
                    <a:pt x="158343" y="106654"/>
                  </a:lnTo>
                  <a:lnTo>
                    <a:pt x="107581" y="131635"/>
                  </a:lnTo>
                  <a:lnTo>
                    <a:pt x="49682" y="161912"/>
                  </a:lnTo>
                  <a:lnTo>
                    <a:pt x="0" y="190055"/>
                  </a:lnTo>
                  <a:lnTo>
                    <a:pt x="0" y="191731"/>
                  </a:lnTo>
                  <a:lnTo>
                    <a:pt x="28803" y="175082"/>
                  </a:lnTo>
                  <a:lnTo>
                    <a:pt x="57391" y="159359"/>
                  </a:lnTo>
                  <a:lnTo>
                    <a:pt x="108204" y="132880"/>
                  </a:lnTo>
                  <a:lnTo>
                    <a:pt x="158940" y="107911"/>
                  </a:lnTo>
                  <a:lnTo>
                    <a:pt x="207098" y="85356"/>
                  </a:lnTo>
                  <a:lnTo>
                    <a:pt x="250812" y="65862"/>
                  </a:lnTo>
                  <a:lnTo>
                    <a:pt x="288163" y="50076"/>
                  </a:lnTo>
                  <a:lnTo>
                    <a:pt x="327634" y="35064"/>
                  </a:lnTo>
                  <a:lnTo>
                    <a:pt x="351193" y="30467"/>
                  </a:lnTo>
                  <a:lnTo>
                    <a:pt x="357111" y="30467"/>
                  </a:lnTo>
                  <a:lnTo>
                    <a:pt x="361175" y="31953"/>
                  </a:lnTo>
                  <a:close/>
                </a:path>
                <a:path w="407034" h="436880">
                  <a:moveTo>
                    <a:pt x="366356" y="45847"/>
                  </a:moveTo>
                  <a:lnTo>
                    <a:pt x="364490" y="34150"/>
                  </a:lnTo>
                  <a:lnTo>
                    <a:pt x="361200" y="31953"/>
                  </a:lnTo>
                  <a:lnTo>
                    <a:pt x="361569" y="32512"/>
                  </a:lnTo>
                  <a:lnTo>
                    <a:pt x="362762" y="34150"/>
                  </a:lnTo>
                  <a:lnTo>
                    <a:pt x="363372" y="35064"/>
                  </a:lnTo>
                  <a:lnTo>
                    <a:pt x="365226" y="43281"/>
                  </a:lnTo>
                  <a:lnTo>
                    <a:pt x="360807" y="58623"/>
                  </a:lnTo>
                  <a:lnTo>
                    <a:pt x="346976" y="83096"/>
                  </a:lnTo>
                  <a:lnTo>
                    <a:pt x="320611" y="118795"/>
                  </a:lnTo>
                  <a:lnTo>
                    <a:pt x="302577" y="145402"/>
                  </a:lnTo>
                  <a:lnTo>
                    <a:pt x="285940" y="177038"/>
                  </a:lnTo>
                  <a:lnTo>
                    <a:pt x="270090" y="212382"/>
                  </a:lnTo>
                  <a:lnTo>
                    <a:pt x="240995" y="282511"/>
                  </a:lnTo>
                  <a:lnTo>
                    <a:pt x="226987" y="314706"/>
                  </a:lnTo>
                  <a:lnTo>
                    <a:pt x="195745" y="375577"/>
                  </a:lnTo>
                  <a:lnTo>
                    <a:pt x="172161" y="409841"/>
                  </a:lnTo>
                  <a:lnTo>
                    <a:pt x="147053" y="436333"/>
                  </a:lnTo>
                  <a:lnTo>
                    <a:pt x="149161" y="436333"/>
                  </a:lnTo>
                  <a:lnTo>
                    <a:pt x="185521" y="394131"/>
                  </a:lnTo>
                  <a:lnTo>
                    <a:pt x="213258" y="346633"/>
                  </a:lnTo>
                  <a:lnTo>
                    <a:pt x="242265" y="283083"/>
                  </a:lnTo>
                  <a:lnTo>
                    <a:pt x="271348" y="212991"/>
                  </a:lnTo>
                  <a:lnTo>
                    <a:pt x="287172" y="177711"/>
                  </a:lnTo>
                  <a:lnTo>
                    <a:pt x="303745" y="146164"/>
                  </a:lnTo>
                  <a:lnTo>
                    <a:pt x="321691" y="119672"/>
                  </a:lnTo>
                  <a:lnTo>
                    <a:pt x="344919" y="88684"/>
                  </a:lnTo>
                  <a:lnTo>
                    <a:pt x="359816" y="64046"/>
                  </a:lnTo>
                  <a:lnTo>
                    <a:pt x="366356" y="45847"/>
                  </a:lnTo>
                  <a:close/>
                </a:path>
                <a:path w="407034" h="436880">
                  <a:moveTo>
                    <a:pt x="406730" y="10909"/>
                  </a:moveTo>
                  <a:lnTo>
                    <a:pt x="404596" y="5181"/>
                  </a:lnTo>
                  <a:lnTo>
                    <a:pt x="398119" y="863"/>
                  </a:lnTo>
                  <a:lnTo>
                    <a:pt x="387527" y="0"/>
                  </a:lnTo>
                  <a:lnTo>
                    <a:pt x="372859" y="2616"/>
                  </a:lnTo>
                  <a:lnTo>
                    <a:pt x="322478" y="21386"/>
                  </a:lnTo>
                  <a:lnTo>
                    <a:pt x="281787" y="38862"/>
                  </a:lnTo>
                  <a:lnTo>
                    <a:pt x="234492" y="60210"/>
                  </a:lnTo>
                  <a:lnTo>
                    <a:pt x="182930" y="84505"/>
                  </a:lnTo>
                  <a:lnTo>
                    <a:pt x="129489" y="110832"/>
                  </a:lnTo>
                  <a:lnTo>
                    <a:pt x="94627" y="128714"/>
                  </a:lnTo>
                  <a:lnTo>
                    <a:pt x="32562" y="162382"/>
                  </a:lnTo>
                  <a:lnTo>
                    <a:pt x="0" y="181394"/>
                  </a:lnTo>
                  <a:lnTo>
                    <a:pt x="0" y="183070"/>
                  </a:lnTo>
                  <a:lnTo>
                    <a:pt x="34074" y="163182"/>
                  </a:lnTo>
                  <a:lnTo>
                    <a:pt x="68516" y="144170"/>
                  </a:lnTo>
                  <a:lnTo>
                    <a:pt x="130111" y="112077"/>
                  </a:lnTo>
                  <a:lnTo>
                    <a:pt x="183527" y="85763"/>
                  </a:lnTo>
                  <a:lnTo>
                    <a:pt x="235064" y="61480"/>
                  </a:lnTo>
                  <a:lnTo>
                    <a:pt x="282333" y="40144"/>
                  </a:lnTo>
                  <a:lnTo>
                    <a:pt x="322986" y="22682"/>
                  </a:lnTo>
                  <a:lnTo>
                    <a:pt x="372884" y="4038"/>
                  </a:lnTo>
                  <a:lnTo>
                    <a:pt x="387121" y="1371"/>
                  </a:lnTo>
                  <a:lnTo>
                    <a:pt x="397319" y="2032"/>
                  </a:lnTo>
                  <a:lnTo>
                    <a:pt x="403453" y="5994"/>
                  </a:lnTo>
                  <a:lnTo>
                    <a:pt x="405447" y="15049"/>
                  </a:lnTo>
                  <a:lnTo>
                    <a:pt x="400519" y="31813"/>
                  </a:lnTo>
                  <a:lnTo>
                    <a:pt x="385216" y="58623"/>
                  </a:lnTo>
                  <a:lnTo>
                    <a:pt x="356108" y="97764"/>
                  </a:lnTo>
                  <a:lnTo>
                    <a:pt x="336677" y="126352"/>
                  </a:lnTo>
                  <a:lnTo>
                    <a:pt x="318884" y="160362"/>
                  </a:lnTo>
                  <a:lnTo>
                    <a:pt x="302031" y="198386"/>
                  </a:lnTo>
                  <a:lnTo>
                    <a:pt x="272300" y="271195"/>
                  </a:lnTo>
                  <a:lnTo>
                    <a:pt x="258635" y="303301"/>
                  </a:lnTo>
                  <a:lnTo>
                    <a:pt x="228346" y="364680"/>
                  </a:lnTo>
                  <a:lnTo>
                    <a:pt x="202133" y="405091"/>
                  </a:lnTo>
                  <a:lnTo>
                    <a:pt x="174332" y="436333"/>
                  </a:lnTo>
                  <a:lnTo>
                    <a:pt x="176352" y="436333"/>
                  </a:lnTo>
                  <a:lnTo>
                    <a:pt x="203733" y="405282"/>
                  </a:lnTo>
                  <a:lnTo>
                    <a:pt x="229565" y="365366"/>
                  </a:lnTo>
                  <a:lnTo>
                    <a:pt x="259905" y="303885"/>
                  </a:lnTo>
                  <a:lnTo>
                    <a:pt x="303301" y="198983"/>
                  </a:lnTo>
                  <a:lnTo>
                    <a:pt x="320116" y="161036"/>
                  </a:lnTo>
                  <a:lnTo>
                    <a:pt x="337858" y="127114"/>
                  </a:lnTo>
                  <a:lnTo>
                    <a:pt x="357200" y="98640"/>
                  </a:lnTo>
                  <a:lnTo>
                    <a:pt x="370420" y="81749"/>
                  </a:lnTo>
                  <a:lnTo>
                    <a:pt x="381647" y="66294"/>
                  </a:lnTo>
                  <a:lnTo>
                    <a:pt x="390867" y="52349"/>
                  </a:lnTo>
                  <a:lnTo>
                    <a:pt x="398043" y="39966"/>
                  </a:lnTo>
                  <a:lnTo>
                    <a:pt x="403440" y="28321"/>
                  </a:lnTo>
                  <a:lnTo>
                    <a:pt x="406349" y="18630"/>
                  </a:lnTo>
                  <a:lnTo>
                    <a:pt x="406730" y="1090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60883" y="2677469"/>
              <a:ext cx="125773" cy="218079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6797103" y="2505290"/>
              <a:ext cx="286385" cy="404495"/>
            </a:xfrm>
            <a:custGeom>
              <a:avLst/>
              <a:gdLst/>
              <a:ahLst/>
              <a:cxnLst/>
              <a:rect l="l" t="t" r="r" b="b"/>
              <a:pathLst>
                <a:path w="286384" h="404494">
                  <a:moveTo>
                    <a:pt x="286245" y="238506"/>
                  </a:moveTo>
                  <a:lnTo>
                    <a:pt x="274561" y="250329"/>
                  </a:lnTo>
                  <a:lnTo>
                    <a:pt x="266001" y="266750"/>
                  </a:lnTo>
                  <a:lnTo>
                    <a:pt x="262356" y="290182"/>
                  </a:lnTo>
                  <a:lnTo>
                    <a:pt x="265417" y="323024"/>
                  </a:lnTo>
                  <a:lnTo>
                    <a:pt x="269519" y="342785"/>
                  </a:lnTo>
                  <a:lnTo>
                    <a:pt x="274408" y="361162"/>
                  </a:lnTo>
                  <a:lnTo>
                    <a:pt x="279996" y="377977"/>
                  </a:lnTo>
                  <a:lnTo>
                    <a:pt x="286245" y="393039"/>
                  </a:lnTo>
                  <a:lnTo>
                    <a:pt x="286245" y="389585"/>
                  </a:lnTo>
                  <a:lnTo>
                    <a:pt x="280530" y="375259"/>
                  </a:lnTo>
                  <a:lnTo>
                    <a:pt x="275323" y="359232"/>
                  </a:lnTo>
                  <a:lnTo>
                    <a:pt x="270713" y="341693"/>
                  </a:lnTo>
                  <a:lnTo>
                    <a:pt x="266788" y="322783"/>
                  </a:lnTo>
                  <a:lnTo>
                    <a:pt x="264185" y="303441"/>
                  </a:lnTo>
                  <a:lnTo>
                    <a:pt x="263906" y="286550"/>
                  </a:lnTo>
                  <a:lnTo>
                    <a:pt x="265938" y="272034"/>
                  </a:lnTo>
                  <a:lnTo>
                    <a:pt x="270319" y="259753"/>
                  </a:lnTo>
                  <a:lnTo>
                    <a:pt x="274358" y="251561"/>
                  </a:lnTo>
                  <a:lnTo>
                    <a:pt x="280035" y="245516"/>
                  </a:lnTo>
                  <a:lnTo>
                    <a:pt x="286245" y="240322"/>
                  </a:lnTo>
                  <a:lnTo>
                    <a:pt x="286245" y="238506"/>
                  </a:lnTo>
                  <a:close/>
                </a:path>
                <a:path w="286384" h="404494">
                  <a:moveTo>
                    <a:pt x="286245" y="214350"/>
                  </a:moveTo>
                  <a:lnTo>
                    <a:pt x="256667" y="245948"/>
                  </a:lnTo>
                  <a:lnTo>
                    <a:pt x="238048" y="285584"/>
                  </a:lnTo>
                  <a:lnTo>
                    <a:pt x="235851" y="299961"/>
                  </a:lnTo>
                  <a:lnTo>
                    <a:pt x="236791" y="313880"/>
                  </a:lnTo>
                  <a:lnTo>
                    <a:pt x="240919" y="327748"/>
                  </a:lnTo>
                  <a:lnTo>
                    <a:pt x="248335" y="341934"/>
                  </a:lnTo>
                  <a:lnTo>
                    <a:pt x="253873" y="359498"/>
                  </a:lnTo>
                  <a:lnTo>
                    <a:pt x="260159" y="375805"/>
                  </a:lnTo>
                  <a:lnTo>
                    <a:pt x="267119" y="390702"/>
                  </a:lnTo>
                  <a:lnTo>
                    <a:pt x="274688" y="404012"/>
                  </a:lnTo>
                  <a:lnTo>
                    <a:pt x="276339" y="404012"/>
                  </a:lnTo>
                  <a:lnTo>
                    <a:pt x="268668" y="390664"/>
                  </a:lnTo>
                  <a:lnTo>
                    <a:pt x="261620" y="375678"/>
                  </a:lnTo>
                  <a:lnTo>
                    <a:pt x="255244" y="359219"/>
                  </a:lnTo>
                  <a:lnTo>
                    <a:pt x="249567" y="341274"/>
                  </a:lnTo>
                  <a:lnTo>
                    <a:pt x="242265" y="327317"/>
                  </a:lnTo>
                  <a:lnTo>
                    <a:pt x="238175" y="313702"/>
                  </a:lnTo>
                  <a:lnTo>
                    <a:pt x="237248" y="300024"/>
                  </a:lnTo>
                  <a:lnTo>
                    <a:pt x="239407" y="285915"/>
                  </a:lnTo>
                  <a:lnTo>
                    <a:pt x="246875" y="264553"/>
                  </a:lnTo>
                  <a:lnTo>
                    <a:pt x="257848" y="246710"/>
                  </a:lnTo>
                  <a:lnTo>
                    <a:pt x="271068" y="231292"/>
                  </a:lnTo>
                  <a:lnTo>
                    <a:pt x="286245" y="216293"/>
                  </a:lnTo>
                  <a:lnTo>
                    <a:pt x="286245" y="214350"/>
                  </a:lnTo>
                  <a:close/>
                </a:path>
                <a:path w="286384" h="404494">
                  <a:moveTo>
                    <a:pt x="286245" y="185661"/>
                  </a:moveTo>
                  <a:lnTo>
                    <a:pt x="257441" y="214795"/>
                  </a:lnTo>
                  <a:lnTo>
                    <a:pt x="223126" y="266230"/>
                  </a:lnTo>
                  <a:lnTo>
                    <a:pt x="209867" y="307174"/>
                  </a:lnTo>
                  <a:lnTo>
                    <a:pt x="209029" y="316585"/>
                  </a:lnTo>
                  <a:lnTo>
                    <a:pt x="209537" y="325348"/>
                  </a:lnTo>
                  <a:lnTo>
                    <a:pt x="231267" y="360807"/>
                  </a:lnTo>
                  <a:lnTo>
                    <a:pt x="236461" y="372618"/>
                  </a:lnTo>
                  <a:lnTo>
                    <a:pt x="242074" y="383806"/>
                  </a:lnTo>
                  <a:lnTo>
                    <a:pt x="248056" y="394284"/>
                  </a:lnTo>
                  <a:lnTo>
                    <a:pt x="254381" y="404012"/>
                  </a:lnTo>
                  <a:lnTo>
                    <a:pt x="256082" y="404012"/>
                  </a:lnTo>
                  <a:lnTo>
                    <a:pt x="249618" y="394169"/>
                  </a:lnTo>
                  <a:lnTo>
                    <a:pt x="243509" y="383527"/>
                  </a:lnTo>
                  <a:lnTo>
                    <a:pt x="237794" y="372160"/>
                  </a:lnTo>
                  <a:lnTo>
                    <a:pt x="232295" y="359841"/>
                  </a:lnTo>
                  <a:lnTo>
                    <a:pt x="225437" y="353491"/>
                  </a:lnTo>
                  <a:lnTo>
                    <a:pt x="210426" y="316547"/>
                  </a:lnTo>
                  <a:lnTo>
                    <a:pt x="211264" y="307340"/>
                  </a:lnTo>
                  <a:lnTo>
                    <a:pt x="224421" y="266788"/>
                  </a:lnTo>
                  <a:lnTo>
                    <a:pt x="258533" y="215658"/>
                  </a:lnTo>
                  <a:lnTo>
                    <a:pt x="286245" y="187375"/>
                  </a:lnTo>
                  <a:lnTo>
                    <a:pt x="286245" y="185661"/>
                  </a:lnTo>
                  <a:close/>
                </a:path>
                <a:path w="286384" h="404494">
                  <a:moveTo>
                    <a:pt x="286245" y="163258"/>
                  </a:moveTo>
                  <a:lnTo>
                    <a:pt x="234022" y="210769"/>
                  </a:lnTo>
                  <a:lnTo>
                    <a:pt x="197319" y="275602"/>
                  </a:lnTo>
                  <a:lnTo>
                    <a:pt x="183210" y="321322"/>
                  </a:lnTo>
                  <a:lnTo>
                    <a:pt x="182219" y="332879"/>
                  </a:lnTo>
                  <a:lnTo>
                    <a:pt x="183108" y="342950"/>
                  </a:lnTo>
                  <a:lnTo>
                    <a:pt x="183134" y="343281"/>
                  </a:lnTo>
                  <a:lnTo>
                    <a:pt x="214223" y="379653"/>
                  </a:lnTo>
                  <a:lnTo>
                    <a:pt x="217817" y="385673"/>
                  </a:lnTo>
                  <a:lnTo>
                    <a:pt x="221843" y="391934"/>
                  </a:lnTo>
                  <a:lnTo>
                    <a:pt x="226034" y="398030"/>
                  </a:lnTo>
                  <a:lnTo>
                    <a:pt x="230466" y="404012"/>
                  </a:lnTo>
                  <a:lnTo>
                    <a:pt x="232067" y="404012"/>
                  </a:lnTo>
                  <a:lnTo>
                    <a:pt x="227812" y="398284"/>
                  </a:lnTo>
                  <a:lnTo>
                    <a:pt x="223608" y="392176"/>
                  </a:lnTo>
                  <a:lnTo>
                    <a:pt x="219532" y="385800"/>
                  </a:lnTo>
                  <a:lnTo>
                    <a:pt x="215328" y="378764"/>
                  </a:lnTo>
                  <a:lnTo>
                    <a:pt x="215226" y="378587"/>
                  </a:lnTo>
                  <a:lnTo>
                    <a:pt x="205371" y="372833"/>
                  </a:lnTo>
                  <a:lnTo>
                    <a:pt x="197548" y="366560"/>
                  </a:lnTo>
                  <a:lnTo>
                    <a:pt x="191516" y="359651"/>
                  </a:lnTo>
                  <a:lnTo>
                    <a:pt x="187248" y="352031"/>
                  </a:lnTo>
                  <a:lnTo>
                    <a:pt x="184594" y="343281"/>
                  </a:lnTo>
                  <a:lnTo>
                    <a:pt x="184492" y="342950"/>
                  </a:lnTo>
                  <a:lnTo>
                    <a:pt x="198615" y="276123"/>
                  </a:lnTo>
                  <a:lnTo>
                    <a:pt x="235153" y="211607"/>
                  </a:lnTo>
                  <a:lnTo>
                    <a:pt x="265023" y="177622"/>
                  </a:lnTo>
                  <a:lnTo>
                    <a:pt x="286245" y="164769"/>
                  </a:lnTo>
                  <a:lnTo>
                    <a:pt x="286245" y="163258"/>
                  </a:lnTo>
                  <a:close/>
                </a:path>
                <a:path w="286384" h="404494">
                  <a:moveTo>
                    <a:pt x="286245" y="142532"/>
                  </a:moveTo>
                  <a:lnTo>
                    <a:pt x="248818" y="162140"/>
                  </a:lnTo>
                  <a:lnTo>
                    <a:pt x="214655" y="201345"/>
                  </a:lnTo>
                  <a:lnTo>
                    <a:pt x="192112" y="239407"/>
                  </a:lnTo>
                  <a:lnTo>
                    <a:pt x="173532" y="280073"/>
                  </a:lnTo>
                  <a:lnTo>
                    <a:pt x="160134" y="319976"/>
                  </a:lnTo>
                  <a:lnTo>
                    <a:pt x="155409" y="349046"/>
                  </a:lnTo>
                  <a:lnTo>
                    <a:pt x="155397" y="349186"/>
                  </a:lnTo>
                  <a:lnTo>
                    <a:pt x="156679" y="360832"/>
                  </a:lnTo>
                  <a:lnTo>
                    <a:pt x="156718" y="361213"/>
                  </a:lnTo>
                  <a:lnTo>
                    <a:pt x="160502" y="371652"/>
                  </a:lnTo>
                  <a:lnTo>
                    <a:pt x="166230" y="380022"/>
                  </a:lnTo>
                  <a:lnTo>
                    <a:pt x="174218" y="387248"/>
                  </a:lnTo>
                  <a:lnTo>
                    <a:pt x="184505" y="393369"/>
                  </a:lnTo>
                  <a:lnTo>
                    <a:pt x="197180" y="398449"/>
                  </a:lnTo>
                  <a:lnTo>
                    <a:pt x="198589" y="400215"/>
                  </a:lnTo>
                  <a:lnTo>
                    <a:pt x="200126" y="402082"/>
                  </a:lnTo>
                  <a:lnTo>
                    <a:pt x="201764" y="404012"/>
                  </a:lnTo>
                  <a:lnTo>
                    <a:pt x="203606" y="404012"/>
                  </a:lnTo>
                  <a:lnTo>
                    <a:pt x="201637" y="401701"/>
                  </a:lnTo>
                  <a:lnTo>
                    <a:pt x="199796" y="399491"/>
                  </a:lnTo>
                  <a:lnTo>
                    <a:pt x="198145" y="397421"/>
                  </a:lnTo>
                  <a:lnTo>
                    <a:pt x="198018" y="397256"/>
                  </a:lnTo>
                  <a:lnTo>
                    <a:pt x="185318" y="392226"/>
                  </a:lnTo>
                  <a:lnTo>
                    <a:pt x="158064" y="360832"/>
                  </a:lnTo>
                  <a:lnTo>
                    <a:pt x="156794" y="349046"/>
                  </a:lnTo>
                  <a:lnTo>
                    <a:pt x="157924" y="335584"/>
                  </a:lnTo>
                  <a:lnTo>
                    <a:pt x="174828" y="280581"/>
                  </a:lnTo>
                  <a:lnTo>
                    <a:pt x="193357" y="240042"/>
                  </a:lnTo>
                  <a:lnTo>
                    <a:pt x="215798" y="202145"/>
                  </a:lnTo>
                  <a:lnTo>
                    <a:pt x="249605" y="163296"/>
                  </a:lnTo>
                  <a:lnTo>
                    <a:pt x="286245" y="143979"/>
                  </a:lnTo>
                  <a:lnTo>
                    <a:pt x="286245" y="142532"/>
                  </a:lnTo>
                  <a:close/>
                </a:path>
                <a:path w="286384" h="404494">
                  <a:moveTo>
                    <a:pt x="286245" y="121145"/>
                  </a:moveTo>
                  <a:lnTo>
                    <a:pt x="247573" y="138404"/>
                  </a:lnTo>
                  <a:lnTo>
                    <a:pt x="192620" y="195681"/>
                  </a:lnTo>
                  <a:lnTo>
                    <a:pt x="168783" y="239598"/>
                  </a:lnTo>
                  <a:lnTo>
                    <a:pt x="148844" y="286753"/>
                  </a:lnTo>
                  <a:lnTo>
                    <a:pt x="134150" y="331444"/>
                  </a:lnTo>
                  <a:lnTo>
                    <a:pt x="128587" y="365531"/>
                  </a:lnTo>
                  <a:lnTo>
                    <a:pt x="130263" y="378764"/>
                  </a:lnTo>
                  <a:lnTo>
                    <a:pt x="130314" y="379196"/>
                  </a:lnTo>
                  <a:lnTo>
                    <a:pt x="135077" y="390766"/>
                  </a:lnTo>
                  <a:lnTo>
                    <a:pt x="138087" y="395833"/>
                  </a:lnTo>
                  <a:lnTo>
                    <a:pt x="142176" y="400227"/>
                  </a:lnTo>
                  <a:lnTo>
                    <a:pt x="147383" y="404012"/>
                  </a:lnTo>
                  <a:lnTo>
                    <a:pt x="149821" y="404012"/>
                  </a:lnTo>
                  <a:lnTo>
                    <a:pt x="143979" y="400088"/>
                  </a:lnTo>
                  <a:lnTo>
                    <a:pt x="139484" y="395465"/>
                  </a:lnTo>
                  <a:lnTo>
                    <a:pt x="136283" y="390055"/>
                  </a:lnTo>
                  <a:lnTo>
                    <a:pt x="131648" y="378764"/>
                  </a:lnTo>
                  <a:lnTo>
                    <a:pt x="129997" y="365531"/>
                  </a:lnTo>
                  <a:lnTo>
                    <a:pt x="129984" y="365353"/>
                  </a:lnTo>
                  <a:lnTo>
                    <a:pt x="131254" y="349758"/>
                  </a:lnTo>
                  <a:lnTo>
                    <a:pt x="150139" y="287261"/>
                  </a:lnTo>
                  <a:lnTo>
                    <a:pt x="170014" y="240258"/>
                  </a:lnTo>
                  <a:lnTo>
                    <a:pt x="193751" y="196494"/>
                  </a:lnTo>
                  <a:lnTo>
                    <a:pt x="219989" y="161607"/>
                  </a:lnTo>
                  <a:lnTo>
                    <a:pt x="250799" y="138150"/>
                  </a:lnTo>
                  <a:lnTo>
                    <a:pt x="286245" y="122605"/>
                  </a:lnTo>
                  <a:lnTo>
                    <a:pt x="286245" y="121145"/>
                  </a:lnTo>
                  <a:close/>
                </a:path>
                <a:path w="286384" h="404494">
                  <a:moveTo>
                    <a:pt x="286245" y="98780"/>
                  </a:moveTo>
                  <a:lnTo>
                    <a:pt x="239369" y="119900"/>
                  </a:lnTo>
                  <a:lnTo>
                    <a:pt x="199872" y="149466"/>
                  </a:lnTo>
                  <a:lnTo>
                    <a:pt x="172720" y="186397"/>
                  </a:lnTo>
                  <a:lnTo>
                    <a:pt x="145592" y="239395"/>
                  </a:lnTo>
                  <a:lnTo>
                    <a:pt x="121983" y="299491"/>
                  </a:lnTo>
                  <a:lnTo>
                    <a:pt x="108178" y="342912"/>
                  </a:lnTo>
                  <a:lnTo>
                    <a:pt x="101803" y="377736"/>
                  </a:lnTo>
                  <a:lnTo>
                    <a:pt x="102743" y="391909"/>
                  </a:lnTo>
                  <a:lnTo>
                    <a:pt x="106438" y="404012"/>
                  </a:lnTo>
                  <a:lnTo>
                    <a:pt x="108000" y="404012"/>
                  </a:lnTo>
                  <a:lnTo>
                    <a:pt x="104203" y="392087"/>
                  </a:lnTo>
                  <a:lnTo>
                    <a:pt x="103187" y="378040"/>
                  </a:lnTo>
                  <a:lnTo>
                    <a:pt x="115163" y="324561"/>
                  </a:lnTo>
                  <a:lnTo>
                    <a:pt x="133883" y="271183"/>
                  </a:lnTo>
                  <a:lnTo>
                    <a:pt x="160350" y="211607"/>
                  </a:lnTo>
                  <a:lnTo>
                    <a:pt x="187413" y="166751"/>
                  </a:lnTo>
                  <a:lnTo>
                    <a:pt x="218859" y="134670"/>
                  </a:lnTo>
                  <a:lnTo>
                    <a:pt x="262737" y="109816"/>
                  </a:lnTo>
                  <a:lnTo>
                    <a:pt x="286245" y="100266"/>
                  </a:lnTo>
                  <a:lnTo>
                    <a:pt x="286245" y="98780"/>
                  </a:lnTo>
                  <a:close/>
                </a:path>
                <a:path w="286384" h="404494">
                  <a:moveTo>
                    <a:pt x="286245" y="75323"/>
                  </a:moveTo>
                  <a:lnTo>
                    <a:pt x="228765" y="102616"/>
                  </a:lnTo>
                  <a:lnTo>
                    <a:pt x="180784" y="138277"/>
                  </a:lnTo>
                  <a:lnTo>
                    <a:pt x="151650" y="179082"/>
                  </a:lnTo>
                  <a:lnTo>
                    <a:pt x="122339" y="239395"/>
                  </a:lnTo>
                  <a:lnTo>
                    <a:pt x="98996" y="301396"/>
                  </a:lnTo>
                  <a:lnTo>
                    <a:pt x="82207" y="354393"/>
                  </a:lnTo>
                  <a:lnTo>
                    <a:pt x="74993" y="393433"/>
                  </a:lnTo>
                  <a:lnTo>
                    <a:pt x="75374" y="404012"/>
                  </a:lnTo>
                  <a:lnTo>
                    <a:pt x="76771" y="404012"/>
                  </a:lnTo>
                  <a:lnTo>
                    <a:pt x="76377" y="393433"/>
                  </a:lnTo>
                  <a:lnTo>
                    <a:pt x="77368" y="381711"/>
                  </a:lnTo>
                  <a:lnTo>
                    <a:pt x="96342" y="313715"/>
                  </a:lnTo>
                  <a:lnTo>
                    <a:pt x="113106" y="266382"/>
                  </a:lnTo>
                  <a:lnTo>
                    <a:pt x="133286" y="218033"/>
                  </a:lnTo>
                  <a:lnTo>
                    <a:pt x="156362" y="173901"/>
                  </a:lnTo>
                  <a:lnTo>
                    <a:pt x="181813" y="139230"/>
                  </a:lnTo>
                  <a:lnTo>
                    <a:pt x="229260" y="103936"/>
                  </a:lnTo>
                  <a:lnTo>
                    <a:pt x="286245" y="76835"/>
                  </a:lnTo>
                  <a:lnTo>
                    <a:pt x="286245" y="75323"/>
                  </a:lnTo>
                  <a:close/>
                </a:path>
                <a:path w="286384" h="404494">
                  <a:moveTo>
                    <a:pt x="286245" y="50952"/>
                  </a:moveTo>
                  <a:lnTo>
                    <a:pt x="251548" y="67411"/>
                  </a:lnTo>
                  <a:lnTo>
                    <a:pt x="217678" y="85331"/>
                  </a:lnTo>
                  <a:lnTo>
                    <a:pt x="161696" y="127088"/>
                  </a:lnTo>
                  <a:lnTo>
                    <a:pt x="130530" y="171805"/>
                  </a:lnTo>
                  <a:lnTo>
                    <a:pt x="99072" y="239382"/>
                  </a:lnTo>
                  <a:lnTo>
                    <a:pt x="75539" y="304342"/>
                  </a:lnTo>
                  <a:lnTo>
                    <a:pt x="56222" y="365861"/>
                  </a:lnTo>
                  <a:lnTo>
                    <a:pt x="48412" y="404012"/>
                  </a:lnTo>
                  <a:lnTo>
                    <a:pt x="49809" y="404012"/>
                  </a:lnTo>
                  <a:lnTo>
                    <a:pt x="50761" y="395427"/>
                  </a:lnTo>
                  <a:lnTo>
                    <a:pt x="52362" y="386283"/>
                  </a:lnTo>
                  <a:lnTo>
                    <a:pt x="70154" y="325259"/>
                  </a:lnTo>
                  <a:lnTo>
                    <a:pt x="87553" y="273659"/>
                  </a:lnTo>
                  <a:lnTo>
                    <a:pt x="109169" y="218732"/>
                  </a:lnTo>
                  <a:lnTo>
                    <a:pt x="134416" y="167779"/>
                  </a:lnTo>
                  <a:lnTo>
                    <a:pt x="162712" y="128041"/>
                  </a:lnTo>
                  <a:lnTo>
                    <a:pt x="218186" y="86652"/>
                  </a:lnTo>
                  <a:lnTo>
                    <a:pt x="286245" y="52501"/>
                  </a:lnTo>
                  <a:lnTo>
                    <a:pt x="286245" y="50952"/>
                  </a:lnTo>
                  <a:close/>
                </a:path>
                <a:path w="286384" h="404494">
                  <a:moveTo>
                    <a:pt x="286245" y="25806"/>
                  </a:moveTo>
                  <a:lnTo>
                    <a:pt x="239293" y="49936"/>
                  </a:lnTo>
                  <a:lnTo>
                    <a:pt x="202704" y="70396"/>
                  </a:lnTo>
                  <a:lnTo>
                    <a:pt x="169506" y="92341"/>
                  </a:lnTo>
                  <a:lnTo>
                    <a:pt x="126644" y="135953"/>
                  </a:lnTo>
                  <a:lnTo>
                    <a:pt x="94742" y="193941"/>
                  </a:lnTo>
                  <a:lnTo>
                    <a:pt x="78562" y="232295"/>
                  </a:lnTo>
                  <a:lnTo>
                    <a:pt x="53441" y="302945"/>
                  </a:lnTo>
                  <a:lnTo>
                    <a:pt x="30251" y="377329"/>
                  </a:lnTo>
                  <a:lnTo>
                    <a:pt x="23609" y="404012"/>
                  </a:lnTo>
                  <a:lnTo>
                    <a:pt x="25019" y="404012"/>
                  </a:lnTo>
                  <a:lnTo>
                    <a:pt x="26250" y="397802"/>
                  </a:lnTo>
                  <a:lnTo>
                    <a:pt x="27762" y="391350"/>
                  </a:lnTo>
                  <a:lnTo>
                    <a:pt x="50304" y="317220"/>
                  </a:lnTo>
                  <a:lnTo>
                    <a:pt x="69088" y="261632"/>
                  </a:lnTo>
                  <a:lnTo>
                    <a:pt x="91046" y="205803"/>
                  </a:lnTo>
                  <a:lnTo>
                    <a:pt x="115976" y="155587"/>
                  </a:lnTo>
                  <a:lnTo>
                    <a:pt x="143637" y="116852"/>
                  </a:lnTo>
                  <a:lnTo>
                    <a:pt x="203504" y="71551"/>
                  </a:lnTo>
                  <a:lnTo>
                    <a:pt x="240004" y="51142"/>
                  </a:lnTo>
                  <a:lnTo>
                    <a:pt x="286245" y="27381"/>
                  </a:lnTo>
                  <a:lnTo>
                    <a:pt x="286245" y="25806"/>
                  </a:lnTo>
                  <a:close/>
                </a:path>
                <a:path w="286384" h="404494">
                  <a:moveTo>
                    <a:pt x="286245" y="0"/>
                  </a:moveTo>
                  <a:lnTo>
                    <a:pt x="219798" y="36537"/>
                  </a:lnTo>
                  <a:lnTo>
                    <a:pt x="182930" y="58369"/>
                  </a:lnTo>
                  <a:lnTo>
                    <a:pt x="150063" y="81013"/>
                  </a:lnTo>
                  <a:lnTo>
                    <a:pt x="100114" y="136245"/>
                  </a:lnTo>
                  <a:lnTo>
                    <a:pt x="78651" y="176403"/>
                  </a:lnTo>
                  <a:lnTo>
                    <a:pt x="59143" y="222084"/>
                  </a:lnTo>
                  <a:lnTo>
                    <a:pt x="41630" y="270179"/>
                  </a:lnTo>
                  <a:lnTo>
                    <a:pt x="26149" y="317576"/>
                  </a:lnTo>
                  <a:lnTo>
                    <a:pt x="2641" y="394055"/>
                  </a:lnTo>
                  <a:lnTo>
                    <a:pt x="0" y="404012"/>
                  </a:lnTo>
                  <a:lnTo>
                    <a:pt x="1447" y="404012"/>
                  </a:lnTo>
                  <a:lnTo>
                    <a:pt x="4013" y="394335"/>
                  </a:lnTo>
                  <a:lnTo>
                    <a:pt x="5613" y="389216"/>
                  </a:lnTo>
                  <a:lnTo>
                    <a:pt x="27470" y="318046"/>
                  </a:lnTo>
                  <a:lnTo>
                    <a:pt x="42913" y="270725"/>
                  </a:lnTo>
                  <a:lnTo>
                    <a:pt x="60388" y="222719"/>
                  </a:lnTo>
                  <a:lnTo>
                    <a:pt x="79844" y="177126"/>
                  </a:lnTo>
                  <a:lnTo>
                    <a:pt x="101244" y="137083"/>
                  </a:lnTo>
                  <a:lnTo>
                    <a:pt x="124548" y="105664"/>
                  </a:lnTo>
                  <a:lnTo>
                    <a:pt x="183756" y="59486"/>
                  </a:lnTo>
                  <a:lnTo>
                    <a:pt x="220548" y="37719"/>
                  </a:lnTo>
                  <a:lnTo>
                    <a:pt x="286245" y="1600"/>
                  </a:lnTo>
                  <a:lnTo>
                    <a:pt x="286245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6609626" y="2435567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14897" y="416509"/>
                  </a:moveTo>
                  <a:lnTo>
                    <a:pt x="7962" y="416509"/>
                  </a:lnTo>
                  <a:lnTo>
                    <a:pt x="7962" y="409575"/>
                  </a:lnTo>
                  <a:lnTo>
                    <a:pt x="6946" y="409575"/>
                  </a:lnTo>
                  <a:lnTo>
                    <a:pt x="6946" y="416509"/>
                  </a:lnTo>
                  <a:lnTo>
                    <a:pt x="0" y="416509"/>
                  </a:lnTo>
                  <a:lnTo>
                    <a:pt x="0" y="417537"/>
                  </a:lnTo>
                  <a:lnTo>
                    <a:pt x="6946" y="417537"/>
                  </a:lnTo>
                  <a:lnTo>
                    <a:pt x="6946" y="424472"/>
                  </a:lnTo>
                  <a:lnTo>
                    <a:pt x="7962" y="424472"/>
                  </a:lnTo>
                  <a:lnTo>
                    <a:pt x="7962" y="417537"/>
                  </a:lnTo>
                  <a:lnTo>
                    <a:pt x="14897" y="417537"/>
                  </a:lnTo>
                  <a:lnTo>
                    <a:pt x="14897" y="416509"/>
                  </a:lnTo>
                  <a:close/>
                </a:path>
                <a:path w="425450" h="425450">
                  <a:moveTo>
                    <a:pt x="14897" y="314121"/>
                  </a:moveTo>
                  <a:lnTo>
                    <a:pt x="7962" y="314121"/>
                  </a:lnTo>
                  <a:lnTo>
                    <a:pt x="7962" y="307187"/>
                  </a:lnTo>
                  <a:lnTo>
                    <a:pt x="6946" y="307187"/>
                  </a:lnTo>
                  <a:lnTo>
                    <a:pt x="6946" y="314121"/>
                  </a:lnTo>
                  <a:lnTo>
                    <a:pt x="0" y="314121"/>
                  </a:lnTo>
                  <a:lnTo>
                    <a:pt x="0" y="315137"/>
                  </a:lnTo>
                  <a:lnTo>
                    <a:pt x="6946" y="315137"/>
                  </a:lnTo>
                  <a:lnTo>
                    <a:pt x="6946" y="322084"/>
                  </a:lnTo>
                  <a:lnTo>
                    <a:pt x="7962" y="322084"/>
                  </a:lnTo>
                  <a:lnTo>
                    <a:pt x="7962" y="315137"/>
                  </a:lnTo>
                  <a:lnTo>
                    <a:pt x="14897" y="315137"/>
                  </a:lnTo>
                  <a:lnTo>
                    <a:pt x="14897" y="314121"/>
                  </a:lnTo>
                  <a:close/>
                </a:path>
                <a:path w="425450" h="425450">
                  <a:moveTo>
                    <a:pt x="14897" y="109347"/>
                  </a:moveTo>
                  <a:lnTo>
                    <a:pt x="7962" y="109347"/>
                  </a:lnTo>
                  <a:lnTo>
                    <a:pt x="7962" y="102400"/>
                  </a:lnTo>
                  <a:lnTo>
                    <a:pt x="6946" y="102400"/>
                  </a:lnTo>
                  <a:lnTo>
                    <a:pt x="6946" y="109347"/>
                  </a:lnTo>
                  <a:lnTo>
                    <a:pt x="0" y="109347"/>
                  </a:lnTo>
                  <a:lnTo>
                    <a:pt x="0" y="110363"/>
                  </a:lnTo>
                  <a:lnTo>
                    <a:pt x="6946" y="110363"/>
                  </a:lnTo>
                  <a:lnTo>
                    <a:pt x="6946" y="117309"/>
                  </a:lnTo>
                  <a:lnTo>
                    <a:pt x="7962" y="117309"/>
                  </a:lnTo>
                  <a:lnTo>
                    <a:pt x="7962" y="110363"/>
                  </a:lnTo>
                  <a:lnTo>
                    <a:pt x="14897" y="110363"/>
                  </a:lnTo>
                  <a:lnTo>
                    <a:pt x="14897" y="109347"/>
                  </a:lnTo>
                  <a:close/>
                </a:path>
                <a:path w="425450" h="425450">
                  <a:moveTo>
                    <a:pt x="14897" y="6959"/>
                  </a:moveTo>
                  <a:lnTo>
                    <a:pt x="7962" y="6959"/>
                  </a:lnTo>
                  <a:lnTo>
                    <a:pt x="7962" y="0"/>
                  </a:lnTo>
                  <a:lnTo>
                    <a:pt x="6946" y="0"/>
                  </a:lnTo>
                  <a:lnTo>
                    <a:pt x="6946" y="6959"/>
                  </a:lnTo>
                  <a:lnTo>
                    <a:pt x="0" y="6959"/>
                  </a:lnTo>
                  <a:lnTo>
                    <a:pt x="0" y="7962"/>
                  </a:lnTo>
                  <a:lnTo>
                    <a:pt x="6946" y="7962"/>
                  </a:lnTo>
                  <a:lnTo>
                    <a:pt x="6946" y="14922"/>
                  </a:lnTo>
                  <a:lnTo>
                    <a:pt x="7962" y="14922"/>
                  </a:lnTo>
                  <a:lnTo>
                    <a:pt x="7962" y="7962"/>
                  </a:lnTo>
                  <a:lnTo>
                    <a:pt x="14897" y="7962"/>
                  </a:lnTo>
                  <a:lnTo>
                    <a:pt x="14897" y="6959"/>
                  </a:lnTo>
                  <a:close/>
                </a:path>
                <a:path w="425450" h="425450">
                  <a:moveTo>
                    <a:pt x="15392" y="211734"/>
                  </a:moveTo>
                  <a:lnTo>
                    <a:pt x="8470" y="211734"/>
                  </a:lnTo>
                  <a:lnTo>
                    <a:pt x="8470" y="204787"/>
                  </a:lnTo>
                  <a:lnTo>
                    <a:pt x="7454" y="204787"/>
                  </a:lnTo>
                  <a:lnTo>
                    <a:pt x="7454" y="211734"/>
                  </a:lnTo>
                  <a:lnTo>
                    <a:pt x="495" y="211734"/>
                  </a:lnTo>
                  <a:lnTo>
                    <a:pt x="495" y="212750"/>
                  </a:lnTo>
                  <a:lnTo>
                    <a:pt x="7454" y="212750"/>
                  </a:lnTo>
                  <a:lnTo>
                    <a:pt x="7454" y="219697"/>
                  </a:lnTo>
                  <a:lnTo>
                    <a:pt x="8470" y="219697"/>
                  </a:lnTo>
                  <a:lnTo>
                    <a:pt x="8470" y="212750"/>
                  </a:lnTo>
                  <a:lnTo>
                    <a:pt x="15392" y="212750"/>
                  </a:lnTo>
                  <a:lnTo>
                    <a:pt x="15392" y="211734"/>
                  </a:lnTo>
                  <a:close/>
                </a:path>
                <a:path w="425450" h="425450">
                  <a:moveTo>
                    <a:pt x="117297" y="416509"/>
                  </a:moveTo>
                  <a:lnTo>
                    <a:pt x="110350" y="416509"/>
                  </a:lnTo>
                  <a:lnTo>
                    <a:pt x="110350" y="409575"/>
                  </a:lnTo>
                  <a:lnTo>
                    <a:pt x="109334" y="409575"/>
                  </a:lnTo>
                  <a:lnTo>
                    <a:pt x="109334" y="416509"/>
                  </a:lnTo>
                  <a:lnTo>
                    <a:pt x="102387" y="416509"/>
                  </a:lnTo>
                  <a:lnTo>
                    <a:pt x="102387" y="417537"/>
                  </a:lnTo>
                  <a:lnTo>
                    <a:pt x="109334" y="417537"/>
                  </a:lnTo>
                  <a:lnTo>
                    <a:pt x="109334" y="424472"/>
                  </a:lnTo>
                  <a:lnTo>
                    <a:pt x="110350" y="424472"/>
                  </a:lnTo>
                  <a:lnTo>
                    <a:pt x="110350" y="417537"/>
                  </a:lnTo>
                  <a:lnTo>
                    <a:pt x="117297" y="417537"/>
                  </a:lnTo>
                  <a:lnTo>
                    <a:pt x="117297" y="416509"/>
                  </a:lnTo>
                  <a:close/>
                </a:path>
                <a:path w="425450" h="425450">
                  <a:moveTo>
                    <a:pt x="117297" y="314121"/>
                  </a:moveTo>
                  <a:lnTo>
                    <a:pt x="110350" y="314121"/>
                  </a:lnTo>
                  <a:lnTo>
                    <a:pt x="110350" y="307187"/>
                  </a:lnTo>
                  <a:lnTo>
                    <a:pt x="109334" y="307187"/>
                  </a:lnTo>
                  <a:lnTo>
                    <a:pt x="109334" y="314121"/>
                  </a:lnTo>
                  <a:lnTo>
                    <a:pt x="102387" y="314121"/>
                  </a:lnTo>
                  <a:lnTo>
                    <a:pt x="102387" y="315137"/>
                  </a:lnTo>
                  <a:lnTo>
                    <a:pt x="109334" y="315137"/>
                  </a:lnTo>
                  <a:lnTo>
                    <a:pt x="109334" y="322084"/>
                  </a:lnTo>
                  <a:lnTo>
                    <a:pt x="110350" y="322084"/>
                  </a:lnTo>
                  <a:lnTo>
                    <a:pt x="110350" y="315137"/>
                  </a:lnTo>
                  <a:lnTo>
                    <a:pt x="117297" y="315137"/>
                  </a:lnTo>
                  <a:lnTo>
                    <a:pt x="117297" y="314121"/>
                  </a:lnTo>
                  <a:close/>
                </a:path>
                <a:path w="425450" h="425450">
                  <a:moveTo>
                    <a:pt x="117297" y="109347"/>
                  </a:moveTo>
                  <a:lnTo>
                    <a:pt x="110350" y="109347"/>
                  </a:lnTo>
                  <a:lnTo>
                    <a:pt x="110350" y="102400"/>
                  </a:lnTo>
                  <a:lnTo>
                    <a:pt x="109334" y="102400"/>
                  </a:lnTo>
                  <a:lnTo>
                    <a:pt x="109334" y="109347"/>
                  </a:lnTo>
                  <a:lnTo>
                    <a:pt x="102387" y="109347"/>
                  </a:lnTo>
                  <a:lnTo>
                    <a:pt x="102387" y="110363"/>
                  </a:lnTo>
                  <a:lnTo>
                    <a:pt x="109334" y="110363"/>
                  </a:lnTo>
                  <a:lnTo>
                    <a:pt x="109334" y="117309"/>
                  </a:lnTo>
                  <a:lnTo>
                    <a:pt x="110350" y="117309"/>
                  </a:lnTo>
                  <a:lnTo>
                    <a:pt x="110350" y="110363"/>
                  </a:lnTo>
                  <a:lnTo>
                    <a:pt x="117297" y="110363"/>
                  </a:lnTo>
                  <a:lnTo>
                    <a:pt x="117297" y="109347"/>
                  </a:lnTo>
                  <a:close/>
                </a:path>
                <a:path w="425450" h="425450">
                  <a:moveTo>
                    <a:pt x="117297" y="6959"/>
                  </a:moveTo>
                  <a:lnTo>
                    <a:pt x="110350" y="6959"/>
                  </a:lnTo>
                  <a:lnTo>
                    <a:pt x="110350" y="0"/>
                  </a:lnTo>
                  <a:lnTo>
                    <a:pt x="109334" y="0"/>
                  </a:lnTo>
                  <a:lnTo>
                    <a:pt x="109334" y="6959"/>
                  </a:lnTo>
                  <a:lnTo>
                    <a:pt x="102387" y="6959"/>
                  </a:lnTo>
                  <a:lnTo>
                    <a:pt x="102387" y="7962"/>
                  </a:lnTo>
                  <a:lnTo>
                    <a:pt x="109334" y="7962"/>
                  </a:lnTo>
                  <a:lnTo>
                    <a:pt x="109334" y="14922"/>
                  </a:lnTo>
                  <a:lnTo>
                    <a:pt x="110350" y="14922"/>
                  </a:lnTo>
                  <a:lnTo>
                    <a:pt x="110350" y="7962"/>
                  </a:lnTo>
                  <a:lnTo>
                    <a:pt x="117297" y="7962"/>
                  </a:lnTo>
                  <a:lnTo>
                    <a:pt x="117297" y="6959"/>
                  </a:lnTo>
                  <a:close/>
                </a:path>
                <a:path w="425450" h="425450">
                  <a:moveTo>
                    <a:pt x="117805" y="211734"/>
                  </a:moveTo>
                  <a:lnTo>
                    <a:pt x="110858" y="211734"/>
                  </a:lnTo>
                  <a:lnTo>
                    <a:pt x="110858" y="204787"/>
                  </a:lnTo>
                  <a:lnTo>
                    <a:pt x="109842" y="204787"/>
                  </a:lnTo>
                  <a:lnTo>
                    <a:pt x="109842" y="211734"/>
                  </a:lnTo>
                  <a:lnTo>
                    <a:pt x="102895" y="211734"/>
                  </a:lnTo>
                  <a:lnTo>
                    <a:pt x="102895" y="212750"/>
                  </a:lnTo>
                  <a:lnTo>
                    <a:pt x="109842" y="212750"/>
                  </a:lnTo>
                  <a:lnTo>
                    <a:pt x="109842" y="219697"/>
                  </a:lnTo>
                  <a:lnTo>
                    <a:pt x="110858" y="219697"/>
                  </a:lnTo>
                  <a:lnTo>
                    <a:pt x="110858" y="212750"/>
                  </a:lnTo>
                  <a:lnTo>
                    <a:pt x="117805" y="212750"/>
                  </a:lnTo>
                  <a:lnTo>
                    <a:pt x="117805" y="211734"/>
                  </a:lnTo>
                  <a:close/>
                </a:path>
                <a:path w="425450" h="425450">
                  <a:moveTo>
                    <a:pt x="220192" y="416509"/>
                  </a:moveTo>
                  <a:lnTo>
                    <a:pt x="213245" y="416509"/>
                  </a:lnTo>
                  <a:lnTo>
                    <a:pt x="213245" y="409575"/>
                  </a:lnTo>
                  <a:lnTo>
                    <a:pt x="212229" y="409575"/>
                  </a:lnTo>
                  <a:lnTo>
                    <a:pt x="212229" y="416509"/>
                  </a:lnTo>
                  <a:lnTo>
                    <a:pt x="205282" y="416509"/>
                  </a:lnTo>
                  <a:lnTo>
                    <a:pt x="205282" y="417537"/>
                  </a:lnTo>
                  <a:lnTo>
                    <a:pt x="212229" y="417537"/>
                  </a:lnTo>
                  <a:lnTo>
                    <a:pt x="212229" y="424472"/>
                  </a:lnTo>
                  <a:lnTo>
                    <a:pt x="213245" y="424472"/>
                  </a:lnTo>
                  <a:lnTo>
                    <a:pt x="213245" y="417537"/>
                  </a:lnTo>
                  <a:lnTo>
                    <a:pt x="220192" y="417537"/>
                  </a:lnTo>
                  <a:lnTo>
                    <a:pt x="220192" y="416509"/>
                  </a:lnTo>
                  <a:close/>
                </a:path>
                <a:path w="425450" h="425450">
                  <a:moveTo>
                    <a:pt x="220192" y="314121"/>
                  </a:moveTo>
                  <a:lnTo>
                    <a:pt x="213245" y="314121"/>
                  </a:lnTo>
                  <a:lnTo>
                    <a:pt x="213245" y="307187"/>
                  </a:lnTo>
                  <a:lnTo>
                    <a:pt x="212229" y="307187"/>
                  </a:lnTo>
                  <a:lnTo>
                    <a:pt x="212229" y="314121"/>
                  </a:lnTo>
                  <a:lnTo>
                    <a:pt x="205282" y="314121"/>
                  </a:lnTo>
                  <a:lnTo>
                    <a:pt x="205282" y="315137"/>
                  </a:lnTo>
                  <a:lnTo>
                    <a:pt x="212229" y="315137"/>
                  </a:lnTo>
                  <a:lnTo>
                    <a:pt x="212229" y="322084"/>
                  </a:lnTo>
                  <a:lnTo>
                    <a:pt x="213245" y="322084"/>
                  </a:lnTo>
                  <a:lnTo>
                    <a:pt x="213245" y="315137"/>
                  </a:lnTo>
                  <a:lnTo>
                    <a:pt x="220192" y="315137"/>
                  </a:lnTo>
                  <a:lnTo>
                    <a:pt x="220192" y="314121"/>
                  </a:lnTo>
                  <a:close/>
                </a:path>
                <a:path w="425450" h="425450">
                  <a:moveTo>
                    <a:pt x="220192" y="211734"/>
                  </a:moveTo>
                  <a:lnTo>
                    <a:pt x="213245" y="211734"/>
                  </a:lnTo>
                  <a:lnTo>
                    <a:pt x="213245" y="204787"/>
                  </a:lnTo>
                  <a:lnTo>
                    <a:pt x="212229" y="204787"/>
                  </a:lnTo>
                  <a:lnTo>
                    <a:pt x="212229" y="211734"/>
                  </a:lnTo>
                  <a:lnTo>
                    <a:pt x="205282" y="211734"/>
                  </a:lnTo>
                  <a:lnTo>
                    <a:pt x="205282" y="212750"/>
                  </a:lnTo>
                  <a:lnTo>
                    <a:pt x="212229" y="212750"/>
                  </a:lnTo>
                  <a:lnTo>
                    <a:pt x="212229" y="219697"/>
                  </a:lnTo>
                  <a:lnTo>
                    <a:pt x="213245" y="219697"/>
                  </a:lnTo>
                  <a:lnTo>
                    <a:pt x="213245" y="212750"/>
                  </a:lnTo>
                  <a:lnTo>
                    <a:pt x="220192" y="212750"/>
                  </a:lnTo>
                  <a:lnTo>
                    <a:pt x="220192" y="211734"/>
                  </a:lnTo>
                  <a:close/>
                </a:path>
                <a:path w="425450" h="425450">
                  <a:moveTo>
                    <a:pt x="220192" y="109347"/>
                  </a:moveTo>
                  <a:lnTo>
                    <a:pt x="213245" y="109347"/>
                  </a:lnTo>
                  <a:lnTo>
                    <a:pt x="213245" y="102400"/>
                  </a:lnTo>
                  <a:lnTo>
                    <a:pt x="212229" y="102400"/>
                  </a:lnTo>
                  <a:lnTo>
                    <a:pt x="212229" y="109347"/>
                  </a:lnTo>
                  <a:lnTo>
                    <a:pt x="205282" y="109347"/>
                  </a:lnTo>
                  <a:lnTo>
                    <a:pt x="205282" y="110363"/>
                  </a:lnTo>
                  <a:lnTo>
                    <a:pt x="212229" y="110363"/>
                  </a:lnTo>
                  <a:lnTo>
                    <a:pt x="212229" y="117309"/>
                  </a:lnTo>
                  <a:lnTo>
                    <a:pt x="213245" y="117309"/>
                  </a:lnTo>
                  <a:lnTo>
                    <a:pt x="213245" y="110363"/>
                  </a:lnTo>
                  <a:lnTo>
                    <a:pt x="220192" y="110363"/>
                  </a:lnTo>
                  <a:lnTo>
                    <a:pt x="220192" y="109347"/>
                  </a:lnTo>
                  <a:close/>
                </a:path>
                <a:path w="425450" h="425450">
                  <a:moveTo>
                    <a:pt x="220192" y="6959"/>
                  </a:moveTo>
                  <a:lnTo>
                    <a:pt x="213245" y="6959"/>
                  </a:lnTo>
                  <a:lnTo>
                    <a:pt x="213245" y="0"/>
                  </a:lnTo>
                  <a:lnTo>
                    <a:pt x="212229" y="0"/>
                  </a:lnTo>
                  <a:lnTo>
                    <a:pt x="212229" y="6959"/>
                  </a:lnTo>
                  <a:lnTo>
                    <a:pt x="205282" y="6959"/>
                  </a:lnTo>
                  <a:lnTo>
                    <a:pt x="205282" y="7962"/>
                  </a:lnTo>
                  <a:lnTo>
                    <a:pt x="212229" y="7962"/>
                  </a:lnTo>
                  <a:lnTo>
                    <a:pt x="212229" y="14922"/>
                  </a:lnTo>
                  <a:lnTo>
                    <a:pt x="213245" y="14922"/>
                  </a:lnTo>
                  <a:lnTo>
                    <a:pt x="213245" y="7962"/>
                  </a:lnTo>
                  <a:lnTo>
                    <a:pt x="220192" y="7962"/>
                  </a:lnTo>
                  <a:lnTo>
                    <a:pt x="220192" y="6959"/>
                  </a:lnTo>
                  <a:close/>
                </a:path>
                <a:path w="425450" h="425450">
                  <a:moveTo>
                    <a:pt x="322580" y="416509"/>
                  </a:moveTo>
                  <a:lnTo>
                    <a:pt x="315633" y="416509"/>
                  </a:lnTo>
                  <a:lnTo>
                    <a:pt x="315633" y="410083"/>
                  </a:lnTo>
                  <a:lnTo>
                    <a:pt x="315633" y="409575"/>
                  </a:lnTo>
                  <a:lnTo>
                    <a:pt x="314617" y="409575"/>
                  </a:lnTo>
                  <a:lnTo>
                    <a:pt x="314617" y="410083"/>
                  </a:lnTo>
                  <a:lnTo>
                    <a:pt x="314617" y="416509"/>
                  </a:lnTo>
                  <a:lnTo>
                    <a:pt x="307670" y="416509"/>
                  </a:lnTo>
                  <a:lnTo>
                    <a:pt x="307670" y="417029"/>
                  </a:lnTo>
                  <a:lnTo>
                    <a:pt x="307670" y="417537"/>
                  </a:lnTo>
                  <a:lnTo>
                    <a:pt x="307670" y="418045"/>
                  </a:lnTo>
                  <a:lnTo>
                    <a:pt x="314617" y="418045"/>
                  </a:lnTo>
                  <a:lnTo>
                    <a:pt x="314617" y="424472"/>
                  </a:lnTo>
                  <a:lnTo>
                    <a:pt x="314617" y="424980"/>
                  </a:lnTo>
                  <a:lnTo>
                    <a:pt x="315633" y="424980"/>
                  </a:lnTo>
                  <a:lnTo>
                    <a:pt x="315633" y="424472"/>
                  </a:lnTo>
                  <a:lnTo>
                    <a:pt x="315633" y="418045"/>
                  </a:lnTo>
                  <a:lnTo>
                    <a:pt x="322580" y="418045"/>
                  </a:lnTo>
                  <a:lnTo>
                    <a:pt x="322580" y="417537"/>
                  </a:lnTo>
                  <a:lnTo>
                    <a:pt x="322580" y="417029"/>
                  </a:lnTo>
                  <a:lnTo>
                    <a:pt x="322580" y="416509"/>
                  </a:lnTo>
                  <a:close/>
                </a:path>
                <a:path w="425450" h="425450">
                  <a:moveTo>
                    <a:pt x="322580" y="314121"/>
                  </a:moveTo>
                  <a:lnTo>
                    <a:pt x="315633" y="314121"/>
                  </a:lnTo>
                  <a:lnTo>
                    <a:pt x="315633" y="307695"/>
                  </a:lnTo>
                  <a:lnTo>
                    <a:pt x="315633" y="307187"/>
                  </a:lnTo>
                  <a:lnTo>
                    <a:pt x="314617" y="307187"/>
                  </a:lnTo>
                  <a:lnTo>
                    <a:pt x="314617" y="307695"/>
                  </a:lnTo>
                  <a:lnTo>
                    <a:pt x="314617" y="314121"/>
                  </a:lnTo>
                  <a:lnTo>
                    <a:pt x="307670" y="314121"/>
                  </a:lnTo>
                  <a:lnTo>
                    <a:pt x="307670" y="314629"/>
                  </a:lnTo>
                  <a:lnTo>
                    <a:pt x="307670" y="315137"/>
                  </a:lnTo>
                  <a:lnTo>
                    <a:pt x="307670" y="315645"/>
                  </a:lnTo>
                  <a:lnTo>
                    <a:pt x="314617" y="315645"/>
                  </a:lnTo>
                  <a:lnTo>
                    <a:pt x="314617" y="322084"/>
                  </a:lnTo>
                  <a:lnTo>
                    <a:pt x="314617" y="322592"/>
                  </a:lnTo>
                  <a:lnTo>
                    <a:pt x="315633" y="322592"/>
                  </a:lnTo>
                  <a:lnTo>
                    <a:pt x="315633" y="322084"/>
                  </a:lnTo>
                  <a:lnTo>
                    <a:pt x="315633" y="315645"/>
                  </a:lnTo>
                  <a:lnTo>
                    <a:pt x="322580" y="315645"/>
                  </a:lnTo>
                  <a:lnTo>
                    <a:pt x="322580" y="315137"/>
                  </a:lnTo>
                  <a:lnTo>
                    <a:pt x="322580" y="314629"/>
                  </a:lnTo>
                  <a:lnTo>
                    <a:pt x="322580" y="314121"/>
                  </a:lnTo>
                  <a:close/>
                </a:path>
                <a:path w="425450" h="425450">
                  <a:moveTo>
                    <a:pt x="322580" y="211734"/>
                  </a:moveTo>
                  <a:lnTo>
                    <a:pt x="315633" y="211734"/>
                  </a:lnTo>
                  <a:lnTo>
                    <a:pt x="315633" y="204787"/>
                  </a:lnTo>
                  <a:lnTo>
                    <a:pt x="314617" y="204787"/>
                  </a:lnTo>
                  <a:lnTo>
                    <a:pt x="314617" y="211734"/>
                  </a:lnTo>
                  <a:lnTo>
                    <a:pt x="307670" y="211734"/>
                  </a:lnTo>
                  <a:lnTo>
                    <a:pt x="307670" y="212750"/>
                  </a:lnTo>
                  <a:lnTo>
                    <a:pt x="314617" y="212750"/>
                  </a:lnTo>
                  <a:lnTo>
                    <a:pt x="314617" y="219697"/>
                  </a:lnTo>
                  <a:lnTo>
                    <a:pt x="315633" y="219697"/>
                  </a:lnTo>
                  <a:lnTo>
                    <a:pt x="315633" y="212750"/>
                  </a:lnTo>
                  <a:lnTo>
                    <a:pt x="322580" y="212750"/>
                  </a:lnTo>
                  <a:lnTo>
                    <a:pt x="322580" y="211734"/>
                  </a:lnTo>
                  <a:close/>
                </a:path>
                <a:path w="425450" h="425450">
                  <a:moveTo>
                    <a:pt x="322580" y="109347"/>
                  </a:moveTo>
                  <a:lnTo>
                    <a:pt x="315633" y="109347"/>
                  </a:lnTo>
                  <a:lnTo>
                    <a:pt x="315633" y="102908"/>
                  </a:lnTo>
                  <a:lnTo>
                    <a:pt x="315633" y="102400"/>
                  </a:lnTo>
                  <a:lnTo>
                    <a:pt x="314617" y="102400"/>
                  </a:lnTo>
                  <a:lnTo>
                    <a:pt x="314617" y="102908"/>
                  </a:lnTo>
                  <a:lnTo>
                    <a:pt x="314617" y="109347"/>
                  </a:lnTo>
                  <a:lnTo>
                    <a:pt x="307670" y="109347"/>
                  </a:lnTo>
                  <a:lnTo>
                    <a:pt x="307670" y="109855"/>
                  </a:lnTo>
                  <a:lnTo>
                    <a:pt x="307670" y="110363"/>
                  </a:lnTo>
                  <a:lnTo>
                    <a:pt x="307670" y="110871"/>
                  </a:lnTo>
                  <a:lnTo>
                    <a:pt x="314617" y="110871"/>
                  </a:lnTo>
                  <a:lnTo>
                    <a:pt x="314617" y="117309"/>
                  </a:lnTo>
                  <a:lnTo>
                    <a:pt x="314617" y="117817"/>
                  </a:lnTo>
                  <a:lnTo>
                    <a:pt x="315633" y="117817"/>
                  </a:lnTo>
                  <a:lnTo>
                    <a:pt x="315633" y="117309"/>
                  </a:lnTo>
                  <a:lnTo>
                    <a:pt x="315633" y="110871"/>
                  </a:lnTo>
                  <a:lnTo>
                    <a:pt x="322580" y="110871"/>
                  </a:lnTo>
                  <a:lnTo>
                    <a:pt x="322580" y="110363"/>
                  </a:lnTo>
                  <a:lnTo>
                    <a:pt x="322580" y="109855"/>
                  </a:lnTo>
                  <a:lnTo>
                    <a:pt x="322580" y="109347"/>
                  </a:lnTo>
                  <a:close/>
                </a:path>
                <a:path w="425450" h="425450">
                  <a:moveTo>
                    <a:pt x="322580" y="6959"/>
                  </a:moveTo>
                  <a:lnTo>
                    <a:pt x="315633" y="6959"/>
                  </a:lnTo>
                  <a:lnTo>
                    <a:pt x="315633" y="520"/>
                  </a:lnTo>
                  <a:lnTo>
                    <a:pt x="315633" y="0"/>
                  </a:lnTo>
                  <a:lnTo>
                    <a:pt x="314617" y="0"/>
                  </a:lnTo>
                  <a:lnTo>
                    <a:pt x="314617" y="520"/>
                  </a:lnTo>
                  <a:lnTo>
                    <a:pt x="314617" y="6959"/>
                  </a:lnTo>
                  <a:lnTo>
                    <a:pt x="307670" y="6959"/>
                  </a:lnTo>
                  <a:lnTo>
                    <a:pt x="307670" y="7467"/>
                  </a:lnTo>
                  <a:lnTo>
                    <a:pt x="307670" y="7962"/>
                  </a:lnTo>
                  <a:lnTo>
                    <a:pt x="307670" y="8483"/>
                  </a:lnTo>
                  <a:lnTo>
                    <a:pt x="314617" y="8483"/>
                  </a:lnTo>
                  <a:lnTo>
                    <a:pt x="314617" y="14922"/>
                  </a:lnTo>
                  <a:lnTo>
                    <a:pt x="314617" y="15430"/>
                  </a:lnTo>
                  <a:lnTo>
                    <a:pt x="315633" y="15430"/>
                  </a:lnTo>
                  <a:lnTo>
                    <a:pt x="315633" y="14922"/>
                  </a:lnTo>
                  <a:lnTo>
                    <a:pt x="315633" y="8483"/>
                  </a:lnTo>
                  <a:lnTo>
                    <a:pt x="322580" y="8483"/>
                  </a:lnTo>
                  <a:lnTo>
                    <a:pt x="322580" y="7962"/>
                  </a:lnTo>
                  <a:lnTo>
                    <a:pt x="322580" y="7467"/>
                  </a:lnTo>
                  <a:lnTo>
                    <a:pt x="322580" y="6959"/>
                  </a:lnTo>
                  <a:close/>
                </a:path>
                <a:path w="425450" h="425450">
                  <a:moveTo>
                    <a:pt x="424967" y="417029"/>
                  </a:moveTo>
                  <a:lnTo>
                    <a:pt x="418033" y="417029"/>
                  </a:lnTo>
                  <a:lnTo>
                    <a:pt x="418033" y="410083"/>
                  </a:lnTo>
                  <a:lnTo>
                    <a:pt x="417017" y="410083"/>
                  </a:lnTo>
                  <a:lnTo>
                    <a:pt x="417017" y="417029"/>
                  </a:lnTo>
                  <a:lnTo>
                    <a:pt x="410070" y="417029"/>
                  </a:lnTo>
                  <a:lnTo>
                    <a:pt x="410070" y="418045"/>
                  </a:lnTo>
                  <a:lnTo>
                    <a:pt x="417017" y="418045"/>
                  </a:lnTo>
                  <a:lnTo>
                    <a:pt x="417017" y="424980"/>
                  </a:lnTo>
                  <a:lnTo>
                    <a:pt x="418033" y="424980"/>
                  </a:lnTo>
                  <a:lnTo>
                    <a:pt x="418033" y="418045"/>
                  </a:lnTo>
                  <a:lnTo>
                    <a:pt x="424967" y="418045"/>
                  </a:lnTo>
                  <a:lnTo>
                    <a:pt x="424967" y="417029"/>
                  </a:lnTo>
                  <a:close/>
                </a:path>
                <a:path w="425450" h="425450">
                  <a:moveTo>
                    <a:pt x="424967" y="314629"/>
                  </a:moveTo>
                  <a:lnTo>
                    <a:pt x="418033" y="314629"/>
                  </a:lnTo>
                  <a:lnTo>
                    <a:pt x="418033" y="307695"/>
                  </a:lnTo>
                  <a:lnTo>
                    <a:pt x="417017" y="307695"/>
                  </a:lnTo>
                  <a:lnTo>
                    <a:pt x="417017" y="314629"/>
                  </a:lnTo>
                  <a:lnTo>
                    <a:pt x="410070" y="314629"/>
                  </a:lnTo>
                  <a:lnTo>
                    <a:pt x="410070" y="315645"/>
                  </a:lnTo>
                  <a:lnTo>
                    <a:pt x="417017" y="315645"/>
                  </a:lnTo>
                  <a:lnTo>
                    <a:pt x="417017" y="322592"/>
                  </a:lnTo>
                  <a:lnTo>
                    <a:pt x="418033" y="322592"/>
                  </a:lnTo>
                  <a:lnTo>
                    <a:pt x="418033" y="315645"/>
                  </a:lnTo>
                  <a:lnTo>
                    <a:pt x="424967" y="315645"/>
                  </a:lnTo>
                  <a:lnTo>
                    <a:pt x="424967" y="314629"/>
                  </a:lnTo>
                  <a:close/>
                </a:path>
                <a:path w="425450" h="425450">
                  <a:moveTo>
                    <a:pt x="424967" y="211734"/>
                  </a:moveTo>
                  <a:lnTo>
                    <a:pt x="418033" y="211734"/>
                  </a:lnTo>
                  <a:lnTo>
                    <a:pt x="418033" y="204787"/>
                  </a:lnTo>
                  <a:lnTo>
                    <a:pt x="417017" y="204787"/>
                  </a:lnTo>
                  <a:lnTo>
                    <a:pt x="417017" y="211734"/>
                  </a:lnTo>
                  <a:lnTo>
                    <a:pt x="410070" y="211734"/>
                  </a:lnTo>
                  <a:lnTo>
                    <a:pt x="410070" y="212750"/>
                  </a:lnTo>
                  <a:lnTo>
                    <a:pt x="417017" y="212750"/>
                  </a:lnTo>
                  <a:lnTo>
                    <a:pt x="417017" y="219697"/>
                  </a:lnTo>
                  <a:lnTo>
                    <a:pt x="418033" y="219697"/>
                  </a:lnTo>
                  <a:lnTo>
                    <a:pt x="418033" y="212750"/>
                  </a:lnTo>
                  <a:lnTo>
                    <a:pt x="424967" y="212750"/>
                  </a:lnTo>
                  <a:lnTo>
                    <a:pt x="424967" y="211734"/>
                  </a:lnTo>
                  <a:close/>
                </a:path>
                <a:path w="425450" h="425450">
                  <a:moveTo>
                    <a:pt x="424967" y="109855"/>
                  </a:moveTo>
                  <a:lnTo>
                    <a:pt x="418033" y="109855"/>
                  </a:lnTo>
                  <a:lnTo>
                    <a:pt x="418033" y="102908"/>
                  </a:lnTo>
                  <a:lnTo>
                    <a:pt x="417017" y="102908"/>
                  </a:lnTo>
                  <a:lnTo>
                    <a:pt x="417017" y="109855"/>
                  </a:lnTo>
                  <a:lnTo>
                    <a:pt x="410070" y="109855"/>
                  </a:lnTo>
                  <a:lnTo>
                    <a:pt x="410070" y="110871"/>
                  </a:lnTo>
                  <a:lnTo>
                    <a:pt x="417017" y="110871"/>
                  </a:lnTo>
                  <a:lnTo>
                    <a:pt x="417017" y="117817"/>
                  </a:lnTo>
                  <a:lnTo>
                    <a:pt x="418033" y="117817"/>
                  </a:lnTo>
                  <a:lnTo>
                    <a:pt x="418033" y="110871"/>
                  </a:lnTo>
                  <a:lnTo>
                    <a:pt x="424967" y="110871"/>
                  </a:lnTo>
                  <a:lnTo>
                    <a:pt x="424967" y="109855"/>
                  </a:lnTo>
                  <a:close/>
                </a:path>
                <a:path w="425450" h="425450">
                  <a:moveTo>
                    <a:pt x="424967" y="7467"/>
                  </a:moveTo>
                  <a:lnTo>
                    <a:pt x="418033" y="7467"/>
                  </a:lnTo>
                  <a:lnTo>
                    <a:pt x="418033" y="520"/>
                  </a:lnTo>
                  <a:lnTo>
                    <a:pt x="417017" y="520"/>
                  </a:lnTo>
                  <a:lnTo>
                    <a:pt x="417017" y="7467"/>
                  </a:lnTo>
                  <a:lnTo>
                    <a:pt x="410070" y="7467"/>
                  </a:lnTo>
                  <a:lnTo>
                    <a:pt x="410070" y="8483"/>
                  </a:lnTo>
                  <a:lnTo>
                    <a:pt x="417017" y="8483"/>
                  </a:lnTo>
                  <a:lnTo>
                    <a:pt x="417017" y="15430"/>
                  </a:lnTo>
                  <a:lnTo>
                    <a:pt x="418033" y="15430"/>
                  </a:lnTo>
                  <a:lnTo>
                    <a:pt x="418033" y="8483"/>
                  </a:lnTo>
                  <a:lnTo>
                    <a:pt x="424967" y="8483"/>
                  </a:lnTo>
                  <a:lnTo>
                    <a:pt x="424967" y="7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131431" y="2388158"/>
              <a:ext cx="255904" cy="298450"/>
            </a:xfrm>
            <a:custGeom>
              <a:avLst/>
              <a:gdLst/>
              <a:ahLst/>
              <a:cxnLst/>
              <a:rect l="l" t="t" r="r" b="b"/>
              <a:pathLst>
                <a:path w="255904" h="298450">
                  <a:moveTo>
                    <a:pt x="10706" y="0"/>
                  </a:moveTo>
                  <a:lnTo>
                    <a:pt x="6413" y="0"/>
                  </a:lnTo>
                  <a:lnTo>
                    <a:pt x="0" y="2197"/>
                  </a:lnTo>
                  <a:lnTo>
                    <a:pt x="0" y="3657"/>
                  </a:lnTo>
                  <a:lnTo>
                    <a:pt x="165" y="3619"/>
                  </a:lnTo>
                  <a:lnTo>
                    <a:pt x="7264" y="1206"/>
                  </a:lnTo>
                  <a:lnTo>
                    <a:pt x="10706" y="0"/>
                  </a:lnTo>
                  <a:close/>
                </a:path>
                <a:path w="255904" h="298450">
                  <a:moveTo>
                    <a:pt x="218884" y="232778"/>
                  </a:moveTo>
                  <a:lnTo>
                    <a:pt x="217970" y="212077"/>
                  </a:lnTo>
                  <a:lnTo>
                    <a:pt x="215430" y="185331"/>
                  </a:lnTo>
                  <a:lnTo>
                    <a:pt x="214185" y="173024"/>
                  </a:lnTo>
                  <a:lnTo>
                    <a:pt x="212953" y="160083"/>
                  </a:lnTo>
                  <a:lnTo>
                    <a:pt x="210451" y="139382"/>
                  </a:lnTo>
                  <a:lnTo>
                    <a:pt x="210426" y="139166"/>
                  </a:lnTo>
                  <a:lnTo>
                    <a:pt x="206933" y="120065"/>
                  </a:lnTo>
                  <a:lnTo>
                    <a:pt x="187540" y="64795"/>
                  </a:lnTo>
                  <a:lnTo>
                    <a:pt x="163791" y="32499"/>
                  </a:lnTo>
                  <a:lnTo>
                    <a:pt x="123329" y="7708"/>
                  </a:lnTo>
                  <a:lnTo>
                    <a:pt x="93268" y="1765"/>
                  </a:lnTo>
                  <a:lnTo>
                    <a:pt x="59220" y="2743"/>
                  </a:lnTo>
                  <a:lnTo>
                    <a:pt x="21323" y="10655"/>
                  </a:lnTo>
                  <a:lnTo>
                    <a:pt x="5473" y="15163"/>
                  </a:lnTo>
                  <a:lnTo>
                    <a:pt x="0" y="16891"/>
                  </a:lnTo>
                  <a:lnTo>
                    <a:pt x="0" y="18351"/>
                  </a:lnTo>
                  <a:lnTo>
                    <a:pt x="5588" y="16598"/>
                  </a:lnTo>
                  <a:lnTo>
                    <a:pt x="21704" y="12001"/>
                  </a:lnTo>
                  <a:lnTo>
                    <a:pt x="37617" y="7937"/>
                  </a:lnTo>
                  <a:lnTo>
                    <a:pt x="52895" y="5041"/>
                  </a:lnTo>
                  <a:lnTo>
                    <a:pt x="67525" y="3302"/>
                  </a:lnTo>
                  <a:lnTo>
                    <a:pt x="81064" y="2743"/>
                  </a:lnTo>
                  <a:lnTo>
                    <a:pt x="81788" y="2743"/>
                  </a:lnTo>
                  <a:lnTo>
                    <a:pt x="133883" y="13411"/>
                  </a:lnTo>
                  <a:lnTo>
                    <a:pt x="175450" y="48133"/>
                  </a:lnTo>
                  <a:lnTo>
                    <a:pt x="195427" y="85547"/>
                  </a:lnTo>
                  <a:lnTo>
                    <a:pt x="209003" y="139166"/>
                  </a:lnTo>
                  <a:lnTo>
                    <a:pt x="212928" y="174396"/>
                  </a:lnTo>
                  <a:lnTo>
                    <a:pt x="214185" y="186994"/>
                  </a:lnTo>
                  <a:lnTo>
                    <a:pt x="216496" y="211251"/>
                  </a:lnTo>
                  <a:lnTo>
                    <a:pt x="217474" y="231686"/>
                  </a:lnTo>
                  <a:lnTo>
                    <a:pt x="215938" y="245973"/>
                  </a:lnTo>
                  <a:lnTo>
                    <a:pt x="210883" y="253466"/>
                  </a:lnTo>
                  <a:lnTo>
                    <a:pt x="209626" y="254139"/>
                  </a:lnTo>
                  <a:lnTo>
                    <a:pt x="208153" y="254482"/>
                  </a:lnTo>
                  <a:lnTo>
                    <a:pt x="206438" y="254482"/>
                  </a:lnTo>
                  <a:lnTo>
                    <a:pt x="197891" y="252526"/>
                  </a:lnTo>
                  <a:lnTo>
                    <a:pt x="186220" y="246507"/>
                  </a:lnTo>
                  <a:lnTo>
                    <a:pt x="171069" y="236245"/>
                  </a:lnTo>
                  <a:lnTo>
                    <a:pt x="152095" y="221564"/>
                  </a:lnTo>
                  <a:lnTo>
                    <a:pt x="124904" y="202374"/>
                  </a:lnTo>
                  <a:lnTo>
                    <a:pt x="97421" y="186994"/>
                  </a:lnTo>
                  <a:lnTo>
                    <a:pt x="70307" y="174396"/>
                  </a:lnTo>
                  <a:lnTo>
                    <a:pt x="20866" y="153822"/>
                  </a:lnTo>
                  <a:lnTo>
                    <a:pt x="10083" y="148958"/>
                  </a:lnTo>
                  <a:lnTo>
                    <a:pt x="0" y="143941"/>
                  </a:lnTo>
                  <a:lnTo>
                    <a:pt x="0" y="145491"/>
                  </a:lnTo>
                  <a:lnTo>
                    <a:pt x="10121" y="150507"/>
                  </a:lnTo>
                  <a:lnTo>
                    <a:pt x="20866" y="155333"/>
                  </a:lnTo>
                  <a:lnTo>
                    <a:pt x="69710" y="175653"/>
                  </a:lnTo>
                  <a:lnTo>
                    <a:pt x="96748" y="188214"/>
                  </a:lnTo>
                  <a:lnTo>
                    <a:pt x="124142" y="203530"/>
                  </a:lnTo>
                  <a:lnTo>
                    <a:pt x="151218" y="222643"/>
                  </a:lnTo>
                  <a:lnTo>
                    <a:pt x="170446" y="237540"/>
                  </a:lnTo>
                  <a:lnTo>
                    <a:pt x="185788" y="247878"/>
                  </a:lnTo>
                  <a:lnTo>
                    <a:pt x="197637" y="253923"/>
                  </a:lnTo>
                  <a:lnTo>
                    <a:pt x="206451" y="255879"/>
                  </a:lnTo>
                  <a:lnTo>
                    <a:pt x="208343" y="255879"/>
                  </a:lnTo>
                  <a:lnTo>
                    <a:pt x="210096" y="255473"/>
                  </a:lnTo>
                  <a:lnTo>
                    <a:pt x="211556" y="254685"/>
                  </a:lnTo>
                  <a:lnTo>
                    <a:pt x="211696" y="254482"/>
                  </a:lnTo>
                  <a:lnTo>
                    <a:pt x="217093" y="247078"/>
                  </a:lnTo>
                  <a:lnTo>
                    <a:pt x="218884" y="232778"/>
                  </a:lnTo>
                  <a:close/>
                </a:path>
                <a:path w="255904" h="298450">
                  <a:moveTo>
                    <a:pt x="255892" y="271805"/>
                  </a:moveTo>
                  <a:lnTo>
                    <a:pt x="250050" y="180860"/>
                  </a:lnTo>
                  <a:lnTo>
                    <a:pt x="243408" y="129857"/>
                  </a:lnTo>
                  <a:lnTo>
                    <a:pt x="231127" y="85166"/>
                  </a:lnTo>
                  <a:lnTo>
                    <a:pt x="205955" y="36664"/>
                  </a:lnTo>
                  <a:lnTo>
                    <a:pt x="171500" y="3238"/>
                  </a:lnTo>
                  <a:lnTo>
                    <a:pt x="166268" y="0"/>
                  </a:lnTo>
                  <a:lnTo>
                    <a:pt x="163499" y="0"/>
                  </a:lnTo>
                  <a:lnTo>
                    <a:pt x="170726" y="4394"/>
                  </a:lnTo>
                  <a:lnTo>
                    <a:pt x="188912" y="19062"/>
                  </a:lnTo>
                  <a:lnTo>
                    <a:pt x="218503" y="59753"/>
                  </a:lnTo>
                  <a:lnTo>
                    <a:pt x="236613" y="107061"/>
                  </a:lnTo>
                  <a:lnTo>
                    <a:pt x="246049" y="154800"/>
                  </a:lnTo>
                  <a:lnTo>
                    <a:pt x="253809" y="246938"/>
                  </a:lnTo>
                  <a:lnTo>
                    <a:pt x="254495" y="270598"/>
                  </a:lnTo>
                  <a:lnTo>
                    <a:pt x="252374" y="287159"/>
                  </a:lnTo>
                  <a:lnTo>
                    <a:pt x="246278" y="295821"/>
                  </a:lnTo>
                  <a:lnTo>
                    <a:pt x="236194" y="296405"/>
                  </a:lnTo>
                  <a:lnTo>
                    <a:pt x="220624" y="289712"/>
                  </a:lnTo>
                  <a:lnTo>
                    <a:pt x="198640" y="275221"/>
                  </a:lnTo>
                  <a:lnTo>
                    <a:pt x="169303" y="252387"/>
                  </a:lnTo>
                  <a:lnTo>
                    <a:pt x="134454" y="227406"/>
                  </a:lnTo>
                  <a:lnTo>
                    <a:pt x="99720" y="207937"/>
                  </a:lnTo>
                  <a:lnTo>
                    <a:pt x="65773" y="192417"/>
                  </a:lnTo>
                  <a:lnTo>
                    <a:pt x="7912" y="169100"/>
                  </a:lnTo>
                  <a:lnTo>
                    <a:pt x="0" y="165696"/>
                  </a:lnTo>
                  <a:lnTo>
                    <a:pt x="0" y="167233"/>
                  </a:lnTo>
                  <a:lnTo>
                    <a:pt x="65189" y="193687"/>
                  </a:lnTo>
                  <a:lnTo>
                    <a:pt x="99047" y="209169"/>
                  </a:lnTo>
                  <a:lnTo>
                    <a:pt x="133680" y="228574"/>
                  </a:lnTo>
                  <a:lnTo>
                    <a:pt x="168427" y="253479"/>
                  </a:lnTo>
                  <a:lnTo>
                    <a:pt x="194246" y="273723"/>
                  </a:lnTo>
                  <a:lnTo>
                    <a:pt x="214464" y="287705"/>
                  </a:lnTo>
                  <a:lnTo>
                    <a:pt x="229806" y="295808"/>
                  </a:lnTo>
                  <a:lnTo>
                    <a:pt x="240969" y="298411"/>
                  </a:lnTo>
                  <a:lnTo>
                    <a:pt x="243255" y="298411"/>
                  </a:lnTo>
                  <a:lnTo>
                    <a:pt x="245224" y="297954"/>
                  </a:lnTo>
                  <a:lnTo>
                    <a:pt x="246926" y="297065"/>
                  </a:lnTo>
                  <a:lnTo>
                    <a:pt x="253517" y="288302"/>
                  </a:lnTo>
                  <a:lnTo>
                    <a:pt x="255892" y="27180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31430" y="2407654"/>
              <a:ext cx="181913" cy="193864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7422985" y="2388158"/>
              <a:ext cx="231140" cy="522605"/>
            </a:xfrm>
            <a:custGeom>
              <a:avLst/>
              <a:gdLst/>
              <a:ahLst/>
              <a:cxnLst/>
              <a:rect l="l" t="t" r="r" b="b"/>
              <a:pathLst>
                <a:path w="231140" h="522605">
                  <a:moveTo>
                    <a:pt x="35039" y="476897"/>
                  </a:moveTo>
                  <a:lnTo>
                    <a:pt x="28562" y="442290"/>
                  </a:lnTo>
                  <a:lnTo>
                    <a:pt x="28752" y="457187"/>
                  </a:lnTo>
                  <a:lnTo>
                    <a:pt x="35039" y="476897"/>
                  </a:lnTo>
                  <a:close/>
                </a:path>
                <a:path w="231140" h="522605">
                  <a:moveTo>
                    <a:pt x="62001" y="522465"/>
                  </a:moveTo>
                  <a:lnTo>
                    <a:pt x="57950" y="517969"/>
                  </a:lnTo>
                  <a:lnTo>
                    <a:pt x="54165" y="513232"/>
                  </a:lnTo>
                  <a:lnTo>
                    <a:pt x="50698" y="508215"/>
                  </a:lnTo>
                  <a:lnTo>
                    <a:pt x="35204" y="477405"/>
                  </a:lnTo>
                  <a:lnTo>
                    <a:pt x="40271" y="493268"/>
                  </a:lnTo>
                  <a:lnTo>
                    <a:pt x="60159" y="522465"/>
                  </a:lnTo>
                  <a:lnTo>
                    <a:pt x="62001" y="522465"/>
                  </a:lnTo>
                  <a:close/>
                </a:path>
                <a:path w="231140" h="522605">
                  <a:moveTo>
                    <a:pt x="225640" y="0"/>
                  </a:moveTo>
                  <a:lnTo>
                    <a:pt x="223266" y="0"/>
                  </a:lnTo>
                  <a:lnTo>
                    <a:pt x="211124" y="9359"/>
                  </a:lnTo>
                  <a:lnTo>
                    <a:pt x="162458" y="49923"/>
                  </a:lnTo>
                  <a:lnTo>
                    <a:pt x="129120" y="91160"/>
                  </a:lnTo>
                  <a:lnTo>
                    <a:pt x="91109" y="162140"/>
                  </a:lnTo>
                  <a:lnTo>
                    <a:pt x="73012" y="202552"/>
                  </a:lnTo>
                  <a:lnTo>
                    <a:pt x="54216" y="248310"/>
                  </a:lnTo>
                  <a:lnTo>
                    <a:pt x="34747" y="299250"/>
                  </a:lnTo>
                  <a:lnTo>
                    <a:pt x="14706" y="355206"/>
                  </a:lnTo>
                  <a:lnTo>
                    <a:pt x="2374" y="402336"/>
                  </a:lnTo>
                  <a:lnTo>
                    <a:pt x="0" y="444322"/>
                  </a:lnTo>
                  <a:lnTo>
                    <a:pt x="7632" y="481444"/>
                  </a:lnTo>
                  <a:lnTo>
                    <a:pt x="25273" y="513981"/>
                  </a:lnTo>
                  <a:lnTo>
                    <a:pt x="29756" y="519722"/>
                  </a:lnTo>
                  <a:lnTo>
                    <a:pt x="32156" y="522465"/>
                  </a:lnTo>
                  <a:lnTo>
                    <a:pt x="33972" y="522465"/>
                  </a:lnTo>
                  <a:lnTo>
                    <a:pt x="13982" y="492937"/>
                  </a:lnTo>
                  <a:lnTo>
                    <a:pt x="2692" y="456234"/>
                  </a:lnTo>
                  <a:lnTo>
                    <a:pt x="2540" y="410959"/>
                  </a:lnTo>
                  <a:lnTo>
                    <a:pt x="16027" y="355663"/>
                  </a:lnTo>
                  <a:lnTo>
                    <a:pt x="34378" y="304317"/>
                  </a:lnTo>
                  <a:lnTo>
                    <a:pt x="54457" y="251574"/>
                  </a:lnTo>
                  <a:lnTo>
                    <a:pt x="75742" y="199847"/>
                  </a:lnTo>
                  <a:lnTo>
                    <a:pt x="97764" y="151511"/>
                  </a:lnTo>
                  <a:lnTo>
                    <a:pt x="120040" y="109004"/>
                  </a:lnTo>
                  <a:lnTo>
                    <a:pt x="142062" y="74701"/>
                  </a:lnTo>
                  <a:lnTo>
                    <a:pt x="199885" y="20256"/>
                  </a:lnTo>
                  <a:lnTo>
                    <a:pt x="213220" y="9486"/>
                  </a:lnTo>
                  <a:lnTo>
                    <a:pt x="225640" y="0"/>
                  </a:lnTo>
                  <a:close/>
                </a:path>
                <a:path w="231140" h="522605">
                  <a:moveTo>
                    <a:pt x="230911" y="228155"/>
                  </a:moveTo>
                  <a:lnTo>
                    <a:pt x="196862" y="262216"/>
                  </a:lnTo>
                  <a:lnTo>
                    <a:pt x="176301" y="298538"/>
                  </a:lnTo>
                  <a:lnTo>
                    <a:pt x="156895" y="344792"/>
                  </a:lnTo>
                  <a:lnTo>
                    <a:pt x="138899" y="401180"/>
                  </a:lnTo>
                  <a:lnTo>
                    <a:pt x="132613" y="453555"/>
                  </a:lnTo>
                  <a:lnTo>
                    <a:pt x="134556" y="477164"/>
                  </a:lnTo>
                  <a:lnTo>
                    <a:pt x="137045" y="489369"/>
                  </a:lnTo>
                  <a:lnTo>
                    <a:pt x="140563" y="500989"/>
                  </a:lnTo>
                  <a:lnTo>
                    <a:pt x="145084" y="512025"/>
                  </a:lnTo>
                  <a:lnTo>
                    <a:pt x="150609" y="522465"/>
                  </a:lnTo>
                  <a:lnTo>
                    <a:pt x="152222" y="522465"/>
                  </a:lnTo>
                  <a:lnTo>
                    <a:pt x="146596" y="512000"/>
                  </a:lnTo>
                  <a:lnTo>
                    <a:pt x="141998" y="500913"/>
                  </a:lnTo>
                  <a:lnTo>
                    <a:pt x="138442" y="489229"/>
                  </a:lnTo>
                  <a:lnTo>
                    <a:pt x="135928" y="476948"/>
                  </a:lnTo>
                  <a:lnTo>
                    <a:pt x="134010" y="453504"/>
                  </a:lnTo>
                  <a:lnTo>
                    <a:pt x="135470" y="428307"/>
                  </a:lnTo>
                  <a:lnTo>
                    <a:pt x="148424" y="373049"/>
                  </a:lnTo>
                  <a:lnTo>
                    <a:pt x="168541" y="319278"/>
                  </a:lnTo>
                  <a:lnTo>
                    <a:pt x="188772" y="277876"/>
                  </a:lnTo>
                  <a:lnTo>
                    <a:pt x="230911" y="229781"/>
                  </a:lnTo>
                  <a:lnTo>
                    <a:pt x="230911" y="228155"/>
                  </a:lnTo>
                  <a:close/>
                </a:path>
                <a:path w="231140" h="522605">
                  <a:moveTo>
                    <a:pt x="230911" y="183781"/>
                  </a:moveTo>
                  <a:lnTo>
                    <a:pt x="193675" y="214807"/>
                  </a:lnTo>
                  <a:lnTo>
                    <a:pt x="169672" y="251574"/>
                  </a:lnTo>
                  <a:lnTo>
                    <a:pt x="145376" y="302907"/>
                  </a:lnTo>
                  <a:lnTo>
                    <a:pt x="120624" y="369125"/>
                  </a:lnTo>
                  <a:lnTo>
                    <a:pt x="108800" y="418719"/>
                  </a:lnTo>
                  <a:lnTo>
                    <a:pt x="107480" y="447852"/>
                  </a:lnTo>
                  <a:lnTo>
                    <a:pt x="108597" y="461213"/>
                  </a:lnTo>
                  <a:lnTo>
                    <a:pt x="121881" y="505015"/>
                  </a:lnTo>
                  <a:lnTo>
                    <a:pt x="132334" y="522465"/>
                  </a:lnTo>
                  <a:lnTo>
                    <a:pt x="134073" y="522465"/>
                  </a:lnTo>
                  <a:lnTo>
                    <a:pt x="128333" y="513778"/>
                  </a:lnTo>
                  <a:lnTo>
                    <a:pt x="123355" y="504812"/>
                  </a:lnTo>
                  <a:lnTo>
                    <a:pt x="109994" y="461022"/>
                  </a:lnTo>
                  <a:lnTo>
                    <a:pt x="108877" y="447789"/>
                  </a:lnTo>
                  <a:lnTo>
                    <a:pt x="108902" y="434124"/>
                  </a:lnTo>
                  <a:lnTo>
                    <a:pt x="116725" y="386549"/>
                  </a:lnTo>
                  <a:lnTo>
                    <a:pt x="146608" y="303568"/>
                  </a:lnTo>
                  <a:lnTo>
                    <a:pt x="170776" y="252425"/>
                  </a:lnTo>
                  <a:lnTo>
                    <a:pt x="194614" y="215836"/>
                  </a:lnTo>
                  <a:lnTo>
                    <a:pt x="230911" y="185432"/>
                  </a:lnTo>
                  <a:lnTo>
                    <a:pt x="230911" y="183781"/>
                  </a:lnTo>
                  <a:close/>
                </a:path>
                <a:path w="231140" h="522605">
                  <a:moveTo>
                    <a:pt x="230911" y="137833"/>
                  </a:moveTo>
                  <a:lnTo>
                    <a:pt x="183311" y="176542"/>
                  </a:lnTo>
                  <a:lnTo>
                    <a:pt x="140119" y="249313"/>
                  </a:lnTo>
                  <a:lnTo>
                    <a:pt x="117449" y="302082"/>
                  </a:lnTo>
                  <a:lnTo>
                    <a:pt x="94132" y="365645"/>
                  </a:lnTo>
                  <a:lnTo>
                    <a:pt x="84226" y="402539"/>
                  </a:lnTo>
                  <a:lnTo>
                    <a:pt x="80899" y="436372"/>
                  </a:lnTo>
                  <a:lnTo>
                    <a:pt x="84150" y="467385"/>
                  </a:lnTo>
                  <a:lnTo>
                    <a:pt x="101790" y="509752"/>
                  </a:lnTo>
                  <a:lnTo>
                    <a:pt x="110896" y="522465"/>
                  </a:lnTo>
                  <a:lnTo>
                    <a:pt x="112674" y="522465"/>
                  </a:lnTo>
                  <a:lnTo>
                    <a:pt x="107823" y="516128"/>
                  </a:lnTo>
                  <a:lnTo>
                    <a:pt x="103263" y="509485"/>
                  </a:lnTo>
                  <a:lnTo>
                    <a:pt x="99060" y="502513"/>
                  </a:lnTo>
                  <a:lnTo>
                    <a:pt x="95250" y="495198"/>
                  </a:lnTo>
                  <a:lnTo>
                    <a:pt x="85509" y="467042"/>
                  </a:lnTo>
                  <a:lnTo>
                    <a:pt x="82296" y="436283"/>
                  </a:lnTo>
                  <a:lnTo>
                    <a:pt x="85610" y="402717"/>
                  </a:lnTo>
                  <a:lnTo>
                    <a:pt x="118694" y="302704"/>
                  </a:lnTo>
                  <a:lnTo>
                    <a:pt x="141274" y="250075"/>
                  </a:lnTo>
                  <a:lnTo>
                    <a:pt x="163144" y="208330"/>
                  </a:lnTo>
                  <a:lnTo>
                    <a:pt x="204571" y="157848"/>
                  </a:lnTo>
                  <a:lnTo>
                    <a:pt x="230911" y="139534"/>
                  </a:lnTo>
                  <a:lnTo>
                    <a:pt x="230911" y="137833"/>
                  </a:lnTo>
                  <a:close/>
                </a:path>
                <a:path w="231140" h="522605">
                  <a:moveTo>
                    <a:pt x="230911" y="90728"/>
                  </a:moveTo>
                  <a:lnTo>
                    <a:pt x="189992" y="121107"/>
                  </a:lnTo>
                  <a:lnTo>
                    <a:pt x="160820" y="153873"/>
                  </a:lnTo>
                  <a:lnTo>
                    <a:pt x="129171" y="209257"/>
                  </a:lnTo>
                  <a:lnTo>
                    <a:pt x="99110" y="277329"/>
                  </a:lnTo>
                  <a:lnTo>
                    <a:pt x="83540" y="317715"/>
                  </a:lnTo>
                  <a:lnTo>
                    <a:pt x="67665" y="362165"/>
                  </a:lnTo>
                  <a:lnTo>
                    <a:pt x="56794" y="403542"/>
                  </a:lnTo>
                  <a:lnTo>
                    <a:pt x="54178" y="440982"/>
                  </a:lnTo>
                  <a:lnTo>
                    <a:pt x="59817" y="474751"/>
                  </a:lnTo>
                  <a:lnTo>
                    <a:pt x="73723" y="505091"/>
                  </a:lnTo>
                  <a:lnTo>
                    <a:pt x="77584" y="511251"/>
                  </a:lnTo>
                  <a:lnTo>
                    <a:pt x="81940" y="517017"/>
                  </a:lnTo>
                  <a:lnTo>
                    <a:pt x="86639" y="522465"/>
                  </a:lnTo>
                  <a:lnTo>
                    <a:pt x="88455" y="522465"/>
                  </a:lnTo>
                  <a:lnTo>
                    <a:pt x="83502" y="516801"/>
                  </a:lnTo>
                  <a:lnTo>
                    <a:pt x="78943" y="510781"/>
                  </a:lnTo>
                  <a:lnTo>
                    <a:pt x="74904" y="504355"/>
                  </a:lnTo>
                  <a:lnTo>
                    <a:pt x="61137" y="474306"/>
                  </a:lnTo>
                  <a:lnTo>
                    <a:pt x="55575" y="440829"/>
                  </a:lnTo>
                  <a:lnTo>
                    <a:pt x="58191" y="403682"/>
                  </a:lnTo>
                  <a:lnTo>
                    <a:pt x="68986" y="362623"/>
                  </a:lnTo>
                  <a:lnTo>
                    <a:pt x="84848" y="318223"/>
                  </a:lnTo>
                  <a:lnTo>
                    <a:pt x="100406" y="277863"/>
                  </a:lnTo>
                  <a:lnTo>
                    <a:pt x="115620" y="241706"/>
                  </a:lnTo>
                  <a:lnTo>
                    <a:pt x="146456" y="179527"/>
                  </a:lnTo>
                  <a:lnTo>
                    <a:pt x="176707" y="135636"/>
                  </a:lnTo>
                  <a:lnTo>
                    <a:pt x="222161" y="98653"/>
                  </a:lnTo>
                  <a:lnTo>
                    <a:pt x="230911" y="92430"/>
                  </a:lnTo>
                  <a:lnTo>
                    <a:pt x="230911" y="90728"/>
                  </a:lnTo>
                  <a:close/>
                </a:path>
                <a:path w="231140" h="522605">
                  <a:moveTo>
                    <a:pt x="230911" y="42862"/>
                  </a:moveTo>
                  <a:lnTo>
                    <a:pt x="194830" y="70497"/>
                  </a:lnTo>
                  <a:lnTo>
                    <a:pt x="161074" y="100711"/>
                  </a:lnTo>
                  <a:lnTo>
                    <a:pt x="127977" y="150888"/>
                  </a:lnTo>
                  <a:lnTo>
                    <a:pt x="110147" y="185699"/>
                  </a:lnTo>
                  <a:lnTo>
                    <a:pt x="93675" y="221869"/>
                  </a:lnTo>
                  <a:lnTo>
                    <a:pt x="76657" y="262851"/>
                  </a:lnTo>
                  <a:lnTo>
                    <a:pt x="59131" y="308508"/>
                  </a:lnTo>
                  <a:lnTo>
                    <a:pt x="41186" y="358686"/>
                  </a:lnTo>
                  <a:lnTo>
                    <a:pt x="28194" y="412800"/>
                  </a:lnTo>
                  <a:lnTo>
                    <a:pt x="28562" y="441921"/>
                  </a:lnTo>
                  <a:lnTo>
                    <a:pt x="31013" y="402920"/>
                  </a:lnTo>
                  <a:lnTo>
                    <a:pt x="42506" y="359143"/>
                  </a:lnTo>
                  <a:lnTo>
                    <a:pt x="60439" y="309003"/>
                  </a:lnTo>
                  <a:lnTo>
                    <a:pt x="77952" y="263385"/>
                  </a:lnTo>
                  <a:lnTo>
                    <a:pt x="94957" y="222440"/>
                  </a:lnTo>
                  <a:lnTo>
                    <a:pt x="111417" y="186309"/>
                  </a:lnTo>
                  <a:lnTo>
                    <a:pt x="129171" y="151625"/>
                  </a:lnTo>
                  <a:lnTo>
                    <a:pt x="162077" y="101688"/>
                  </a:lnTo>
                  <a:lnTo>
                    <a:pt x="195465" y="71793"/>
                  </a:lnTo>
                  <a:lnTo>
                    <a:pt x="230911" y="44564"/>
                  </a:lnTo>
                  <a:lnTo>
                    <a:pt x="230911" y="4286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77835" y="2660421"/>
              <a:ext cx="76060" cy="250202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7363663" y="2388158"/>
              <a:ext cx="242570" cy="367665"/>
            </a:xfrm>
            <a:custGeom>
              <a:avLst/>
              <a:gdLst/>
              <a:ahLst/>
              <a:cxnLst/>
              <a:rect l="l" t="t" r="r" b="b"/>
              <a:pathLst>
                <a:path w="242570" h="367664">
                  <a:moveTo>
                    <a:pt x="191935" y="0"/>
                  </a:moveTo>
                  <a:lnTo>
                    <a:pt x="190449" y="0"/>
                  </a:lnTo>
                  <a:lnTo>
                    <a:pt x="188480" y="5194"/>
                  </a:lnTo>
                  <a:lnTo>
                    <a:pt x="168948" y="29552"/>
                  </a:lnTo>
                  <a:lnTo>
                    <a:pt x="142354" y="72745"/>
                  </a:lnTo>
                  <a:lnTo>
                    <a:pt x="103886" y="185204"/>
                  </a:lnTo>
                  <a:lnTo>
                    <a:pt x="92557" y="217817"/>
                  </a:lnTo>
                  <a:lnTo>
                    <a:pt x="82321" y="242735"/>
                  </a:lnTo>
                  <a:lnTo>
                    <a:pt x="74129" y="254965"/>
                  </a:lnTo>
                  <a:lnTo>
                    <a:pt x="71208" y="256755"/>
                  </a:lnTo>
                  <a:lnTo>
                    <a:pt x="68910" y="257175"/>
                  </a:lnTo>
                  <a:lnTo>
                    <a:pt x="67094" y="256209"/>
                  </a:lnTo>
                  <a:lnTo>
                    <a:pt x="62890" y="250088"/>
                  </a:lnTo>
                  <a:lnTo>
                    <a:pt x="60096" y="237490"/>
                  </a:lnTo>
                  <a:lnTo>
                    <a:pt x="58229" y="219138"/>
                  </a:lnTo>
                  <a:lnTo>
                    <a:pt x="56807" y="195745"/>
                  </a:lnTo>
                  <a:lnTo>
                    <a:pt x="55524" y="181305"/>
                  </a:lnTo>
                  <a:lnTo>
                    <a:pt x="52971" y="162128"/>
                  </a:lnTo>
                  <a:lnTo>
                    <a:pt x="49250" y="139839"/>
                  </a:lnTo>
                  <a:lnTo>
                    <a:pt x="44500" y="116065"/>
                  </a:lnTo>
                  <a:lnTo>
                    <a:pt x="33820" y="65379"/>
                  </a:lnTo>
                  <a:lnTo>
                    <a:pt x="29692" y="44246"/>
                  </a:lnTo>
                  <a:lnTo>
                    <a:pt x="26644" y="27254"/>
                  </a:lnTo>
                  <a:lnTo>
                    <a:pt x="26530" y="20129"/>
                  </a:lnTo>
                  <a:lnTo>
                    <a:pt x="28651" y="13309"/>
                  </a:lnTo>
                  <a:lnTo>
                    <a:pt x="32994" y="6819"/>
                  </a:lnTo>
                  <a:lnTo>
                    <a:pt x="40474" y="0"/>
                  </a:lnTo>
                  <a:lnTo>
                    <a:pt x="38163" y="0"/>
                  </a:lnTo>
                  <a:lnTo>
                    <a:pt x="31584" y="6324"/>
                  </a:lnTo>
                  <a:lnTo>
                    <a:pt x="27228" y="13030"/>
                  </a:lnTo>
                  <a:lnTo>
                    <a:pt x="25120" y="20091"/>
                  </a:lnTo>
                  <a:lnTo>
                    <a:pt x="25260" y="27482"/>
                  </a:lnTo>
                  <a:lnTo>
                    <a:pt x="28308" y="44488"/>
                  </a:lnTo>
                  <a:lnTo>
                    <a:pt x="37452" y="89941"/>
                  </a:lnTo>
                  <a:lnTo>
                    <a:pt x="43141" y="116357"/>
                  </a:lnTo>
                  <a:lnTo>
                    <a:pt x="47879" y="140081"/>
                  </a:lnTo>
                  <a:lnTo>
                    <a:pt x="51587" y="162306"/>
                  </a:lnTo>
                  <a:lnTo>
                    <a:pt x="54127" y="181419"/>
                  </a:lnTo>
                  <a:lnTo>
                    <a:pt x="55422" y="195821"/>
                  </a:lnTo>
                  <a:lnTo>
                    <a:pt x="57073" y="222046"/>
                  </a:lnTo>
                  <a:lnTo>
                    <a:pt x="59156" y="240487"/>
                  </a:lnTo>
                  <a:lnTo>
                    <a:pt x="62115" y="252006"/>
                  </a:lnTo>
                  <a:lnTo>
                    <a:pt x="66446" y="257454"/>
                  </a:lnTo>
                  <a:lnTo>
                    <a:pt x="68199" y="258114"/>
                  </a:lnTo>
                  <a:lnTo>
                    <a:pt x="70853" y="258114"/>
                  </a:lnTo>
                  <a:lnTo>
                    <a:pt x="93433" y="219468"/>
                  </a:lnTo>
                  <a:lnTo>
                    <a:pt x="131318" y="105968"/>
                  </a:lnTo>
                  <a:lnTo>
                    <a:pt x="137845" y="87604"/>
                  </a:lnTo>
                  <a:lnTo>
                    <a:pt x="161086" y="42633"/>
                  </a:lnTo>
                  <a:lnTo>
                    <a:pt x="189712" y="5892"/>
                  </a:lnTo>
                  <a:lnTo>
                    <a:pt x="191935" y="0"/>
                  </a:lnTo>
                  <a:close/>
                </a:path>
                <a:path w="242570" h="367664">
                  <a:moveTo>
                    <a:pt x="217195" y="0"/>
                  </a:moveTo>
                  <a:lnTo>
                    <a:pt x="215658" y="0"/>
                  </a:lnTo>
                  <a:lnTo>
                    <a:pt x="212204" y="5930"/>
                  </a:lnTo>
                  <a:lnTo>
                    <a:pt x="208280" y="10998"/>
                  </a:lnTo>
                  <a:lnTo>
                    <a:pt x="172669" y="52387"/>
                  </a:lnTo>
                  <a:lnTo>
                    <a:pt x="147802" y="92481"/>
                  </a:lnTo>
                  <a:lnTo>
                    <a:pt x="130911" y="135496"/>
                  </a:lnTo>
                  <a:lnTo>
                    <a:pt x="97917" y="233667"/>
                  </a:lnTo>
                  <a:lnTo>
                    <a:pt x="84899" y="270332"/>
                  </a:lnTo>
                  <a:lnTo>
                    <a:pt x="73469" y="297497"/>
                  </a:lnTo>
                  <a:lnTo>
                    <a:pt x="64592" y="310032"/>
                  </a:lnTo>
                  <a:lnTo>
                    <a:pt x="61087" y="311721"/>
                  </a:lnTo>
                  <a:lnTo>
                    <a:pt x="58343" y="311899"/>
                  </a:lnTo>
                  <a:lnTo>
                    <a:pt x="56184" y="310565"/>
                  </a:lnTo>
                  <a:lnTo>
                    <a:pt x="51473" y="303403"/>
                  </a:lnTo>
                  <a:lnTo>
                    <a:pt x="48602" y="288709"/>
                  </a:lnTo>
                  <a:lnTo>
                    <a:pt x="47066" y="266014"/>
                  </a:lnTo>
                  <a:lnTo>
                    <a:pt x="46431" y="234772"/>
                  </a:lnTo>
                  <a:lnTo>
                    <a:pt x="45440" y="217563"/>
                  </a:lnTo>
                  <a:lnTo>
                    <a:pt x="39192" y="166560"/>
                  </a:lnTo>
                  <a:lnTo>
                    <a:pt x="21767" y="65265"/>
                  </a:lnTo>
                  <a:lnTo>
                    <a:pt x="14566" y="27965"/>
                  </a:lnTo>
                  <a:lnTo>
                    <a:pt x="13957" y="20523"/>
                  </a:lnTo>
                  <a:lnTo>
                    <a:pt x="15481" y="13360"/>
                  </a:lnTo>
                  <a:lnTo>
                    <a:pt x="19151" y="6515"/>
                  </a:lnTo>
                  <a:lnTo>
                    <a:pt x="24930" y="0"/>
                  </a:lnTo>
                  <a:lnTo>
                    <a:pt x="22898" y="0"/>
                  </a:lnTo>
                  <a:lnTo>
                    <a:pt x="17386" y="6578"/>
                  </a:lnTo>
                  <a:lnTo>
                    <a:pt x="13931" y="13500"/>
                  </a:lnTo>
                  <a:lnTo>
                    <a:pt x="12534" y="20739"/>
                  </a:lnTo>
                  <a:lnTo>
                    <a:pt x="13208" y="28270"/>
                  </a:lnTo>
                  <a:lnTo>
                    <a:pt x="16129" y="42697"/>
                  </a:lnTo>
                  <a:lnTo>
                    <a:pt x="26035" y="97002"/>
                  </a:lnTo>
                  <a:lnTo>
                    <a:pt x="33070" y="137274"/>
                  </a:lnTo>
                  <a:lnTo>
                    <a:pt x="41554" y="194233"/>
                  </a:lnTo>
                  <a:lnTo>
                    <a:pt x="45034" y="234784"/>
                  </a:lnTo>
                  <a:lnTo>
                    <a:pt x="45694" y="266788"/>
                  </a:lnTo>
                  <a:lnTo>
                    <a:pt x="47307" y="289737"/>
                  </a:lnTo>
                  <a:lnTo>
                    <a:pt x="50380" y="304457"/>
                  </a:lnTo>
                  <a:lnTo>
                    <a:pt x="55448" y="311746"/>
                  </a:lnTo>
                  <a:lnTo>
                    <a:pt x="56642" y="312483"/>
                  </a:lnTo>
                  <a:lnTo>
                    <a:pt x="57950" y="312851"/>
                  </a:lnTo>
                  <a:lnTo>
                    <a:pt x="61125" y="312851"/>
                  </a:lnTo>
                  <a:lnTo>
                    <a:pt x="85712" y="272148"/>
                  </a:lnTo>
                  <a:lnTo>
                    <a:pt x="98818" y="235381"/>
                  </a:lnTo>
                  <a:lnTo>
                    <a:pt x="122694" y="163753"/>
                  </a:lnTo>
                  <a:lnTo>
                    <a:pt x="132207" y="135991"/>
                  </a:lnTo>
                  <a:lnTo>
                    <a:pt x="149059" y="93078"/>
                  </a:lnTo>
                  <a:lnTo>
                    <a:pt x="173799" y="53200"/>
                  </a:lnTo>
                  <a:lnTo>
                    <a:pt x="209423" y="11811"/>
                  </a:lnTo>
                  <a:lnTo>
                    <a:pt x="213398" y="6667"/>
                  </a:lnTo>
                  <a:lnTo>
                    <a:pt x="217195" y="0"/>
                  </a:lnTo>
                  <a:close/>
                </a:path>
                <a:path w="242570" h="367664">
                  <a:moveTo>
                    <a:pt x="242544" y="0"/>
                  </a:moveTo>
                  <a:lnTo>
                    <a:pt x="240982" y="0"/>
                  </a:lnTo>
                  <a:lnTo>
                    <a:pt x="239623" y="2438"/>
                  </a:lnTo>
                  <a:lnTo>
                    <a:pt x="236080" y="7620"/>
                  </a:lnTo>
                  <a:lnTo>
                    <a:pt x="231140" y="13474"/>
                  </a:lnTo>
                  <a:lnTo>
                    <a:pt x="202285" y="43751"/>
                  </a:lnTo>
                  <a:lnTo>
                    <a:pt x="185394" y="63106"/>
                  </a:lnTo>
                  <a:lnTo>
                    <a:pt x="153238" y="112217"/>
                  </a:lnTo>
                  <a:lnTo>
                    <a:pt x="132016" y="164769"/>
                  </a:lnTo>
                  <a:lnTo>
                    <a:pt x="92392" y="280708"/>
                  </a:lnTo>
                  <a:lnTo>
                    <a:pt x="77609" y="321716"/>
                  </a:lnTo>
                  <a:lnTo>
                    <a:pt x="64795" y="351802"/>
                  </a:lnTo>
                  <a:lnTo>
                    <a:pt x="55054" y="365112"/>
                  </a:lnTo>
                  <a:lnTo>
                    <a:pt x="50927" y="366687"/>
                  </a:lnTo>
                  <a:lnTo>
                    <a:pt x="47701" y="366598"/>
                  </a:lnTo>
                  <a:lnTo>
                    <a:pt x="45186" y="364832"/>
                  </a:lnTo>
                  <a:lnTo>
                    <a:pt x="39700" y="355650"/>
                  </a:lnTo>
                  <a:lnTo>
                    <a:pt x="36728" y="337616"/>
                  </a:lnTo>
                  <a:lnTo>
                    <a:pt x="35687" y="310426"/>
                  </a:lnTo>
                  <a:lnTo>
                    <a:pt x="36055" y="273786"/>
                  </a:lnTo>
                  <a:lnTo>
                    <a:pt x="33718" y="234302"/>
                  </a:lnTo>
                  <a:lnTo>
                    <a:pt x="27051" y="177330"/>
                  </a:lnTo>
                  <a:lnTo>
                    <a:pt x="18199" y="115595"/>
                  </a:lnTo>
                  <a:lnTo>
                    <a:pt x="9296" y="61810"/>
                  </a:lnTo>
                  <a:lnTo>
                    <a:pt x="2501" y="28689"/>
                  </a:lnTo>
                  <a:lnTo>
                    <a:pt x="1397" y="21107"/>
                  </a:lnTo>
                  <a:lnTo>
                    <a:pt x="2311" y="13792"/>
                  </a:lnTo>
                  <a:lnTo>
                    <a:pt x="5194" y="6743"/>
                  </a:lnTo>
                  <a:lnTo>
                    <a:pt x="10071" y="0"/>
                  </a:lnTo>
                  <a:lnTo>
                    <a:pt x="8204" y="0"/>
                  </a:lnTo>
                  <a:lnTo>
                    <a:pt x="3530" y="6832"/>
                  </a:lnTo>
                  <a:lnTo>
                    <a:pt x="800" y="13957"/>
                  </a:lnTo>
                  <a:lnTo>
                    <a:pt x="0" y="21374"/>
                  </a:lnTo>
                  <a:lnTo>
                    <a:pt x="1155" y="29044"/>
                  </a:lnTo>
                  <a:lnTo>
                    <a:pt x="7937" y="62115"/>
                  </a:lnTo>
                  <a:lnTo>
                    <a:pt x="16827" y="115824"/>
                  </a:lnTo>
                  <a:lnTo>
                    <a:pt x="25666" y="177457"/>
                  </a:lnTo>
                  <a:lnTo>
                    <a:pt x="32321" y="234340"/>
                  </a:lnTo>
                  <a:lnTo>
                    <a:pt x="34658" y="273761"/>
                  </a:lnTo>
                  <a:lnTo>
                    <a:pt x="34290" y="311251"/>
                  </a:lnTo>
                  <a:lnTo>
                    <a:pt x="35394" y="338658"/>
                  </a:lnTo>
                  <a:lnTo>
                    <a:pt x="38569" y="356679"/>
                  </a:lnTo>
                  <a:lnTo>
                    <a:pt x="44386" y="365975"/>
                  </a:lnTo>
                  <a:lnTo>
                    <a:pt x="45961" y="367080"/>
                  </a:lnTo>
                  <a:lnTo>
                    <a:pt x="47739" y="367626"/>
                  </a:lnTo>
                  <a:lnTo>
                    <a:pt x="51511" y="367626"/>
                  </a:lnTo>
                  <a:lnTo>
                    <a:pt x="78346" y="323697"/>
                  </a:lnTo>
                  <a:lnTo>
                    <a:pt x="93218" y="282600"/>
                  </a:lnTo>
                  <a:lnTo>
                    <a:pt x="121450" y="199250"/>
                  </a:lnTo>
                  <a:lnTo>
                    <a:pt x="133299" y="165277"/>
                  </a:lnTo>
                  <a:lnTo>
                    <a:pt x="154482" y="112839"/>
                  </a:lnTo>
                  <a:lnTo>
                    <a:pt x="186512" y="63957"/>
                  </a:lnTo>
                  <a:lnTo>
                    <a:pt x="232244" y="14338"/>
                  </a:lnTo>
                  <a:lnTo>
                    <a:pt x="237236" y="8394"/>
                  </a:lnTo>
                  <a:lnTo>
                    <a:pt x="242544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00988" y="2388158"/>
              <a:ext cx="129578" cy="203428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7131431" y="2693784"/>
              <a:ext cx="314325" cy="217170"/>
            </a:xfrm>
            <a:custGeom>
              <a:avLst/>
              <a:gdLst/>
              <a:ahLst/>
              <a:cxnLst/>
              <a:rect l="l" t="t" r="r" b="b"/>
              <a:pathLst>
                <a:path w="314325" h="217169">
                  <a:moveTo>
                    <a:pt x="277088" y="216839"/>
                  </a:moveTo>
                  <a:lnTo>
                    <a:pt x="249809" y="173799"/>
                  </a:lnTo>
                  <a:lnTo>
                    <a:pt x="223393" y="135763"/>
                  </a:lnTo>
                  <a:lnTo>
                    <a:pt x="187121" y="95719"/>
                  </a:lnTo>
                  <a:lnTo>
                    <a:pt x="142494" y="62293"/>
                  </a:lnTo>
                  <a:lnTo>
                    <a:pt x="95719" y="40157"/>
                  </a:lnTo>
                  <a:lnTo>
                    <a:pt x="50368" y="26276"/>
                  </a:lnTo>
                  <a:lnTo>
                    <a:pt x="0" y="19545"/>
                  </a:lnTo>
                  <a:lnTo>
                    <a:pt x="0" y="20929"/>
                  </a:lnTo>
                  <a:lnTo>
                    <a:pt x="13512" y="21653"/>
                  </a:lnTo>
                  <a:lnTo>
                    <a:pt x="28105" y="23406"/>
                  </a:lnTo>
                  <a:lnTo>
                    <a:pt x="72618" y="33705"/>
                  </a:lnTo>
                  <a:lnTo>
                    <a:pt x="117335" y="50711"/>
                  </a:lnTo>
                  <a:lnTo>
                    <a:pt x="164693" y="78803"/>
                  </a:lnTo>
                  <a:lnTo>
                    <a:pt x="206451" y="117449"/>
                  </a:lnTo>
                  <a:lnTo>
                    <a:pt x="236232" y="155803"/>
                  </a:lnTo>
                  <a:lnTo>
                    <a:pt x="275412" y="216839"/>
                  </a:lnTo>
                  <a:lnTo>
                    <a:pt x="277088" y="216839"/>
                  </a:lnTo>
                  <a:close/>
                </a:path>
                <a:path w="314325" h="217169">
                  <a:moveTo>
                    <a:pt x="313956" y="216839"/>
                  </a:moveTo>
                  <a:lnTo>
                    <a:pt x="293408" y="184543"/>
                  </a:lnTo>
                  <a:lnTo>
                    <a:pt x="261581" y="139179"/>
                  </a:lnTo>
                  <a:lnTo>
                    <a:pt x="218592" y="91770"/>
                  </a:lnTo>
                  <a:lnTo>
                    <a:pt x="166217" y="52184"/>
                  </a:lnTo>
                  <a:lnTo>
                    <a:pt x="110350" y="25361"/>
                  </a:lnTo>
                  <a:lnTo>
                    <a:pt x="54965" y="8128"/>
                  </a:lnTo>
                  <a:lnTo>
                    <a:pt x="13614" y="1016"/>
                  </a:lnTo>
                  <a:lnTo>
                    <a:pt x="0" y="0"/>
                  </a:lnTo>
                  <a:lnTo>
                    <a:pt x="0" y="1384"/>
                  </a:lnTo>
                  <a:lnTo>
                    <a:pt x="13500" y="2400"/>
                  </a:lnTo>
                  <a:lnTo>
                    <a:pt x="27838" y="4241"/>
                  </a:lnTo>
                  <a:lnTo>
                    <a:pt x="82219" y="17043"/>
                  </a:lnTo>
                  <a:lnTo>
                    <a:pt x="136906" y="38176"/>
                  </a:lnTo>
                  <a:lnTo>
                    <a:pt x="192341" y="71551"/>
                  </a:lnTo>
                  <a:lnTo>
                    <a:pt x="241592" y="117271"/>
                  </a:lnTo>
                  <a:lnTo>
                    <a:pt x="277241" y="162902"/>
                  </a:lnTo>
                  <a:lnTo>
                    <a:pt x="312305" y="216839"/>
                  </a:lnTo>
                  <a:lnTo>
                    <a:pt x="313956" y="21683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31430" y="2733094"/>
              <a:ext cx="242163" cy="177529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7131431" y="2562821"/>
              <a:ext cx="274955" cy="219075"/>
            </a:xfrm>
            <a:custGeom>
              <a:avLst/>
              <a:gdLst/>
              <a:ahLst/>
              <a:cxnLst/>
              <a:rect l="l" t="t" r="r" b="b"/>
              <a:pathLst>
                <a:path w="274954" h="219075">
                  <a:moveTo>
                    <a:pt x="36918" y="71780"/>
                  </a:moveTo>
                  <a:lnTo>
                    <a:pt x="12509" y="37350"/>
                  </a:lnTo>
                  <a:lnTo>
                    <a:pt x="0" y="30937"/>
                  </a:lnTo>
                  <a:lnTo>
                    <a:pt x="0" y="32512"/>
                  </a:lnTo>
                  <a:lnTo>
                    <a:pt x="8394" y="36207"/>
                  </a:lnTo>
                  <a:lnTo>
                    <a:pt x="16497" y="40881"/>
                  </a:lnTo>
                  <a:lnTo>
                    <a:pt x="35534" y="71589"/>
                  </a:lnTo>
                  <a:lnTo>
                    <a:pt x="35267" y="73545"/>
                  </a:lnTo>
                  <a:lnTo>
                    <a:pt x="34302" y="75031"/>
                  </a:lnTo>
                  <a:lnTo>
                    <a:pt x="32651" y="75996"/>
                  </a:lnTo>
                  <a:lnTo>
                    <a:pt x="28917" y="76339"/>
                  </a:lnTo>
                  <a:lnTo>
                    <a:pt x="21996" y="75184"/>
                  </a:lnTo>
                  <a:lnTo>
                    <a:pt x="12585" y="72707"/>
                  </a:lnTo>
                  <a:lnTo>
                    <a:pt x="0" y="68541"/>
                  </a:lnTo>
                  <a:lnTo>
                    <a:pt x="0" y="70027"/>
                  </a:lnTo>
                  <a:lnTo>
                    <a:pt x="6057" y="72110"/>
                  </a:lnTo>
                  <a:lnTo>
                    <a:pt x="14109" y="74587"/>
                  </a:lnTo>
                  <a:lnTo>
                    <a:pt x="22910" y="76809"/>
                  </a:lnTo>
                  <a:lnTo>
                    <a:pt x="30289" y="77762"/>
                  </a:lnTo>
                  <a:lnTo>
                    <a:pt x="31623" y="77762"/>
                  </a:lnTo>
                  <a:lnTo>
                    <a:pt x="32689" y="77597"/>
                  </a:lnTo>
                  <a:lnTo>
                    <a:pt x="35394" y="76009"/>
                  </a:lnTo>
                  <a:lnTo>
                    <a:pt x="36588" y="74180"/>
                  </a:lnTo>
                  <a:lnTo>
                    <a:pt x="36918" y="71780"/>
                  </a:lnTo>
                  <a:close/>
                </a:path>
                <a:path w="274954" h="219075">
                  <a:moveTo>
                    <a:pt x="95732" y="107035"/>
                  </a:moveTo>
                  <a:lnTo>
                    <a:pt x="66725" y="65316"/>
                  </a:lnTo>
                  <a:lnTo>
                    <a:pt x="28765" y="36499"/>
                  </a:lnTo>
                  <a:lnTo>
                    <a:pt x="0" y="23050"/>
                  </a:lnTo>
                  <a:lnTo>
                    <a:pt x="0" y="24574"/>
                  </a:lnTo>
                  <a:lnTo>
                    <a:pt x="6400" y="27216"/>
                  </a:lnTo>
                  <a:lnTo>
                    <a:pt x="20167" y="33578"/>
                  </a:lnTo>
                  <a:lnTo>
                    <a:pt x="60134" y="60921"/>
                  </a:lnTo>
                  <a:lnTo>
                    <a:pt x="86880" y="90144"/>
                  </a:lnTo>
                  <a:lnTo>
                    <a:pt x="94348" y="106934"/>
                  </a:lnTo>
                  <a:lnTo>
                    <a:pt x="94208" y="108813"/>
                  </a:lnTo>
                  <a:lnTo>
                    <a:pt x="93421" y="110197"/>
                  </a:lnTo>
                  <a:lnTo>
                    <a:pt x="91909" y="111163"/>
                  </a:lnTo>
                  <a:lnTo>
                    <a:pt x="85737" y="110832"/>
                  </a:lnTo>
                  <a:lnTo>
                    <a:pt x="74104" y="107010"/>
                  </a:lnTo>
                  <a:lnTo>
                    <a:pt x="58902" y="100914"/>
                  </a:lnTo>
                  <a:lnTo>
                    <a:pt x="20624" y="84607"/>
                  </a:lnTo>
                  <a:lnTo>
                    <a:pt x="10058" y="80327"/>
                  </a:lnTo>
                  <a:lnTo>
                    <a:pt x="0" y="76479"/>
                  </a:lnTo>
                  <a:lnTo>
                    <a:pt x="0" y="77952"/>
                  </a:lnTo>
                  <a:lnTo>
                    <a:pt x="9931" y="81762"/>
                  </a:lnTo>
                  <a:lnTo>
                    <a:pt x="58762" y="102362"/>
                  </a:lnTo>
                  <a:lnTo>
                    <a:pt x="72732" y="108000"/>
                  </a:lnTo>
                  <a:lnTo>
                    <a:pt x="83273" y="111607"/>
                  </a:lnTo>
                  <a:lnTo>
                    <a:pt x="90233" y="112877"/>
                  </a:lnTo>
                  <a:lnTo>
                    <a:pt x="91287" y="112877"/>
                  </a:lnTo>
                  <a:lnTo>
                    <a:pt x="92113" y="112699"/>
                  </a:lnTo>
                  <a:lnTo>
                    <a:pt x="94538" y="111125"/>
                  </a:lnTo>
                  <a:lnTo>
                    <a:pt x="95567" y="109347"/>
                  </a:lnTo>
                  <a:lnTo>
                    <a:pt x="95732" y="107035"/>
                  </a:lnTo>
                  <a:close/>
                </a:path>
                <a:path w="274954" h="219075">
                  <a:moveTo>
                    <a:pt x="155257" y="141427"/>
                  </a:moveTo>
                  <a:lnTo>
                    <a:pt x="129895" y="102552"/>
                  </a:lnTo>
                  <a:lnTo>
                    <a:pt x="83781" y="60439"/>
                  </a:lnTo>
                  <a:lnTo>
                    <a:pt x="44424" y="35496"/>
                  </a:lnTo>
                  <a:lnTo>
                    <a:pt x="0" y="15379"/>
                  </a:lnTo>
                  <a:lnTo>
                    <a:pt x="0" y="16891"/>
                  </a:lnTo>
                  <a:lnTo>
                    <a:pt x="10820" y="21170"/>
                  </a:lnTo>
                  <a:lnTo>
                    <a:pt x="36156" y="32829"/>
                  </a:lnTo>
                  <a:lnTo>
                    <a:pt x="69951" y="52095"/>
                  </a:lnTo>
                  <a:lnTo>
                    <a:pt x="108178" y="83312"/>
                  </a:lnTo>
                  <a:lnTo>
                    <a:pt x="140398" y="116395"/>
                  </a:lnTo>
                  <a:lnTo>
                    <a:pt x="153860" y="141363"/>
                  </a:lnTo>
                  <a:lnTo>
                    <a:pt x="153771" y="143548"/>
                  </a:lnTo>
                  <a:lnTo>
                    <a:pt x="152882" y="145173"/>
                  </a:lnTo>
                  <a:lnTo>
                    <a:pt x="151180" y="146329"/>
                  </a:lnTo>
                  <a:lnTo>
                    <a:pt x="144348" y="145948"/>
                  </a:lnTo>
                  <a:lnTo>
                    <a:pt x="131305" y="141452"/>
                  </a:lnTo>
                  <a:lnTo>
                    <a:pt x="113919" y="134124"/>
                  </a:lnTo>
                  <a:lnTo>
                    <a:pt x="70078" y="114528"/>
                  </a:lnTo>
                  <a:lnTo>
                    <a:pt x="45402" y="104051"/>
                  </a:lnTo>
                  <a:lnTo>
                    <a:pt x="21539" y="95021"/>
                  </a:lnTo>
                  <a:lnTo>
                    <a:pt x="0" y="88671"/>
                  </a:lnTo>
                  <a:lnTo>
                    <a:pt x="0" y="90093"/>
                  </a:lnTo>
                  <a:lnTo>
                    <a:pt x="21374" y="96443"/>
                  </a:lnTo>
                  <a:lnTo>
                    <a:pt x="45085" y="105422"/>
                  </a:lnTo>
                  <a:lnTo>
                    <a:pt x="69634" y="115862"/>
                  </a:lnTo>
                  <a:lnTo>
                    <a:pt x="113677" y="135534"/>
                  </a:lnTo>
                  <a:lnTo>
                    <a:pt x="129705" y="142328"/>
                  </a:lnTo>
                  <a:lnTo>
                    <a:pt x="141566" y="146621"/>
                  </a:lnTo>
                  <a:lnTo>
                    <a:pt x="149275" y="148107"/>
                  </a:lnTo>
                  <a:lnTo>
                    <a:pt x="151345" y="147891"/>
                  </a:lnTo>
                  <a:lnTo>
                    <a:pt x="154038" y="146088"/>
                  </a:lnTo>
                  <a:lnTo>
                    <a:pt x="155143" y="144043"/>
                  </a:lnTo>
                  <a:lnTo>
                    <a:pt x="155257" y="141427"/>
                  </a:lnTo>
                  <a:close/>
                </a:path>
                <a:path w="274954" h="219075">
                  <a:moveTo>
                    <a:pt x="209651" y="164287"/>
                  </a:moveTo>
                  <a:lnTo>
                    <a:pt x="179006" y="124637"/>
                  </a:lnTo>
                  <a:lnTo>
                    <a:pt x="146113" y="94297"/>
                  </a:lnTo>
                  <a:lnTo>
                    <a:pt x="114503" y="68211"/>
                  </a:lnTo>
                  <a:lnTo>
                    <a:pt x="76415" y="43370"/>
                  </a:lnTo>
                  <a:lnTo>
                    <a:pt x="27127" y="18783"/>
                  </a:lnTo>
                  <a:lnTo>
                    <a:pt x="0" y="7696"/>
                  </a:lnTo>
                  <a:lnTo>
                    <a:pt x="0" y="9194"/>
                  </a:lnTo>
                  <a:lnTo>
                    <a:pt x="6350" y="11645"/>
                  </a:lnTo>
                  <a:lnTo>
                    <a:pt x="12915" y="14287"/>
                  </a:lnTo>
                  <a:lnTo>
                    <a:pt x="52146" y="32067"/>
                  </a:lnTo>
                  <a:lnTo>
                    <a:pt x="96456" y="57124"/>
                  </a:lnTo>
                  <a:lnTo>
                    <a:pt x="141109" y="91808"/>
                  </a:lnTo>
                  <a:lnTo>
                    <a:pt x="178841" y="126403"/>
                  </a:lnTo>
                  <a:lnTo>
                    <a:pt x="204927" y="156273"/>
                  </a:lnTo>
                  <a:lnTo>
                    <a:pt x="209651" y="164287"/>
                  </a:lnTo>
                  <a:close/>
                </a:path>
                <a:path w="274954" h="219075">
                  <a:moveTo>
                    <a:pt x="211861" y="169075"/>
                  </a:moveTo>
                  <a:lnTo>
                    <a:pt x="211404" y="167259"/>
                  </a:lnTo>
                  <a:lnTo>
                    <a:pt x="209651" y="164287"/>
                  </a:lnTo>
                  <a:lnTo>
                    <a:pt x="211861" y="169075"/>
                  </a:lnTo>
                  <a:close/>
                </a:path>
                <a:path w="274954" h="219075">
                  <a:moveTo>
                    <a:pt x="214896" y="175641"/>
                  </a:moveTo>
                  <a:lnTo>
                    <a:pt x="211861" y="169075"/>
                  </a:lnTo>
                  <a:lnTo>
                    <a:pt x="213487" y="175641"/>
                  </a:lnTo>
                  <a:lnTo>
                    <a:pt x="213423" y="178181"/>
                  </a:lnTo>
                  <a:lnTo>
                    <a:pt x="212432" y="180098"/>
                  </a:lnTo>
                  <a:lnTo>
                    <a:pt x="210451" y="181495"/>
                  </a:lnTo>
                  <a:lnTo>
                    <a:pt x="202780" y="181076"/>
                  </a:lnTo>
                  <a:lnTo>
                    <a:pt x="188023" y="175831"/>
                  </a:lnTo>
                  <a:lnTo>
                    <a:pt x="167995" y="167119"/>
                  </a:lnTo>
                  <a:lnTo>
                    <a:pt x="108127" y="139598"/>
                  </a:lnTo>
                  <a:lnTo>
                    <a:pt x="69646" y="123253"/>
                  </a:lnTo>
                  <a:lnTo>
                    <a:pt x="32461" y="110134"/>
                  </a:lnTo>
                  <a:lnTo>
                    <a:pt x="0" y="103149"/>
                  </a:lnTo>
                  <a:lnTo>
                    <a:pt x="0" y="104533"/>
                  </a:lnTo>
                  <a:lnTo>
                    <a:pt x="32270" y="111518"/>
                  </a:lnTo>
                  <a:lnTo>
                    <a:pt x="69342" y="124637"/>
                  </a:lnTo>
                  <a:lnTo>
                    <a:pt x="107645" y="140919"/>
                  </a:lnTo>
                  <a:lnTo>
                    <a:pt x="167271" y="168313"/>
                  </a:lnTo>
                  <a:lnTo>
                    <a:pt x="185813" y="176428"/>
                  </a:lnTo>
                  <a:lnTo>
                    <a:pt x="199504" y="181546"/>
                  </a:lnTo>
                  <a:lnTo>
                    <a:pt x="208305" y="183324"/>
                  </a:lnTo>
                  <a:lnTo>
                    <a:pt x="209600" y="183324"/>
                  </a:lnTo>
                  <a:lnTo>
                    <a:pt x="210578" y="183095"/>
                  </a:lnTo>
                  <a:lnTo>
                    <a:pt x="212801" y="181546"/>
                  </a:lnTo>
                  <a:lnTo>
                    <a:pt x="213487" y="181076"/>
                  </a:lnTo>
                  <a:lnTo>
                    <a:pt x="214045" y="180098"/>
                  </a:lnTo>
                  <a:lnTo>
                    <a:pt x="214807" y="178650"/>
                  </a:lnTo>
                  <a:lnTo>
                    <a:pt x="214896" y="175641"/>
                  </a:lnTo>
                  <a:close/>
                </a:path>
                <a:path w="274954" h="219075">
                  <a:moveTo>
                    <a:pt x="266471" y="193205"/>
                  </a:moveTo>
                  <a:lnTo>
                    <a:pt x="228193" y="146685"/>
                  </a:lnTo>
                  <a:lnTo>
                    <a:pt x="185864" y="108724"/>
                  </a:lnTo>
                  <a:lnTo>
                    <a:pt x="145211" y="75984"/>
                  </a:lnTo>
                  <a:lnTo>
                    <a:pt x="97929" y="45504"/>
                  </a:lnTo>
                  <a:lnTo>
                    <a:pt x="37211" y="15214"/>
                  </a:lnTo>
                  <a:lnTo>
                    <a:pt x="0" y="0"/>
                  </a:lnTo>
                  <a:lnTo>
                    <a:pt x="0" y="1498"/>
                  </a:lnTo>
                  <a:lnTo>
                    <a:pt x="36195" y="16319"/>
                  </a:lnTo>
                  <a:lnTo>
                    <a:pt x="74993" y="34823"/>
                  </a:lnTo>
                  <a:lnTo>
                    <a:pt x="112369" y="55575"/>
                  </a:lnTo>
                  <a:lnTo>
                    <a:pt x="144360" y="77089"/>
                  </a:lnTo>
                  <a:lnTo>
                    <a:pt x="179400" y="105130"/>
                  </a:lnTo>
                  <a:lnTo>
                    <a:pt x="227863" y="148323"/>
                  </a:lnTo>
                  <a:lnTo>
                    <a:pt x="261797" y="185699"/>
                  </a:lnTo>
                  <a:lnTo>
                    <a:pt x="266471" y="193205"/>
                  </a:lnTo>
                  <a:close/>
                </a:path>
                <a:path w="274954" h="219075">
                  <a:moveTo>
                    <a:pt x="271449" y="203415"/>
                  </a:moveTo>
                  <a:lnTo>
                    <a:pt x="270471" y="199796"/>
                  </a:lnTo>
                  <a:lnTo>
                    <a:pt x="270395" y="199517"/>
                  </a:lnTo>
                  <a:lnTo>
                    <a:pt x="266471" y="193205"/>
                  </a:lnTo>
                  <a:lnTo>
                    <a:pt x="271449" y="203415"/>
                  </a:lnTo>
                  <a:close/>
                </a:path>
                <a:path w="274954" h="219075">
                  <a:moveTo>
                    <a:pt x="274574" y="209994"/>
                  </a:moveTo>
                  <a:lnTo>
                    <a:pt x="271449" y="203415"/>
                  </a:lnTo>
                  <a:lnTo>
                    <a:pt x="273177" y="209994"/>
                  </a:lnTo>
                  <a:lnTo>
                    <a:pt x="273138" y="212788"/>
                  </a:lnTo>
                  <a:lnTo>
                    <a:pt x="272008" y="215023"/>
                  </a:lnTo>
                  <a:lnTo>
                    <a:pt x="269735" y="216636"/>
                  </a:lnTo>
                  <a:lnTo>
                    <a:pt x="262902" y="216255"/>
                  </a:lnTo>
                  <a:lnTo>
                    <a:pt x="261289" y="216255"/>
                  </a:lnTo>
                  <a:lnTo>
                    <a:pt x="244106" y="209994"/>
                  </a:lnTo>
                  <a:lnTo>
                    <a:pt x="221170" y="199796"/>
                  </a:lnTo>
                  <a:lnTo>
                    <a:pt x="145275" y="164236"/>
                  </a:lnTo>
                  <a:lnTo>
                    <a:pt x="93395" y="142201"/>
                  </a:lnTo>
                  <a:lnTo>
                    <a:pt x="43637" y="125615"/>
                  </a:lnTo>
                  <a:lnTo>
                    <a:pt x="1206" y="119075"/>
                  </a:lnTo>
                  <a:lnTo>
                    <a:pt x="0" y="119075"/>
                  </a:lnTo>
                  <a:lnTo>
                    <a:pt x="0" y="120459"/>
                  </a:lnTo>
                  <a:lnTo>
                    <a:pt x="42418" y="126720"/>
                  </a:lnTo>
                  <a:lnTo>
                    <a:pt x="92265" y="143256"/>
                  </a:lnTo>
                  <a:lnTo>
                    <a:pt x="144399" y="165379"/>
                  </a:lnTo>
                  <a:lnTo>
                    <a:pt x="218998" y="200342"/>
                  </a:lnTo>
                  <a:lnTo>
                    <a:pt x="240499" y="209994"/>
                  </a:lnTo>
                  <a:lnTo>
                    <a:pt x="256628" y="216255"/>
                  </a:lnTo>
                  <a:lnTo>
                    <a:pt x="267347" y="218541"/>
                  </a:lnTo>
                  <a:lnTo>
                    <a:pt x="268744" y="218541"/>
                  </a:lnTo>
                  <a:lnTo>
                    <a:pt x="269811" y="218287"/>
                  </a:lnTo>
                  <a:lnTo>
                    <a:pt x="272135" y="216636"/>
                  </a:lnTo>
                  <a:lnTo>
                    <a:pt x="273164" y="215912"/>
                  </a:lnTo>
                  <a:lnTo>
                    <a:pt x="274523" y="213245"/>
                  </a:lnTo>
                  <a:lnTo>
                    <a:pt x="274574" y="20999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7180173" y="2436901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14897" y="416509"/>
                  </a:moveTo>
                  <a:lnTo>
                    <a:pt x="7962" y="416509"/>
                  </a:lnTo>
                  <a:lnTo>
                    <a:pt x="7962" y="409562"/>
                  </a:lnTo>
                  <a:lnTo>
                    <a:pt x="6946" y="409562"/>
                  </a:lnTo>
                  <a:lnTo>
                    <a:pt x="6946" y="416509"/>
                  </a:lnTo>
                  <a:lnTo>
                    <a:pt x="0" y="416509"/>
                  </a:lnTo>
                  <a:lnTo>
                    <a:pt x="0" y="417525"/>
                  </a:lnTo>
                  <a:lnTo>
                    <a:pt x="6946" y="417525"/>
                  </a:lnTo>
                  <a:lnTo>
                    <a:pt x="6946" y="424472"/>
                  </a:lnTo>
                  <a:lnTo>
                    <a:pt x="7962" y="424472"/>
                  </a:lnTo>
                  <a:lnTo>
                    <a:pt x="7962" y="417525"/>
                  </a:lnTo>
                  <a:lnTo>
                    <a:pt x="14897" y="417525"/>
                  </a:lnTo>
                  <a:lnTo>
                    <a:pt x="14897" y="416509"/>
                  </a:lnTo>
                  <a:close/>
                </a:path>
                <a:path w="425450" h="425450">
                  <a:moveTo>
                    <a:pt x="14897" y="314121"/>
                  </a:moveTo>
                  <a:lnTo>
                    <a:pt x="7962" y="314121"/>
                  </a:lnTo>
                  <a:lnTo>
                    <a:pt x="7962" y="307174"/>
                  </a:lnTo>
                  <a:lnTo>
                    <a:pt x="6946" y="307174"/>
                  </a:lnTo>
                  <a:lnTo>
                    <a:pt x="6946" y="314121"/>
                  </a:lnTo>
                  <a:lnTo>
                    <a:pt x="0" y="314121"/>
                  </a:lnTo>
                  <a:lnTo>
                    <a:pt x="0" y="315137"/>
                  </a:lnTo>
                  <a:lnTo>
                    <a:pt x="6946" y="315137"/>
                  </a:lnTo>
                  <a:lnTo>
                    <a:pt x="6946" y="322084"/>
                  </a:lnTo>
                  <a:lnTo>
                    <a:pt x="7962" y="322084"/>
                  </a:lnTo>
                  <a:lnTo>
                    <a:pt x="7962" y="315137"/>
                  </a:lnTo>
                  <a:lnTo>
                    <a:pt x="14897" y="315137"/>
                  </a:lnTo>
                  <a:lnTo>
                    <a:pt x="14897" y="314121"/>
                  </a:lnTo>
                  <a:close/>
                </a:path>
                <a:path w="425450" h="425450">
                  <a:moveTo>
                    <a:pt x="14897" y="109334"/>
                  </a:moveTo>
                  <a:lnTo>
                    <a:pt x="7962" y="109334"/>
                  </a:lnTo>
                  <a:lnTo>
                    <a:pt x="7962" y="102387"/>
                  </a:lnTo>
                  <a:lnTo>
                    <a:pt x="6946" y="102387"/>
                  </a:lnTo>
                  <a:lnTo>
                    <a:pt x="6946" y="109334"/>
                  </a:lnTo>
                  <a:lnTo>
                    <a:pt x="0" y="109334"/>
                  </a:lnTo>
                  <a:lnTo>
                    <a:pt x="0" y="110350"/>
                  </a:lnTo>
                  <a:lnTo>
                    <a:pt x="6946" y="110350"/>
                  </a:lnTo>
                  <a:lnTo>
                    <a:pt x="6946" y="117297"/>
                  </a:lnTo>
                  <a:lnTo>
                    <a:pt x="7962" y="117297"/>
                  </a:lnTo>
                  <a:lnTo>
                    <a:pt x="7962" y="110350"/>
                  </a:lnTo>
                  <a:lnTo>
                    <a:pt x="14897" y="110350"/>
                  </a:lnTo>
                  <a:lnTo>
                    <a:pt x="14897" y="109334"/>
                  </a:lnTo>
                  <a:close/>
                </a:path>
                <a:path w="425450" h="425450">
                  <a:moveTo>
                    <a:pt x="14897" y="6946"/>
                  </a:moveTo>
                  <a:lnTo>
                    <a:pt x="7962" y="6946"/>
                  </a:lnTo>
                  <a:lnTo>
                    <a:pt x="7962" y="0"/>
                  </a:lnTo>
                  <a:lnTo>
                    <a:pt x="6946" y="0"/>
                  </a:lnTo>
                  <a:lnTo>
                    <a:pt x="6946" y="6946"/>
                  </a:lnTo>
                  <a:lnTo>
                    <a:pt x="0" y="6946"/>
                  </a:lnTo>
                  <a:lnTo>
                    <a:pt x="0" y="7962"/>
                  </a:lnTo>
                  <a:lnTo>
                    <a:pt x="6946" y="7962"/>
                  </a:lnTo>
                  <a:lnTo>
                    <a:pt x="6946" y="14909"/>
                  </a:lnTo>
                  <a:lnTo>
                    <a:pt x="7962" y="14909"/>
                  </a:lnTo>
                  <a:lnTo>
                    <a:pt x="7962" y="7962"/>
                  </a:lnTo>
                  <a:lnTo>
                    <a:pt x="14897" y="7962"/>
                  </a:lnTo>
                  <a:lnTo>
                    <a:pt x="14897" y="6946"/>
                  </a:lnTo>
                  <a:close/>
                </a:path>
                <a:path w="425450" h="425450">
                  <a:moveTo>
                    <a:pt x="15405" y="211721"/>
                  </a:moveTo>
                  <a:lnTo>
                    <a:pt x="8458" y="211721"/>
                  </a:lnTo>
                  <a:lnTo>
                    <a:pt x="8458" y="204787"/>
                  </a:lnTo>
                  <a:lnTo>
                    <a:pt x="7454" y="204787"/>
                  </a:lnTo>
                  <a:lnTo>
                    <a:pt x="7454" y="211721"/>
                  </a:lnTo>
                  <a:lnTo>
                    <a:pt x="508" y="211721"/>
                  </a:lnTo>
                  <a:lnTo>
                    <a:pt x="508" y="212737"/>
                  </a:lnTo>
                  <a:lnTo>
                    <a:pt x="7454" y="212737"/>
                  </a:lnTo>
                  <a:lnTo>
                    <a:pt x="7454" y="219684"/>
                  </a:lnTo>
                  <a:lnTo>
                    <a:pt x="8458" y="219684"/>
                  </a:lnTo>
                  <a:lnTo>
                    <a:pt x="8458" y="212737"/>
                  </a:lnTo>
                  <a:lnTo>
                    <a:pt x="15405" y="212737"/>
                  </a:lnTo>
                  <a:lnTo>
                    <a:pt x="15405" y="211721"/>
                  </a:lnTo>
                  <a:close/>
                </a:path>
                <a:path w="425450" h="425450">
                  <a:moveTo>
                    <a:pt x="117284" y="416509"/>
                  </a:moveTo>
                  <a:lnTo>
                    <a:pt x="110350" y="416509"/>
                  </a:lnTo>
                  <a:lnTo>
                    <a:pt x="110350" y="409562"/>
                  </a:lnTo>
                  <a:lnTo>
                    <a:pt x="109334" y="409562"/>
                  </a:lnTo>
                  <a:lnTo>
                    <a:pt x="109334" y="416509"/>
                  </a:lnTo>
                  <a:lnTo>
                    <a:pt x="102387" y="416509"/>
                  </a:lnTo>
                  <a:lnTo>
                    <a:pt x="102387" y="417525"/>
                  </a:lnTo>
                  <a:lnTo>
                    <a:pt x="109334" y="417525"/>
                  </a:lnTo>
                  <a:lnTo>
                    <a:pt x="109334" y="424472"/>
                  </a:lnTo>
                  <a:lnTo>
                    <a:pt x="110350" y="424472"/>
                  </a:lnTo>
                  <a:lnTo>
                    <a:pt x="110350" y="417525"/>
                  </a:lnTo>
                  <a:lnTo>
                    <a:pt x="117284" y="417525"/>
                  </a:lnTo>
                  <a:lnTo>
                    <a:pt x="117284" y="416509"/>
                  </a:lnTo>
                  <a:close/>
                </a:path>
                <a:path w="425450" h="425450">
                  <a:moveTo>
                    <a:pt x="117284" y="314121"/>
                  </a:moveTo>
                  <a:lnTo>
                    <a:pt x="110350" y="314121"/>
                  </a:lnTo>
                  <a:lnTo>
                    <a:pt x="110350" y="307174"/>
                  </a:lnTo>
                  <a:lnTo>
                    <a:pt x="109334" y="307174"/>
                  </a:lnTo>
                  <a:lnTo>
                    <a:pt x="109334" y="314121"/>
                  </a:lnTo>
                  <a:lnTo>
                    <a:pt x="102387" y="314121"/>
                  </a:lnTo>
                  <a:lnTo>
                    <a:pt x="102387" y="315137"/>
                  </a:lnTo>
                  <a:lnTo>
                    <a:pt x="109334" y="315137"/>
                  </a:lnTo>
                  <a:lnTo>
                    <a:pt x="109334" y="322084"/>
                  </a:lnTo>
                  <a:lnTo>
                    <a:pt x="110350" y="322084"/>
                  </a:lnTo>
                  <a:lnTo>
                    <a:pt x="110350" y="315137"/>
                  </a:lnTo>
                  <a:lnTo>
                    <a:pt x="117284" y="315137"/>
                  </a:lnTo>
                  <a:lnTo>
                    <a:pt x="117284" y="314121"/>
                  </a:lnTo>
                  <a:close/>
                </a:path>
                <a:path w="425450" h="425450">
                  <a:moveTo>
                    <a:pt x="117284" y="109334"/>
                  </a:moveTo>
                  <a:lnTo>
                    <a:pt x="110350" y="109334"/>
                  </a:lnTo>
                  <a:lnTo>
                    <a:pt x="110350" y="102387"/>
                  </a:lnTo>
                  <a:lnTo>
                    <a:pt x="109334" y="102387"/>
                  </a:lnTo>
                  <a:lnTo>
                    <a:pt x="109334" y="109334"/>
                  </a:lnTo>
                  <a:lnTo>
                    <a:pt x="102387" y="109334"/>
                  </a:lnTo>
                  <a:lnTo>
                    <a:pt x="102387" y="110350"/>
                  </a:lnTo>
                  <a:lnTo>
                    <a:pt x="109334" y="110350"/>
                  </a:lnTo>
                  <a:lnTo>
                    <a:pt x="109334" y="117297"/>
                  </a:lnTo>
                  <a:lnTo>
                    <a:pt x="110350" y="117297"/>
                  </a:lnTo>
                  <a:lnTo>
                    <a:pt x="110350" y="110350"/>
                  </a:lnTo>
                  <a:lnTo>
                    <a:pt x="117284" y="110350"/>
                  </a:lnTo>
                  <a:lnTo>
                    <a:pt x="117284" y="109334"/>
                  </a:lnTo>
                  <a:close/>
                </a:path>
                <a:path w="425450" h="425450">
                  <a:moveTo>
                    <a:pt x="117284" y="6946"/>
                  </a:moveTo>
                  <a:lnTo>
                    <a:pt x="110350" y="6946"/>
                  </a:lnTo>
                  <a:lnTo>
                    <a:pt x="110350" y="0"/>
                  </a:lnTo>
                  <a:lnTo>
                    <a:pt x="109334" y="0"/>
                  </a:lnTo>
                  <a:lnTo>
                    <a:pt x="109334" y="6946"/>
                  </a:lnTo>
                  <a:lnTo>
                    <a:pt x="102387" y="6946"/>
                  </a:lnTo>
                  <a:lnTo>
                    <a:pt x="102387" y="7962"/>
                  </a:lnTo>
                  <a:lnTo>
                    <a:pt x="109334" y="7962"/>
                  </a:lnTo>
                  <a:lnTo>
                    <a:pt x="109334" y="14909"/>
                  </a:lnTo>
                  <a:lnTo>
                    <a:pt x="110350" y="14909"/>
                  </a:lnTo>
                  <a:lnTo>
                    <a:pt x="110350" y="7962"/>
                  </a:lnTo>
                  <a:lnTo>
                    <a:pt x="117284" y="7962"/>
                  </a:lnTo>
                  <a:lnTo>
                    <a:pt x="117284" y="6946"/>
                  </a:lnTo>
                  <a:close/>
                </a:path>
                <a:path w="425450" h="425450">
                  <a:moveTo>
                    <a:pt x="117792" y="211721"/>
                  </a:moveTo>
                  <a:lnTo>
                    <a:pt x="110845" y="211721"/>
                  </a:lnTo>
                  <a:lnTo>
                    <a:pt x="110845" y="204787"/>
                  </a:lnTo>
                  <a:lnTo>
                    <a:pt x="109842" y="204787"/>
                  </a:lnTo>
                  <a:lnTo>
                    <a:pt x="109842" y="211721"/>
                  </a:lnTo>
                  <a:lnTo>
                    <a:pt x="102895" y="211721"/>
                  </a:lnTo>
                  <a:lnTo>
                    <a:pt x="102895" y="212737"/>
                  </a:lnTo>
                  <a:lnTo>
                    <a:pt x="109842" y="212737"/>
                  </a:lnTo>
                  <a:lnTo>
                    <a:pt x="109842" y="219684"/>
                  </a:lnTo>
                  <a:lnTo>
                    <a:pt x="110845" y="219684"/>
                  </a:lnTo>
                  <a:lnTo>
                    <a:pt x="110845" y="212737"/>
                  </a:lnTo>
                  <a:lnTo>
                    <a:pt x="117792" y="212737"/>
                  </a:lnTo>
                  <a:lnTo>
                    <a:pt x="117792" y="211721"/>
                  </a:lnTo>
                  <a:close/>
                </a:path>
                <a:path w="425450" h="425450">
                  <a:moveTo>
                    <a:pt x="220192" y="416509"/>
                  </a:moveTo>
                  <a:lnTo>
                    <a:pt x="213245" y="416509"/>
                  </a:lnTo>
                  <a:lnTo>
                    <a:pt x="213245" y="409562"/>
                  </a:lnTo>
                  <a:lnTo>
                    <a:pt x="212229" y="409562"/>
                  </a:lnTo>
                  <a:lnTo>
                    <a:pt x="212229" y="416509"/>
                  </a:lnTo>
                  <a:lnTo>
                    <a:pt x="205282" y="416509"/>
                  </a:lnTo>
                  <a:lnTo>
                    <a:pt x="205282" y="417525"/>
                  </a:lnTo>
                  <a:lnTo>
                    <a:pt x="212229" y="417525"/>
                  </a:lnTo>
                  <a:lnTo>
                    <a:pt x="212229" y="424472"/>
                  </a:lnTo>
                  <a:lnTo>
                    <a:pt x="213245" y="424472"/>
                  </a:lnTo>
                  <a:lnTo>
                    <a:pt x="213245" y="417525"/>
                  </a:lnTo>
                  <a:lnTo>
                    <a:pt x="220192" y="417525"/>
                  </a:lnTo>
                  <a:lnTo>
                    <a:pt x="220192" y="416509"/>
                  </a:lnTo>
                  <a:close/>
                </a:path>
                <a:path w="425450" h="425450">
                  <a:moveTo>
                    <a:pt x="220192" y="314121"/>
                  </a:moveTo>
                  <a:lnTo>
                    <a:pt x="213245" y="314121"/>
                  </a:lnTo>
                  <a:lnTo>
                    <a:pt x="213245" y="307174"/>
                  </a:lnTo>
                  <a:lnTo>
                    <a:pt x="212229" y="307174"/>
                  </a:lnTo>
                  <a:lnTo>
                    <a:pt x="212229" y="314121"/>
                  </a:lnTo>
                  <a:lnTo>
                    <a:pt x="205282" y="314121"/>
                  </a:lnTo>
                  <a:lnTo>
                    <a:pt x="205282" y="315137"/>
                  </a:lnTo>
                  <a:lnTo>
                    <a:pt x="212229" y="315137"/>
                  </a:lnTo>
                  <a:lnTo>
                    <a:pt x="212229" y="322084"/>
                  </a:lnTo>
                  <a:lnTo>
                    <a:pt x="213245" y="322084"/>
                  </a:lnTo>
                  <a:lnTo>
                    <a:pt x="213245" y="315137"/>
                  </a:lnTo>
                  <a:lnTo>
                    <a:pt x="220192" y="315137"/>
                  </a:lnTo>
                  <a:lnTo>
                    <a:pt x="220192" y="314121"/>
                  </a:lnTo>
                  <a:close/>
                </a:path>
                <a:path w="425450" h="425450">
                  <a:moveTo>
                    <a:pt x="220192" y="211721"/>
                  </a:moveTo>
                  <a:lnTo>
                    <a:pt x="213245" y="211721"/>
                  </a:lnTo>
                  <a:lnTo>
                    <a:pt x="213245" y="204787"/>
                  </a:lnTo>
                  <a:lnTo>
                    <a:pt x="212229" y="204787"/>
                  </a:lnTo>
                  <a:lnTo>
                    <a:pt x="212229" y="211721"/>
                  </a:lnTo>
                  <a:lnTo>
                    <a:pt x="205282" y="211721"/>
                  </a:lnTo>
                  <a:lnTo>
                    <a:pt x="205282" y="212737"/>
                  </a:lnTo>
                  <a:lnTo>
                    <a:pt x="212229" y="212737"/>
                  </a:lnTo>
                  <a:lnTo>
                    <a:pt x="212229" y="219684"/>
                  </a:lnTo>
                  <a:lnTo>
                    <a:pt x="213245" y="219684"/>
                  </a:lnTo>
                  <a:lnTo>
                    <a:pt x="213245" y="212737"/>
                  </a:lnTo>
                  <a:lnTo>
                    <a:pt x="220192" y="212737"/>
                  </a:lnTo>
                  <a:lnTo>
                    <a:pt x="220192" y="211721"/>
                  </a:lnTo>
                  <a:close/>
                </a:path>
                <a:path w="425450" h="425450">
                  <a:moveTo>
                    <a:pt x="220192" y="109334"/>
                  </a:moveTo>
                  <a:lnTo>
                    <a:pt x="213245" y="109334"/>
                  </a:lnTo>
                  <a:lnTo>
                    <a:pt x="213245" y="102387"/>
                  </a:lnTo>
                  <a:lnTo>
                    <a:pt x="212229" y="102387"/>
                  </a:lnTo>
                  <a:lnTo>
                    <a:pt x="212229" y="109334"/>
                  </a:lnTo>
                  <a:lnTo>
                    <a:pt x="205282" y="109334"/>
                  </a:lnTo>
                  <a:lnTo>
                    <a:pt x="205282" y="110350"/>
                  </a:lnTo>
                  <a:lnTo>
                    <a:pt x="212229" y="110350"/>
                  </a:lnTo>
                  <a:lnTo>
                    <a:pt x="212229" y="117297"/>
                  </a:lnTo>
                  <a:lnTo>
                    <a:pt x="213245" y="117297"/>
                  </a:lnTo>
                  <a:lnTo>
                    <a:pt x="213245" y="110350"/>
                  </a:lnTo>
                  <a:lnTo>
                    <a:pt x="220192" y="110350"/>
                  </a:lnTo>
                  <a:lnTo>
                    <a:pt x="220192" y="109334"/>
                  </a:lnTo>
                  <a:close/>
                </a:path>
                <a:path w="425450" h="425450">
                  <a:moveTo>
                    <a:pt x="220192" y="6946"/>
                  </a:moveTo>
                  <a:lnTo>
                    <a:pt x="213245" y="6946"/>
                  </a:lnTo>
                  <a:lnTo>
                    <a:pt x="213245" y="0"/>
                  </a:lnTo>
                  <a:lnTo>
                    <a:pt x="212229" y="0"/>
                  </a:lnTo>
                  <a:lnTo>
                    <a:pt x="212229" y="6946"/>
                  </a:lnTo>
                  <a:lnTo>
                    <a:pt x="205282" y="6946"/>
                  </a:lnTo>
                  <a:lnTo>
                    <a:pt x="205282" y="7962"/>
                  </a:lnTo>
                  <a:lnTo>
                    <a:pt x="212229" y="7962"/>
                  </a:lnTo>
                  <a:lnTo>
                    <a:pt x="212229" y="14909"/>
                  </a:lnTo>
                  <a:lnTo>
                    <a:pt x="213245" y="14909"/>
                  </a:lnTo>
                  <a:lnTo>
                    <a:pt x="213245" y="7962"/>
                  </a:lnTo>
                  <a:lnTo>
                    <a:pt x="220192" y="7962"/>
                  </a:lnTo>
                  <a:lnTo>
                    <a:pt x="220192" y="6946"/>
                  </a:lnTo>
                  <a:close/>
                </a:path>
                <a:path w="425450" h="425450">
                  <a:moveTo>
                    <a:pt x="322580" y="416509"/>
                  </a:moveTo>
                  <a:lnTo>
                    <a:pt x="315633" y="416509"/>
                  </a:lnTo>
                  <a:lnTo>
                    <a:pt x="315633" y="410070"/>
                  </a:lnTo>
                  <a:lnTo>
                    <a:pt x="315633" y="409562"/>
                  </a:lnTo>
                  <a:lnTo>
                    <a:pt x="314617" y="409562"/>
                  </a:lnTo>
                  <a:lnTo>
                    <a:pt x="314617" y="410070"/>
                  </a:lnTo>
                  <a:lnTo>
                    <a:pt x="314617" y="416509"/>
                  </a:lnTo>
                  <a:lnTo>
                    <a:pt x="307670" y="416509"/>
                  </a:lnTo>
                  <a:lnTo>
                    <a:pt x="307670" y="417017"/>
                  </a:lnTo>
                  <a:lnTo>
                    <a:pt x="307670" y="417525"/>
                  </a:lnTo>
                  <a:lnTo>
                    <a:pt x="307670" y="418033"/>
                  </a:lnTo>
                  <a:lnTo>
                    <a:pt x="314617" y="418033"/>
                  </a:lnTo>
                  <a:lnTo>
                    <a:pt x="314617" y="424472"/>
                  </a:lnTo>
                  <a:lnTo>
                    <a:pt x="314617" y="424980"/>
                  </a:lnTo>
                  <a:lnTo>
                    <a:pt x="315633" y="424980"/>
                  </a:lnTo>
                  <a:lnTo>
                    <a:pt x="315633" y="424472"/>
                  </a:lnTo>
                  <a:lnTo>
                    <a:pt x="315633" y="418033"/>
                  </a:lnTo>
                  <a:lnTo>
                    <a:pt x="322580" y="418033"/>
                  </a:lnTo>
                  <a:lnTo>
                    <a:pt x="322580" y="417525"/>
                  </a:lnTo>
                  <a:lnTo>
                    <a:pt x="322580" y="417017"/>
                  </a:lnTo>
                  <a:lnTo>
                    <a:pt x="322580" y="416509"/>
                  </a:lnTo>
                  <a:close/>
                </a:path>
                <a:path w="425450" h="425450">
                  <a:moveTo>
                    <a:pt x="322580" y="314121"/>
                  </a:moveTo>
                  <a:lnTo>
                    <a:pt x="315633" y="314121"/>
                  </a:lnTo>
                  <a:lnTo>
                    <a:pt x="315633" y="307682"/>
                  </a:lnTo>
                  <a:lnTo>
                    <a:pt x="315633" y="307174"/>
                  </a:lnTo>
                  <a:lnTo>
                    <a:pt x="314617" y="307174"/>
                  </a:lnTo>
                  <a:lnTo>
                    <a:pt x="314617" y="307682"/>
                  </a:lnTo>
                  <a:lnTo>
                    <a:pt x="314617" y="314121"/>
                  </a:lnTo>
                  <a:lnTo>
                    <a:pt x="307670" y="314121"/>
                  </a:lnTo>
                  <a:lnTo>
                    <a:pt x="307670" y="314629"/>
                  </a:lnTo>
                  <a:lnTo>
                    <a:pt x="307670" y="315137"/>
                  </a:lnTo>
                  <a:lnTo>
                    <a:pt x="307670" y="315645"/>
                  </a:lnTo>
                  <a:lnTo>
                    <a:pt x="314617" y="315645"/>
                  </a:lnTo>
                  <a:lnTo>
                    <a:pt x="314617" y="322084"/>
                  </a:lnTo>
                  <a:lnTo>
                    <a:pt x="314617" y="322592"/>
                  </a:lnTo>
                  <a:lnTo>
                    <a:pt x="315633" y="322592"/>
                  </a:lnTo>
                  <a:lnTo>
                    <a:pt x="315633" y="322084"/>
                  </a:lnTo>
                  <a:lnTo>
                    <a:pt x="315633" y="315645"/>
                  </a:lnTo>
                  <a:lnTo>
                    <a:pt x="322580" y="315645"/>
                  </a:lnTo>
                  <a:lnTo>
                    <a:pt x="322580" y="315137"/>
                  </a:lnTo>
                  <a:lnTo>
                    <a:pt x="322580" y="314629"/>
                  </a:lnTo>
                  <a:lnTo>
                    <a:pt x="322580" y="314121"/>
                  </a:lnTo>
                  <a:close/>
                </a:path>
                <a:path w="425450" h="425450">
                  <a:moveTo>
                    <a:pt x="322580" y="211721"/>
                  </a:moveTo>
                  <a:lnTo>
                    <a:pt x="315633" y="211721"/>
                  </a:lnTo>
                  <a:lnTo>
                    <a:pt x="315633" y="204787"/>
                  </a:lnTo>
                  <a:lnTo>
                    <a:pt x="314617" y="204787"/>
                  </a:lnTo>
                  <a:lnTo>
                    <a:pt x="314617" y="211721"/>
                  </a:lnTo>
                  <a:lnTo>
                    <a:pt x="307670" y="211721"/>
                  </a:lnTo>
                  <a:lnTo>
                    <a:pt x="307670" y="212737"/>
                  </a:lnTo>
                  <a:lnTo>
                    <a:pt x="314617" y="212737"/>
                  </a:lnTo>
                  <a:lnTo>
                    <a:pt x="314617" y="219684"/>
                  </a:lnTo>
                  <a:lnTo>
                    <a:pt x="315633" y="219684"/>
                  </a:lnTo>
                  <a:lnTo>
                    <a:pt x="315633" y="212737"/>
                  </a:lnTo>
                  <a:lnTo>
                    <a:pt x="322580" y="212737"/>
                  </a:lnTo>
                  <a:lnTo>
                    <a:pt x="322580" y="211721"/>
                  </a:lnTo>
                  <a:close/>
                </a:path>
                <a:path w="425450" h="425450">
                  <a:moveTo>
                    <a:pt x="322580" y="109334"/>
                  </a:moveTo>
                  <a:lnTo>
                    <a:pt x="315633" y="109334"/>
                  </a:lnTo>
                  <a:lnTo>
                    <a:pt x="315633" y="102908"/>
                  </a:lnTo>
                  <a:lnTo>
                    <a:pt x="315633" y="102387"/>
                  </a:lnTo>
                  <a:lnTo>
                    <a:pt x="314617" y="102387"/>
                  </a:lnTo>
                  <a:lnTo>
                    <a:pt x="314617" y="102908"/>
                  </a:lnTo>
                  <a:lnTo>
                    <a:pt x="314617" y="109334"/>
                  </a:lnTo>
                  <a:lnTo>
                    <a:pt x="307670" y="109334"/>
                  </a:lnTo>
                  <a:lnTo>
                    <a:pt x="307670" y="109842"/>
                  </a:lnTo>
                  <a:lnTo>
                    <a:pt x="307670" y="110350"/>
                  </a:lnTo>
                  <a:lnTo>
                    <a:pt x="307670" y="110858"/>
                  </a:lnTo>
                  <a:lnTo>
                    <a:pt x="314617" y="110858"/>
                  </a:lnTo>
                  <a:lnTo>
                    <a:pt x="314617" y="117297"/>
                  </a:lnTo>
                  <a:lnTo>
                    <a:pt x="314617" y="117805"/>
                  </a:lnTo>
                  <a:lnTo>
                    <a:pt x="315633" y="117805"/>
                  </a:lnTo>
                  <a:lnTo>
                    <a:pt x="315633" y="117297"/>
                  </a:lnTo>
                  <a:lnTo>
                    <a:pt x="315633" y="110858"/>
                  </a:lnTo>
                  <a:lnTo>
                    <a:pt x="322580" y="110858"/>
                  </a:lnTo>
                  <a:lnTo>
                    <a:pt x="322580" y="110350"/>
                  </a:lnTo>
                  <a:lnTo>
                    <a:pt x="322580" y="109842"/>
                  </a:lnTo>
                  <a:lnTo>
                    <a:pt x="322580" y="109334"/>
                  </a:lnTo>
                  <a:close/>
                </a:path>
                <a:path w="425450" h="425450">
                  <a:moveTo>
                    <a:pt x="322580" y="6946"/>
                  </a:moveTo>
                  <a:lnTo>
                    <a:pt x="315633" y="6946"/>
                  </a:lnTo>
                  <a:lnTo>
                    <a:pt x="315633" y="508"/>
                  </a:lnTo>
                  <a:lnTo>
                    <a:pt x="315633" y="0"/>
                  </a:lnTo>
                  <a:lnTo>
                    <a:pt x="314617" y="0"/>
                  </a:lnTo>
                  <a:lnTo>
                    <a:pt x="314617" y="508"/>
                  </a:lnTo>
                  <a:lnTo>
                    <a:pt x="314617" y="6946"/>
                  </a:lnTo>
                  <a:lnTo>
                    <a:pt x="307670" y="6946"/>
                  </a:lnTo>
                  <a:lnTo>
                    <a:pt x="307670" y="7454"/>
                  </a:lnTo>
                  <a:lnTo>
                    <a:pt x="307670" y="7962"/>
                  </a:lnTo>
                  <a:lnTo>
                    <a:pt x="307670" y="8470"/>
                  </a:lnTo>
                  <a:lnTo>
                    <a:pt x="314617" y="8470"/>
                  </a:lnTo>
                  <a:lnTo>
                    <a:pt x="314617" y="14909"/>
                  </a:lnTo>
                  <a:lnTo>
                    <a:pt x="314617" y="15417"/>
                  </a:lnTo>
                  <a:lnTo>
                    <a:pt x="315633" y="15417"/>
                  </a:lnTo>
                  <a:lnTo>
                    <a:pt x="315633" y="14909"/>
                  </a:lnTo>
                  <a:lnTo>
                    <a:pt x="315633" y="8470"/>
                  </a:lnTo>
                  <a:lnTo>
                    <a:pt x="322580" y="8470"/>
                  </a:lnTo>
                  <a:lnTo>
                    <a:pt x="322580" y="7962"/>
                  </a:lnTo>
                  <a:lnTo>
                    <a:pt x="322580" y="7454"/>
                  </a:lnTo>
                  <a:lnTo>
                    <a:pt x="322580" y="6946"/>
                  </a:lnTo>
                  <a:close/>
                </a:path>
                <a:path w="425450" h="425450">
                  <a:moveTo>
                    <a:pt x="424967" y="417017"/>
                  </a:moveTo>
                  <a:lnTo>
                    <a:pt x="418033" y="417017"/>
                  </a:lnTo>
                  <a:lnTo>
                    <a:pt x="418033" y="410070"/>
                  </a:lnTo>
                  <a:lnTo>
                    <a:pt x="417017" y="410070"/>
                  </a:lnTo>
                  <a:lnTo>
                    <a:pt x="417017" y="417017"/>
                  </a:lnTo>
                  <a:lnTo>
                    <a:pt x="410070" y="417017"/>
                  </a:lnTo>
                  <a:lnTo>
                    <a:pt x="410070" y="418033"/>
                  </a:lnTo>
                  <a:lnTo>
                    <a:pt x="417017" y="418033"/>
                  </a:lnTo>
                  <a:lnTo>
                    <a:pt x="417017" y="424980"/>
                  </a:lnTo>
                  <a:lnTo>
                    <a:pt x="418033" y="424980"/>
                  </a:lnTo>
                  <a:lnTo>
                    <a:pt x="418033" y="418033"/>
                  </a:lnTo>
                  <a:lnTo>
                    <a:pt x="424967" y="418033"/>
                  </a:lnTo>
                  <a:lnTo>
                    <a:pt x="424967" y="417017"/>
                  </a:lnTo>
                  <a:close/>
                </a:path>
                <a:path w="425450" h="425450">
                  <a:moveTo>
                    <a:pt x="424967" y="314629"/>
                  </a:moveTo>
                  <a:lnTo>
                    <a:pt x="418033" y="314629"/>
                  </a:lnTo>
                  <a:lnTo>
                    <a:pt x="418033" y="307682"/>
                  </a:lnTo>
                  <a:lnTo>
                    <a:pt x="417017" y="307682"/>
                  </a:lnTo>
                  <a:lnTo>
                    <a:pt x="417017" y="314629"/>
                  </a:lnTo>
                  <a:lnTo>
                    <a:pt x="410070" y="314629"/>
                  </a:lnTo>
                  <a:lnTo>
                    <a:pt x="410070" y="315645"/>
                  </a:lnTo>
                  <a:lnTo>
                    <a:pt x="417017" y="315645"/>
                  </a:lnTo>
                  <a:lnTo>
                    <a:pt x="417017" y="322592"/>
                  </a:lnTo>
                  <a:lnTo>
                    <a:pt x="418033" y="322592"/>
                  </a:lnTo>
                  <a:lnTo>
                    <a:pt x="418033" y="315645"/>
                  </a:lnTo>
                  <a:lnTo>
                    <a:pt x="424967" y="315645"/>
                  </a:lnTo>
                  <a:lnTo>
                    <a:pt x="424967" y="314629"/>
                  </a:lnTo>
                  <a:close/>
                </a:path>
                <a:path w="425450" h="425450">
                  <a:moveTo>
                    <a:pt x="424967" y="211721"/>
                  </a:moveTo>
                  <a:lnTo>
                    <a:pt x="418033" y="211721"/>
                  </a:lnTo>
                  <a:lnTo>
                    <a:pt x="418033" y="204787"/>
                  </a:lnTo>
                  <a:lnTo>
                    <a:pt x="417017" y="204787"/>
                  </a:lnTo>
                  <a:lnTo>
                    <a:pt x="417017" y="211721"/>
                  </a:lnTo>
                  <a:lnTo>
                    <a:pt x="410070" y="211721"/>
                  </a:lnTo>
                  <a:lnTo>
                    <a:pt x="410070" y="212737"/>
                  </a:lnTo>
                  <a:lnTo>
                    <a:pt x="417017" y="212737"/>
                  </a:lnTo>
                  <a:lnTo>
                    <a:pt x="417017" y="219684"/>
                  </a:lnTo>
                  <a:lnTo>
                    <a:pt x="418033" y="219684"/>
                  </a:lnTo>
                  <a:lnTo>
                    <a:pt x="418033" y="212737"/>
                  </a:lnTo>
                  <a:lnTo>
                    <a:pt x="424967" y="212737"/>
                  </a:lnTo>
                  <a:lnTo>
                    <a:pt x="424967" y="211721"/>
                  </a:lnTo>
                  <a:close/>
                </a:path>
                <a:path w="425450" h="425450">
                  <a:moveTo>
                    <a:pt x="424967" y="109842"/>
                  </a:moveTo>
                  <a:lnTo>
                    <a:pt x="418033" y="109842"/>
                  </a:lnTo>
                  <a:lnTo>
                    <a:pt x="418033" y="102908"/>
                  </a:lnTo>
                  <a:lnTo>
                    <a:pt x="417017" y="102908"/>
                  </a:lnTo>
                  <a:lnTo>
                    <a:pt x="417017" y="109842"/>
                  </a:lnTo>
                  <a:lnTo>
                    <a:pt x="410070" y="109842"/>
                  </a:lnTo>
                  <a:lnTo>
                    <a:pt x="410070" y="110858"/>
                  </a:lnTo>
                  <a:lnTo>
                    <a:pt x="417017" y="110858"/>
                  </a:lnTo>
                  <a:lnTo>
                    <a:pt x="417017" y="117805"/>
                  </a:lnTo>
                  <a:lnTo>
                    <a:pt x="418033" y="117805"/>
                  </a:lnTo>
                  <a:lnTo>
                    <a:pt x="418033" y="110858"/>
                  </a:lnTo>
                  <a:lnTo>
                    <a:pt x="424967" y="110858"/>
                  </a:lnTo>
                  <a:lnTo>
                    <a:pt x="424967" y="109842"/>
                  </a:lnTo>
                  <a:close/>
                </a:path>
                <a:path w="425450" h="425450">
                  <a:moveTo>
                    <a:pt x="424967" y="7454"/>
                  </a:moveTo>
                  <a:lnTo>
                    <a:pt x="418033" y="7454"/>
                  </a:lnTo>
                  <a:lnTo>
                    <a:pt x="418033" y="508"/>
                  </a:lnTo>
                  <a:lnTo>
                    <a:pt x="417017" y="508"/>
                  </a:lnTo>
                  <a:lnTo>
                    <a:pt x="417017" y="7454"/>
                  </a:lnTo>
                  <a:lnTo>
                    <a:pt x="410070" y="7454"/>
                  </a:lnTo>
                  <a:lnTo>
                    <a:pt x="410070" y="8470"/>
                  </a:lnTo>
                  <a:lnTo>
                    <a:pt x="417017" y="8470"/>
                  </a:lnTo>
                  <a:lnTo>
                    <a:pt x="417017" y="15417"/>
                  </a:lnTo>
                  <a:lnTo>
                    <a:pt x="418033" y="15417"/>
                  </a:lnTo>
                  <a:lnTo>
                    <a:pt x="418033" y="8470"/>
                  </a:lnTo>
                  <a:lnTo>
                    <a:pt x="424967" y="8470"/>
                  </a:lnTo>
                  <a:lnTo>
                    <a:pt x="424967" y="7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60883" y="2941497"/>
              <a:ext cx="237159" cy="141732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6560883" y="2941497"/>
              <a:ext cx="522605" cy="167640"/>
            </a:xfrm>
            <a:custGeom>
              <a:avLst/>
              <a:gdLst/>
              <a:ahLst/>
              <a:cxnLst/>
              <a:rect l="l" t="t" r="r" b="b"/>
              <a:pathLst>
                <a:path w="522604" h="167639">
                  <a:moveTo>
                    <a:pt x="19723" y="0"/>
                  </a:moveTo>
                  <a:lnTo>
                    <a:pt x="15709" y="0"/>
                  </a:lnTo>
                  <a:lnTo>
                    <a:pt x="10642" y="1905"/>
                  </a:lnTo>
                  <a:lnTo>
                    <a:pt x="5397" y="3962"/>
                  </a:lnTo>
                  <a:lnTo>
                    <a:pt x="0" y="6159"/>
                  </a:lnTo>
                  <a:lnTo>
                    <a:pt x="0" y="7670"/>
                  </a:lnTo>
                  <a:lnTo>
                    <a:pt x="6858" y="4889"/>
                  </a:lnTo>
                  <a:lnTo>
                    <a:pt x="13423" y="2311"/>
                  </a:lnTo>
                  <a:lnTo>
                    <a:pt x="19723" y="0"/>
                  </a:lnTo>
                  <a:close/>
                </a:path>
                <a:path w="522604" h="167639">
                  <a:moveTo>
                    <a:pt x="263029" y="97739"/>
                  </a:moveTo>
                  <a:lnTo>
                    <a:pt x="262674" y="93040"/>
                  </a:lnTo>
                  <a:lnTo>
                    <a:pt x="261099" y="91401"/>
                  </a:lnTo>
                  <a:lnTo>
                    <a:pt x="199986" y="65925"/>
                  </a:lnTo>
                  <a:lnTo>
                    <a:pt x="170141" y="51435"/>
                  </a:lnTo>
                  <a:lnTo>
                    <a:pt x="143459" y="34188"/>
                  </a:lnTo>
                  <a:lnTo>
                    <a:pt x="121805" y="12928"/>
                  </a:lnTo>
                  <a:lnTo>
                    <a:pt x="117843" y="7861"/>
                  </a:lnTo>
                  <a:lnTo>
                    <a:pt x="113792" y="3568"/>
                  </a:lnTo>
                  <a:lnTo>
                    <a:pt x="109550" y="0"/>
                  </a:lnTo>
                  <a:lnTo>
                    <a:pt x="107365" y="0"/>
                  </a:lnTo>
                  <a:lnTo>
                    <a:pt x="111937" y="3683"/>
                  </a:lnTo>
                  <a:lnTo>
                    <a:pt x="116370" y="8229"/>
                  </a:lnTo>
                  <a:lnTo>
                    <a:pt x="169341" y="52590"/>
                  </a:lnTo>
                  <a:lnTo>
                    <a:pt x="260019" y="92456"/>
                  </a:lnTo>
                  <a:lnTo>
                    <a:pt x="261327" y="93700"/>
                  </a:lnTo>
                  <a:lnTo>
                    <a:pt x="212229" y="120281"/>
                  </a:lnTo>
                  <a:lnTo>
                    <a:pt x="148996" y="136842"/>
                  </a:lnTo>
                  <a:lnTo>
                    <a:pt x="85661" y="146342"/>
                  </a:lnTo>
                  <a:lnTo>
                    <a:pt x="64236" y="146278"/>
                  </a:lnTo>
                  <a:lnTo>
                    <a:pt x="51130" y="142913"/>
                  </a:lnTo>
                  <a:lnTo>
                    <a:pt x="40576" y="138277"/>
                  </a:lnTo>
                  <a:lnTo>
                    <a:pt x="28232" y="135166"/>
                  </a:lnTo>
                  <a:lnTo>
                    <a:pt x="14554" y="133070"/>
                  </a:lnTo>
                  <a:lnTo>
                    <a:pt x="0" y="131470"/>
                  </a:lnTo>
                  <a:lnTo>
                    <a:pt x="0" y="132867"/>
                  </a:lnTo>
                  <a:lnTo>
                    <a:pt x="14401" y="134454"/>
                  </a:lnTo>
                  <a:lnTo>
                    <a:pt x="27914" y="136525"/>
                  </a:lnTo>
                  <a:lnTo>
                    <a:pt x="40081" y="139573"/>
                  </a:lnTo>
                  <a:lnTo>
                    <a:pt x="50431" y="144106"/>
                  </a:lnTo>
                  <a:lnTo>
                    <a:pt x="55156" y="146888"/>
                  </a:lnTo>
                  <a:lnTo>
                    <a:pt x="63576" y="148107"/>
                  </a:lnTo>
                  <a:lnTo>
                    <a:pt x="74383" y="148107"/>
                  </a:lnTo>
                  <a:lnTo>
                    <a:pt x="119672" y="143764"/>
                  </a:lnTo>
                  <a:lnTo>
                    <a:pt x="172631" y="132867"/>
                  </a:lnTo>
                  <a:lnTo>
                    <a:pt x="221538" y="118656"/>
                  </a:lnTo>
                  <a:lnTo>
                    <a:pt x="254698" y="104317"/>
                  </a:lnTo>
                  <a:lnTo>
                    <a:pt x="260375" y="100787"/>
                  </a:lnTo>
                  <a:lnTo>
                    <a:pt x="263029" y="97739"/>
                  </a:lnTo>
                  <a:close/>
                </a:path>
                <a:path w="522604" h="167639">
                  <a:moveTo>
                    <a:pt x="288886" y="98793"/>
                  </a:moveTo>
                  <a:lnTo>
                    <a:pt x="288480" y="93764"/>
                  </a:lnTo>
                  <a:lnTo>
                    <a:pt x="286715" y="91973"/>
                  </a:lnTo>
                  <a:lnTo>
                    <a:pt x="221183" y="65112"/>
                  </a:lnTo>
                  <a:lnTo>
                    <a:pt x="187744" y="48907"/>
                  </a:lnTo>
                  <a:lnTo>
                    <a:pt x="157848" y="29260"/>
                  </a:lnTo>
                  <a:lnTo>
                    <a:pt x="133591" y="4546"/>
                  </a:lnTo>
                  <a:lnTo>
                    <a:pt x="130009" y="0"/>
                  </a:lnTo>
                  <a:lnTo>
                    <a:pt x="128168" y="0"/>
                  </a:lnTo>
                  <a:lnTo>
                    <a:pt x="156895" y="30289"/>
                  </a:lnTo>
                  <a:lnTo>
                    <a:pt x="220535" y="66357"/>
                  </a:lnTo>
                  <a:lnTo>
                    <a:pt x="285648" y="93040"/>
                  </a:lnTo>
                  <a:lnTo>
                    <a:pt x="287134" y="94424"/>
                  </a:lnTo>
                  <a:lnTo>
                    <a:pt x="233222" y="123596"/>
                  </a:lnTo>
                  <a:lnTo>
                    <a:pt x="162496" y="142024"/>
                  </a:lnTo>
                  <a:lnTo>
                    <a:pt x="123558" y="149098"/>
                  </a:lnTo>
                  <a:lnTo>
                    <a:pt x="91452" y="152654"/>
                  </a:lnTo>
                  <a:lnTo>
                    <a:pt x="67424" y="152603"/>
                  </a:lnTo>
                  <a:lnTo>
                    <a:pt x="52717" y="148869"/>
                  </a:lnTo>
                  <a:lnTo>
                    <a:pt x="41783" y="144043"/>
                  </a:lnTo>
                  <a:lnTo>
                    <a:pt x="29070" y="140754"/>
                  </a:lnTo>
                  <a:lnTo>
                    <a:pt x="14998" y="138531"/>
                  </a:lnTo>
                  <a:lnTo>
                    <a:pt x="0" y="136893"/>
                  </a:lnTo>
                  <a:lnTo>
                    <a:pt x="0" y="138290"/>
                  </a:lnTo>
                  <a:lnTo>
                    <a:pt x="14846" y="139915"/>
                  </a:lnTo>
                  <a:lnTo>
                    <a:pt x="28740" y="142113"/>
                  </a:lnTo>
                  <a:lnTo>
                    <a:pt x="41275" y="145351"/>
                  </a:lnTo>
                  <a:lnTo>
                    <a:pt x="56540" y="151993"/>
                  </a:lnTo>
                  <a:lnTo>
                    <a:pt x="62547" y="153339"/>
                  </a:lnTo>
                  <a:lnTo>
                    <a:pt x="69977" y="154152"/>
                  </a:lnTo>
                  <a:lnTo>
                    <a:pt x="78727" y="154419"/>
                  </a:lnTo>
                  <a:lnTo>
                    <a:pt x="95529" y="153733"/>
                  </a:lnTo>
                  <a:lnTo>
                    <a:pt x="137845" y="148196"/>
                  </a:lnTo>
                  <a:lnTo>
                    <a:pt x="200050" y="134620"/>
                  </a:lnTo>
                  <a:lnTo>
                    <a:pt x="261289" y="115011"/>
                  </a:lnTo>
                  <a:lnTo>
                    <a:pt x="286105" y="102044"/>
                  </a:lnTo>
                  <a:lnTo>
                    <a:pt x="288886" y="98793"/>
                  </a:lnTo>
                  <a:close/>
                </a:path>
                <a:path w="522604" h="167639">
                  <a:moveTo>
                    <a:pt x="314756" y="99834"/>
                  </a:moveTo>
                  <a:lnTo>
                    <a:pt x="314286" y="94475"/>
                  </a:lnTo>
                  <a:lnTo>
                    <a:pt x="312343" y="92544"/>
                  </a:lnTo>
                  <a:lnTo>
                    <a:pt x="242824" y="64427"/>
                  </a:lnTo>
                  <a:lnTo>
                    <a:pt x="207086" y="47320"/>
                  </a:lnTo>
                  <a:lnTo>
                    <a:pt x="174879" y="26428"/>
                  </a:lnTo>
                  <a:lnTo>
                    <a:pt x="148259" y="0"/>
                  </a:lnTo>
                  <a:lnTo>
                    <a:pt x="146507" y="0"/>
                  </a:lnTo>
                  <a:lnTo>
                    <a:pt x="205816" y="48209"/>
                  </a:lnTo>
                  <a:lnTo>
                    <a:pt x="241909" y="65544"/>
                  </a:lnTo>
                  <a:lnTo>
                    <a:pt x="279501" y="80810"/>
                  </a:lnTo>
                  <a:lnTo>
                    <a:pt x="311289" y="93624"/>
                  </a:lnTo>
                  <a:lnTo>
                    <a:pt x="312940" y="95148"/>
                  </a:lnTo>
                  <a:lnTo>
                    <a:pt x="254292" y="126847"/>
                  </a:lnTo>
                  <a:lnTo>
                    <a:pt x="217220" y="137515"/>
                  </a:lnTo>
                  <a:lnTo>
                    <a:pt x="176072" y="147167"/>
                  </a:lnTo>
                  <a:lnTo>
                    <a:pt x="135699" y="154546"/>
                  </a:lnTo>
                  <a:lnTo>
                    <a:pt x="84937" y="159385"/>
                  </a:lnTo>
                  <a:lnTo>
                    <a:pt x="71704" y="158978"/>
                  </a:lnTo>
                  <a:lnTo>
                    <a:pt x="61442" y="157467"/>
                  </a:lnTo>
                  <a:lnTo>
                    <a:pt x="54305" y="154825"/>
                  </a:lnTo>
                  <a:lnTo>
                    <a:pt x="42976" y="149821"/>
                  </a:lnTo>
                  <a:lnTo>
                    <a:pt x="29895" y="146354"/>
                  </a:lnTo>
                  <a:lnTo>
                    <a:pt x="15443" y="143992"/>
                  </a:lnTo>
                  <a:lnTo>
                    <a:pt x="0" y="142278"/>
                  </a:lnTo>
                  <a:lnTo>
                    <a:pt x="0" y="143675"/>
                  </a:lnTo>
                  <a:lnTo>
                    <a:pt x="15278" y="145376"/>
                  </a:lnTo>
                  <a:lnTo>
                    <a:pt x="29578" y="147701"/>
                  </a:lnTo>
                  <a:lnTo>
                    <a:pt x="42481" y="151117"/>
                  </a:lnTo>
                  <a:lnTo>
                    <a:pt x="58750" y="158191"/>
                  </a:lnTo>
                  <a:lnTo>
                    <a:pt x="65430" y="159677"/>
                  </a:lnTo>
                  <a:lnTo>
                    <a:pt x="73507" y="160540"/>
                  </a:lnTo>
                  <a:lnTo>
                    <a:pt x="82854" y="160820"/>
                  </a:lnTo>
                  <a:lnTo>
                    <a:pt x="126606" y="157314"/>
                  </a:lnTo>
                  <a:lnTo>
                    <a:pt x="178358" y="148145"/>
                  </a:lnTo>
                  <a:lnTo>
                    <a:pt x="230517" y="135369"/>
                  </a:lnTo>
                  <a:lnTo>
                    <a:pt x="275463" y="121056"/>
                  </a:lnTo>
                  <a:lnTo>
                    <a:pt x="311848" y="103263"/>
                  </a:lnTo>
                  <a:lnTo>
                    <a:pt x="314756" y="99834"/>
                  </a:lnTo>
                  <a:close/>
                </a:path>
                <a:path w="522604" h="167639">
                  <a:moveTo>
                    <a:pt x="340614" y="100863"/>
                  </a:moveTo>
                  <a:lnTo>
                    <a:pt x="340093" y="95173"/>
                  </a:lnTo>
                  <a:lnTo>
                    <a:pt x="337985" y="93116"/>
                  </a:lnTo>
                  <a:lnTo>
                    <a:pt x="282740" y="71234"/>
                  </a:lnTo>
                  <a:lnTo>
                    <a:pt x="261797" y="62598"/>
                  </a:lnTo>
                  <a:lnTo>
                    <a:pt x="221665" y="43141"/>
                  </a:lnTo>
                  <a:lnTo>
                    <a:pt x="177965" y="11747"/>
                  </a:lnTo>
                  <a:lnTo>
                    <a:pt x="166712" y="0"/>
                  </a:lnTo>
                  <a:lnTo>
                    <a:pt x="164871" y="0"/>
                  </a:lnTo>
                  <a:lnTo>
                    <a:pt x="204304" y="34226"/>
                  </a:lnTo>
                  <a:lnTo>
                    <a:pt x="240665" y="54559"/>
                  </a:lnTo>
                  <a:lnTo>
                    <a:pt x="282206" y="72529"/>
                  </a:lnTo>
                  <a:lnTo>
                    <a:pt x="336931" y="94195"/>
                  </a:lnTo>
                  <a:lnTo>
                    <a:pt x="338759" y="95859"/>
                  </a:lnTo>
                  <a:lnTo>
                    <a:pt x="275336" y="130111"/>
                  </a:lnTo>
                  <a:lnTo>
                    <a:pt x="234772" y="141757"/>
                  </a:lnTo>
                  <a:lnTo>
                    <a:pt x="189623" y="152323"/>
                  </a:lnTo>
                  <a:lnTo>
                    <a:pt x="145313" y="160401"/>
                  </a:lnTo>
                  <a:lnTo>
                    <a:pt x="107175" y="164896"/>
                  </a:lnTo>
                  <a:lnTo>
                    <a:pt x="89560" y="165722"/>
                  </a:lnTo>
                  <a:lnTo>
                    <a:pt x="75018" y="165303"/>
                  </a:lnTo>
                  <a:lnTo>
                    <a:pt x="63728" y="163652"/>
                  </a:lnTo>
                  <a:lnTo>
                    <a:pt x="55892" y="160782"/>
                  </a:lnTo>
                  <a:lnTo>
                    <a:pt x="44183" y="155587"/>
                  </a:lnTo>
                  <a:lnTo>
                    <a:pt x="30721" y="151955"/>
                  </a:lnTo>
                  <a:lnTo>
                    <a:pt x="15875" y="149440"/>
                  </a:lnTo>
                  <a:lnTo>
                    <a:pt x="0" y="147650"/>
                  </a:lnTo>
                  <a:lnTo>
                    <a:pt x="0" y="149047"/>
                  </a:lnTo>
                  <a:lnTo>
                    <a:pt x="15709" y="150825"/>
                  </a:lnTo>
                  <a:lnTo>
                    <a:pt x="30391" y="153301"/>
                  </a:lnTo>
                  <a:lnTo>
                    <a:pt x="43675" y="156895"/>
                  </a:lnTo>
                  <a:lnTo>
                    <a:pt x="60617" y="164261"/>
                  </a:lnTo>
                  <a:lnTo>
                    <a:pt x="67830" y="165862"/>
                  </a:lnTo>
                  <a:lnTo>
                    <a:pt x="76708" y="166814"/>
                  </a:lnTo>
                  <a:lnTo>
                    <a:pt x="87210" y="167132"/>
                  </a:lnTo>
                  <a:lnTo>
                    <a:pt x="107670" y="166281"/>
                  </a:lnTo>
                  <a:lnTo>
                    <a:pt x="159385" y="159550"/>
                  </a:lnTo>
                  <a:lnTo>
                    <a:pt x="235178" y="143103"/>
                  </a:lnTo>
                  <a:lnTo>
                    <a:pt x="275856" y="131406"/>
                  </a:lnTo>
                  <a:lnTo>
                    <a:pt x="331076" y="108673"/>
                  </a:lnTo>
                  <a:lnTo>
                    <a:pt x="337591" y="104482"/>
                  </a:lnTo>
                  <a:lnTo>
                    <a:pt x="340614" y="100863"/>
                  </a:lnTo>
                  <a:close/>
                </a:path>
                <a:path w="522604" h="167639">
                  <a:moveTo>
                    <a:pt x="522465" y="57353"/>
                  </a:moveTo>
                  <a:lnTo>
                    <a:pt x="497052" y="75780"/>
                  </a:lnTo>
                  <a:lnTo>
                    <a:pt x="471830" y="87820"/>
                  </a:lnTo>
                  <a:lnTo>
                    <a:pt x="448322" y="94310"/>
                  </a:lnTo>
                  <a:lnTo>
                    <a:pt x="428091" y="96050"/>
                  </a:lnTo>
                  <a:lnTo>
                    <a:pt x="404837" y="94754"/>
                  </a:lnTo>
                  <a:lnTo>
                    <a:pt x="359702" y="87223"/>
                  </a:lnTo>
                  <a:lnTo>
                    <a:pt x="319786" y="74358"/>
                  </a:lnTo>
                  <a:lnTo>
                    <a:pt x="269989" y="47967"/>
                  </a:lnTo>
                  <a:lnTo>
                    <a:pt x="239534" y="23266"/>
                  </a:lnTo>
                  <a:lnTo>
                    <a:pt x="220243" y="0"/>
                  </a:lnTo>
                  <a:lnTo>
                    <a:pt x="218630" y="0"/>
                  </a:lnTo>
                  <a:lnTo>
                    <a:pt x="252209" y="36487"/>
                  </a:lnTo>
                  <a:lnTo>
                    <a:pt x="285013" y="59029"/>
                  </a:lnTo>
                  <a:lnTo>
                    <a:pt x="337540" y="82321"/>
                  </a:lnTo>
                  <a:lnTo>
                    <a:pt x="381774" y="93179"/>
                  </a:lnTo>
                  <a:lnTo>
                    <a:pt x="429755" y="97459"/>
                  </a:lnTo>
                  <a:lnTo>
                    <a:pt x="449846" y="95440"/>
                  </a:lnTo>
                  <a:lnTo>
                    <a:pt x="472935" y="88887"/>
                  </a:lnTo>
                  <a:lnTo>
                    <a:pt x="497611" y="77063"/>
                  </a:lnTo>
                  <a:lnTo>
                    <a:pt x="522465" y="59207"/>
                  </a:lnTo>
                  <a:lnTo>
                    <a:pt x="522465" y="57353"/>
                  </a:lnTo>
                  <a:close/>
                </a:path>
                <a:path w="522604" h="167639">
                  <a:moveTo>
                    <a:pt x="522465" y="45453"/>
                  </a:moveTo>
                  <a:lnTo>
                    <a:pt x="480517" y="73914"/>
                  </a:lnTo>
                  <a:lnTo>
                    <a:pt x="443979" y="85775"/>
                  </a:lnTo>
                  <a:lnTo>
                    <a:pt x="422427" y="87452"/>
                  </a:lnTo>
                  <a:lnTo>
                    <a:pt x="401510" y="85940"/>
                  </a:lnTo>
                  <a:lnTo>
                    <a:pt x="361086" y="78689"/>
                  </a:lnTo>
                  <a:lnTo>
                    <a:pt x="309905" y="59880"/>
                  </a:lnTo>
                  <a:lnTo>
                    <a:pt x="269989" y="34899"/>
                  </a:lnTo>
                  <a:lnTo>
                    <a:pt x="238899" y="2667"/>
                  </a:lnTo>
                  <a:lnTo>
                    <a:pt x="237223" y="0"/>
                  </a:lnTo>
                  <a:lnTo>
                    <a:pt x="235572" y="0"/>
                  </a:lnTo>
                  <a:lnTo>
                    <a:pt x="265315" y="32931"/>
                  </a:lnTo>
                  <a:lnTo>
                    <a:pt x="309283" y="61137"/>
                  </a:lnTo>
                  <a:lnTo>
                    <a:pt x="360743" y="80035"/>
                  </a:lnTo>
                  <a:lnTo>
                    <a:pt x="401358" y="87325"/>
                  </a:lnTo>
                  <a:lnTo>
                    <a:pt x="425513" y="88912"/>
                  </a:lnTo>
                  <a:lnTo>
                    <a:pt x="435457" y="88392"/>
                  </a:lnTo>
                  <a:lnTo>
                    <a:pt x="481114" y="75184"/>
                  </a:lnTo>
                  <a:lnTo>
                    <a:pt x="522465" y="47345"/>
                  </a:lnTo>
                  <a:lnTo>
                    <a:pt x="522465" y="45453"/>
                  </a:lnTo>
                  <a:close/>
                </a:path>
                <a:path w="522604" h="167639">
                  <a:moveTo>
                    <a:pt x="522465" y="33731"/>
                  </a:moveTo>
                  <a:lnTo>
                    <a:pt x="482828" y="62649"/>
                  </a:lnTo>
                  <a:lnTo>
                    <a:pt x="435381" y="77978"/>
                  </a:lnTo>
                  <a:lnTo>
                    <a:pt x="416763" y="78854"/>
                  </a:lnTo>
                  <a:lnTo>
                    <a:pt x="398183" y="77152"/>
                  </a:lnTo>
                  <a:lnTo>
                    <a:pt x="345427" y="64960"/>
                  </a:lnTo>
                  <a:lnTo>
                    <a:pt x="304495" y="46126"/>
                  </a:lnTo>
                  <a:lnTo>
                    <a:pt x="273608" y="23279"/>
                  </a:lnTo>
                  <a:lnTo>
                    <a:pt x="254076" y="0"/>
                  </a:lnTo>
                  <a:lnTo>
                    <a:pt x="252450" y="0"/>
                  </a:lnTo>
                  <a:lnTo>
                    <a:pt x="281635" y="32067"/>
                  </a:lnTo>
                  <a:lnTo>
                    <a:pt x="316788" y="54432"/>
                  </a:lnTo>
                  <a:lnTo>
                    <a:pt x="362089" y="71539"/>
                  </a:lnTo>
                  <a:lnTo>
                    <a:pt x="419709" y="80378"/>
                  </a:lnTo>
                  <a:lnTo>
                    <a:pt x="421322" y="80378"/>
                  </a:lnTo>
                  <a:lnTo>
                    <a:pt x="461695" y="73113"/>
                  </a:lnTo>
                  <a:lnTo>
                    <a:pt x="508977" y="47548"/>
                  </a:lnTo>
                  <a:lnTo>
                    <a:pt x="522465" y="35699"/>
                  </a:lnTo>
                  <a:lnTo>
                    <a:pt x="522465" y="33731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30047" y="2941497"/>
              <a:ext cx="253301" cy="71932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6691706" y="3211588"/>
              <a:ext cx="392430" cy="252729"/>
            </a:xfrm>
            <a:custGeom>
              <a:avLst/>
              <a:gdLst/>
              <a:ahLst/>
              <a:cxnLst/>
              <a:rect l="l" t="t" r="r" b="b"/>
              <a:pathLst>
                <a:path w="392429" h="252729">
                  <a:moveTo>
                    <a:pt x="391642" y="81978"/>
                  </a:moveTo>
                  <a:lnTo>
                    <a:pt x="357060" y="77647"/>
                  </a:lnTo>
                  <a:lnTo>
                    <a:pt x="348564" y="77939"/>
                  </a:lnTo>
                  <a:lnTo>
                    <a:pt x="339928" y="78790"/>
                  </a:lnTo>
                  <a:lnTo>
                    <a:pt x="332562" y="79616"/>
                  </a:lnTo>
                  <a:lnTo>
                    <a:pt x="313855" y="81978"/>
                  </a:lnTo>
                  <a:lnTo>
                    <a:pt x="307276" y="82257"/>
                  </a:lnTo>
                  <a:lnTo>
                    <a:pt x="300951" y="81699"/>
                  </a:lnTo>
                  <a:lnTo>
                    <a:pt x="300443" y="81699"/>
                  </a:lnTo>
                  <a:lnTo>
                    <a:pt x="289560" y="79819"/>
                  </a:lnTo>
                  <a:lnTo>
                    <a:pt x="285508" y="79057"/>
                  </a:lnTo>
                  <a:lnTo>
                    <a:pt x="249313" y="66992"/>
                  </a:lnTo>
                  <a:lnTo>
                    <a:pt x="228930" y="61328"/>
                  </a:lnTo>
                  <a:lnTo>
                    <a:pt x="219341" y="59829"/>
                  </a:lnTo>
                  <a:lnTo>
                    <a:pt x="210642" y="58483"/>
                  </a:lnTo>
                  <a:lnTo>
                    <a:pt x="197231" y="60452"/>
                  </a:lnTo>
                  <a:lnTo>
                    <a:pt x="182702" y="66497"/>
                  </a:lnTo>
                  <a:lnTo>
                    <a:pt x="169227" y="70104"/>
                  </a:lnTo>
                  <a:lnTo>
                    <a:pt x="157238" y="72034"/>
                  </a:lnTo>
                  <a:lnTo>
                    <a:pt x="147142" y="73012"/>
                  </a:lnTo>
                  <a:lnTo>
                    <a:pt x="134785" y="74066"/>
                  </a:lnTo>
                  <a:lnTo>
                    <a:pt x="132943" y="77355"/>
                  </a:lnTo>
                  <a:lnTo>
                    <a:pt x="133032" y="78524"/>
                  </a:lnTo>
                  <a:lnTo>
                    <a:pt x="133451" y="79362"/>
                  </a:lnTo>
                  <a:lnTo>
                    <a:pt x="133565" y="79616"/>
                  </a:lnTo>
                  <a:lnTo>
                    <a:pt x="133680" y="79819"/>
                  </a:lnTo>
                  <a:lnTo>
                    <a:pt x="133769" y="79984"/>
                  </a:lnTo>
                  <a:lnTo>
                    <a:pt x="138455" y="86766"/>
                  </a:lnTo>
                  <a:lnTo>
                    <a:pt x="145364" y="93319"/>
                  </a:lnTo>
                  <a:lnTo>
                    <a:pt x="154432" y="100203"/>
                  </a:lnTo>
                  <a:lnTo>
                    <a:pt x="182448" y="119646"/>
                  </a:lnTo>
                  <a:lnTo>
                    <a:pt x="202095" y="134366"/>
                  </a:lnTo>
                  <a:lnTo>
                    <a:pt x="249643" y="177241"/>
                  </a:lnTo>
                  <a:lnTo>
                    <a:pt x="284467" y="224269"/>
                  </a:lnTo>
                  <a:lnTo>
                    <a:pt x="291325" y="233984"/>
                  </a:lnTo>
                  <a:lnTo>
                    <a:pt x="298526" y="243255"/>
                  </a:lnTo>
                  <a:lnTo>
                    <a:pt x="298653" y="243420"/>
                  </a:lnTo>
                  <a:lnTo>
                    <a:pt x="306641" y="252361"/>
                  </a:lnTo>
                  <a:lnTo>
                    <a:pt x="308597" y="252361"/>
                  </a:lnTo>
                  <a:lnTo>
                    <a:pt x="300342" y="243255"/>
                  </a:lnTo>
                  <a:lnTo>
                    <a:pt x="292798" y="233629"/>
                  </a:lnTo>
                  <a:lnTo>
                    <a:pt x="285762" y="223685"/>
                  </a:lnTo>
                  <a:lnTo>
                    <a:pt x="272491" y="203936"/>
                  </a:lnTo>
                  <a:lnTo>
                    <a:pt x="265696" y="194297"/>
                  </a:lnTo>
                  <a:lnTo>
                    <a:pt x="225425" y="152171"/>
                  </a:lnTo>
                  <a:lnTo>
                    <a:pt x="183273" y="118516"/>
                  </a:lnTo>
                  <a:lnTo>
                    <a:pt x="155346" y="99136"/>
                  </a:lnTo>
                  <a:lnTo>
                    <a:pt x="146392" y="92354"/>
                  </a:lnTo>
                  <a:lnTo>
                    <a:pt x="134404" y="77647"/>
                  </a:lnTo>
                  <a:lnTo>
                    <a:pt x="134531" y="77355"/>
                  </a:lnTo>
                  <a:lnTo>
                    <a:pt x="135636" y="75387"/>
                  </a:lnTo>
                  <a:lnTo>
                    <a:pt x="147256" y="74396"/>
                  </a:lnTo>
                  <a:lnTo>
                    <a:pt x="156489" y="73494"/>
                  </a:lnTo>
                  <a:lnTo>
                    <a:pt x="156857" y="73494"/>
                  </a:lnTo>
                  <a:lnTo>
                    <a:pt x="169545" y="71462"/>
                  </a:lnTo>
                  <a:lnTo>
                    <a:pt x="183159" y="67818"/>
                  </a:lnTo>
                  <a:lnTo>
                    <a:pt x="197866" y="61696"/>
                  </a:lnTo>
                  <a:lnTo>
                    <a:pt x="200342" y="60452"/>
                  </a:lnTo>
                  <a:lnTo>
                    <a:pt x="200063" y="60452"/>
                  </a:lnTo>
                  <a:lnTo>
                    <a:pt x="203962" y="59829"/>
                  </a:lnTo>
                  <a:lnTo>
                    <a:pt x="208076" y="59829"/>
                  </a:lnTo>
                  <a:lnTo>
                    <a:pt x="221907" y="61328"/>
                  </a:lnTo>
                  <a:lnTo>
                    <a:pt x="237540" y="64998"/>
                  </a:lnTo>
                  <a:lnTo>
                    <a:pt x="253682" y="69850"/>
                  </a:lnTo>
                  <a:lnTo>
                    <a:pt x="285140" y="80416"/>
                  </a:lnTo>
                  <a:lnTo>
                    <a:pt x="289293" y="81191"/>
                  </a:lnTo>
                  <a:lnTo>
                    <a:pt x="299847" y="83007"/>
                  </a:lnTo>
                  <a:lnTo>
                    <a:pt x="307352" y="83642"/>
                  </a:lnTo>
                  <a:lnTo>
                    <a:pt x="313474" y="83375"/>
                  </a:lnTo>
                  <a:lnTo>
                    <a:pt x="313855" y="83375"/>
                  </a:lnTo>
                  <a:lnTo>
                    <a:pt x="322173" y="82346"/>
                  </a:lnTo>
                  <a:lnTo>
                    <a:pt x="332549" y="81013"/>
                  </a:lnTo>
                  <a:lnTo>
                    <a:pt x="340067" y="80175"/>
                  </a:lnTo>
                  <a:lnTo>
                    <a:pt x="348284" y="79362"/>
                  </a:lnTo>
                  <a:lnTo>
                    <a:pt x="347548" y="79362"/>
                  </a:lnTo>
                  <a:lnTo>
                    <a:pt x="356552" y="79057"/>
                  </a:lnTo>
                  <a:lnTo>
                    <a:pt x="357517" y="79057"/>
                  </a:lnTo>
                  <a:lnTo>
                    <a:pt x="367499" y="79616"/>
                  </a:lnTo>
                  <a:lnTo>
                    <a:pt x="378904" y="81013"/>
                  </a:lnTo>
                  <a:lnTo>
                    <a:pt x="391642" y="83375"/>
                  </a:lnTo>
                  <a:lnTo>
                    <a:pt x="391642" y="81978"/>
                  </a:lnTo>
                  <a:close/>
                </a:path>
                <a:path w="392429" h="252729">
                  <a:moveTo>
                    <a:pt x="391642" y="69494"/>
                  </a:moveTo>
                  <a:lnTo>
                    <a:pt x="377850" y="67005"/>
                  </a:lnTo>
                  <a:lnTo>
                    <a:pt x="372808" y="66408"/>
                  </a:lnTo>
                  <a:lnTo>
                    <a:pt x="365315" y="65519"/>
                  </a:lnTo>
                  <a:lnTo>
                    <a:pt x="354317" y="65011"/>
                  </a:lnTo>
                  <a:lnTo>
                    <a:pt x="342277" y="65519"/>
                  </a:lnTo>
                  <a:lnTo>
                    <a:pt x="344055" y="65519"/>
                  </a:lnTo>
                  <a:lnTo>
                    <a:pt x="332867" y="66789"/>
                  </a:lnTo>
                  <a:lnTo>
                    <a:pt x="333044" y="66789"/>
                  </a:lnTo>
                  <a:lnTo>
                    <a:pt x="324866" y="67945"/>
                  </a:lnTo>
                  <a:lnTo>
                    <a:pt x="317817" y="69100"/>
                  </a:lnTo>
                  <a:lnTo>
                    <a:pt x="305117" y="71361"/>
                  </a:lnTo>
                  <a:lnTo>
                    <a:pt x="298907" y="71843"/>
                  </a:lnTo>
                  <a:lnTo>
                    <a:pt x="291973" y="71361"/>
                  </a:lnTo>
                  <a:lnTo>
                    <a:pt x="291744" y="71361"/>
                  </a:lnTo>
                  <a:lnTo>
                    <a:pt x="281178" y="69634"/>
                  </a:lnTo>
                  <a:lnTo>
                    <a:pt x="276504" y="68770"/>
                  </a:lnTo>
                  <a:lnTo>
                    <a:pt x="235115" y="54178"/>
                  </a:lnTo>
                  <a:lnTo>
                    <a:pt x="212369" y="47434"/>
                  </a:lnTo>
                  <a:lnTo>
                    <a:pt x="199237" y="45148"/>
                  </a:lnTo>
                  <a:lnTo>
                    <a:pt x="191833" y="43865"/>
                  </a:lnTo>
                  <a:lnTo>
                    <a:pt x="176530" y="45732"/>
                  </a:lnTo>
                  <a:lnTo>
                    <a:pt x="168287" y="49263"/>
                  </a:lnTo>
                  <a:lnTo>
                    <a:pt x="156286" y="52971"/>
                  </a:lnTo>
                  <a:lnTo>
                    <a:pt x="139103" y="56045"/>
                  </a:lnTo>
                  <a:lnTo>
                    <a:pt x="115277" y="57619"/>
                  </a:lnTo>
                  <a:lnTo>
                    <a:pt x="101650" y="57886"/>
                  </a:lnTo>
                  <a:lnTo>
                    <a:pt x="99720" y="61099"/>
                  </a:lnTo>
                  <a:lnTo>
                    <a:pt x="152908" y="106083"/>
                  </a:lnTo>
                  <a:lnTo>
                    <a:pt x="174993" y="122758"/>
                  </a:lnTo>
                  <a:lnTo>
                    <a:pt x="228498" y="172504"/>
                  </a:lnTo>
                  <a:lnTo>
                    <a:pt x="251714" y="203593"/>
                  </a:lnTo>
                  <a:lnTo>
                    <a:pt x="264833" y="224523"/>
                  </a:lnTo>
                  <a:lnTo>
                    <a:pt x="270992" y="233997"/>
                  </a:lnTo>
                  <a:lnTo>
                    <a:pt x="277482" y="243332"/>
                  </a:lnTo>
                  <a:lnTo>
                    <a:pt x="284467" y="252361"/>
                  </a:lnTo>
                  <a:lnTo>
                    <a:pt x="286270" y="252361"/>
                  </a:lnTo>
                  <a:lnTo>
                    <a:pt x="279222" y="243332"/>
                  </a:lnTo>
                  <a:lnTo>
                    <a:pt x="272491" y="233718"/>
                  </a:lnTo>
                  <a:lnTo>
                    <a:pt x="266179" y="224028"/>
                  </a:lnTo>
                  <a:lnTo>
                    <a:pt x="252869" y="202806"/>
                  </a:lnTo>
                  <a:lnTo>
                    <a:pt x="245579" y="191795"/>
                  </a:lnTo>
                  <a:lnTo>
                    <a:pt x="201155" y="143395"/>
                  </a:lnTo>
                  <a:lnTo>
                    <a:pt x="153733" y="104952"/>
                  </a:lnTo>
                  <a:lnTo>
                    <a:pt x="123126" y="83832"/>
                  </a:lnTo>
                  <a:lnTo>
                    <a:pt x="113715" y="76733"/>
                  </a:lnTo>
                  <a:lnTo>
                    <a:pt x="106565" y="69989"/>
                  </a:lnTo>
                  <a:lnTo>
                    <a:pt x="101841" y="63144"/>
                  </a:lnTo>
                  <a:lnTo>
                    <a:pt x="101155" y="61823"/>
                  </a:lnTo>
                  <a:lnTo>
                    <a:pt x="101041" y="61595"/>
                  </a:lnTo>
                  <a:lnTo>
                    <a:pt x="102450" y="59270"/>
                  </a:lnTo>
                  <a:lnTo>
                    <a:pt x="115303" y="59016"/>
                  </a:lnTo>
                  <a:lnTo>
                    <a:pt x="127342" y="58610"/>
                  </a:lnTo>
                  <a:lnTo>
                    <a:pt x="141617" y="57188"/>
                  </a:lnTo>
                  <a:lnTo>
                    <a:pt x="141909" y="57188"/>
                  </a:lnTo>
                  <a:lnTo>
                    <a:pt x="158991" y="53606"/>
                  </a:lnTo>
                  <a:lnTo>
                    <a:pt x="177114" y="47002"/>
                  </a:lnTo>
                  <a:lnTo>
                    <a:pt x="179882" y="45732"/>
                  </a:lnTo>
                  <a:lnTo>
                    <a:pt x="183603" y="45148"/>
                  </a:lnTo>
                  <a:lnTo>
                    <a:pt x="187871" y="45148"/>
                  </a:lnTo>
                  <a:lnTo>
                    <a:pt x="204254" y="47002"/>
                  </a:lnTo>
                  <a:lnTo>
                    <a:pt x="203809" y="47002"/>
                  </a:lnTo>
                  <a:lnTo>
                    <a:pt x="221335" y="51358"/>
                  </a:lnTo>
                  <a:lnTo>
                    <a:pt x="239661" y="57188"/>
                  </a:lnTo>
                  <a:lnTo>
                    <a:pt x="264337" y="65900"/>
                  </a:lnTo>
                  <a:lnTo>
                    <a:pt x="271056" y="68211"/>
                  </a:lnTo>
                  <a:lnTo>
                    <a:pt x="276720" y="69989"/>
                  </a:lnTo>
                  <a:lnTo>
                    <a:pt x="280924" y="71018"/>
                  </a:lnTo>
                  <a:lnTo>
                    <a:pt x="291579" y="72732"/>
                  </a:lnTo>
                  <a:lnTo>
                    <a:pt x="299034" y="73228"/>
                  </a:lnTo>
                  <a:lnTo>
                    <a:pt x="305371" y="72732"/>
                  </a:lnTo>
                  <a:lnTo>
                    <a:pt x="310540" y="71843"/>
                  </a:lnTo>
                  <a:lnTo>
                    <a:pt x="312470" y="71501"/>
                  </a:lnTo>
                  <a:lnTo>
                    <a:pt x="318058" y="70472"/>
                  </a:lnTo>
                  <a:lnTo>
                    <a:pt x="325069" y="69316"/>
                  </a:lnTo>
                  <a:lnTo>
                    <a:pt x="333984" y="68072"/>
                  </a:lnTo>
                  <a:lnTo>
                    <a:pt x="345274" y="66789"/>
                  </a:lnTo>
                  <a:lnTo>
                    <a:pt x="354418" y="66408"/>
                  </a:lnTo>
                  <a:lnTo>
                    <a:pt x="366966" y="67005"/>
                  </a:lnTo>
                  <a:lnTo>
                    <a:pt x="366014" y="67005"/>
                  </a:lnTo>
                  <a:lnTo>
                    <a:pt x="377888" y="68414"/>
                  </a:lnTo>
                  <a:lnTo>
                    <a:pt x="391642" y="70929"/>
                  </a:lnTo>
                  <a:lnTo>
                    <a:pt x="391642" y="69494"/>
                  </a:lnTo>
                  <a:close/>
                </a:path>
                <a:path w="392429" h="252729">
                  <a:moveTo>
                    <a:pt x="391642" y="44564"/>
                  </a:moveTo>
                  <a:lnTo>
                    <a:pt x="375831" y="41783"/>
                  </a:lnTo>
                  <a:lnTo>
                    <a:pt x="361454" y="40195"/>
                  </a:lnTo>
                  <a:lnTo>
                    <a:pt x="348843" y="39738"/>
                  </a:lnTo>
                  <a:lnTo>
                    <a:pt x="338289" y="40322"/>
                  </a:lnTo>
                  <a:lnTo>
                    <a:pt x="322694" y="42481"/>
                  </a:lnTo>
                  <a:lnTo>
                    <a:pt x="310997" y="44665"/>
                  </a:lnTo>
                  <a:lnTo>
                    <a:pt x="302374" y="46736"/>
                  </a:lnTo>
                  <a:lnTo>
                    <a:pt x="289521" y="50304"/>
                  </a:lnTo>
                  <a:lnTo>
                    <a:pt x="283337" y="51193"/>
                  </a:lnTo>
                  <a:lnTo>
                    <a:pt x="243166" y="42252"/>
                  </a:lnTo>
                  <a:lnTo>
                    <a:pt x="206971" y="28549"/>
                  </a:lnTo>
                  <a:lnTo>
                    <a:pt x="179412" y="19634"/>
                  </a:lnTo>
                  <a:lnTo>
                    <a:pt x="154279" y="14617"/>
                  </a:lnTo>
                  <a:lnTo>
                    <a:pt x="135089" y="16319"/>
                  </a:lnTo>
                  <a:lnTo>
                    <a:pt x="110540" y="23698"/>
                  </a:lnTo>
                  <a:lnTo>
                    <a:pt x="87757" y="26809"/>
                  </a:lnTo>
                  <a:lnTo>
                    <a:pt x="67716" y="27203"/>
                  </a:lnTo>
                  <a:lnTo>
                    <a:pt x="35356" y="25323"/>
                  </a:lnTo>
                  <a:lnTo>
                    <a:pt x="33248" y="28498"/>
                  </a:lnTo>
                  <a:lnTo>
                    <a:pt x="93535" y="78676"/>
                  </a:lnTo>
                  <a:lnTo>
                    <a:pt x="120523" y="99237"/>
                  </a:lnTo>
                  <a:lnTo>
                    <a:pt x="151587" y="126758"/>
                  </a:lnTo>
                  <a:lnTo>
                    <a:pt x="186207" y="163017"/>
                  </a:lnTo>
                  <a:lnTo>
                    <a:pt x="212674" y="201637"/>
                  </a:lnTo>
                  <a:lnTo>
                    <a:pt x="231292" y="234276"/>
                  </a:lnTo>
                  <a:lnTo>
                    <a:pt x="236791" y="243382"/>
                  </a:lnTo>
                  <a:lnTo>
                    <a:pt x="242570" y="252361"/>
                  </a:lnTo>
                  <a:lnTo>
                    <a:pt x="244259" y="252361"/>
                  </a:lnTo>
                  <a:lnTo>
                    <a:pt x="238340" y="243230"/>
                  </a:lnTo>
                  <a:lnTo>
                    <a:pt x="227317" y="224599"/>
                  </a:lnTo>
                  <a:lnTo>
                    <a:pt x="205587" y="187134"/>
                  </a:lnTo>
                  <a:lnTo>
                    <a:pt x="152539" y="125755"/>
                  </a:lnTo>
                  <a:lnTo>
                    <a:pt x="121412" y="98158"/>
                  </a:lnTo>
                  <a:lnTo>
                    <a:pt x="59004" y="53403"/>
                  </a:lnTo>
                  <a:lnTo>
                    <a:pt x="48552" y="45593"/>
                  </a:lnTo>
                  <a:lnTo>
                    <a:pt x="40601" y="38125"/>
                  </a:lnTo>
                  <a:lnTo>
                    <a:pt x="34810" y="29451"/>
                  </a:lnTo>
                  <a:lnTo>
                    <a:pt x="34721" y="28803"/>
                  </a:lnTo>
                  <a:lnTo>
                    <a:pt x="35547" y="27559"/>
                  </a:lnTo>
                  <a:lnTo>
                    <a:pt x="37668" y="27266"/>
                  </a:lnTo>
                  <a:lnTo>
                    <a:pt x="43624" y="27266"/>
                  </a:lnTo>
                  <a:lnTo>
                    <a:pt x="67729" y="28600"/>
                  </a:lnTo>
                  <a:lnTo>
                    <a:pt x="87909" y="28206"/>
                  </a:lnTo>
                  <a:lnTo>
                    <a:pt x="110858" y="25057"/>
                  </a:lnTo>
                  <a:lnTo>
                    <a:pt x="135610" y="17614"/>
                  </a:lnTo>
                  <a:lnTo>
                    <a:pt x="154457" y="16027"/>
                  </a:lnTo>
                  <a:lnTo>
                    <a:pt x="179324" y="21056"/>
                  </a:lnTo>
                  <a:lnTo>
                    <a:pt x="206654" y="29921"/>
                  </a:lnTo>
                  <a:lnTo>
                    <a:pt x="251612" y="46875"/>
                  </a:lnTo>
                  <a:lnTo>
                    <a:pt x="258749" y="49276"/>
                  </a:lnTo>
                  <a:lnTo>
                    <a:pt x="264172" y="50647"/>
                  </a:lnTo>
                  <a:lnTo>
                    <a:pt x="275564" y="52324"/>
                  </a:lnTo>
                  <a:lnTo>
                    <a:pt x="283540" y="52565"/>
                  </a:lnTo>
                  <a:lnTo>
                    <a:pt x="289877" y="51650"/>
                  </a:lnTo>
                  <a:lnTo>
                    <a:pt x="302729" y="48094"/>
                  </a:lnTo>
                  <a:lnTo>
                    <a:pt x="311302" y="46024"/>
                  </a:lnTo>
                  <a:lnTo>
                    <a:pt x="322935" y="43853"/>
                  </a:lnTo>
                  <a:lnTo>
                    <a:pt x="338455" y="41706"/>
                  </a:lnTo>
                  <a:lnTo>
                    <a:pt x="348957" y="41122"/>
                  </a:lnTo>
                  <a:lnTo>
                    <a:pt x="361543" y="41605"/>
                  </a:lnTo>
                  <a:lnTo>
                    <a:pt x="375869" y="43205"/>
                  </a:lnTo>
                  <a:lnTo>
                    <a:pt x="391642" y="45986"/>
                  </a:lnTo>
                  <a:lnTo>
                    <a:pt x="391642" y="44564"/>
                  </a:lnTo>
                  <a:close/>
                </a:path>
                <a:path w="392429" h="252729">
                  <a:moveTo>
                    <a:pt x="391642" y="32105"/>
                  </a:moveTo>
                  <a:lnTo>
                    <a:pt x="374815" y="29184"/>
                  </a:lnTo>
                  <a:lnTo>
                    <a:pt x="359537" y="27533"/>
                  </a:lnTo>
                  <a:lnTo>
                    <a:pt x="346113" y="27101"/>
                  </a:lnTo>
                  <a:lnTo>
                    <a:pt x="334873" y="27787"/>
                  </a:lnTo>
                  <a:lnTo>
                    <a:pt x="317411" y="30365"/>
                  </a:lnTo>
                  <a:lnTo>
                    <a:pt x="304546" y="33020"/>
                  </a:lnTo>
                  <a:lnTo>
                    <a:pt x="295262" y="35560"/>
                  </a:lnTo>
                  <a:lnTo>
                    <a:pt x="282105" y="39814"/>
                  </a:lnTo>
                  <a:lnTo>
                    <a:pt x="275780" y="40894"/>
                  </a:lnTo>
                  <a:lnTo>
                    <a:pt x="192989" y="15748"/>
                  </a:lnTo>
                  <a:lnTo>
                    <a:pt x="162991" y="5740"/>
                  </a:lnTo>
                  <a:lnTo>
                    <a:pt x="135534" y="0"/>
                  </a:lnTo>
                  <a:lnTo>
                    <a:pt x="114376" y="1612"/>
                  </a:lnTo>
                  <a:lnTo>
                    <a:pt x="86499" y="9385"/>
                  </a:lnTo>
                  <a:lnTo>
                    <a:pt x="60655" y="12280"/>
                  </a:lnTo>
                  <a:lnTo>
                    <a:pt x="37922" y="12103"/>
                  </a:lnTo>
                  <a:lnTo>
                    <a:pt x="2184" y="8991"/>
                  </a:lnTo>
                  <a:lnTo>
                    <a:pt x="0" y="12166"/>
                  </a:lnTo>
                  <a:lnTo>
                    <a:pt x="64262" y="65265"/>
                  </a:lnTo>
                  <a:lnTo>
                    <a:pt x="93637" y="87706"/>
                  </a:lnTo>
                  <a:lnTo>
                    <a:pt x="127431" y="118008"/>
                  </a:lnTo>
                  <a:lnTo>
                    <a:pt x="165061" y="158267"/>
                  </a:lnTo>
                  <a:lnTo>
                    <a:pt x="193141" y="200621"/>
                  </a:lnTo>
                  <a:lnTo>
                    <a:pt x="211683" y="234442"/>
                  </a:lnTo>
                  <a:lnTo>
                    <a:pt x="222250" y="252361"/>
                  </a:lnTo>
                  <a:lnTo>
                    <a:pt x="223888" y="252361"/>
                  </a:lnTo>
                  <a:lnTo>
                    <a:pt x="213093" y="234111"/>
                  </a:lnTo>
                  <a:lnTo>
                    <a:pt x="202996" y="215684"/>
                  </a:lnTo>
                  <a:lnTo>
                    <a:pt x="176288" y="170522"/>
                  </a:lnTo>
                  <a:lnTo>
                    <a:pt x="128409" y="117017"/>
                  </a:lnTo>
                  <a:lnTo>
                    <a:pt x="94538" y="86626"/>
                  </a:lnTo>
                  <a:lnTo>
                    <a:pt x="27025" y="38252"/>
                  </a:lnTo>
                  <a:lnTo>
                    <a:pt x="16014" y="30073"/>
                  </a:lnTo>
                  <a:lnTo>
                    <a:pt x="7645" y="22212"/>
                  </a:lnTo>
                  <a:lnTo>
                    <a:pt x="1562" y="13119"/>
                  </a:lnTo>
                  <a:lnTo>
                    <a:pt x="1473" y="12509"/>
                  </a:lnTo>
                  <a:lnTo>
                    <a:pt x="2235" y="11379"/>
                  </a:lnTo>
                  <a:lnTo>
                    <a:pt x="3962" y="11112"/>
                  </a:lnTo>
                  <a:lnTo>
                    <a:pt x="9740" y="11112"/>
                  </a:lnTo>
                  <a:lnTo>
                    <a:pt x="37909" y="13487"/>
                  </a:lnTo>
                  <a:lnTo>
                    <a:pt x="60756" y="13665"/>
                  </a:lnTo>
                  <a:lnTo>
                    <a:pt x="86791" y="10756"/>
                  </a:lnTo>
                  <a:lnTo>
                    <a:pt x="114871" y="2921"/>
                  </a:lnTo>
                  <a:lnTo>
                    <a:pt x="135686" y="1397"/>
                  </a:lnTo>
                  <a:lnTo>
                    <a:pt x="162877" y="7150"/>
                  </a:lnTo>
                  <a:lnTo>
                    <a:pt x="192646" y="17106"/>
                  </a:lnTo>
                  <a:lnTo>
                    <a:pt x="241935" y="36220"/>
                  </a:lnTo>
                  <a:lnTo>
                    <a:pt x="249834" y="38925"/>
                  </a:lnTo>
                  <a:lnTo>
                    <a:pt x="255803" y="40462"/>
                  </a:lnTo>
                  <a:lnTo>
                    <a:pt x="267690" y="42164"/>
                  </a:lnTo>
                  <a:lnTo>
                    <a:pt x="275932" y="42303"/>
                  </a:lnTo>
                  <a:lnTo>
                    <a:pt x="282397" y="41186"/>
                  </a:lnTo>
                  <a:lnTo>
                    <a:pt x="295656" y="36893"/>
                  </a:lnTo>
                  <a:lnTo>
                    <a:pt x="304888" y="34378"/>
                  </a:lnTo>
                  <a:lnTo>
                    <a:pt x="317677" y="31737"/>
                  </a:lnTo>
                  <a:lnTo>
                    <a:pt x="335051" y="29171"/>
                  </a:lnTo>
                  <a:lnTo>
                    <a:pt x="346240" y="28486"/>
                  </a:lnTo>
                  <a:lnTo>
                    <a:pt x="359613" y="28930"/>
                  </a:lnTo>
                  <a:lnTo>
                    <a:pt x="374853" y="30594"/>
                  </a:lnTo>
                  <a:lnTo>
                    <a:pt x="391642" y="33515"/>
                  </a:lnTo>
                  <a:lnTo>
                    <a:pt x="391642" y="32105"/>
                  </a:lnTo>
                  <a:close/>
                </a:path>
                <a:path w="392429" h="252729">
                  <a:moveTo>
                    <a:pt x="391820" y="57048"/>
                  </a:moveTo>
                  <a:lnTo>
                    <a:pt x="376809" y="54368"/>
                  </a:lnTo>
                  <a:lnTo>
                    <a:pt x="371449" y="53746"/>
                  </a:lnTo>
                  <a:lnTo>
                    <a:pt x="363842" y="52857"/>
                  </a:lnTo>
                  <a:lnTo>
                    <a:pt x="351993" y="52349"/>
                  </a:lnTo>
                  <a:lnTo>
                    <a:pt x="341718" y="52857"/>
                  </a:lnTo>
                  <a:lnTo>
                    <a:pt x="328104" y="54597"/>
                  </a:lnTo>
                  <a:lnTo>
                    <a:pt x="317665" y="56311"/>
                  </a:lnTo>
                  <a:lnTo>
                    <a:pt x="309765" y="57924"/>
                  </a:lnTo>
                  <a:lnTo>
                    <a:pt x="303809" y="59321"/>
                  </a:lnTo>
                  <a:lnTo>
                    <a:pt x="297738" y="60680"/>
                  </a:lnTo>
                  <a:lnTo>
                    <a:pt x="296951" y="60833"/>
                  </a:lnTo>
                  <a:lnTo>
                    <a:pt x="291033" y="61493"/>
                  </a:lnTo>
                  <a:lnTo>
                    <a:pt x="283895" y="61137"/>
                  </a:lnTo>
                  <a:lnTo>
                    <a:pt x="283641" y="61137"/>
                  </a:lnTo>
                  <a:lnTo>
                    <a:pt x="221018" y="41363"/>
                  </a:lnTo>
                  <a:lnTo>
                    <a:pt x="195884" y="33540"/>
                  </a:lnTo>
                  <a:lnTo>
                    <a:pt x="180911" y="30734"/>
                  </a:lnTo>
                  <a:lnTo>
                    <a:pt x="173062" y="29248"/>
                  </a:lnTo>
                  <a:lnTo>
                    <a:pt x="155816" y="31026"/>
                  </a:lnTo>
                  <a:lnTo>
                    <a:pt x="134581" y="37998"/>
                  </a:lnTo>
                  <a:lnTo>
                    <a:pt x="114579" y="41363"/>
                  </a:lnTo>
                  <a:lnTo>
                    <a:pt x="114020" y="41363"/>
                  </a:lnTo>
                  <a:lnTo>
                    <a:pt x="97485" y="42252"/>
                  </a:lnTo>
                  <a:lnTo>
                    <a:pt x="83375" y="42049"/>
                  </a:lnTo>
                  <a:lnTo>
                    <a:pt x="68503" y="41630"/>
                  </a:lnTo>
                  <a:lnTo>
                    <a:pt x="66484" y="44805"/>
                  </a:lnTo>
                  <a:lnTo>
                    <a:pt x="122897" y="92163"/>
                  </a:lnTo>
                  <a:lnTo>
                    <a:pt x="147472" y="110807"/>
                  </a:lnTo>
                  <a:lnTo>
                    <a:pt x="207352" y="167754"/>
                  </a:lnTo>
                  <a:lnTo>
                    <a:pt x="232206" y="202628"/>
                  </a:lnTo>
                  <a:lnTo>
                    <a:pt x="245364" y="224815"/>
                  </a:lnTo>
                  <a:lnTo>
                    <a:pt x="251040" y="234124"/>
                  </a:lnTo>
                  <a:lnTo>
                    <a:pt x="256870" y="243179"/>
                  </a:lnTo>
                  <a:lnTo>
                    <a:pt x="263258" y="252361"/>
                  </a:lnTo>
                  <a:lnTo>
                    <a:pt x="264985" y="252361"/>
                  </a:lnTo>
                  <a:lnTo>
                    <a:pt x="258648" y="243344"/>
                  </a:lnTo>
                  <a:lnTo>
                    <a:pt x="252476" y="233794"/>
                  </a:lnTo>
                  <a:lnTo>
                    <a:pt x="246684" y="224294"/>
                  </a:lnTo>
                  <a:lnTo>
                    <a:pt x="233375" y="201879"/>
                  </a:lnTo>
                  <a:lnTo>
                    <a:pt x="225590" y="189471"/>
                  </a:lnTo>
                  <a:lnTo>
                    <a:pt x="176733" y="134505"/>
                  </a:lnTo>
                  <a:lnTo>
                    <a:pt x="123710" y="91033"/>
                  </a:lnTo>
                  <a:lnTo>
                    <a:pt x="91020" y="68580"/>
                  </a:lnTo>
                  <a:lnTo>
                    <a:pt x="81114" y="61137"/>
                  </a:lnTo>
                  <a:lnTo>
                    <a:pt x="73583" y="54038"/>
                  </a:lnTo>
                  <a:lnTo>
                    <a:pt x="68503" y="46659"/>
                  </a:lnTo>
                  <a:lnTo>
                    <a:pt x="68110" y="45897"/>
                  </a:lnTo>
                  <a:lnTo>
                    <a:pt x="67957" y="45097"/>
                  </a:lnTo>
                  <a:lnTo>
                    <a:pt x="68884" y="43649"/>
                  </a:lnTo>
                  <a:lnTo>
                    <a:pt x="68275" y="43649"/>
                  </a:lnTo>
                  <a:lnTo>
                    <a:pt x="70421" y="43446"/>
                  </a:lnTo>
                  <a:lnTo>
                    <a:pt x="83337" y="43446"/>
                  </a:lnTo>
                  <a:lnTo>
                    <a:pt x="97548" y="43649"/>
                  </a:lnTo>
                  <a:lnTo>
                    <a:pt x="101219" y="43446"/>
                  </a:lnTo>
                  <a:lnTo>
                    <a:pt x="115036" y="42697"/>
                  </a:lnTo>
                  <a:lnTo>
                    <a:pt x="117678" y="42252"/>
                  </a:lnTo>
                  <a:lnTo>
                    <a:pt x="134924" y="39344"/>
                  </a:lnTo>
                  <a:lnTo>
                    <a:pt x="156362" y="32308"/>
                  </a:lnTo>
                  <a:lnTo>
                    <a:pt x="173494" y="30734"/>
                  </a:lnTo>
                  <a:lnTo>
                    <a:pt x="196430" y="35191"/>
                  </a:lnTo>
                  <a:lnTo>
                    <a:pt x="221424" y="43002"/>
                  </a:lnTo>
                  <a:lnTo>
                    <a:pt x="253111" y="54597"/>
                  </a:lnTo>
                  <a:lnTo>
                    <a:pt x="261670" y="57658"/>
                  </a:lnTo>
                  <a:lnTo>
                    <a:pt x="267690" y="59613"/>
                  </a:lnTo>
                  <a:lnTo>
                    <a:pt x="272542" y="60833"/>
                  </a:lnTo>
                  <a:lnTo>
                    <a:pt x="283489" y="62522"/>
                  </a:lnTo>
                  <a:lnTo>
                    <a:pt x="291198" y="62877"/>
                  </a:lnTo>
                  <a:lnTo>
                    <a:pt x="297472" y="62179"/>
                  </a:lnTo>
                  <a:lnTo>
                    <a:pt x="300520" y="61493"/>
                  </a:lnTo>
                  <a:lnTo>
                    <a:pt x="304126" y="60680"/>
                  </a:lnTo>
                  <a:lnTo>
                    <a:pt x="309918" y="59321"/>
                  </a:lnTo>
                  <a:lnTo>
                    <a:pt x="318084" y="57658"/>
                  </a:lnTo>
                  <a:lnTo>
                    <a:pt x="328383" y="55968"/>
                  </a:lnTo>
                  <a:lnTo>
                    <a:pt x="341020" y="54368"/>
                  </a:lnTo>
                  <a:lnTo>
                    <a:pt x="339737" y="54368"/>
                  </a:lnTo>
                  <a:lnTo>
                    <a:pt x="352132" y="53746"/>
                  </a:lnTo>
                  <a:lnTo>
                    <a:pt x="366090" y="54368"/>
                  </a:lnTo>
                  <a:lnTo>
                    <a:pt x="364820" y="54368"/>
                  </a:lnTo>
                  <a:lnTo>
                    <a:pt x="378282" y="55968"/>
                  </a:lnTo>
                  <a:lnTo>
                    <a:pt x="377952" y="55968"/>
                  </a:lnTo>
                  <a:lnTo>
                    <a:pt x="391642" y="58458"/>
                  </a:lnTo>
                  <a:lnTo>
                    <a:pt x="391642" y="57048"/>
                  </a:lnTo>
                  <a:lnTo>
                    <a:pt x="391820" y="570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57962" y="3284710"/>
              <a:ext cx="225386" cy="179239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54571" y="3048343"/>
              <a:ext cx="228777" cy="188035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6560883" y="3160686"/>
              <a:ext cx="292100" cy="303530"/>
            </a:xfrm>
            <a:custGeom>
              <a:avLst/>
              <a:gdLst/>
              <a:ahLst/>
              <a:cxnLst/>
              <a:rect l="l" t="t" r="r" b="b"/>
              <a:pathLst>
                <a:path w="292100" h="303529">
                  <a:moveTo>
                    <a:pt x="249212" y="278676"/>
                  </a:moveTo>
                  <a:lnTo>
                    <a:pt x="240004" y="240842"/>
                  </a:lnTo>
                  <a:lnTo>
                    <a:pt x="212534" y="199478"/>
                  </a:lnTo>
                  <a:lnTo>
                    <a:pt x="185508" y="170256"/>
                  </a:lnTo>
                  <a:lnTo>
                    <a:pt x="152273" y="140081"/>
                  </a:lnTo>
                  <a:lnTo>
                    <a:pt x="115468" y="110832"/>
                  </a:lnTo>
                  <a:lnTo>
                    <a:pt x="76720" y="83261"/>
                  </a:lnTo>
                  <a:lnTo>
                    <a:pt x="37680" y="58127"/>
                  </a:lnTo>
                  <a:lnTo>
                    <a:pt x="0" y="36182"/>
                  </a:lnTo>
                  <a:lnTo>
                    <a:pt x="0" y="37744"/>
                  </a:lnTo>
                  <a:lnTo>
                    <a:pt x="21031" y="49758"/>
                  </a:lnTo>
                  <a:lnTo>
                    <a:pt x="67500" y="78765"/>
                  </a:lnTo>
                  <a:lnTo>
                    <a:pt x="111188" y="109385"/>
                  </a:lnTo>
                  <a:lnTo>
                    <a:pt x="150672" y="140576"/>
                  </a:lnTo>
                  <a:lnTo>
                    <a:pt x="184531" y="171259"/>
                  </a:lnTo>
                  <a:lnTo>
                    <a:pt x="211442" y="200355"/>
                  </a:lnTo>
                  <a:lnTo>
                    <a:pt x="238721" y="241388"/>
                  </a:lnTo>
                  <a:lnTo>
                    <a:pt x="247815" y="278625"/>
                  </a:lnTo>
                  <a:lnTo>
                    <a:pt x="246976" y="295554"/>
                  </a:lnTo>
                  <a:lnTo>
                    <a:pt x="246380" y="303263"/>
                  </a:lnTo>
                  <a:lnTo>
                    <a:pt x="247789" y="303263"/>
                  </a:lnTo>
                  <a:lnTo>
                    <a:pt x="248869" y="287401"/>
                  </a:lnTo>
                  <a:lnTo>
                    <a:pt x="249212" y="278676"/>
                  </a:lnTo>
                  <a:close/>
                </a:path>
                <a:path w="292100" h="303529">
                  <a:moveTo>
                    <a:pt x="270395" y="282422"/>
                  </a:moveTo>
                  <a:lnTo>
                    <a:pt x="261505" y="242862"/>
                  </a:lnTo>
                  <a:lnTo>
                    <a:pt x="233870" y="199669"/>
                  </a:lnTo>
                  <a:lnTo>
                    <a:pt x="206438" y="169087"/>
                  </a:lnTo>
                  <a:lnTo>
                    <a:pt x="170332" y="135585"/>
                  </a:lnTo>
                  <a:lnTo>
                    <a:pt x="129679" y="102793"/>
                  </a:lnTo>
                  <a:lnTo>
                    <a:pt x="86423" y="71666"/>
                  </a:lnTo>
                  <a:lnTo>
                    <a:pt x="42532" y="43116"/>
                  </a:lnTo>
                  <a:lnTo>
                    <a:pt x="0" y="18072"/>
                  </a:lnTo>
                  <a:lnTo>
                    <a:pt x="0" y="19659"/>
                  </a:lnTo>
                  <a:lnTo>
                    <a:pt x="24053" y="33502"/>
                  </a:lnTo>
                  <a:lnTo>
                    <a:pt x="76327" y="66459"/>
                  </a:lnTo>
                  <a:lnTo>
                    <a:pt x="125044" y="101003"/>
                  </a:lnTo>
                  <a:lnTo>
                    <a:pt x="168617" y="135940"/>
                  </a:lnTo>
                  <a:lnTo>
                    <a:pt x="205447" y="170065"/>
                  </a:lnTo>
                  <a:lnTo>
                    <a:pt x="232765" y="200520"/>
                  </a:lnTo>
                  <a:lnTo>
                    <a:pt x="260210" y="243395"/>
                  </a:lnTo>
                  <a:lnTo>
                    <a:pt x="268998" y="282346"/>
                  </a:lnTo>
                  <a:lnTo>
                    <a:pt x="267652" y="303263"/>
                  </a:lnTo>
                  <a:lnTo>
                    <a:pt x="269049" y="303263"/>
                  </a:lnTo>
                  <a:lnTo>
                    <a:pt x="270395" y="282422"/>
                  </a:lnTo>
                  <a:close/>
                </a:path>
                <a:path w="292100" h="303529">
                  <a:moveTo>
                    <a:pt x="291592" y="286169"/>
                  </a:moveTo>
                  <a:lnTo>
                    <a:pt x="276821" y="232283"/>
                  </a:lnTo>
                  <a:lnTo>
                    <a:pt x="226987" y="167652"/>
                  </a:lnTo>
                  <a:lnTo>
                    <a:pt x="195821" y="137706"/>
                  </a:lnTo>
                  <a:lnTo>
                    <a:pt x="159410" y="106895"/>
                  </a:lnTo>
                  <a:lnTo>
                    <a:pt x="118643" y="75869"/>
                  </a:lnTo>
                  <a:lnTo>
                    <a:pt x="74409" y="45339"/>
                  </a:lnTo>
                  <a:lnTo>
                    <a:pt x="27622" y="15976"/>
                  </a:lnTo>
                  <a:lnTo>
                    <a:pt x="0" y="0"/>
                  </a:lnTo>
                  <a:lnTo>
                    <a:pt x="0" y="1587"/>
                  </a:lnTo>
                  <a:lnTo>
                    <a:pt x="26911" y="17183"/>
                  </a:lnTo>
                  <a:lnTo>
                    <a:pt x="73634" y="46507"/>
                  </a:lnTo>
                  <a:lnTo>
                    <a:pt x="117805" y="76987"/>
                  </a:lnTo>
                  <a:lnTo>
                    <a:pt x="158508" y="107962"/>
                  </a:lnTo>
                  <a:lnTo>
                    <a:pt x="194868" y="138734"/>
                  </a:lnTo>
                  <a:lnTo>
                    <a:pt x="225983" y="168617"/>
                  </a:lnTo>
                  <a:lnTo>
                    <a:pt x="253847" y="200482"/>
                  </a:lnTo>
                  <a:lnTo>
                    <a:pt x="281609" y="245300"/>
                  </a:lnTo>
                  <a:lnTo>
                    <a:pt x="290195" y="286080"/>
                  </a:lnTo>
                  <a:lnTo>
                    <a:pt x="288963" y="303263"/>
                  </a:lnTo>
                  <a:lnTo>
                    <a:pt x="290372" y="303263"/>
                  </a:lnTo>
                  <a:lnTo>
                    <a:pt x="291592" y="28616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60883" y="3214954"/>
              <a:ext cx="228015" cy="248996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6560883" y="3027806"/>
              <a:ext cx="522605" cy="436245"/>
            </a:xfrm>
            <a:custGeom>
              <a:avLst/>
              <a:gdLst/>
              <a:ahLst/>
              <a:cxnLst/>
              <a:rect l="l" t="t" r="r" b="b"/>
              <a:pathLst>
                <a:path w="522604" h="436245">
                  <a:moveTo>
                    <a:pt x="4343" y="73571"/>
                  </a:moveTo>
                  <a:lnTo>
                    <a:pt x="3289" y="72898"/>
                  </a:lnTo>
                  <a:lnTo>
                    <a:pt x="0" y="71793"/>
                  </a:lnTo>
                  <a:lnTo>
                    <a:pt x="0" y="73253"/>
                  </a:lnTo>
                  <a:lnTo>
                    <a:pt x="1409" y="73761"/>
                  </a:lnTo>
                  <a:lnTo>
                    <a:pt x="2146" y="74091"/>
                  </a:lnTo>
                  <a:lnTo>
                    <a:pt x="2514" y="74307"/>
                  </a:lnTo>
                  <a:lnTo>
                    <a:pt x="1981" y="74460"/>
                  </a:lnTo>
                  <a:lnTo>
                    <a:pt x="1092" y="74587"/>
                  </a:lnTo>
                  <a:lnTo>
                    <a:pt x="0" y="74714"/>
                  </a:lnTo>
                  <a:lnTo>
                    <a:pt x="0" y="76123"/>
                  </a:lnTo>
                  <a:lnTo>
                    <a:pt x="3073" y="75780"/>
                  </a:lnTo>
                  <a:lnTo>
                    <a:pt x="4114" y="75399"/>
                  </a:lnTo>
                  <a:lnTo>
                    <a:pt x="4343" y="73571"/>
                  </a:lnTo>
                  <a:close/>
                </a:path>
                <a:path w="522604" h="436245">
                  <a:moveTo>
                    <a:pt x="258432" y="105918"/>
                  </a:moveTo>
                  <a:lnTo>
                    <a:pt x="258191" y="105511"/>
                  </a:lnTo>
                  <a:lnTo>
                    <a:pt x="256921" y="103936"/>
                  </a:lnTo>
                  <a:lnTo>
                    <a:pt x="256921" y="106705"/>
                  </a:lnTo>
                  <a:lnTo>
                    <a:pt x="251409" y="116522"/>
                  </a:lnTo>
                  <a:lnTo>
                    <a:pt x="212813" y="147040"/>
                  </a:lnTo>
                  <a:lnTo>
                    <a:pt x="185242" y="152247"/>
                  </a:lnTo>
                  <a:lnTo>
                    <a:pt x="178003" y="152031"/>
                  </a:lnTo>
                  <a:lnTo>
                    <a:pt x="170726" y="151358"/>
                  </a:lnTo>
                  <a:lnTo>
                    <a:pt x="163576" y="150253"/>
                  </a:lnTo>
                  <a:lnTo>
                    <a:pt x="156895" y="148755"/>
                  </a:lnTo>
                  <a:lnTo>
                    <a:pt x="161912" y="148920"/>
                  </a:lnTo>
                  <a:lnTo>
                    <a:pt x="174548" y="149301"/>
                  </a:lnTo>
                  <a:lnTo>
                    <a:pt x="177660" y="149301"/>
                  </a:lnTo>
                  <a:lnTo>
                    <a:pt x="188048" y="147866"/>
                  </a:lnTo>
                  <a:lnTo>
                    <a:pt x="193827" y="147078"/>
                  </a:lnTo>
                  <a:lnTo>
                    <a:pt x="236588" y="126022"/>
                  </a:lnTo>
                  <a:lnTo>
                    <a:pt x="241211" y="121323"/>
                  </a:lnTo>
                  <a:lnTo>
                    <a:pt x="240118" y="119049"/>
                  </a:lnTo>
                  <a:lnTo>
                    <a:pt x="239649" y="118059"/>
                  </a:lnTo>
                  <a:lnTo>
                    <a:pt x="239649" y="121615"/>
                  </a:lnTo>
                  <a:lnTo>
                    <a:pt x="235686" y="124942"/>
                  </a:lnTo>
                  <a:lnTo>
                    <a:pt x="191960" y="146100"/>
                  </a:lnTo>
                  <a:lnTo>
                    <a:pt x="175729" y="147866"/>
                  </a:lnTo>
                  <a:lnTo>
                    <a:pt x="173494" y="147866"/>
                  </a:lnTo>
                  <a:lnTo>
                    <a:pt x="162077" y="147535"/>
                  </a:lnTo>
                  <a:lnTo>
                    <a:pt x="161391" y="147421"/>
                  </a:lnTo>
                  <a:lnTo>
                    <a:pt x="157657" y="147396"/>
                  </a:lnTo>
                  <a:lnTo>
                    <a:pt x="157657" y="148717"/>
                  </a:lnTo>
                  <a:lnTo>
                    <a:pt x="156743" y="148717"/>
                  </a:lnTo>
                  <a:lnTo>
                    <a:pt x="155778" y="148475"/>
                  </a:lnTo>
                  <a:lnTo>
                    <a:pt x="157657" y="148717"/>
                  </a:lnTo>
                  <a:lnTo>
                    <a:pt x="157657" y="147396"/>
                  </a:lnTo>
                  <a:lnTo>
                    <a:pt x="156146" y="147345"/>
                  </a:lnTo>
                  <a:lnTo>
                    <a:pt x="158140" y="147345"/>
                  </a:lnTo>
                  <a:lnTo>
                    <a:pt x="161391" y="147510"/>
                  </a:lnTo>
                  <a:lnTo>
                    <a:pt x="160045" y="147167"/>
                  </a:lnTo>
                  <a:lnTo>
                    <a:pt x="155689" y="146367"/>
                  </a:lnTo>
                  <a:lnTo>
                    <a:pt x="155689" y="147078"/>
                  </a:lnTo>
                  <a:lnTo>
                    <a:pt x="154876" y="147078"/>
                  </a:lnTo>
                  <a:lnTo>
                    <a:pt x="154254" y="146532"/>
                  </a:lnTo>
                  <a:lnTo>
                    <a:pt x="154254" y="148069"/>
                  </a:lnTo>
                  <a:lnTo>
                    <a:pt x="148183" y="146469"/>
                  </a:lnTo>
                  <a:lnTo>
                    <a:pt x="144373" y="145415"/>
                  </a:lnTo>
                  <a:lnTo>
                    <a:pt x="153060" y="147294"/>
                  </a:lnTo>
                  <a:lnTo>
                    <a:pt x="154254" y="148069"/>
                  </a:lnTo>
                  <a:lnTo>
                    <a:pt x="154254" y="146532"/>
                  </a:lnTo>
                  <a:lnTo>
                    <a:pt x="153847" y="146164"/>
                  </a:lnTo>
                  <a:lnTo>
                    <a:pt x="154762" y="146964"/>
                  </a:lnTo>
                  <a:lnTo>
                    <a:pt x="155689" y="147078"/>
                  </a:lnTo>
                  <a:lnTo>
                    <a:pt x="155689" y="146367"/>
                  </a:lnTo>
                  <a:lnTo>
                    <a:pt x="153644" y="145986"/>
                  </a:lnTo>
                  <a:lnTo>
                    <a:pt x="153492" y="145834"/>
                  </a:lnTo>
                  <a:lnTo>
                    <a:pt x="153365" y="145681"/>
                  </a:lnTo>
                  <a:lnTo>
                    <a:pt x="153035" y="144856"/>
                  </a:lnTo>
                  <a:lnTo>
                    <a:pt x="153733" y="143687"/>
                  </a:lnTo>
                  <a:lnTo>
                    <a:pt x="197358" y="127114"/>
                  </a:lnTo>
                  <a:lnTo>
                    <a:pt x="214604" y="123698"/>
                  </a:lnTo>
                  <a:lnTo>
                    <a:pt x="238569" y="119049"/>
                  </a:lnTo>
                  <a:lnTo>
                    <a:pt x="239318" y="120599"/>
                  </a:lnTo>
                  <a:lnTo>
                    <a:pt x="239547" y="121323"/>
                  </a:lnTo>
                  <a:lnTo>
                    <a:pt x="239649" y="121615"/>
                  </a:lnTo>
                  <a:lnTo>
                    <a:pt x="239649" y="118059"/>
                  </a:lnTo>
                  <a:lnTo>
                    <a:pt x="239420" y="117576"/>
                  </a:lnTo>
                  <a:lnTo>
                    <a:pt x="232752" y="118757"/>
                  </a:lnTo>
                  <a:lnTo>
                    <a:pt x="214350" y="122313"/>
                  </a:lnTo>
                  <a:lnTo>
                    <a:pt x="211480" y="122821"/>
                  </a:lnTo>
                  <a:lnTo>
                    <a:pt x="170548" y="133057"/>
                  </a:lnTo>
                  <a:lnTo>
                    <a:pt x="151663" y="144424"/>
                  </a:lnTo>
                  <a:lnTo>
                    <a:pt x="151892" y="145643"/>
                  </a:lnTo>
                  <a:lnTo>
                    <a:pt x="151993" y="146037"/>
                  </a:lnTo>
                  <a:lnTo>
                    <a:pt x="151892" y="145643"/>
                  </a:lnTo>
                  <a:lnTo>
                    <a:pt x="143217" y="143814"/>
                  </a:lnTo>
                  <a:lnTo>
                    <a:pt x="139039" y="142049"/>
                  </a:lnTo>
                  <a:lnTo>
                    <a:pt x="138696" y="141249"/>
                  </a:lnTo>
                  <a:lnTo>
                    <a:pt x="138684" y="140779"/>
                  </a:lnTo>
                  <a:lnTo>
                    <a:pt x="139458" y="139788"/>
                  </a:lnTo>
                  <a:lnTo>
                    <a:pt x="178079" y="127215"/>
                  </a:lnTo>
                  <a:lnTo>
                    <a:pt x="224231" y="117652"/>
                  </a:lnTo>
                  <a:lnTo>
                    <a:pt x="247192" y="112026"/>
                  </a:lnTo>
                  <a:lnTo>
                    <a:pt x="247967" y="113271"/>
                  </a:lnTo>
                  <a:lnTo>
                    <a:pt x="248208" y="114046"/>
                  </a:lnTo>
                  <a:lnTo>
                    <a:pt x="234086" y="131572"/>
                  </a:lnTo>
                  <a:lnTo>
                    <a:pt x="188506" y="149186"/>
                  </a:lnTo>
                  <a:lnTo>
                    <a:pt x="183007" y="149644"/>
                  </a:lnTo>
                  <a:lnTo>
                    <a:pt x="177634" y="149644"/>
                  </a:lnTo>
                  <a:lnTo>
                    <a:pt x="161912" y="148920"/>
                  </a:lnTo>
                  <a:lnTo>
                    <a:pt x="170459" y="150495"/>
                  </a:lnTo>
                  <a:lnTo>
                    <a:pt x="175361" y="150926"/>
                  </a:lnTo>
                  <a:lnTo>
                    <a:pt x="185877" y="150812"/>
                  </a:lnTo>
                  <a:lnTo>
                    <a:pt x="188620" y="150571"/>
                  </a:lnTo>
                  <a:lnTo>
                    <a:pt x="228307" y="136817"/>
                  </a:lnTo>
                  <a:lnTo>
                    <a:pt x="249783" y="113550"/>
                  </a:lnTo>
                  <a:lnTo>
                    <a:pt x="247891" y="110502"/>
                  </a:lnTo>
                  <a:lnTo>
                    <a:pt x="223926" y="116281"/>
                  </a:lnTo>
                  <a:lnTo>
                    <a:pt x="198285" y="121386"/>
                  </a:lnTo>
                  <a:lnTo>
                    <a:pt x="157149" y="131191"/>
                  </a:lnTo>
                  <a:lnTo>
                    <a:pt x="137248" y="139915"/>
                  </a:lnTo>
                  <a:lnTo>
                    <a:pt x="137363" y="142684"/>
                  </a:lnTo>
                  <a:lnTo>
                    <a:pt x="144081" y="145326"/>
                  </a:lnTo>
                  <a:lnTo>
                    <a:pt x="134442" y="142621"/>
                  </a:lnTo>
                  <a:lnTo>
                    <a:pt x="127711" y="140449"/>
                  </a:lnTo>
                  <a:lnTo>
                    <a:pt x="123634" y="137655"/>
                  </a:lnTo>
                  <a:lnTo>
                    <a:pt x="123456" y="137058"/>
                  </a:lnTo>
                  <a:lnTo>
                    <a:pt x="123647" y="135750"/>
                  </a:lnTo>
                  <a:lnTo>
                    <a:pt x="161353" y="126111"/>
                  </a:lnTo>
                  <a:lnTo>
                    <a:pt x="222199" y="114046"/>
                  </a:lnTo>
                  <a:lnTo>
                    <a:pt x="228066" y="112687"/>
                  </a:lnTo>
                  <a:lnTo>
                    <a:pt x="236893" y="110248"/>
                  </a:lnTo>
                  <a:lnTo>
                    <a:pt x="252971" y="105511"/>
                  </a:lnTo>
                  <a:lnTo>
                    <a:pt x="256400" y="105511"/>
                  </a:lnTo>
                  <a:lnTo>
                    <a:pt x="256717" y="105918"/>
                  </a:lnTo>
                  <a:lnTo>
                    <a:pt x="256921" y="106705"/>
                  </a:lnTo>
                  <a:lnTo>
                    <a:pt x="256921" y="103936"/>
                  </a:lnTo>
                  <a:lnTo>
                    <a:pt x="256247" y="103085"/>
                  </a:lnTo>
                  <a:lnTo>
                    <a:pt x="236512" y="108902"/>
                  </a:lnTo>
                  <a:lnTo>
                    <a:pt x="228003" y="111277"/>
                  </a:lnTo>
                  <a:lnTo>
                    <a:pt x="221894" y="112687"/>
                  </a:lnTo>
                  <a:lnTo>
                    <a:pt x="161023" y="124752"/>
                  </a:lnTo>
                  <a:lnTo>
                    <a:pt x="143344" y="128625"/>
                  </a:lnTo>
                  <a:lnTo>
                    <a:pt x="121907" y="137972"/>
                  </a:lnTo>
                  <a:lnTo>
                    <a:pt x="123266" y="139090"/>
                  </a:lnTo>
                  <a:lnTo>
                    <a:pt x="163233" y="151612"/>
                  </a:lnTo>
                  <a:lnTo>
                    <a:pt x="184912" y="153644"/>
                  </a:lnTo>
                  <a:lnTo>
                    <a:pt x="185140" y="153644"/>
                  </a:lnTo>
                  <a:lnTo>
                    <a:pt x="198589" y="152247"/>
                  </a:lnTo>
                  <a:lnTo>
                    <a:pt x="199072" y="152247"/>
                  </a:lnTo>
                  <a:lnTo>
                    <a:pt x="236435" y="136880"/>
                  </a:lnTo>
                  <a:lnTo>
                    <a:pt x="258114" y="107429"/>
                  </a:lnTo>
                  <a:lnTo>
                    <a:pt x="258432" y="105918"/>
                  </a:lnTo>
                  <a:close/>
                </a:path>
                <a:path w="522604" h="436245">
                  <a:moveTo>
                    <a:pt x="268109" y="98894"/>
                  </a:moveTo>
                  <a:lnTo>
                    <a:pt x="266890" y="97421"/>
                  </a:lnTo>
                  <a:lnTo>
                    <a:pt x="266433" y="96875"/>
                  </a:lnTo>
                  <a:lnTo>
                    <a:pt x="266433" y="99491"/>
                  </a:lnTo>
                  <a:lnTo>
                    <a:pt x="265137" y="101866"/>
                  </a:lnTo>
                  <a:lnTo>
                    <a:pt x="263207" y="107657"/>
                  </a:lnTo>
                  <a:lnTo>
                    <a:pt x="263093" y="108013"/>
                  </a:lnTo>
                  <a:lnTo>
                    <a:pt x="263004" y="108292"/>
                  </a:lnTo>
                  <a:lnTo>
                    <a:pt x="258267" y="117767"/>
                  </a:lnTo>
                  <a:lnTo>
                    <a:pt x="217792" y="149237"/>
                  </a:lnTo>
                  <a:lnTo>
                    <a:pt x="185318" y="155384"/>
                  </a:lnTo>
                  <a:lnTo>
                    <a:pt x="182880" y="155384"/>
                  </a:lnTo>
                  <a:lnTo>
                    <a:pt x="174459" y="154698"/>
                  </a:lnTo>
                  <a:lnTo>
                    <a:pt x="174002" y="154698"/>
                  </a:lnTo>
                  <a:lnTo>
                    <a:pt x="129984" y="143611"/>
                  </a:lnTo>
                  <a:lnTo>
                    <a:pt x="107797" y="132880"/>
                  </a:lnTo>
                  <a:lnTo>
                    <a:pt x="108521" y="130530"/>
                  </a:lnTo>
                  <a:lnTo>
                    <a:pt x="196367" y="115023"/>
                  </a:lnTo>
                  <a:lnTo>
                    <a:pt x="216738" y="111086"/>
                  </a:lnTo>
                  <a:lnTo>
                    <a:pt x="225145" y="109372"/>
                  </a:lnTo>
                  <a:lnTo>
                    <a:pt x="232219" y="107657"/>
                  </a:lnTo>
                  <a:lnTo>
                    <a:pt x="265087" y="97421"/>
                  </a:lnTo>
                  <a:lnTo>
                    <a:pt x="266242" y="98894"/>
                  </a:lnTo>
                  <a:lnTo>
                    <a:pt x="266433" y="99491"/>
                  </a:lnTo>
                  <a:lnTo>
                    <a:pt x="266433" y="96875"/>
                  </a:lnTo>
                  <a:lnTo>
                    <a:pt x="265569" y="95808"/>
                  </a:lnTo>
                  <a:lnTo>
                    <a:pt x="231863" y="106299"/>
                  </a:lnTo>
                  <a:lnTo>
                    <a:pt x="224828" y="108013"/>
                  </a:lnTo>
                  <a:lnTo>
                    <a:pt x="216458" y="109715"/>
                  </a:lnTo>
                  <a:lnTo>
                    <a:pt x="196113" y="113652"/>
                  </a:lnTo>
                  <a:lnTo>
                    <a:pt x="111861" y="128524"/>
                  </a:lnTo>
                  <a:lnTo>
                    <a:pt x="107378" y="129489"/>
                  </a:lnTo>
                  <a:lnTo>
                    <a:pt x="106337" y="132880"/>
                  </a:lnTo>
                  <a:lnTo>
                    <a:pt x="106222" y="133273"/>
                  </a:lnTo>
                  <a:lnTo>
                    <a:pt x="107467" y="134696"/>
                  </a:lnTo>
                  <a:lnTo>
                    <a:pt x="147027" y="150545"/>
                  </a:lnTo>
                  <a:lnTo>
                    <a:pt x="182816" y="156781"/>
                  </a:lnTo>
                  <a:lnTo>
                    <a:pt x="185305" y="156781"/>
                  </a:lnTo>
                  <a:lnTo>
                    <a:pt x="198894" y="155384"/>
                  </a:lnTo>
                  <a:lnTo>
                    <a:pt x="202031" y="155067"/>
                  </a:lnTo>
                  <a:lnTo>
                    <a:pt x="244551" y="136969"/>
                  </a:lnTo>
                  <a:lnTo>
                    <a:pt x="266433" y="102425"/>
                  </a:lnTo>
                  <a:lnTo>
                    <a:pt x="267335" y="100749"/>
                  </a:lnTo>
                  <a:lnTo>
                    <a:pt x="268109" y="98894"/>
                  </a:lnTo>
                  <a:close/>
                </a:path>
                <a:path w="522604" h="436245">
                  <a:moveTo>
                    <a:pt x="277241" y="91249"/>
                  </a:moveTo>
                  <a:lnTo>
                    <a:pt x="275920" y="89928"/>
                  </a:lnTo>
                  <a:lnTo>
                    <a:pt x="275666" y="89674"/>
                  </a:lnTo>
                  <a:lnTo>
                    <a:pt x="275666" y="92202"/>
                  </a:lnTo>
                  <a:lnTo>
                    <a:pt x="274967" y="94208"/>
                  </a:lnTo>
                  <a:lnTo>
                    <a:pt x="274916" y="94526"/>
                  </a:lnTo>
                  <a:lnTo>
                    <a:pt x="273215" y="101993"/>
                  </a:lnTo>
                  <a:lnTo>
                    <a:pt x="251815" y="135966"/>
                  </a:lnTo>
                  <a:lnTo>
                    <a:pt x="200571" y="157365"/>
                  </a:lnTo>
                  <a:lnTo>
                    <a:pt x="178689" y="158369"/>
                  </a:lnTo>
                  <a:lnTo>
                    <a:pt x="168897" y="157200"/>
                  </a:lnTo>
                  <a:lnTo>
                    <a:pt x="120891" y="143649"/>
                  </a:lnTo>
                  <a:lnTo>
                    <a:pt x="92138" y="128143"/>
                  </a:lnTo>
                  <a:lnTo>
                    <a:pt x="93357" y="125336"/>
                  </a:lnTo>
                  <a:lnTo>
                    <a:pt x="99796" y="124650"/>
                  </a:lnTo>
                  <a:lnTo>
                    <a:pt x="107162" y="124053"/>
                  </a:lnTo>
                  <a:lnTo>
                    <a:pt x="128219" y="121666"/>
                  </a:lnTo>
                  <a:lnTo>
                    <a:pt x="189090" y="112242"/>
                  </a:lnTo>
                  <a:lnTo>
                    <a:pt x="228028" y="104711"/>
                  </a:lnTo>
                  <a:lnTo>
                    <a:pt x="273964" y="89928"/>
                  </a:lnTo>
                  <a:lnTo>
                    <a:pt x="275488" y="91465"/>
                  </a:lnTo>
                  <a:lnTo>
                    <a:pt x="275666" y="92202"/>
                  </a:lnTo>
                  <a:lnTo>
                    <a:pt x="275666" y="89674"/>
                  </a:lnTo>
                  <a:lnTo>
                    <a:pt x="274332" y="88328"/>
                  </a:lnTo>
                  <a:lnTo>
                    <a:pt x="247472" y="97510"/>
                  </a:lnTo>
                  <a:lnTo>
                    <a:pt x="235648" y="101346"/>
                  </a:lnTo>
                  <a:lnTo>
                    <a:pt x="188849" y="110871"/>
                  </a:lnTo>
                  <a:lnTo>
                    <a:pt x="128066" y="120281"/>
                  </a:lnTo>
                  <a:lnTo>
                    <a:pt x="98386" y="123367"/>
                  </a:lnTo>
                  <a:lnTo>
                    <a:pt x="92392" y="124053"/>
                  </a:lnTo>
                  <a:lnTo>
                    <a:pt x="91020" y="127203"/>
                  </a:lnTo>
                  <a:lnTo>
                    <a:pt x="90627" y="128143"/>
                  </a:lnTo>
                  <a:lnTo>
                    <a:pt x="90932" y="129184"/>
                  </a:lnTo>
                  <a:lnTo>
                    <a:pt x="126923" y="147320"/>
                  </a:lnTo>
                  <a:lnTo>
                    <a:pt x="168706" y="158584"/>
                  </a:lnTo>
                  <a:lnTo>
                    <a:pt x="181876" y="160045"/>
                  </a:lnTo>
                  <a:lnTo>
                    <a:pt x="185331" y="160045"/>
                  </a:lnTo>
                  <a:lnTo>
                    <a:pt x="200634" y="158369"/>
                  </a:lnTo>
                  <a:lnTo>
                    <a:pt x="205676" y="157822"/>
                  </a:lnTo>
                  <a:lnTo>
                    <a:pt x="252666" y="137058"/>
                  </a:lnTo>
                  <a:lnTo>
                    <a:pt x="274408" y="102692"/>
                  </a:lnTo>
                  <a:lnTo>
                    <a:pt x="276339" y="94526"/>
                  </a:lnTo>
                  <a:lnTo>
                    <a:pt x="276834" y="93040"/>
                  </a:lnTo>
                  <a:lnTo>
                    <a:pt x="277190" y="91465"/>
                  </a:lnTo>
                  <a:lnTo>
                    <a:pt x="277241" y="91249"/>
                  </a:lnTo>
                  <a:close/>
                </a:path>
                <a:path w="522604" h="436245">
                  <a:moveTo>
                    <a:pt x="286461" y="83553"/>
                  </a:moveTo>
                  <a:lnTo>
                    <a:pt x="285026" y="82384"/>
                  </a:lnTo>
                  <a:lnTo>
                    <a:pt x="284988" y="85331"/>
                  </a:lnTo>
                  <a:lnTo>
                    <a:pt x="284810" y="86575"/>
                  </a:lnTo>
                  <a:lnTo>
                    <a:pt x="269887" y="124421"/>
                  </a:lnTo>
                  <a:lnTo>
                    <a:pt x="224904" y="154584"/>
                  </a:lnTo>
                  <a:lnTo>
                    <a:pt x="200621" y="160782"/>
                  </a:lnTo>
                  <a:lnTo>
                    <a:pt x="198666" y="160782"/>
                  </a:lnTo>
                  <a:lnTo>
                    <a:pt x="175387" y="161455"/>
                  </a:lnTo>
                  <a:lnTo>
                    <a:pt x="128130" y="149987"/>
                  </a:lnTo>
                  <a:lnTo>
                    <a:pt x="82842" y="130517"/>
                  </a:lnTo>
                  <a:lnTo>
                    <a:pt x="76492" y="123482"/>
                  </a:lnTo>
                  <a:lnTo>
                    <a:pt x="78016" y="120523"/>
                  </a:lnTo>
                  <a:lnTo>
                    <a:pt x="93116" y="119583"/>
                  </a:lnTo>
                  <a:lnTo>
                    <a:pt x="93637" y="119583"/>
                  </a:lnTo>
                  <a:lnTo>
                    <a:pt x="118465" y="117373"/>
                  </a:lnTo>
                  <a:lnTo>
                    <a:pt x="186410" y="108432"/>
                  </a:lnTo>
                  <a:lnTo>
                    <a:pt x="227825" y="100622"/>
                  </a:lnTo>
                  <a:lnTo>
                    <a:pt x="282816" y="82384"/>
                  </a:lnTo>
                  <a:lnTo>
                    <a:pt x="284911" y="84086"/>
                  </a:lnTo>
                  <a:lnTo>
                    <a:pt x="284988" y="85331"/>
                  </a:lnTo>
                  <a:lnTo>
                    <a:pt x="284988" y="82359"/>
                  </a:lnTo>
                  <a:lnTo>
                    <a:pt x="283083" y="80797"/>
                  </a:lnTo>
                  <a:lnTo>
                    <a:pt x="253847" y="91478"/>
                  </a:lnTo>
                  <a:lnTo>
                    <a:pt x="246138" y="94107"/>
                  </a:lnTo>
                  <a:lnTo>
                    <a:pt x="186182" y="107061"/>
                  </a:lnTo>
                  <a:lnTo>
                    <a:pt x="118338" y="115989"/>
                  </a:lnTo>
                  <a:lnTo>
                    <a:pt x="77127" y="119176"/>
                  </a:lnTo>
                  <a:lnTo>
                    <a:pt x="74930" y="123482"/>
                  </a:lnTo>
                  <a:lnTo>
                    <a:pt x="111137" y="145110"/>
                  </a:lnTo>
                  <a:lnTo>
                    <a:pt x="152234" y="158648"/>
                  </a:lnTo>
                  <a:lnTo>
                    <a:pt x="181762" y="163347"/>
                  </a:lnTo>
                  <a:lnTo>
                    <a:pt x="185026" y="163347"/>
                  </a:lnTo>
                  <a:lnTo>
                    <a:pt x="229603" y="154305"/>
                  </a:lnTo>
                  <a:lnTo>
                    <a:pt x="270789" y="125552"/>
                  </a:lnTo>
                  <a:lnTo>
                    <a:pt x="286397" y="85331"/>
                  </a:lnTo>
                  <a:lnTo>
                    <a:pt x="286461" y="83553"/>
                  </a:lnTo>
                  <a:close/>
                </a:path>
                <a:path w="522604" h="436245">
                  <a:moveTo>
                    <a:pt x="296024" y="79184"/>
                  </a:moveTo>
                  <a:lnTo>
                    <a:pt x="295910" y="76962"/>
                  </a:lnTo>
                  <a:lnTo>
                    <a:pt x="295821" y="76377"/>
                  </a:lnTo>
                  <a:lnTo>
                    <a:pt x="295744" y="75819"/>
                  </a:lnTo>
                  <a:lnTo>
                    <a:pt x="294728" y="75158"/>
                  </a:lnTo>
                  <a:lnTo>
                    <a:pt x="294728" y="79184"/>
                  </a:lnTo>
                  <a:lnTo>
                    <a:pt x="293776" y="88912"/>
                  </a:lnTo>
                  <a:lnTo>
                    <a:pt x="268008" y="136182"/>
                  </a:lnTo>
                  <a:lnTo>
                    <a:pt x="228549" y="157276"/>
                  </a:lnTo>
                  <a:lnTo>
                    <a:pt x="203111" y="163817"/>
                  </a:lnTo>
                  <a:lnTo>
                    <a:pt x="202907" y="163817"/>
                  </a:lnTo>
                  <a:lnTo>
                    <a:pt x="188137" y="165252"/>
                  </a:lnTo>
                  <a:lnTo>
                    <a:pt x="146545" y="159308"/>
                  </a:lnTo>
                  <a:lnTo>
                    <a:pt x="97434" y="142011"/>
                  </a:lnTo>
                  <a:lnTo>
                    <a:pt x="61785" y="122224"/>
                  </a:lnTo>
                  <a:lnTo>
                    <a:pt x="60871" y="120472"/>
                  </a:lnTo>
                  <a:lnTo>
                    <a:pt x="60769" y="120281"/>
                  </a:lnTo>
                  <a:lnTo>
                    <a:pt x="60629" y="118808"/>
                  </a:lnTo>
                  <a:lnTo>
                    <a:pt x="62903" y="115239"/>
                  </a:lnTo>
                  <a:lnTo>
                    <a:pt x="66916" y="114820"/>
                  </a:lnTo>
                  <a:lnTo>
                    <a:pt x="83718" y="114820"/>
                  </a:lnTo>
                  <a:lnTo>
                    <a:pt x="109474" y="113957"/>
                  </a:lnTo>
                  <a:lnTo>
                    <a:pt x="114681" y="113423"/>
                  </a:lnTo>
                  <a:lnTo>
                    <a:pt x="145262" y="110337"/>
                  </a:lnTo>
                  <a:lnTo>
                    <a:pt x="184785" y="104762"/>
                  </a:lnTo>
                  <a:lnTo>
                    <a:pt x="230314" y="96037"/>
                  </a:lnTo>
                  <a:lnTo>
                    <a:pt x="291630" y="74803"/>
                  </a:lnTo>
                  <a:lnTo>
                    <a:pt x="294043" y="76377"/>
                  </a:lnTo>
                  <a:lnTo>
                    <a:pt x="294589" y="76962"/>
                  </a:lnTo>
                  <a:lnTo>
                    <a:pt x="294601" y="77520"/>
                  </a:lnTo>
                  <a:lnTo>
                    <a:pt x="294728" y="79184"/>
                  </a:lnTo>
                  <a:lnTo>
                    <a:pt x="294728" y="75158"/>
                  </a:lnTo>
                  <a:lnTo>
                    <a:pt x="294195" y="74803"/>
                  </a:lnTo>
                  <a:lnTo>
                    <a:pt x="291795" y="73228"/>
                  </a:lnTo>
                  <a:lnTo>
                    <a:pt x="260184" y="85432"/>
                  </a:lnTo>
                  <a:lnTo>
                    <a:pt x="250304" y="88912"/>
                  </a:lnTo>
                  <a:lnTo>
                    <a:pt x="184581" y="103378"/>
                  </a:lnTo>
                  <a:lnTo>
                    <a:pt x="145161" y="108953"/>
                  </a:lnTo>
                  <a:lnTo>
                    <a:pt x="83781" y="113423"/>
                  </a:lnTo>
                  <a:lnTo>
                    <a:pt x="66433" y="112712"/>
                  </a:lnTo>
                  <a:lnTo>
                    <a:pt x="61874" y="114261"/>
                  </a:lnTo>
                  <a:lnTo>
                    <a:pt x="59182" y="118491"/>
                  </a:lnTo>
                  <a:lnTo>
                    <a:pt x="59309" y="120472"/>
                  </a:lnTo>
                  <a:lnTo>
                    <a:pt x="60528" y="122859"/>
                  </a:lnTo>
                  <a:lnTo>
                    <a:pt x="98806" y="144094"/>
                  </a:lnTo>
                  <a:lnTo>
                    <a:pt x="146215" y="160680"/>
                  </a:lnTo>
                  <a:lnTo>
                    <a:pt x="172504" y="165989"/>
                  </a:lnTo>
                  <a:lnTo>
                    <a:pt x="172694" y="165989"/>
                  </a:lnTo>
                  <a:lnTo>
                    <a:pt x="176237" y="166446"/>
                  </a:lnTo>
                  <a:lnTo>
                    <a:pt x="180530" y="166700"/>
                  </a:lnTo>
                  <a:lnTo>
                    <a:pt x="184746" y="166700"/>
                  </a:lnTo>
                  <a:lnTo>
                    <a:pt x="229006" y="158597"/>
                  </a:lnTo>
                  <a:lnTo>
                    <a:pt x="268897" y="137248"/>
                  </a:lnTo>
                  <a:lnTo>
                    <a:pt x="295122" y="89077"/>
                  </a:lnTo>
                  <a:lnTo>
                    <a:pt x="296024" y="79184"/>
                  </a:lnTo>
                  <a:close/>
                </a:path>
                <a:path w="522604" h="436245">
                  <a:moveTo>
                    <a:pt x="306197" y="75184"/>
                  </a:moveTo>
                  <a:lnTo>
                    <a:pt x="305917" y="71399"/>
                  </a:lnTo>
                  <a:lnTo>
                    <a:pt x="305892" y="70904"/>
                  </a:lnTo>
                  <a:lnTo>
                    <a:pt x="305181" y="69037"/>
                  </a:lnTo>
                  <a:lnTo>
                    <a:pt x="304812" y="68592"/>
                  </a:lnTo>
                  <a:lnTo>
                    <a:pt x="304812" y="75666"/>
                  </a:lnTo>
                  <a:lnTo>
                    <a:pt x="303631" y="82575"/>
                  </a:lnTo>
                  <a:lnTo>
                    <a:pt x="287274" y="122339"/>
                  </a:lnTo>
                  <a:lnTo>
                    <a:pt x="256705" y="149161"/>
                  </a:lnTo>
                  <a:lnTo>
                    <a:pt x="200367" y="167589"/>
                  </a:lnTo>
                  <a:lnTo>
                    <a:pt x="168897" y="167589"/>
                  </a:lnTo>
                  <a:lnTo>
                    <a:pt x="125158" y="156616"/>
                  </a:lnTo>
                  <a:lnTo>
                    <a:pt x="85102" y="140944"/>
                  </a:lnTo>
                  <a:lnTo>
                    <a:pt x="45872" y="118071"/>
                  </a:lnTo>
                  <a:lnTo>
                    <a:pt x="44881" y="114071"/>
                  </a:lnTo>
                  <a:lnTo>
                    <a:pt x="47561" y="110350"/>
                  </a:lnTo>
                  <a:lnTo>
                    <a:pt x="52870" y="109588"/>
                  </a:lnTo>
                  <a:lnTo>
                    <a:pt x="63258" y="109588"/>
                  </a:lnTo>
                  <a:lnTo>
                    <a:pt x="67602" y="109867"/>
                  </a:lnTo>
                  <a:lnTo>
                    <a:pt x="71831" y="110210"/>
                  </a:lnTo>
                  <a:lnTo>
                    <a:pt x="98666" y="110210"/>
                  </a:lnTo>
                  <a:lnTo>
                    <a:pt x="115087" y="108826"/>
                  </a:lnTo>
                  <a:lnTo>
                    <a:pt x="139090" y="106807"/>
                  </a:lnTo>
                  <a:lnTo>
                    <a:pt x="182245" y="101079"/>
                  </a:lnTo>
                  <a:lnTo>
                    <a:pt x="223418" y="93586"/>
                  </a:lnTo>
                  <a:lnTo>
                    <a:pt x="263677" y="81813"/>
                  </a:lnTo>
                  <a:lnTo>
                    <a:pt x="299681" y="67437"/>
                  </a:lnTo>
                  <a:lnTo>
                    <a:pt x="303326" y="69037"/>
                  </a:lnTo>
                  <a:lnTo>
                    <a:pt x="304012" y="69888"/>
                  </a:lnTo>
                  <a:lnTo>
                    <a:pt x="304584" y="71399"/>
                  </a:lnTo>
                  <a:lnTo>
                    <a:pt x="304787" y="75184"/>
                  </a:lnTo>
                  <a:lnTo>
                    <a:pt x="304812" y="75666"/>
                  </a:lnTo>
                  <a:lnTo>
                    <a:pt x="304812" y="68592"/>
                  </a:lnTo>
                  <a:lnTo>
                    <a:pt x="304241" y="67894"/>
                  </a:lnTo>
                  <a:lnTo>
                    <a:pt x="303187" y="67437"/>
                  </a:lnTo>
                  <a:lnTo>
                    <a:pt x="299707" y="65913"/>
                  </a:lnTo>
                  <a:lnTo>
                    <a:pt x="263182" y="80518"/>
                  </a:lnTo>
                  <a:lnTo>
                    <a:pt x="223126" y="92214"/>
                  </a:lnTo>
                  <a:lnTo>
                    <a:pt x="182168" y="99682"/>
                  </a:lnTo>
                  <a:lnTo>
                    <a:pt x="138988" y="105422"/>
                  </a:lnTo>
                  <a:lnTo>
                    <a:pt x="98628" y="108826"/>
                  </a:lnTo>
                  <a:lnTo>
                    <a:pt x="71970" y="108826"/>
                  </a:lnTo>
                  <a:lnTo>
                    <a:pt x="62141" y="108229"/>
                  </a:lnTo>
                  <a:lnTo>
                    <a:pt x="54140" y="108381"/>
                  </a:lnTo>
                  <a:lnTo>
                    <a:pt x="47967" y="109588"/>
                  </a:lnTo>
                  <a:lnTo>
                    <a:pt x="48145" y="109588"/>
                  </a:lnTo>
                  <a:lnTo>
                    <a:pt x="44653" y="111988"/>
                  </a:lnTo>
                  <a:lnTo>
                    <a:pt x="43434" y="113665"/>
                  </a:lnTo>
                  <a:lnTo>
                    <a:pt x="43434" y="115900"/>
                  </a:lnTo>
                  <a:lnTo>
                    <a:pt x="86880" y="143217"/>
                  </a:lnTo>
                  <a:lnTo>
                    <a:pt x="124726" y="157949"/>
                  </a:lnTo>
                  <a:lnTo>
                    <a:pt x="168592" y="168948"/>
                  </a:lnTo>
                  <a:lnTo>
                    <a:pt x="179197" y="170065"/>
                  </a:lnTo>
                  <a:lnTo>
                    <a:pt x="184365" y="170065"/>
                  </a:lnTo>
                  <a:lnTo>
                    <a:pt x="198132" y="169303"/>
                  </a:lnTo>
                  <a:lnTo>
                    <a:pt x="209016" y="167589"/>
                  </a:lnTo>
                  <a:lnTo>
                    <a:pt x="211010" y="167284"/>
                  </a:lnTo>
                  <a:lnTo>
                    <a:pt x="259524" y="149161"/>
                  </a:lnTo>
                  <a:lnTo>
                    <a:pt x="290868" y="118935"/>
                  </a:lnTo>
                  <a:lnTo>
                    <a:pt x="305041" y="82575"/>
                  </a:lnTo>
                  <a:lnTo>
                    <a:pt x="306158" y="75666"/>
                  </a:lnTo>
                  <a:lnTo>
                    <a:pt x="306197" y="75184"/>
                  </a:lnTo>
                  <a:close/>
                </a:path>
                <a:path w="522604" h="436245">
                  <a:moveTo>
                    <a:pt x="316445" y="68605"/>
                  </a:moveTo>
                  <a:lnTo>
                    <a:pt x="315798" y="63728"/>
                  </a:lnTo>
                  <a:lnTo>
                    <a:pt x="315722" y="63068"/>
                  </a:lnTo>
                  <a:lnTo>
                    <a:pt x="314490" y="61760"/>
                  </a:lnTo>
                  <a:lnTo>
                    <a:pt x="314490" y="63728"/>
                  </a:lnTo>
                  <a:lnTo>
                    <a:pt x="314388" y="65989"/>
                  </a:lnTo>
                  <a:lnTo>
                    <a:pt x="314337" y="67284"/>
                  </a:lnTo>
                  <a:lnTo>
                    <a:pt x="314236" y="69824"/>
                  </a:lnTo>
                  <a:lnTo>
                    <a:pt x="314121" y="72745"/>
                  </a:lnTo>
                  <a:lnTo>
                    <a:pt x="314045" y="74726"/>
                  </a:lnTo>
                  <a:lnTo>
                    <a:pt x="313969" y="76022"/>
                  </a:lnTo>
                  <a:lnTo>
                    <a:pt x="297256" y="119265"/>
                  </a:lnTo>
                  <a:lnTo>
                    <a:pt x="265303" y="149313"/>
                  </a:lnTo>
                  <a:lnTo>
                    <a:pt x="221538" y="166992"/>
                  </a:lnTo>
                  <a:lnTo>
                    <a:pt x="185508" y="172046"/>
                  </a:lnTo>
                  <a:lnTo>
                    <a:pt x="165493" y="170624"/>
                  </a:lnTo>
                  <a:lnTo>
                    <a:pt x="117462" y="157924"/>
                  </a:lnTo>
                  <a:lnTo>
                    <a:pt x="73215" y="140081"/>
                  </a:lnTo>
                  <a:lnTo>
                    <a:pt x="36563" y="120396"/>
                  </a:lnTo>
                  <a:lnTo>
                    <a:pt x="29032" y="111328"/>
                  </a:lnTo>
                  <a:lnTo>
                    <a:pt x="29133" y="109321"/>
                  </a:lnTo>
                  <a:lnTo>
                    <a:pt x="59982" y="105613"/>
                  </a:lnTo>
                  <a:lnTo>
                    <a:pt x="90678" y="106197"/>
                  </a:lnTo>
                  <a:lnTo>
                    <a:pt x="110337" y="104800"/>
                  </a:lnTo>
                  <a:lnTo>
                    <a:pt x="131787" y="103276"/>
                  </a:lnTo>
                  <a:lnTo>
                    <a:pt x="132384" y="103276"/>
                  </a:lnTo>
                  <a:lnTo>
                    <a:pt x="179768" y="97345"/>
                  </a:lnTo>
                  <a:lnTo>
                    <a:pt x="179933" y="97345"/>
                  </a:lnTo>
                  <a:lnTo>
                    <a:pt x="225094" y="89204"/>
                  </a:lnTo>
                  <a:lnTo>
                    <a:pt x="269265" y="76022"/>
                  </a:lnTo>
                  <a:lnTo>
                    <a:pt x="301078" y="63068"/>
                  </a:lnTo>
                  <a:lnTo>
                    <a:pt x="307936" y="60896"/>
                  </a:lnTo>
                  <a:lnTo>
                    <a:pt x="312000" y="61087"/>
                  </a:lnTo>
                  <a:lnTo>
                    <a:pt x="314490" y="63728"/>
                  </a:lnTo>
                  <a:lnTo>
                    <a:pt x="314490" y="61760"/>
                  </a:lnTo>
                  <a:lnTo>
                    <a:pt x="313690" y="60896"/>
                  </a:lnTo>
                  <a:lnTo>
                    <a:pt x="312712" y="59855"/>
                  </a:lnTo>
                  <a:lnTo>
                    <a:pt x="308102" y="59486"/>
                  </a:lnTo>
                  <a:lnTo>
                    <a:pt x="300913" y="61645"/>
                  </a:lnTo>
                  <a:lnTo>
                    <a:pt x="277012" y="71450"/>
                  </a:lnTo>
                  <a:lnTo>
                    <a:pt x="268744" y="74726"/>
                  </a:lnTo>
                  <a:lnTo>
                    <a:pt x="224790" y="87845"/>
                  </a:lnTo>
                  <a:lnTo>
                    <a:pt x="180124" y="95910"/>
                  </a:lnTo>
                  <a:lnTo>
                    <a:pt x="133083" y="101790"/>
                  </a:lnTo>
                  <a:lnTo>
                    <a:pt x="90741" y="104800"/>
                  </a:lnTo>
                  <a:lnTo>
                    <a:pt x="77165" y="104546"/>
                  </a:lnTo>
                  <a:lnTo>
                    <a:pt x="60147" y="104216"/>
                  </a:lnTo>
                  <a:lnTo>
                    <a:pt x="49123" y="103276"/>
                  </a:lnTo>
                  <a:lnTo>
                    <a:pt x="38963" y="103276"/>
                  </a:lnTo>
                  <a:lnTo>
                    <a:pt x="32791" y="104546"/>
                  </a:lnTo>
                  <a:lnTo>
                    <a:pt x="29184" y="106997"/>
                  </a:lnTo>
                  <a:lnTo>
                    <a:pt x="27736" y="108839"/>
                  </a:lnTo>
                  <a:lnTo>
                    <a:pt x="27559" y="111328"/>
                  </a:lnTo>
                  <a:lnTo>
                    <a:pt x="28473" y="113906"/>
                  </a:lnTo>
                  <a:lnTo>
                    <a:pt x="28536" y="114058"/>
                  </a:lnTo>
                  <a:lnTo>
                    <a:pt x="28651" y="114376"/>
                  </a:lnTo>
                  <a:lnTo>
                    <a:pt x="74536" y="142189"/>
                  </a:lnTo>
                  <a:lnTo>
                    <a:pt x="117017" y="159245"/>
                  </a:lnTo>
                  <a:lnTo>
                    <a:pt x="165455" y="172046"/>
                  </a:lnTo>
                  <a:lnTo>
                    <a:pt x="177838" y="173456"/>
                  </a:lnTo>
                  <a:lnTo>
                    <a:pt x="183934" y="173456"/>
                  </a:lnTo>
                  <a:lnTo>
                    <a:pt x="198869" y="172618"/>
                  </a:lnTo>
                  <a:lnTo>
                    <a:pt x="202539" y="172046"/>
                  </a:lnTo>
                  <a:lnTo>
                    <a:pt x="212471" y="170484"/>
                  </a:lnTo>
                  <a:lnTo>
                    <a:pt x="212610" y="170484"/>
                  </a:lnTo>
                  <a:lnTo>
                    <a:pt x="252412" y="157454"/>
                  </a:lnTo>
                  <a:lnTo>
                    <a:pt x="285115" y="137426"/>
                  </a:lnTo>
                  <a:lnTo>
                    <a:pt x="309054" y="97345"/>
                  </a:lnTo>
                  <a:lnTo>
                    <a:pt x="315201" y="77089"/>
                  </a:lnTo>
                  <a:lnTo>
                    <a:pt x="316445" y="68605"/>
                  </a:lnTo>
                  <a:close/>
                </a:path>
                <a:path w="522604" h="436245">
                  <a:moveTo>
                    <a:pt x="325818" y="69291"/>
                  </a:moveTo>
                  <a:lnTo>
                    <a:pt x="325704" y="63093"/>
                  </a:lnTo>
                  <a:lnTo>
                    <a:pt x="325628" y="58915"/>
                  </a:lnTo>
                  <a:lnTo>
                    <a:pt x="325564" y="55245"/>
                  </a:lnTo>
                  <a:lnTo>
                    <a:pt x="325247" y="54965"/>
                  </a:lnTo>
                  <a:lnTo>
                    <a:pt x="325247" y="61810"/>
                  </a:lnTo>
                  <a:lnTo>
                    <a:pt x="324472" y="68910"/>
                  </a:lnTo>
                  <a:lnTo>
                    <a:pt x="324421" y="69291"/>
                  </a:lnTo>
                  <a:lnTo>
                    <a:pt x="321970" y="79679"/>
                  </a:lnTo>
                  <a:lnTo>
                    <a:pt x="321881" y="80060"/>
                  </a:lnTo>
                  <a:lnTo>
                    <a:pt x="305600" y="118999"/>
                  </a:lnTo>
                  <a:lnTo>
                    <a:pt x="271780" y="150672"/>
                  </a:lnTo>
                  <a:lnTo>
                    <a:pt x="223812" y="170053"/>
                  </a:lnTo>
                  <a:lnTo>
                    <a:pt x="184200" y="175437"/>
                  </a:lnTo>
                  <a:lnTo>
                    <a:pt x="162191" y="173697"/>
                  </a:lnTo>
                  <a:lnTo>
                    <a:pt x="109778" y="159232"/>
                  </a:lnTo>
                  <a:lnTo>
                    <a:pt x="61353" y="139230"/>
                  </a:lnTo>
                  <a:lnTo>
                    <a:pt x="21158" y="117017"/>
                  </a:lnTo>
                  <a:lnTo>
                    <a:pt x="13144" y="106781"/>
                  </a:lnTo>
                  <a:lnTo>
                    <a:pt x="13385" y="104559"/>
                  </a:lnTo>
                  <a:lnTo>
                    <a:pt x="48133" y="101003"/>
                  </a:lnTo>
                  <a:lnTo>
                    <a:pt x="62433" y="102196"/>
                  </a:lnTo>
                  <a:lnTo>
                    <a:pt x="81076" y="102323"/>
                  </a:lnTo>
                  <a:lnTo>
                    <a:pt x="103339" y="101409"/>
                  </a:lnTo>
                  <a:lnTo>
                    <a:pt x="108546" y="101003"/>
                  </a:lnTo>
                  <a:lnTo>
                    <a:pt x="128511" y="99466"/>
                  </a:lnTo>
                  <a:lnTo>
                    <a:pt x="180047" y="93256"/>
                  </a:lnTo>
                  <a:lnTo>
                    <a:pt x="226758" y="84836"/>
                  </a:lnTo>
                  <a:lnTo>
                    <a:pt x="264223" y="74345"/>
                  </a:lnTo>
                  <a:lnTo>
                    <a:pt x="310007" y="55524"/>
                  </a:lnTo>
                  <a:lnTo>
                    <a:pt x="317144" y="53263"/>
                  </a:lnTo>
                  <a:lnTo>
                    <a:pt x="321513" y="53416"/>
                  </a:lnTo>
                  <a:lnTo>
                    <a:pt x="324408" y="56032"/>
                  </a:lnTo>
                  <a:lnTo>
                    <a:pt x="325208" y="60198"/>
                  </a:lnTo>
                  <a:lnTo>
                    <a:pt x="325247" y="61810"/>
                  </a:lnTo>
                  <a:lnTo>
                    <a:pt x="325247" y="54965"/>
                  </a:lnTo>
                  <a:lnTo>
                    <a:pt x="323316" y="53263"/>
                  </a:lnTo>
                  <a:lnTo>
                    <a:pt x="322021" y="52108"/>
                  </a:lnTo>
                  <a:lnTo>
                    <a:pt x="316992" y="51866"/>
                  </a:lnTo>
                  <a:lnTo>
                    <a:pt x="309435" y="54241"/>
                  </a:lnTo>
                  <a:lnTo>
                    <a:pt x="283616" y="65151"/>
                  </a:lnTo>
                  <a:lnTo>
                    <a:pt x="274358" y="68910"/>
                  </a:lnTo>
                  <a:lnTo>
                    <a:pt x="237439" y="80937"/>
                  </a:lnTo>
                  <a:lnTo>
                    <a:pt x="179832" y="91871"/>
                  </a:lnTo>
                  <a:lnTo>
                    <a:pt x="127850" y="98145"/>
                  </a:lnTo>
                  <a:lnTo>
                    <a:pt x="127647" y="98145"/>
                  </a:lnTo>
                  <a:lnTo>
                    <a:pt x="100990" y="100190"/>
                  </a:lnTo>
                  <a:lnTo>
                    <a:pt x="98971" y="100190"/>
                  </a:lnTo>
                  <a:lnTo>
                    <a:pt x="81064" y="100926"/>
                  </a:lnTo>
                  <a:lnTo>
                    <a:pt x="62560" y="100799"/>
                  </a:lnTo>
                  <a:lnTo>
                    <a:pt x="48310" y="99618"/>
                  </a:lnTo>
                  <a:lnTo>
                    <a:pt x="45593" y="99326"/>
                  </a:lnTo>
                  <a:lnTo>
                    <a:pt x="35001" y="98145"/>
                  </a:lnTo>
                  <a:lnTo>
                    <a:pt x="24371" y="98145"/>
                  </a:lnTo>
                  <a:lnTo>
                    <a:pt x="17945" y="99326"/>
                  </a:lnTo>
                  <a:lnTo>
                    <a:pt x="13728" y="102006"/>
                  </a:lnTo>
                  <a:lnTo>
                    <a:pt x="12014" y="104013"/>
                  </a:lnTo>
                  <a:lnTo>
                    <a:pt x="11671" y="106781"/>
                  </a:lnTo>
                  <a:lnTo>
                    <a:pt x="12598" y="109740"/>
                  </a:lnTo>
                  <a:lnTo>
                    <a:pt x="12725" y="110147"/>
                  </a:lnTo>
                  <a:lnTo>
                    <a:pt x="48856" y="134734"/>
                  </a:lnTo>
                  <a:lnTo>
                    <a:pt x="89408" y="152971"/>
                  </a:lnTo>
                  <a:lnTo>
                    <a:pt x="128358" y="166852"/>
                  </a:lnTo>
                  <a:lnTo>
                    <a:pt x="169227" y="176301"/>
                  </a:lnTo>
                  <a:lnTo>
                    <a:pt x="176428" y="176834"/>
                  </a:lnTo>
                  <a:lnTo>
                    <a:pt x="183464" y="176834"/>
                  </a:lnTo>
                  <a:lnTo>
                    <a:pt x="199580" y="175945"/>
                  </a:lnTo>
                  <a:lnTo>
                    <a:pt x="202806" y="175437"/>
                  </a:lnTo>
                  <a:lnTo>
                    <a:pt x="213995" y="173697"/>
                  </a:lnTo>
                  <a:lnTo>
                    <a:pt x="214236" y="173697"/>
                  </a:lnTo>
                  <a:lnTo>
                    <a:pt x="227939" y="170370"/>
                  </a:lnTo>
                  <a:lnTo>
                    <a:pt x="272503" y="151853"/>
                  </a:lnTo>
                  <a:lnTo>
                    <a:pt x="307619" y="118325"/>
                  </a:lnTo>
                  <a:lnTo>
                    <a:pt x="319163" y="92938"/>
                  </a:lnTo>
                  <a:lnTo>
                    <a:pt x="325818" y="69291"/>
                  </a:lnTo>
                  <a:close/>
                </a:path>
                <a:path w="522604" h="436245">
                  <a:moveTo>
                    <a:pt x="336981" y="53657"/>
                  </a:moveTo>
                  <a:lnTo>
                    <a:pt x="335394" y="47434"/>
                  </a:lnTo>
                  <a:lnTo>
                    <a:pt x="331304" y="44310"/>
                  </a:lnTo>
                  <a:lnTo>
                    <a:pt x="325843" y="44196"/>
                  </a:lnTo>
                  <a:lnTo>
                    <a:pt x="317855" y="46799"/>
                  </a:lnTo>
                  <a:lnTo>
                    <a:pt x="279908" y="63106"/>
                  </a:lnTo>
                  <a:lnTo>
                    <a:pt x="268135" y="67779"/>
                  </a:lnTo>
                  <a:lnTo>
                    <a:pt x="228130" y="79095"/>
                  </a:lnTo>
                  <a:lnTo>
                    <a:pt x="175768" y="88430"/>
                  </a:lnTo>
                  <a:lnTo>
                    <a:pt x="121234" y="94615"/>
                  </a:lnTo>
                  <a:lnTo>
                    <a:pt x="72237" y="97028"/>
                  </a:lnTo>
                  <a:lnTo>
                    <a:pt x="36499" y="95008"/>
                  </a:lnTo>
                  <a:lnTo>
                    <a:pt x="23431" y="93243"/>
                  </a:lnTo>
                  <a:lnTo>
                    <a:pt x="13081" y="92748"/>
                  </a:lnTo>
                  <a:lnTo>
                    <a:pt x="5308" y="93522"/>
                  </a:lnTo>
                  <a:lnTo>
                    <a:pt x="0" y="95592"/>
                  </a:lnTo>
                  <a:lnTo>
                    <a:pt x="0" y="97332"/>
                  </a:lnTo>
                  <a:lnTo>
                    <a:pt x="2514" y="95199"/>
                  </a:lnTo>
                  <a:lnTo>
                    <a:pt x="7150" y="94119"/>
                  </a:lnTo>
                  <a:lnTo>
                    <a:pt x="19837" y="94119"/>
                  </a:lnTo>
                  <a:lnTo>
                    <a:pt x="27241" y="94881"/>
                  </a:lnTo>
                  <a:lnTo>
                    <a:pt x="36271" y="96393"/>
                  </a:lnTo>
                  <a:lnTo>
                    <a:pt x="72123" y="98425"/>
                  </a:lnTo>
                  <a:lnTo>
                    <a:pt x="121272" y="96012"/>
                  </a:lnTo>
                  <a:lnTo>
                    <a:pt x="175945" y="89814"/>
                  </a:lnTo>
                  <a:lnTo>
                    <a:pt x="228434" y="80454"/>
                  </a:lnTo>
                  <a:lnTo>
                    <a:pt x="268630" y="69088"/>
                  </a:lnTo>
                  <a:lnTo>
                    <a:pt x="318135" y="48196"/>
                  </a:lnTo>
                  <a:lnTo>
                    <a:pt x="325729" y="45631"/>
                  </a:lnTo>
                  <a:lnTo>
                    <a:pt x="330720" y="45618"/>
                  </a:lnTo>
                  <a:lnTo>
                    <a:pt x="334314" y="48310"/>
                  </a:lnTo>
                  <a:lnTo>
                    <a:pt x="335584" y="53505"/>
                  </a:lnTo>
                  <a:lnTo>
                    <a:pt x="334822" y="62547"/>
                  </a:lnTo>
                  <a:lnTo>
                    <a:pt x="321640" y="103771"/>
                  </a:lnTo>
                  <a:lnTo>
                    <a:pt x="300393" y="136575"/>
                  </a:lnTo>
                  <a:lnTo>
                    <a:pt x="262293" y="160261"/>
                  </a:lnTo>
                  <a:lnTo>
                    <a:pt x="226085" y="173177"/>
                  </a:lnTo>
                  <a:lnTo>
                    <a:pt x="182867" y="178866"/>
                  </a:lnTo>
                  <a:lnTo>
                    <a:pt x="158877" y="176758"/>
                  </a:lnTo>
                  <a:lnTo>
                    <a:pt x="102184" y="160566"/>
                  </a:lnTo>
                  <a:lnTo>
                    <a:pt x="52387" y="139788"/>
                  </a:lnTo>
                  <a:lnTo>
                    <a:pt x="10464" y="117043"/>
                  </a:lnTo>
                  <a:lnTo>
                    <a:pt x="0" y="108572"/>
                  </a:lnTo>
                  <a:lnTo>
                    <a:pt x="0" y="110566"/>
                  </a:lnTo>
                  <a:lnTo>
                    <a:pt x="54940" y="142494"/>
                  </a:lnTo>
                  <a:lnTo>
                    <a:pt x="101727" y="161874"/>
                  </a:lnTo>
                  <a:lnTo>
                    <a:pt x="141605" y="174409"/>
                  </a:lnTo>
                  <a:lnTo>
                    <a:pt x="175120" y="180263"/>
                  </a:lnTo>
                  <a:lnTo>
                    <a:pt x="183095" y="180263"/>
                  </a:lnTo>
                  <a:lnTo>
                    <a:pt x="231178" y="173253"/>
                  </a:lnTo>
                  <a:lnTo>
                    <a:pt x="279019" y="153225"/>
                  </a:lnTo>
                  <a:lnTo>
                    <a:pt x="315937" y="118135"/>
                  </a:lnTo>
                  <a:lnTo>
                    <a:pt x="333260" y="75882"/>
                  </a:lnTo>
                  <a:lnTo>
                    <a:pt x="336067" y="63665"/>
                  </a:lnTo>
                  <a:lnTo>
                    <a:pt x="336981" y="53657"/>
                  </a:lnTo>
                  <a:close/>
                </a:path>
                <a:path w="522604" h="436245">
                  <a:moveTo>
                    <a:pt x="343039" y="436143"/>
                  </a:moveTo>
                  <a:lnTo>
                    <a:pt x="323634" y="399681"/>
                  </a:lnTo>
                  <a:lnTo>
                    <a:pt x="314617" y="393306"/>
                  </a:lnTo>
                  <a:lnTo>
                    <a:pt x="312445" y="393344"/>
                  </a:lnTo>
                  <a:lnTo>
                    <a:pt x="297891" y="436143"/>
                  </a:lnTo>
                  <a:lnTo>
                    <a:pt x="299326" y="436143"/>
                  </a:lnTo>
                  <a:lnTo>
                    <a:pt x="302437" y="421500"/>
                  </a:lnTo>
                  <a:lnTo>
                    <a:pt x="305676" y="408940"/>
                  </a:lnTo>
                  <a:lnTo>
                    <a:pt x="308724" y="399884"/>
                  </a:lnTo>
                  <a:lnTo>
                    <a:pt x="311251" y="395693"/>
                  </a:lnTo>
                  <a:lnTo>
                    <a:pt x="312026" y="395224"/>
                  </a:lnTo>
                  <a:lnTo>
                    <a:pt x="312839" y="394995"/>
                  </a:lnTo>
                  <a:lnTo>
                    <a:pt x="314566" y="394995"/>
                  </a:lnTo>
                  <a:lnTo>
                    <a:pt x="341630" y="436143"/>
                  </a:lnTo>
                  <a:lnTo>
                    <a:pt x="343039" y="436143"/>
                  </a:lnTo>
                  <a:close/>
                </a:path>
                <a:path w="522604" h="436245">
                  <a:moveTo>
                    <a:pt x="347459" y="44678"/>
                  </a:moveTo>
                  <a:lnTo>
                    <a:pt x="346786" y="41313"/>
                  </a:lnTo>
                  <a:lnTo>
                    <a:pt x="345236" y="39636"/>
                  </a:lnTo>
                  <a:lnTo>
                    <a:pt x="340639" y="36512"/>
                  </a:lnTo>
                  <a:lnTo>
                    <a:pt x="334810" y="36487"/>
                  </a:lnTo>
                  <a:lnTo>
                    <a:pt x="326504" y="39281"/>
                  </a:lnTo>
                  <a:lnTo>
                    <a:pt x="296862" y="52476"/>
                  </a:lnTo>
                  <a:lnTo>
                    <a:pt x="272529" y="62509"/>
                  </a:lnTo>
                  <a:lnTo>
                    <a:pt x="230886" y="74434"/>
                  </a:lnTo>
                  <a:lnTo>
                    <a:pt x="176517" y="84175"/>
                  </a:lnTo>
                  <a:lnTo>
                    <a:pt x="118173" y="90754"/>
                  </a:lnTo>
                  <a:lnTo>
                    <a:pt x="64655" y="93154"/>
                  </a:lnTo>
                  <a:lnTo>
                    <a:pt x="53035" y="93002"/>
                  </a:lnTo>
                  <a:lnTo>
                    <a:pt x="42405" y="92494"/>
                  </a:lnTo>
                  <a:lnTo>
                    <a:pt x="32905" y="91643"/>
                  </a:lnTo>
                  <a:lnTo>
                    <a:pt x="24676" y="90411"/>
                  </a:lnTo>
                  <a:lnTo>
                    <a:pt x="14643" y="88531"/>
                  </a:lnTo>
                  <a:lnTo>
                    <a:pt x="6477" y="87566"/>
                  </a:lnTo>
                  <a:lnTo>
                    <a:pt x="0" y="87503"/>
                  </a:lnTo>
                  <a:lnTo>
                    <a:pt x="0" y="88912"/>
                  </a:lnTo>
                  <a:lnTo>
                    <a:pt x="6400" y="88976"/>
                  </a:lnTo>
                  <a:lnTo>
                    <a:pt x="14490" y="89928"/>
                  </a:lnTo>
                  <a:lnTo>
                    <a:pt x="24422" y="91782"/>
                  </a:lnTo>
                  <a:lnTo>
                    <a:pt x="45935" y="94068"/>
                  </a:lnTo>
                  <a:lnTo>
                    <a:pt x="74625" y="94411"/>
                  </a:lnTo>
                  <a:lnTo>
                    <a:pt x="108750" y="92849"/>
                  </a:lnTo>
                  <a:lnTo>
                    <a:pt x="185280" y="84340"/>
                  </a:lnTo>
                  <a:lnTo>
                    <a:pt x="249936" y="71247"/>
                  </a:lnTo>
                  <a:lnTo>
                    <a:pt x="297421" y="53759"/>
                  </a:lnTo>
                  <a:lnTo>
                    <a:pt x="326834" y="40652"/>
                  </a:lnTo>
                  <a:lnTo>
                    <a:pt x="334759" y="37909"/>
                  </a:lnTo>
                  <a:lnTo>
                    <a:pt x="340118" y="37846"/>
                  </a:lnTo>
                  <a:lnTo>
                    <a:pt x="344220" y="40589"/>
                  </a:lnTo>
                  <a:lnTo>
                    <a:pt x="345097" y="41541"/>
                  </a:lnTo>
                  <a:lnTo>
                    <a:pt x="346100" y="43878"/>
                  </a:lnTo>
                  <a:lnTo>
                    <a:pt x="345859" y="49580"/>
                  </a:lnTo>
                  <a:lnTo>
                    <a:pt x="333959" y="94589"/>
                  </a:lnTo>
                  <a:lnTo>
                    <a:pt x="308495" y="136690"/>
                  </a:lnTo>
                  <a:lnTo>
                    <a:pt x="267576" y="162267"/>
                  </a:lnTo>
                  <a:lnTo>
                    <a:pt x="228384" y="176199"/>
                  </a:lnTo>
                  <a:lnTo>
                    <a:pt x="181571" y="182245"/>
                  </a:lnTo>
                  <a:lnTo>
                    <a:pt x="155575" y="179832"/>
                  </a:lnTo>
                  <a:lnTo>
                    <a:pt x="105079" y="165696"/>
                  </a:lnTo>
                  <a:lnTo>
                    <a:pt x="46266" y="141681"/>
                  </a:lnTo>
                  <a:lnTo>
                    <a:pt x="9321" y="122720"/>
                  </a:lnTo>
                  <a:lnTo>
                    <a:pt x="0" y="117068"/>
                  </a:lnTo>
                  <a:lnTo>
                    <a:pt x="0" y="118694"/>
                  </a:lnTo>
                  <a:lnTo>
                    <a:pt x="33731" y="137236"/>
                  </a:lnTo>
                  <a:lnTo>
                    <a:pt x="75577" y="156006"/>
                  </a:lnTo>
                  <a:lnTo>
                    <a:pt x="131648" y="175564"/>
                  </a:lnTo>
                  <a:lnTo>
                    <a:pt x="169037" y="183070"/>
                  </a:lnTo>
                  <a:lnTo>
                    <a:pt x="182511" y="183642"/>
                  </a:lnTo>
                  <a:lnTo>
                    <a:pt x="201015" y="182626"/>
                  </a:lnTo>
                  <a:lnTo>
                    <a:pt x="247675" y="171818"/>
                  </a:lnTo>
                  <a:lnTo>
                    <a:pt x="285546" y="154559"/>
                  </a:lnTo>
                  <a:lnTo>
                    <a:pt x="323329" y="119557"/>
                  </a:lnTo>
                  <a:lnTo>
                    <a:pt x="343662" y="69989"/>
                  </a:lnTo>
                  <a:lnTo>
                    <a:pt x="347256" y="49644"/>
                  </a:lnTo>
                  <a:lnTo>
                    <a:pt x="347459" y="44678"/>
                  </a:lnTo>
                  <a:close/>
                </a:path>
                <a:path w="522604" h="436245">
                  <a:moveTo>
                    <a:pt x="522465" y="36220"/>
                  </a:moveTo>
                  <a:lnTo>
                    <a:pt x="509498" y="36220"/>
                  </a:lnTo>
                  <a:lnTo>
                    <a:pt x="501827" y="35547"/>
                  </a:lnTo>
                  <a:lnTo>
                    <a:pt x="457619" y="20421"/>
                  </a:lnTo>
                  <a:lnTo>
                    <a:pt x="457492" y="20421"/>
                  </a:lnTo>
                  <a:lnTo>
                    <a:pt x="461937" y="23850"/>
                  </a:lnTo>
                  <a:lnTo>
                    <a:pt x="475742" y="30022"/>
                  </a:lnTo>
                  <a:lnTo>
                    <a:pt x="492582" y="35204"/>
                  </a:lnTo>
                  <a:lnTo>
                    <a:pt x="509054" y="37604"/>
                  </a:lnTo>
                  <a:lnTo>
                    <a:pt x="522465" y="37604"/>
                  </a:lnTo>
                  <a:lnTo>
                    <a:pt x="522465" y="36220"/>
                  </a:lnTo>
                  <a:close/>
                </a:path>
                <a:path w="522604" h="436245">
                  <a:moveTo>
                    <a:pt x="522465" y="2476"/>
                  </a:moveTo>
                  <a:lnTo>
                    <a:pt x="515975" y="749"/>
                  </a:lnTo>
                  <a:lnTo>
                    <a:pt x="509447" y="0"/>
                  </a:lnTo>
                  <a:lnTo>
                    <a:pt x="502996" y="254"/>
                  </a:lnTo>
                  <a:lnTo>
                    <a:pt x="496214" y="1625"/>
                  </a:lnTo>
                  <a:lnTo>
                    <a:pt x="496366" y="1625"/>
                  </a:lnTo>
                  <a:lnTo>
                    <a:pt x="478548" y="6794"/>
                  </a:lnTo>
                  <a:lnTo>
                    <a:pt x="454596" y="17614"/>
                  </a:lnTo>
                  <a:lnTo>
                    <a:pt x="455066" y="18542"/>
                  </a:lnTo>
                  <a:lnTo>
                    <a:pt x="457200" y="20193"/>
                  </a:lnTo>
                  <a:lnTo>
                    <a:pt x="457479" y="20421"/>
                  </a:lnTo>
                  <a:lnTo>
                    <a:pt x="456158" y="17614"/>
                  </a:lnTo>
                  <a:lnTo>
                    <a:pt x="456260" y="17360"/>
                  </a:lnTo>
                  <a:lnTo>
                    <a:pt x="497128" y="2844"/>
                  </a:lnTo>
                  <a:lnTo>
                    <a:pt x="503275" y="1625"/>
                  </a:lnTo>
                  <a:lnTo>
                    <a:pt x="511352" y="1625"/>
                  </a:lnTo>
                  <a:lnTo>
                    <a:pt x="516077" y="2197"/>
                  </a:lnTo>
                  <a:lnTo>
                    <a:pt x="522465" y="3962"/>
                  </a:lnTo>
                  <a:lnTo>
                    <a:pt x="522465" y="247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6609626" y="2990240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14897" y="416496"/>
                  </a:moveTo>
                  <a:lnTo>
                    <a:pt x="7962" y="416496"/>
                  </a:lnTo>
                  <a:lnTo>
                    <a:pt x="7962" y="409562"/>
                  </a:lnTo>
                  <a:lnTo>
                    <a:pt x="6946" y="409562"/>
                  </a:lnTo>
                  <a:lnTo>
                    <a:pt x="6946" y="416496"/>
                  </a:lnTo>
                  <a:lnTo>
                    <a:pt x="0" y="416496"/>
                  </a:lnTo>
                  <a:lnTo>
                    <a:pt x="0" y="417512"/>
                  </a:lnTo>
                  <a:lnTo>
                    <a:pt x="6946" y="417512"/>
                  </a:lnTo>
                  <a:lnTo>
                    <a:pt x="6946" y="424459"/>
                  </a:lnTo>
                  <a:lnTo>
                    <a:pt x="7962" y="424459"/>
                  </a:lnTo>
                  <a:lnTo>
                    <a:pt x="7962" y="417512"/>
                  </a:lnTo>
                  <a:lnTo>
                    <a:pt x="14897" y="417512"/>
                  </a:lnTo>
                  <a:lnTo>
                    <a:pt x="14897" y="416496"/>
                  </a:lnTo>
                  <a:close/>
                </a:path>
                <a:path w="425450" h="425450">
                  <a:moveTo>
                    <a:pt x="14897" y="314109"/>
                  </a:moveTo>
                  <a:lnTo>
                    <a:pt x="7962" y="314109"/>
                  </a:lnTo>
                  <a:lnTo>
                    <a:pt x="7962" y="307162"/>
                  </a:lnTo>
                  <a:lnTo>
                    <a:pt x="6946" y="307162"/>
                  </a:lnTo>
                  <a:lnTo>
                    <a:pt x="6946" y="314109"/>
                  </a:lnTo>
                  <a:lnTo>
                    <a:pt x="0" y="314109"/>
                  </a:lnTo>
                  <a:lnTo>
                    <a:pt x="0" y="315125"/>
                  </a:lnTo>
                  <a:lnTo>
                    <a:pt x="6946" y="315125"/>
                  </a:lnTo>
                  <a:lnTo>
                    <a:pt x="6946" y="322072"/>
                  </a:lnTo>
                  <a:lnTo>
                    <a:pt x="7962" y="322072"/>
                  </a:lnTo>
                  <a:lnTo>
                    <a:pt x="7962" y="315125"/>
                  </a:lnTo>
                  <a:lnTo>
                    <a:pt x="14897" y="315125"/>
                  </a:lnTo>
                  <a:lnTo>
                    <a:pt x="14897" y="314109"/>
                  </a:lnTo>
                  <a:close/>
                </a:path>
                <a:path w="425450" h="425450">
                  <a:moveTo>
                    <a:pt x="14897" y="109334"/>
                  </a:moveTo>
                  <a:lnTo>
                    <a:pt x="7962" y="109334"/>
                  </a:lnTo>
                  <a:lnTo>
                    <a:pt x="7962" y="102387"/>
                  </a:lnTo>
                  <a:lnTo>
                    <a:pt x="6946" y="102387"/>
                  </a:lnTo>
                  <a:lnTo>
                    <a:pt x="6946" y="109334"/>
                  </a:lnTo>
                  <a:lnTo>
                    <a:pt x="0" y="109334"/>
                  </a:lnTo>
                  <a:lnTo>
                    <a:pt x="0" y="110337"/>
                  </a:lnTo>
                  <a:lnTo>
                    <a:pt x="6946" y="110337"/>
                  </a:lnTo>
                  <a:lnTo>
                    <a:pt x="6946" y="117284"/>
                  </a:lnTo>
                  <a:lnTo>
                    <a:pt x="7962" y="117284"/>
                  </a:lnTo>
                  <a:lnTo>
                    <a:pt x="7962" y="110337"/>
                  </a:lnTo>
                  <a:lnTo>
                    <a:pt x="14897" y="110337"/>
                  </a:lnTo>
                  <a:lnTo>
                    <a:pt x="14897" y="109334"/>
                  </a:lnTo>
                  <a:close/>
                </a:path>
                <a:path w="425450" h="425450">
                  <a:moveTo>
                    <a:pt x="14897" y="6946"/>
                  </a:moveTo>
                  <a:lnTo>
                    <a:pt x="7962" y="6946"/>
                  </a:lnTo>
                  <a:lnTo>
                    <a:pt x="7962" y="0"/>
                  </a:lnTo>
                  <a:lnTo>
                    <a:pt x="6946" y="0"/>
                  </a:lnTo>
                  <a:lnTo>
                    <a:pt x="6946" y="6946"/>
                  </a:lnTo>
                  <a:lnTo>
                    <a:pt x="0" y="6946"/>
                  </a:lnTo>
                  <a:lnTo>
                    <a:pt x="0" y="7950"/>
                  </a:lnTo>
                  <a:lnTo>
                    <a:pt x="6946" y="7950"/>
                  </a:lnTo>
                  <a:lnTo>
                    <a:pt x="6946" y="14897"/>
                  </a:lnTo>
                  <a:lnTo>
                    <a:pt x="7962" y="14897"/>
                  </a:lnTo>
                  <a:lnTo>
                    <a:pt x="7962" y="7950"/>
                  </a:lnTo>
                  <a:lnTo>
                    <a:pt x="14897" y="7950"/>
                  </a:lnTo>
                  <a:lnTo>
                    <a:pt x="14897" y="6946"/>
                  </a:lnTo>
                  <a:close/>
                </a:path>
                <a:path w="425450" h="425450">
                  <a:moveTo>
                    <a:pt x="15392" y="211721"/>
                  </a:moveTo>
                  <a:lnTo>
                    <a:pt x="8470" y="211721"/>
                  </a:lnTo>
                  <a:lnTo>
                    <a:pt x="8470" y="204774"/>
                  </a:lnTo>
                  <a:lnTo>
                    <a:pt x="7454" y="204774"/>
                  </a:lnTo>
                  <a:lnTo>
                    <a:pt x="7454" y="211721"/>
                  </a:lnTo>
                  <a:lnTo>
                    <a:pt x="495" y="211721"/>
                  </a:lnTo>
                  <a:lnTo>
                    <a:pt x="495" y="212737"/>
                  </a:lnTo>
                  <a:lnTo>
                    <a:pt x="7454" y="212737"/>
                  </a:lnTo>
                  <a:lnTo>
                    <a:pt x="7454" y="219684"/>
                  </a:lnTo>
                  <a:lnTo>
                    <a:pt x="8470" y="219684"/>
                  </a:lnTo>
                  <a:lnTo>
                    <a:pt x="8470" y="212737"/>
                  </a:lnTo>
                  <a:lnTo>
                    <a:pt x="15392" y="212737"/>
                  </a:lnTo>
                  <a:lnTo>
                    <a:pt x="15392" y="211721"/>
                  </a:lnTo>
                  <a:close/>
                </a:path>
                <a:path w="425450" h="425450">
                  <a:moveTo>
                    <a:pt x="117297" y="416496"/>
                  </a:moveTo>
                  <a:lnTo>
                    <a:pt x="110350" y="416496"/>
                  </a:lnTo>
                  <a:lnTo>
                    <a:pt x="110350" y="409562"/>
                  </a:lnTo>
                  <a:lnTo>
                    <a:pt x="109334" y="409562"/>
                  </a:lnTo>
                  <a:lnTo>
                    <a:pt x="109334" y="416496"/>
                  </a:lnTo>
                  <a:lnTo>
                    <a:pt x="102387" y="416496"/>
                  </a:lnTo>
                  <a:lnTo>
                    <a:pt x="102387" y="417512"/>
                  </a:lnTo>
                  <a:lnTo>
                    <a:pt x="109334" y="417512"/>
                  </a:lnTo>
                  <a:lnTo>
                    <a:pt x="109334" y="424459"/>
                  </a:lnTo>
                  <a:lnTo>
                    <a:pt x="110350" y="424459"/>
                  </a:lnTo>
                  <a:lnTo>
                    <a:pt x="110350" y="417512"/>
                  </a:lnTo>
                  <a:lnTo>
                    <a:pt x="117297" y="417512"/>
                  </a:lnTo>
                  <a:lnTo>
                    <a:pt x="117297" y="416496"/>
                  </a:lnTo>
                  <a:close/>
                </a:path>
                <a:path w="425450" h="425450">
                  <a:moveTo>
                    <a:pt x="117297" y="314109"/>
                  </a:moveTo>
                  <a:lnTo>
                    <a:pt x="110350" y="314109"/>
                  </a:lnTo>
                  <a:lnTo>
                    <a:pt x="110350" y="307162"/>
                  </a:lnTo>
                  <a:lnTo>
                    <a:pt x="109334" y="307162"/>
                  </a:lnTo>
                  <a:lnTo>
                    <a:pt x="109334" y="314109"/>
                  </a:lnTo>
                  <a:lnTo>
                    <a:pt x="102387" y="314109"/>
                  </a:lnTo>
                  <a:lnTo>
                    <a:pt x="102387" y="315125"/>
                  </a:lnTo>
                  <a:lnTo>
                    <a:pt x="109334" y="315125"/>
                  </a:lnTo>
                  <a:lnTo>
                    <a:pt x="109334" y="322072"/>
                  </a:lnTo>
                  <a:lnTo>
                    <a:pt x="110350" y="322072"/>
                  </a:lnTo>
                  <a:lnTo>
                    <a:pt x="110350" y="315125"/>
                  </a:lnTo>
                  <a:lnTo>
                    <a:pt x="117297" y="315125"/>
                  </a:lnTo>
                  <a:lnTo>
                    <a:pt x="117297" y="314109"/>
                  </a:lnTo>
                  <a:close/>
                </a:path>
                <a:path w="425450" h="425450">
                  <a:moveTo>
                    <a:pt x="117297" y="109334"/>
                  </a:moveTo>
                  <a:lnTo>
                    <a:pt x="110350" y="109334"/>
                  </a:lnTo>
                  <a:lnTo>
                    <a:pt x="110350" y="102387"/>
                  </a:lnTo>
                  <a:lnTo>
                    <a:pt x="109334" y="102387"/>
                  </a:lnTo>
                  <a:lnTo>
                    <a:pt x="109334" y="109334"/>
                  </a:lnTo>
                  <a:lnTo>
                    <a:pt x="102387" y="109334"/>
                  </a:lnTo>
                  <a:lnTo>
                    <a:pt x="102387" y="110337"/>
                  </a:lnTo>
                  <a:lnTo>
                    <a:pt x="109334" y="110337"/>
                  </a:lnTo>
                  <a:lnTo>
                    <a:pt x="109334" y="117284"/>
                  </a:lnTo>
                  <a:lnTo>
                    <a:pt x="110350" y="117284"/>
                  </a:lnTo>
                  <a:lnTo>
                    <a:pt x="110350" y="110337"/>
                  </a:lnTo>
                  <a:lnTo>
                    <a:pt x="117297" y="110337"/>
                  </a:lnTo>
                  <a:lnTo>
                    <a:pt x="117297" y="109334"/>
                  </a:lnTo>
                  <a:close/>
                </a:path>
                <a:path w="425450" h="425450">
                  <a:moveTo>
                    <a:pt x="117297" y="6946"/>
                  </a:moveTo>
                  <a:lnTo>
                    <a:pt x="110350" y="6946"/>
                  </a:lnTo>
                  <a:lnTo>
                    <a:pt x="110350" y="0"/>
                  </a:lnTo>
                  <a:lnTo>
                    <a:pt x="109334" y="0"/>
                  </a:lnTo>
                  <a:lnTo>
                    <a:pt x="109334" y="6946"/>
                  </a:lnTo>
                  <a:lnTo>
                    <a:pt x="102387" y="6946"/>
                  </a:lnTo>
                  <a:lnTo>
                    <a:pt x="102387" y="7950"/>
                  </a:lnTo>
                  <a:lnTo>
                    <a:pt x="109334" y="7950"/>
                  </a:lnTo>
                  <a:lnTo>
                    <a:pt x="109334" y="14897"/>
                  </a:lnTo>
                  <a:lnTo>
                    <a:pt x="110350" y="14897"/>
                  </a:lnTo>
                  <a:lnTo>
                    <a:pt x="110350" y="7950"/>
                  </a:lnTo>
                  <a:lnTo>
                    <a:pt x="117297" y="7950"/>
                  </a:lnTo>
                  <a:lnTo>
                    <a:pt x="117297" y="6946"/>
                  </a:lnTo>
                  <a:close/>
                </a:path>
                <a:path w="425450" h="425450">
                  <a:moveTo>
                    <a:pt x="117805" y="211721"/>
                  </a:moveTo>
                  <a:lnTo>
                    <a:pt x="110858" y="211721"/>
                  </a:lnTo>
                  <a:lnTo>
                    <a:pt x="110858" y="204774"/>
                  </a:lnTo>
                  <a:lnTo>
                    <a:pt x="109842" y="204774"/>
                  </a:lnTo>
                  <a:lnTo>
                    <a:pt x="109842" y="211721"/>
                  </a:lnTo>
                  <a:lnTo>
                    <a:pt x="102895" y="211721"/>
                  </a:lnTo>
                  <a:lnTo>
                    <a:pt x="102895" y="212737"/>
                  </a:lnTo>
                  <a:lnTo>
                    <a:pt x="109842" y="212737"/>
                  </a:lnTo>
                  <a:lnTo>
                    <a:pt x="109842" y="219684"/>
                  </a:lnTo>
                  <a:lnTo>
                    <a:pt x="110858" y="219684"/>
                  </a:lnTo>
                  <a:lnTo>
                    <a:pt x="110858" y="212737"/>
                  </a:lnTo>
                  <a:lnTo>
                    <a:pt x="117805" y="212737"/>
                  </a:lnTo>
                  <a:lnTo>
                    <a:pt x="117805" y="211721"/>
                  </a:lnTo>
                  <a:close/>
                </a:path>
                <a:path w="425450" h="425450">
                  <a:moveTo>
                    <a:pt x="220192" y="416496"/>
                  </a:moveTo>
                  <a:lnTo>
                    <a:pt x="213245" y="416496"/>
                  </a:lnTo>
                  <a:lnTo>
                    <a:pt x="213245" y="409562"/>
                  </a:lnTo>
                  <a:lnTo>
                    <a:pt x="212229" y="409562"/>
                  </a:lnTo>
                  <a:lnTo>
                    <a:pt x="212229" y="416496"/>
                  </a:lnTo>
                  <a:lnTo>
                    <a:pt x="205282" y="416496"/>
                  </a:lnTo>
                  <a:lnTo>
                    <a:pt x="205282" y="417512"/>
                  </a:lnTo>
                  <a:lnTo>
                    <a:pt x="212229" y="417512"/>
                  </a:lnTo>
                  <a:lnTo>
                    <a:pt x="212229" y="424459"/>
                  </a:lnTo>
                  <a:lnTo>
                    <a:pt x="213245" y="424459"/>
                  </a:lnTo>
                  <a:lnTo>
                    <a:pt x="213245" y="417512"/>
                  </a:lnTo>
                  <a:lnTo>
                    <a:pt x="220192" y="417512"/>
                  </a:lnTo>
                  <a:lnTo>
                    <a:pt x="220192" y="416496"/>
                  </a:lnTo>
                  <a:close/>
                </a:path>
                <a:path w="425450" h="425450">
                  <a:moveTo>
                    <a:pt x="220192" y="314109"/>
                  </a:moveTo>
                  <a:lnTo>
                    <a:pt x="213245" y="314109"/>
                  </a:lnTo>
                  <a:lnTo>
                    <a:pt x="213245" y="307162"/>
                  </a:lnTo>
                  <a:lnTo>
                    <a:pt x="212229" y="307162"/>
                  </a:lnTo>
                  <a:lnTo>
                    <a:pt x="212229" y="314109"/>
                  </a:lnTo>
                  <a:lnTo>
                    <a:pt x="205282" y="314109"/>
                  </a:lnTo>
                  <a:lnTo>
                    <a:pt x="205282" y="315125"/>
                  </a:lnTo>
                  <a:lnTo>
                    <a:pt x="212229" y="315125"/>
                  </a:lnTo>
                  <a:lnTo>
                    <a:pt x="212229" y="322072"/>
                  </a:lnTo>
                  <a:lnTo>
                    <a:pt x="213245" y="322072"/>
                  </a:lnTo>
                  <a:lnTo>
                    <a:pt x="213245" y="315125"/>
                  </a:lnTo>
                  <a:lnTo>
                    <a:pt x="220192" y="315125"/>
                  </a:lnTo>
                  <a:lnTo>
                    <a:pt x="220192" y="314109"/>
                  </a:lnTo>
                  <a:close/>
                </a:path>
                <a:path w="425450" h="425450">
                  <a:moveTo>
                    <a:pt x="220192" y="211721"/>
                  </a:moveTo>
                  <a:lnTo>
                    <a:pt x="213245" y="211721"/>
                  </a:lnTo>
                  <a:lnTo>
                    <a:pt x="213245" y="204774"/>
                  </a:lnTo>
                  <a:lnTo>
                    <a:pt x="212229" y="204774"/>
                  </a:lnTo>
                  <a:lnTo>
                    <a:pt x="212229" y="211721"/>
                  </a:lnTo>
                  <a:lnTo>
                    <a:pt x="205282" y="211721"/>
                  </a:lnTo>
                  <a:lnTo>
                    <a:pt x="205282" y="212737"/>
                  </a:lnTo>
                  <a:lnTo>
                    <a:pt x="212229" y="212737"/>
                  </a:lnTo>
                  <a:lnTo>
                    <a:pt x="212229" y="219684"/>
                  </a:lnTo>
                  <a:lnTo>
                    <a:pt x="213245" y="219684"/>
                  </a:lnTo>
                  <a:lnTo>
                    <a:pt x="213245" y="212737"/>
                  </a:lnTo>
                  <a:lnTo>
                    <a:pt x="220192" y="212737"/>
                  </a:lnTo>
                  <a:lnTo>
                    <a:pt x="220192" y="211721"/>
                  </a:lnTo>
                  <a:close/>
                </a:path>
                <a:path w="425450" h="425450">
                  <a:moveTo>
                    <a:pt x="220192" y="109334"/>
                  </a:moveTo>
                  <a:lnTo>
                    <a:pt x="213245" y="109334"/>
                  </a:lnTo>
                  <a:lnTo>
                    <a:pt x="213245" y="102387"/>
                  </a:lnTo>
                  <a:lnTo>
                    <a:pt x="212229" y="102387"/>
                  </a:lnTo>
                  <a:lnTo>
                    <a:pt x="212229" y="109334"/>
                  </a:lnTo>
                  <a:lnTo>
                    <a:pt x="205282" y="109334"/>
                  </a:lnTo>
                  <a:lnTo>
                    <a:pt x="205282" y="110337"/>
                  </a:lnTo>
                  <a:lnTo>
                    <a:pt x="212229" y="110337"/>
                  </a:lnTo>
                  <a:lnTo>
                    <a:pt x="212229" y="117284"/>
                  </a:lnTo>
                  <a:lnTo>
                    <a:pt x="213245" y="117284"/>
                  </a:lnTo>
                  <a:lnTo>
                    <a:pt x="213245" y="110337"/>
                  </a:lnTo>
                  <a:lnTo>
                    <a:pt x="220192" y="110337"/>
                  </a:lnTo>
                  <a:lnTo>
                    <a:pt x="220192" y="109334"/>
                  </a:lnTo>
                  <a:close/>
                </a:path>
                <a:path w="425450" h="425450">
                  <a:moveTo>
                    <a:pt x="220192" y="6946"/>
                  </a:moveTo>
                  <a:lnTo>
                    <a:pt x="213245" y="6946"/>
                  </a:lnTo>
                  <a:lnTo>
                    <a:pt x="213245" y="0"/>
                  </a:lnTo>
                  <a:lnTo>
                    <a:pt x="212229" y="0"/>
                  </a:lnTo>
                  <a:lnTo>
                    <a:pt x="212229" y="6946"/>
                  </a:lnTo>
                  <a:lnTo>
                    <a:pt x="205282" y="6946"/>
                  </a:lnTo>
                  <a:lnTo>
                    <a:pt x="205282" y="7950"/>
                  </a:lnTo>
                  <a:lnTo>
                    <a:pt x="212229" y="7950"/>
                  </a:lnTo>
                  <a:lnTo>
                    <a:pt x="212229" y="14897"/>
                  </a:lnTo>
                  <a:lnTo>
                    <a:pt x="213245" y="14897"/>
                  </a:lnTo>
                  <a:lnTo>
                    <a:pt x="213245" y="7950"/>
                  </a:lnTo>
                  <a:lnTo>
                    <a:pt x="220192" y="7950"/>
                  </a:lnTo>
                  <a:lnTo>
                    <a:pt x="220192" y="6946"/>
                  </a:lnTo>
                  <a:close/>
                </a:path>
                <a:path w="425450" h="425450">
                  <a:moveTo>
                    <a:pt x="322580" y="416496"/>
                  </a:moveTo>
                  <a:lnTo>
                    <a:pt x="315633" y="416496"/>
                  </a:lnTo>
                  <a:lnTo>
                    <a:pt x="315633" y="410070"/>
                  </a:lnTo>
                  <a:lnTo>
                    <a:pt x="315633" y="409562"/>
                  </a:lnTo>
                  <a:lnTo>
                    <a:pt x="314617" y="409562"/>
                  </a:lnTo>
                  <a:lnTo>
                    <a:pt x="314617" y="410070"/>
                  </a:lnTo>
                  <a:lnTo>
                    <a:pt x="314617" y="416496"/>
                  </a:lnTo>
                  <a:lnTo>
                    <a:pt x="307670" y="416496"/>
                  </a:lnTo>
                  <a:lnTo>
                    <a:pt x="307670" y="417004"/>
                  </a:lnTo>
                  <a:lnTo>
                    <a:pt x="307670" y="417512"/>
                  </a:lnTo>
                  <a:lnTo>
                    <a:pt x="307670" y="418020"/>
                  </a:lnTo>
                  <a:lnTo>
                    <a:pt x="314617" y="418020"/>
                  </a:lnTo>
                  <a:lnTo>
                    <a:pt x="314617" y="424459"/>
                  </a:lnTo>
                  <a:lnTo>
                    <a:pt x="314617" y="424967"/>
                  </a:lnTo>
                  <a:lnTo>
                    <a:pt x="315633" y="424967"/>
                  </a:lnTo>
                  <a:lnTo>
                    <a:pt x="315633" y="424459"/>
                  </a:lnTo>
                  <a:lnTo>
                    <a:pt x="315633" y="418020"/>
                  </a:lnTo>
                  <a:lnTo>
                    <a:pt x="322580" y="418020"/>
                  </a:lnTo>
                  <a:lnTo>
                    <a:pt x="322580" y="417512"/>
                  </a:lnTo>
                  <a:lnTo>
                    <a:pt x="322580" y="417004"/>
                  </a:lnTo>
                  <a:lnTo>
                    <a:pt x="322580" y="416496"/>
                  </a:lnTo>
                  <a:close/>
                </a:path>
                <a:path w="425450" h="425450">
                  <a:moveTo>
                    <a:pt x="322580" y="314109"/>
                  </a:moveTo>
                  <a:lnTo>
                    <a:pt x="315633" y="314109"/>
                  </a:lnTo>
                  <a:lnTo>
                    <a:pt x="315633" y="307670"/>
                  </a:lnTo>
                  <a:lnTo>
                    <a:pt x="315633" y="307162"/>
                  </a:lnTo>
                  <a:lnTo>
                    <a:pt x="314617" y="307162"/>
                  </a:lnTo>
                  <a:lnTo>
                    <a:pt x="314617" y="307670"/>
                  </a:lnTo>
                  <a:lnTo>
                    <a:pt x="314617" y="314109"/>
                  </a:lnTo>
                  <a:lnTo>
                    <a:pt x="307670" y="314109"/>
                  </a:lnTo>
                  <a:lnTo>
                    <a:pt x="307670" y="314617"/>
                  </a:lnTo>
                  <a:lnTo>
                    <a:pt x="307670" y="315125"/>
                  </a:lnTo>
                  <a:lnTo>
                    <a:pt x="307670" y="315633"/>
                  </a:lnTo>
                  <a:lnTo>
                    <a:pt x="314617" y="315633"/>
                  </a:lnTo>
                  <a:lnTo>
                    <a:pt x="314617" y="322072"/>
                  </a:lnTo>
                  <a:lnTo>
                    <a:pt x="314617" y="322580"/>
                  </a:lnTo>
                  <a:lnTo>
                    <a:pt x="315633" y="322580"/>
                  </a:lnTo>
                  <a:lnTo>
                    <a:pt x="315633" y="322072"/>
                  </a:lnTo>
                  <a:lnTo>
                    <a:pt x="315633" y="315633"/>
                  </a:lnTo>
                  <a:lnTo>
                    <a:pt x="322580" y="315633"/>
                  </a:lnTo>
                  <a:lnTo>
                    <a:pt x="322580" y="315125"/>
                  </a:lnTo>
                  <a:lnTo>
                    <a:pt x="322580" y="314617"/>
                  </a:lnTo>
                  <a:lnTo>
                    <a:pt x="322580" y="314109"/>
                  </a:lnTo>
                  <a:close/>
                </a:path>
                <a:path w="425450" h="425450">
                  <a:moveTo>
                    <a:pt x="322580" y="211721"/>
                  </a:moveTo>
                  <a:lnTo>
                    <a:pt x="315633" y="211721"/>
                  </a:lnTo>
                  <a:lnTo>
                    <a:pt x="315633" y="204774"/>
                  </a:lnTo>
                  <a:lnTo>
                    <a:pt x="314617" y="204774"/>
                  </a:lnTo>
                  <a:lnTo>
                    <a:pt x="314617" y="211721"/>
                  </a:lnTo>
                  <a:lnTo>
                    <a:pt x="307670" y="211721"/>
                  </a:lnTo>
                  <a:lnTo>
                    <a:pt x="307670" y="212737"/>
                  </a:lnTo>
                  <a:lnTo>
                    <a:pt x="314617" y="212737"/>
                  </a:lnTo>
                  <a:lnTo>
                    <a:pt x="314617" y="219684"/>
                  </a:lnTo>
                  <a:lnTo>
                    <a:pt x="315633" y="219684"/>
                  </a:lnTo>
                  <a:lnTo>
                    <a:pt x="315633" y="212737"/>
                  </a:lnTo>
                  <a:lnTo>
                    <a:pt x="322580" y="212737"/>
                  </a:lnTo>
                  <a:lnTo>
                    <a:pt x="322580" y="211721"/>
                  </a:lnTo>
                  <a:close/>
                </a:path>
                <a:path w="425450" h="425450">
                  <a:moveTo>
                    <a:pt x="322580" y="109334"/>
                  </a:moveTo>
                  <a:lnTo>
                    <a:pt x="315633" y="109334"/>
                  </a:lnTo>
                  <a:lnTo>
                    <a:pt x="315633" y="102895"/>
                  </a:lnTo>
                  <a:lnTo>
                    <a:pt x="315633" y="102387"/>
                  </a:lnTo>
                  <a:lnTo>
                    <a:pt x="314617" y="102387"/>
                  </a:lnTo>
                  <a:lnTo>
                    <a:pt x="314617" y="102895"/>
                  </a:lnTo>
                  <a:lnTo>
                    <a:pt x="314617" y="109334"/>
                  </a:lnTo>
                  <a:lnTo>
                    <a:pt x="307670" y="109334"/>
                  </a:lnTo>
                  <a:lnTo>
                    <a:pt x="307670" y="109842"/>
                  </a:lnTo>
                  <a:lnTo>
                    <a:pt x="307670" y="110337"/>
                  </a:lnTo>
                  <a:lnTo>
                    <a:pt x="307670" y="110845"/>
                  </a:lnTo>
                  <a:lnTo>
                    <a:pt x="314617" y="110845"/>
                  </a:lnTo>
                  <a:lnTo>
                    <a:pt x="314617" y="117284"/>
                  </a:lnTo>
                  <a:lnTo>
                    <a:pt x="314617" y="117805"/>
                  </a:lnTo>
                  <a:lnTo>
                    <a:pt x="315633" y="117805"/>
                  </a:lnTo>
                  <a:lnTo>
                    <a:pt x="315633" y="117284"/>
                  </a:lnTo>
                  <a:lnTo>
                    <a:pt x="315633" y="110845"/>
                  </a:lnTo>
                  <a:lnTo>
                    <a:pt x="322580" y="110845"/>
                  </a:lnTo>
                  <a:lnTo>
                    <a:pt x="322580" y="110337"/>
                  </a:lnTo>
                  <a:lnTo>
                    <a:pt x="322580" y="109842"/>
                  </a:lnTo>
                  <a:lnTo>
                    <a:pt x="322580" y="109334"/>
                  </a:lnTo>
                  <a:close/>
                </a:path>
                <a:path w="425450" h="425450">
                  <a:moveTo>
                    <a:pt x="322580" y="6946"/>
                  </a:moveTo>
                  <a:lnTo>
                    <a:pt x="315633" y="6946"/>
                  </a:lnTo>
                  <a:lnTo>
                    <a:pt x="315633" y="508"/>
                  </a:lnTo>
                  <a:lnTo>
                    <a:pt x="315633" y="0"/>
                  </a:lnTo>
                  <a:lnTo>
                    <a:pt x="314617" y="0"/>
                  </a:lnTo>
                  <a:lnTo>
                    <a:pt x="314617" y="508"/>
                  </a:lnTo>
                  <a:lnTo>
                    <a:pt x="314617" y="6946"/>
                  </a:lnTo>
                  <a:lnTo>
                    <a:pt x="307670" y="6946"/>
                  </a:lnTo>
                  <a:lnTo>
                    <a:pt x="307670" y="7454"/>
                  </a:lnTo>
                  <a:lnTo>
                    <a:pt x="307670" y="7950"/>
                  </a:lnTo>
                  <a:lnTo>
                    <a:pt x="307670" y="8458"/>
                  </a:lnTo>
                  <a:lnTo>
                    <a:pt x="314617" y="8458"/>
                  </a:lnTo>
                  <a:lnTo>
                    <a:pt x="314617" y="14897"/>
                  </a:lnTo>
                  <a:lnTo>
                    <a:pt x="314617" y="15405"/>
                  </a:lnTo>
                  <a:lnTo>
                    <a:pt x="315633" y="15405"/>
                  </a:lnTo>
                  <a:lnTo>
                    <a:pt x="315633" y="14897"/>
                  </a:lnTo>
                  <a:lnTo>
                    <a:pt x="315633" y="8458"/>
                  </a:lnTo>
                  <a:lnTo>
                    <a:pt x="322580" y="8458"/>
                  </a:lnTo>
                  <a:lnTo>
                    <a:pt x="322580" y="7950"/>
                  </a:lnTo>
                  <a:lnTo>
                    <a:pt x="322580" y="7454"/>
                  </a:lnTo>
                  <a:lnTo>
                    <a:pt x="322580" y="6946"/>
                  </a:lnTo>
                  <a:close/>
                </a:path>
                <a:path w="425450" h="425450">
                  <a:moveTo>
                    <a:pt x="424967" y="417004"/>
                  </a:moveTo>
                  <a:lnTo>
                    <a:pt x="418033" y="417004"/>
                  </a:lnTo>
                  <a:lnTo>
                    <a:pt x="418033" y="410070"/>
                  </a:lnTo>
                  <a:lnTo>
                    <a:pt x="417017" y="410070"/>
                  </a:lnTo>
                  <a:lnTo>
                    <a:pt x="417017" y="417004"/>
                  </a:lnTo>
                  <a:lnTo>
                    <a:pt x="410070" y="417004"/>
                  </a:lnTo>
                  <a:lnTo>
                    <a:pt x="410070" y="418020"/>
                  </a:lnTo>
                  <a:lnTo>
                    <a:pt x="417017" y="418020"/>
                  </a:lnTo>
                  <a:lnTo>
                    <a:pt x="417017" y="424967"/>
                  </a:lnTo>
                  <a:lnTo>
                    <a:pt x="418033" y="424967"/>
                  </a:lnTo>
                  <a:lnTo>
                    <a:pt x="418033" y="418020"/>
                  </a:lnTo>
                  <a:lnTo>
                    <a:pt x="424967" y="418020"/>
                  </a:lnTo>
                  <a:lnTo>
                    <a:pt x="424967" y="417004"/>
                  </a:lnTo>
                  <a:close/>
                </a:path>
                <a:path w="425450" h="425450">
                  <a:moveTo>
                    <a:pt x="424967" y="314617"/>
                  </a:moveTo>
                  <a:lnTo>
                    <a:pt x="418033" y="314617"/>
                  </a:lnTo>
                  <a:lnTo>
                    <a:pt x="418033" y="307670"/>
                  </a:lnTo>
                  <a:lnTo>
                    <a:pt x="417017" y="307670"/>
                  </a:lnTo>
                  <a:lnTo>
                    <a:pt x="417017" y="314617"/>
                  </a:lnTo>
                  <a:lnTo>
                    <a:pt x="410070" y="314617"/>
                  </a:lnTo>
                  <a:lnTo>
                    <a:pt x="410070" y="315633"/>
                  </a:lnTo>
                  <a:lnTo>
                    <a:pt x="417017" y="315633"/>
                  </a:lnTo>
                  <a:lnTo>
                    <a:pt x="417017" y="322580"/>
                  </a:lnTo>
                  <a:lnTo>
                    <a:pt x="418033" y="322580"/>
                  </a:lnTo>
                  <a:lnTo>
                    <a:pt x="418033" y="315633"/>
                  </a:lnTo>
                  <a:lnTo>
                    <a:pt x="424967" y="315633"/>
                  </a:lnTo>
                  <a:lnTo>
                    <a:pt x="424967" y="314617"/>
                  </a:lnTo>
                  <a:close/>
                </a:path>
                <a:path w="425450" h="425450">
                  <a:moveTo>
                    <a:pt x="424967" y="211721"/>
                  </a:moveTo>
                  <a:lnTo>
                    <a:pt x="418033" y="211721"/>
                  </a:lnTo>
                  <a:lnTo>
                    <a:pt x="418033" y="204774"/>
                  </a:lnTo>
                  <a:lnTo>
                    <a:pt x="417017" y="204774"/>
                  </a:lnTo>
                  <a:lnTo>
                    <a:pt x="417017" y="211721"/>
                  </a:lnTo>
                  <a:lnTo>
                    <a:pt x="410070" y="211721"/>
                  </a:lnTo>
                  <a:lnTo>
                    <a:pt x="410070" y="212737"/>
                  </a:lnTo>
                  <a:lnTo>
                    <a:pt x="417017" y="212737"/>
                  </a:lnTo>
                  <a:lnTo>
                    <a:pt x="417017" y="219684"/>
                  </a:lnTo>
                  <a:lnTo>
                    <a:pt x="418033" y="219684"/>
                  </a:lnTo>
                  <a:lnTo>
                    <a:pt x="418033" y="212737"/>
                  </a:lnTo>
                  <a:lnTo>
                    <a:pt x="424967" y="212737"/>
                  </a:lnTo>
                  <a:lnTo>
                    <a:pt x="424967" y="211721"/>
                  </a:lnTo>
                  <a:close/>
                </a:path>
                <a:path w="425450" h="425450">
                  <a:moveTo>
                    <a:pt x="424967" y="109842"/>
                  </a:moveTo>
                  <a:lnTo>
                    <a:pt x="418033" y="109842"/>
                  </a:lnTo>
                  <a:lnTo>
                    <a:pt x="418033" y="102895"/>
                  </a:lnTo>
                  <a:lnTo>
                    <a:pt x="417017" y="102895"/>
                  </a:lnTo>
                  <a:lnTo>
                    <a:pt x="417017" y="109842"/>
                  </a:lnTo>
                  <a:lnTo>
                    <a:pt x="410070" y="109842"/>
                  </a:lnTo>
                  <a:lnTo>
                    <a:pt x="410070" y="110845"/>
                  </a:lnTo>
                  <a:lnTo>
                    <a:pt x="417017" y="110845"/>
                  </a:lnTo>
                  <a:lnTo>
                    <a:pt x="417017" y="117805"/>
                  </a:lnTo>
                  <a:lnTo>
                    <a:pt x="418033" y="117805"/>
                  </a:lnTo>
                  <a:lnTo>
                    <a:pt x="418033" y="110845"/>
                  </a:lnTo>
                  <a:lnTo>
                    <a:pt x="424967" y="110845"/>
                  </a:lnTo>
                  <a:lnTo>
                    <a:pt x="424967" y="109842"/>
                  </a:lnTo>
                  <a:close/>
                </a:path>
                <a:path w="425450" h="425450">
                  <a:moveTo>
                    <a:pt x="424967" y="7454"/>
                  </a:moveTo>
                  <a:lnTo>
                    <a:pt x="418033" y="7454"/>
                  </a:lnTo>
                  <a:lnTo>
                    <a:pt x="418033" y="508"/>
                  </a:lnTo>
                  <a:lnTo>
                    <a:pt x="417017" y="508"/>
                  </a:lnTo>
                  <a:lnTo>
                    <a:pt x="417017" y="7454"/>
                  </a:lnTo>
                  <a:lnTo>
                    <a:pt x="410070" y="7454"/>
                  </a:lnTo>
                  <a:lnTo>
                    <a:pt x="410070" y="8458"/>
                  </a:lnTo>
                  <a:lnTo>
                    <a:pt x="417017" y="8458"/>
                  </a:lnTo>
                  <a:lnTo>
                    <a:pt x="417017" y="15405"/>
                  </a:lnTo>
                  <a:lnTo>
                    <a:pt x="418033" y="15405"/>
                  </a:lnTo>
                  <a:lnTo>
                    <a:pt x="418033" y="8458"/>
                  </a:lnTo>
                  <a:lnTo>
                    <a:pt x="424967" y="8458"/>
                  </a:lnTo>
                  <a:lnTo>
                    <a:pt x="424967" y="7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10503" y="2801569"/>
              <a:ext cx="202742" cy="109054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5990336" y="2534818"/>
              <a:ext cx="173990" cy="375920"/>
            </a:xfrm>
            <a:custGeom>
              <a:avLst/>
              <a:gdLst/>
              <a:ahLst/>
              <a:cxnLst/>
              <a:rect l="l" t="t" r="r" b="b"/>
              <a:pathLst>
                <a:path w="173989" h="375919">
                  <a:moveTo>
                    <a:pt x="134302" y="109562"/>
                  </a:moveTo>
                  <a:lnTo>
                    <a:pt x="131914" y="100215"/>
                  </a:lnTo>
                  <a:lnTo>
                    <a:pt x="130657" y="98767"/>
                  </a:lnTo>
                  <a:lnTo>
                    <a:pt x="128905" y="98158"/>
                  </a:lnTo>
                  <a:lnTo>
                    <a:pt x="126720" y="98386"/>
                  </a:lnTo>
                  <a:lnTo>
                    <a:pt x="114528" y="104978"/>
                  </a:lnTo>
                  <a:lnTo>
                    <a:pt x="96062" y="121424"/>
                  </a:lnTo>
                  <a:lnTo>
                    <a:pt x="72390" y="145580"/>
                  </a:lnTo>
                  <a:lnTo>
                    <a:pt x="0" y="222529"/>
                  </a:lnTo>
                  <a:lnTo>
                    <a:pt x="0" y="224548"/>
                  </a:lnTo>
                  <a:lnTo>
                    <a:pt x="73253" y="146685"/>
                  </a:lnTo>
                  <a:lnTo>
                    <a:pt x="96761" y="122656"/>
                  </a:lnTo>
                  <a:lnTo>
                    <a:pt x="114985" y="106299"/>
                  </a:lnTo>
                  <a:lnTo>
                    <a:pt x="126860" y="99783"/>
                  </a:lnTo>
                  <a:lnTo>
                    <a:pt x="128600" y="99593"/>
                  </a:lnTo>
                  <a:lnTo>
                    <a:pt x="129908" y="100037"/>
                  </a:lnTo>
                  <a:lnTo>
                    <a:pt x="130860" y="101130"/>
                  </a:lnTo>
                  <a:lnTo>
                    <a:pt x="132930" y="110312"/>
                  </a:lnTo>
                  <a:lnTo>
                    <a:pt x="131102" y="126809"/>
                  </a:lnTo>
                  <a:lnTo>
                    <a:pt x="126415" y="149186"/>
                  </a:lnTo>
                  <a:lnTo>
                    <a:pt x="109220" y="220814"/>
                  </a:lnTo>
                  <a:lnTo>
                    <a:pt x="99237" y="270637"/>
                  </a:lnTo>
                  <a:lnTo>
                    <a:pt x="92557" y="322808"/>
                  </a:lnTo>
                  <a:lnTo>
                    <a:pt x="91859" y="375805"/>
                  </a:lnTo>
                  <a:lnTo>
                    <a:pt x="93256" y="375805"/>
                  </a:lnTo>
                  <a:lnTo>
                    <a:pt x="93954" y="322872"/>
                  </a:lnTo>
                  <a:lnTo>
                    <a:pt x="100622" y="270802"/>
                  </a:lnTo>
                  <a:lnTo>
                    <a:pt x="110604" y="221081"/>
                  </a:lnTo>
                  <a:lnTo>
                    <a:pt x="127990" y="148602"/>
                  </a:lnTo>
                  <a:lnTo>
                    <a:pt x="132664" y="126009"/>
                  </a:lnTo>
                  <a:lnTo>
                    <a:pt x="134302" y="109562"/>
                  </a:lnTo>
                  <a:close/>
                </a:path>
                <a:path w="173989" h="375919">
                  <a:moveTo>
                    <a:pt x="153924" y="60363"/>
                  </a:moveTo>
                  <a:lnTo>
                    <a:pt x="151422" y="51028"/>
                  </a:lnTo>
                  <a:lnTo>
                    <a:pt x="150075" y="49593"/>
                  </a:lnTo>
                  <a:lnTo>
                    <a:pt x="148183" y="49085"/>
                  </a:lnTo>
                  <a:lnTo>
                    <a:pt x="145796" y="49517"/>
                  </a:lnTo>
                  <a:lnTo>
                    <a:pt x="132905" y="57365"/>
                  </a:lnTo>
                  <a:lnTo>
                    <a:pt x="113398" y="75933"/>
                  </a:lnTo>
                  <a:lnTo>
                    <a:pt x="88366" y="102870"/>
                  </a:lnTo>
                  <a:lnTo>
                    <a:pt x="15443" y="184480"/>
                  </a:lnTo>
                  <a:lnTo>
                    <a:pt x="0" y="201333"/>
                  </a:lnTo>
                  <a:lnTo>
                    <a:pt x="0" y="203390"/>
                  </a:lnTo>
                  <a:lnTo>
                    <a:pt x="31026" y="169291"/>
                  </a:lnTo>
                  <a:lnTo>
                    <a:pt x="89281" y="103936"/>
                  </a:lnTo>
                  <a:lnTo>
                    <a:pt x="114160" y="77114"/>
                  </a:lnTo>
                  <a:lnTo>
                    <a:pt x="133464" y="58661"/>
                  </a:lnTo>
                  <a:lnTo>
                    <a:pt x="146050" y="50888"/>
                  </a:lnTo>
                  <a:lnTo>
                    <a:pt x="148640" y="50761"/>
                  </a:lnTo>
                  <a:lnTo>
                    <a:pt x="149631" y="51168"/>
                  </a:lnTo>
                  <a:lnTo>
                    <a:pt x="150406" y="51981"/>
                  </a:lnTo>
                  <a:lnTo>
                    <a:pt x="152514" y="61379"/>
                  </a:lnTo>
                  <a:lnTo>
                    <a:pt x="150431" y="78689"/>
                  </a:lnTo>
                  <a:lnTo>
                    <a:pt x="145275" y="102362"/>
                  </a:lnTo>
                  <a:lnTo>
                    <a:pt x="128295" y="170624"/>
                  </a:lnTo>
                  <a:lnTo>
                    <a:pt x="118554" y="214464"/>
                  </a:lnTo>
                  <a:lnTo>
                    <a:pt x="110515" y="260832"/>
                  </a:lnTo>
                  <a:lnTo>
                    <a:pt x="105727" y="308203"/>
                  </a:lnTo>
                  <a:lnTo>
                    <a:pt x="105752" y="355079"/>
                  </a:lnTo>
                  <a:lnTo>
                    <a:pt x="106908" y="375805"/>
                  </a:lnTo>
                  <a:lnTo>
                    <a:pt x="108305" y="375805"/>
                  </a:lnTo>
                  <a:lnTo>
                    <a:pt x="107149" y="354990"/>
                  </a:lnTo>
                  <a:lnTo>
                    <a:pt x="107137" y="308229"/>
                  </a:lnTo>
                  <a:lnTo>
                    <a:pt x="111912" y="260959"/>
                  </a:lnTo>
                  <a:lnTo>
                    <a:pt x="119938" y="214680"/>
                  </a:lnTo>
                  <a:lnTo>
                    <a:pt x="129667" y="170903"/>
                  </a:lnTo>
                  <a:lnTo>
                    <a:pt x="147040" y="101066"/>
                  </a:lnTo>
                  <a:lnTo>
                    <a:pt x="152146" y="77254"/>
                  </a:lnTo>
                  <a:lnTo>
                    <a:pt x="153924" y="60363"/>
                  </a:lnTo>
                  <a:close/>
                </a:path>
                <a:path w="173989" h="375919">
                  <a:moveTo>
                    <a:pt x="173494" y="11404"/>
                  </a:moveTo>
                  <a:lnTo>
                    <a:pt x="170942" y="1866"/>
                  </a:lnTo>
                  <a:lnTo>
                    <a:pt x="169494" y="406"/>
                  </a:lnTo>
                  <a:lnTo>
                    <a:pt x="167462" y="0"/>
                  </a:lnTo>
                  <a:lnTo>
                    <a:pt x="164884" y="660"/>
                  </a:lnTo>
                  <a:lnTo>
                    <a:pt x="151536" y="9436"/>
                  </a:lnTo>
                  <a:lnTo>
                    <a:pt x="131343" y="29578"/>
                  </a:lnTo>
                  <a:lnTo>
                    <a:pt x="105016" y="59156"/>
                  </a:lnTo>
                  <a:lnTo>
                    <a:pt x="37934" y="137426"/>
                  </a:lnTo>
                  <a:lnTo>
                    <a:pt x="19227" y="158927"/>
                  </a:lnTo>
                  <a:lnTo>
                    <a:pt x="0" y="180606"/>
                  </a:lnTo>
                  <a:lnTo>
                    <a:pt x="0" y="182689"/>
                  </a:lnTo>
                  <a:lnTo>
                    <a:pt x="19507" y="160718"/>
                  </a:lnTo>
                  <a:lnTo>
                    <a:pt x="105232" y="61036"/>
                  </a:lnTo>
                  <a:lnTo>
                    <a:pt x="131508" y="31496"/>
                  </a:lnTo>
                  <a:lnTo>
                    <a:pt x="151904" y="10985"/>
                  </a:lnTo>
                  <a:lnTo>
                    <a:pt x="165227" y="2006"/>
                  </a:lnTo>
                  <a:lnTo>
                    <a:pt x="168287" y="1752"/>
                  </a:lnTo>
                  <a:lnTo>
                    <a:pt x="169214" y="2108"/>
                  </a:lnTo>
                  <a:lnTo>
                    <a:pt x="169951" y="2844"/>
                  </a:lnTo>
                  <a:lnTo>
                    <a:pt x="172135" y="12230"/>
                  </a:lnTo>
                  <a:lnTo>
                    <a:pt x="169913" y="29972"/>
                  </a:lnTo>
                  <a:lnTo>
                    <a:pt x="164350" y="54825"/>
                  </a:lnTo>
                  <a:lnTo>
                    <a:pt x="149733" y="111874"/>
                  </a:lnTo>
                  <a:lnTo>
                    <a:pt x="142633" y="140690"/>
                  </a:lnTo>
                  <a:lnTo>
                    <a:pt x="129438" y="203415"/>
                  </a:lnTo>
                  <a:lnTo>
                    <a:pt x="120230" y="274231"/>
                  </a:lnTo>
                  <a:lnTo>
                    <a:pt x="118897" y="305943"/>
                  </a:lnTo>
                  <a:lnTo>
                    <a:pt x="119722" y="335483"/>
                  </a:lnTo>
                  <a:lnTo>
                    <a:pt x="121386" y="366204"/>
                  </a:lnTo>
                  <a:lnTo>
                    <a:pt x="121729" y="375805"/>
                  </a:lnTo>
                  <a:lnTo>
                    <a:pt x="123126" y="375805"/>
                  </a:lnTo>
                  <a:lnTo>
                    <a:pt x="121780" y="345986"/>
                  </a:lnTo>
                  <a:lnTo>
                    <a:pt x="121119" y="335394"/>
                  </a:lnTo>
                  <a:lnTo>
                    <a:pt x="120294" y="305930"/>
                  </a:lnTo>
                  <a:lnTo>
                    <a:pt x="125120" y="240296"/>
                  </a:lnTo>
                  <a:lnTo>
                    <a:pt x="137071" y="171678"/>
                  </a:lnTo>
                  <a:lnTo>
                    <a:pt x="151079" y="112204"/>
                  </a:lnTo>
                  <a:lnTo>
                    <a:pt x="157861" y="85864"/>
                  </a:lnTo>
                  <a:lnTo>
                    <a:pt x="165950" y="54152"/>
                  </a:lnTo>
                  <a:lnTo>
                    <a:pt x="171500" y="29083"/>
                  </a:lnTo>
                  <a:lnTo>
                    <a:pt x="173494" y="1140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90335" y="2682062"/>
              <a:ext cx="114735" cy="228561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192062" y="2812465"/>
              <a:ext cx="65747" cy="98158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6128525" y="2456370"/>
              <a:ext cx="354330" cy="454659"/>
            </a:xfrm>
            <a:custGeom>
              <a:avLst/>
              <a:gdLst/>
              <a:ahLst/>
              <a:cxnLst/>
              <a:rect l="l" t="t" r="r" b="b"/>
              <a:pathLst>
                <a:path w="354329" h="454660">
                  <a:moveTo>
                    <a:pt x="118046" y="344728"/>
                  </a:moveTo>
                  <a:lnTo>
                    <a:pt x="116713" y="344728"/>
                  </a:lnTo>
                  <a:lnTo>
                    <a:pt x="116954" y="344893"/>
                  </a:lnTo>
                  <a:lnTo>
                    <a:pt x="118046" y="344728"/>
                  </a:lnTo>
                  <a:close/>
                </a:path>
                <a:path w="354329" h="454660">
                  <a:moveTo>
                    <a:pt x="120230" y="344411"/>
                  </a:moveTo>
                  <a:lnTo>
                    <a:pt x="118046" y="344728"/>
                  </a:lnTo>
                  <a:lnTo>
                    <a:pt x="118706" y="344728"/>
                  </a:lnTo>
                  <a:lnTo>
                    <a:pt x="120230" y="344411"/>
                  </a:lnTo>
                  <a:close/>
                </a:path>
                <a:path w="354329" h="454660">
                  <a:moveTo>
                    <a:pt x="124866" y="343408"/>
                  </a:moveTo>
                  <a:lnTo>
                    <a:pt x="120230" y="344411"/>
                  </a:lnTo>
                  <a:lnTo>
                    <a:pt x="123609" y="343890"/>
                  </a:lnTo>
                  <a:lnTo>
                    <a:pt x="124129" y="343890"/>
                  </a:lnTo>
                  <a:lnTo>
                    <a:pt x="124866" y="343408"/>
                  </a:lnTo>
                  <a:close/>
                </a:path>
                <a:path w="354329" h="454660">
                  <a:moveTo>
                    <a:pt x="151333" y="334975"/>
                  </a:moveTo>
                  <a:lnTo>
                    <a:pt x="144627" y="337959"/>
                  </a:lnTo>
                  <a:lnTo>
                    <a:pt x="141808" y="342138"/>
                  </a:lnTo>
                  <a:lnTo>
                    <a:pt x="141693" y="342315"/>
                  </a:lnTo>
                  <a:lnTo>
                    <a:pt x="142036" y="342138"/>
                  </a:lnTo>
                  <a:lnTo>
                    <a:pt x="151333" y="334975"/>
                  </a:lnTo>
                  <a:close/>
                </a:path>
                <a:path w="354329" h="454660">
                  <a:moveTo>
                    <a:pt x="165011" y="328891"/>
                  </a:moveTo>
                  <a:lnTo>
                    <a:pt x="163830" y="329145"/>
                  </a:lnTo>
                  <a:lnTo>
                    <a:pt x="151866" y="334568"/>
                  </a:lnTo>
                  <a:lnTo>
                    <a:pt x="151333" y="334975"/>
                  </a:lnTo>
                  <a:lnTo>
                    <a:pt x="165011" y="328891"/>
                  </a:lnTo>
                  <a:close/>
                </a:path>
                <a:path w="354329" h="454660">
                  <a:moveTo>
                    <a:pt x="326974" y="148005"/>
                  </a:moveTo>
                  <a:lnTo>
                    <a:pt x="326034" y="131356"/>
                  </a:lnTo>
                  <a:lnTo>
                    <a:pt x="325577" y="129095"/>
                  </a:lnTo>
                  <a:lnTo>
                    <a:pt x="325577" y="147993"/>
                  </a:lnTo>
                  <a:lnTo>
                    <a:pt x="324650" y="163360"/>
                  </a:lnTo>
                  <a:lnTo>
                    <a:pt x="322465" y="178854"/>
                  </a:lnTo>
                  <a:lnTo>
                    <a:pt x="319455" y="194348"/>
                  </a:lnTo>
                  <a:lnTo>
                    <a:pt x="310921" y="233743"/>
                  </a:lnTo>
                  <a:lnTo>
                    <a:pt x="307187" y="258114"/>
                  </a:lnTo>
                  <a:lnTo>
                    <a:pt x="306387" y="282740"/>
                  </a:lnTo>
                  <a:lnTo>
                    <a:pt x="310045" y="307530"/>
                  </a:lnTo>
                  <a:lnTo>
                    <a:pt x="312293" y="316255"/>
                  </a:lnTo>
                  <a:lnTo>
                    <a:pt x="311861" y="321932"/>
                  </a:lnTo>
                  <a:lnTo>
                    <a:pt x="308737" y="324878"/>
                  </a:lnTo>
                  <a:lnTo>
                    <a:pt x="301764" y="327406"/>
                  </a:lnTo>
                  <a:lnTo>
                    <a:pt x="291211" y="326466"/>
                  </a:lnTo>
                  <a:lnTo>
                    <a:pt x="277901" y="323100"/>
                  </a:lnTo>
                  <a:lnTo>
                    <a:pt x="247738" y="313651"/>
                  </a:lnTo>
                  <a:lnTo>
                    <a:pt x="232232" y="309308"/>
                  </a:lnTo>
                  <a:lnTo>
                    <a:pt x="216522" y="305955"/>
                  </a:lnTo>
                  <a:lnTo>
                    <a:pt x="201002" y="304266"/>
                  </a:lnTo>
                  <a:lnTo>
                    <a:pt x="188645" y="304609"/>
                  </a:lnTo>
                  <a:lnTo>
                    <a:pt x="177673" y="306705"/>
                  </a:lnTo>
                  <a:lnTo>
                    <a:pt x="168008" y="310565"/>
                  </a:lnTo>
                  <a:lnTo>
                    <a:pt x="159639" y="316217"/>
                  </a:lnTo>
                  <a:lnTo>
                    <a:pt x="160870" y="314439"/>
                  </a:lnTo>
                  <a:lnTo>
                    <a:pt x="204952" y="295567"/>
                  </a:lnTo>
                  <a:lnTo>
                    <a:pt x="218516" y="296951"/>
                  </a:lnTo>
                  <a:lnTo>
                    <a:pt x="232308" y="299694"/>
                  </a:lnTo>
                  <a:lnTo>
                    <a:pt x="246126" y="303314"/>
                  </a:lnTo>
                  <a:lnTo>
                    <a:pt x="274053" y="311467"/>
                  </a:lnTo>
                  <a:lnTo>
                    <a:pt x="287197" y="314439"/>
                  </a:lnTo>
                  <a:lnTo>
                    <a:pt x="288632" y="314439"/>
                  </a:lnTo>
                  <a:lnTo>
                    <a:pt x="296811" y="314858"/>
                  </a:lnTo>
                  <a:lnTo>
                    <a:pt x="300088" y="313512"/>
                  </a:lnTo>
                  <a:lnTo>
                    <a:pt x="303631" y="312039"/>
                  </a:lnTo>
                  <a:lnTo>
                    <a:pt x="306857" y="308965"/>
                  </a:lnTo>
                  <a:lnTo>
                    <a:pt x="307467" y="303517"/>
                  </a:lnTo>
                  <a:lnTo>
                    <a:pt x="305549" y="295706"/>
                  </a:lnTo>
                  <a:lnTo>
                    <a:pt x="305473" y="295376"/>
                  </a:lnTo>
                  <a:lnTo>
                    <a:pt x="302450" y="274002"/>
                  </a:lnTo>
                  <a:lnTo>
                    <a:pt x="302437" y="273875"/>
                  </a:lnTo>
                  <a:lnTo>
                    <a:pt x="302971" y="254901"/>
                  </a:lnTo>
                  <a:lnTo>
                    <a:pt x="303034" y="252450"/>
                  </a:lnTo>
                  <a:lnTo>
                    <a:pt x="306044" y="231178"/>
                  </a:lnTo>
                  <a:lnTo>
                    <a:pt x="310210" y="210172"/>
                  </a:lnTo>
                  <a:lnTo>
                    <a:pt x="313029" y="196303"/>
                  </a:lnTo>
                  <a:lnTo>
                    <a:pt x="315531" y="182308"/>
                  </a:lnTo>
                  <a:lnTo>
                    <a:pt x="317296" y="168313"/>
                  </a:lnTo>
                  <a:lnTo>
                    <a:pt x="317957" y="154406"/>
                  </a:lnTo>
                  <a:lnTo>
                    <a:pt x="316979" y="139547"/>
                  </a:lnTo>
                  <a:lnTo>
                    <a:pt x="316560" y="137541"/>
                  </a:lnTo>
                  <a:lnTo>
                    <a:pt x="316560" y="154406"/>
                  </a:lnTo>
                  <a:lnTo>
                    <a:pt x="315887" y="168313"/>
                  </a:lnTo>
                  <a:lnTo>
                    <a:pt x="314147" y="182143"/>
                  </a:lnTo>
                  <a:lnTo>
                    <a:pt x="311658" y="196075"/>
                  </a:lnTo>
                  <a:lnTo>
                    <a:pt x="308851" y="209892"/>
                  </a:lnTo>
                  <a:lnTo>
                    <a:pt x="304647" y="231013"/>
                  </a:lnTo>
                  <a:lnTo>
                    <a:pt x="301637" y="252450"/>
                  </a:lnTo>
                  <a:lnTo>
                    <a:pt x="301040" y="273875"/>
                  </a:lnTo>
                  <a:lnTo>
                    <a:pt x="301040" y="274002"/>
                  </a:lnTo>
                  <a:lnTo>
                    <a:pt x="305968" y="303314"/>
                  </a:lnTo>
                  <a:lnTo>
                    <a:pt x="305790" y="305181"/>
                  </a:lnTo>
                  <a:lnTo>
                    <a:pt x="305727" y="305790"/>
                  </a:lnTo>
                  <a:lnTo>
                    <a:pt x="305600" y="307136"/>
                  </a:lnTo>
                  <a:lnTo>
                    <a:pt x="305498" y="308317"/>
                  </a:lnTo>
                  <a:lnTo>
                    <a:pt x="302666" y="311023"/>
                  </a:lnTo>
                  <a:lnTo>
                    <a:pt x="296125" y="313512"/>
                  </a:lnTo>
                  <a:lnTo>
                    <a:pt x="286245" y="312826"/>
                  </a:lnTo>
                  <a:lnTo>
                    <a:pt x="273786" y="309943"/>
                  </a:lnTo>
                  <a:lnTo>
                    <a:pt x="246316" y="301917"/>
                  </a:lnTo>
                  <a:lnTo>
                    <a:pt x="232575" y="298323"/>
                  </a:lnTo>
                  <a:lnTo>
                    <a:pt x="218744" y="295567"/>
                  </a:lnTo>
                  <a:lnTo>
                    <a:pt x="205003" y="294170"/>
                  </a:lnTo>
                  <a:lnTo>
                    <a:pt x="190373" y="294601"/>
                  </a:lnTo>
                  <a:lnTo>
                    <a:pt x="193141" y="294601"/>
                  </a:lnTo>
                  <a:lnTo>
                    <a:pt x="183565" y="296443"/>
                  </a:lnTo>
                  <a:lnTo>
                    <a:pt x="174777" y="299999"/>
                  </a:lnTo>
                  <a:lnTo>
                    <a:pt x="167246" y="305181"/>
                  </a:lnTo>
                  <a:lnTo>
                    <a:pt x="168503" y="303580"/>
                  </a:lnTo>
                  <a:lnTo>
                    <a:pt x="169773" y="301929"/>
                  </a:lnTo>
                  <a:lnTo>
                    <a:pt x="171056" y="300215"/>
                  </a:lnTo>
                  <a:lnTo>
                    <a:pt x="187731" y="288124"/>
                  </a:lnTo>
                  <a:lnTo>
                    <a:pt x="209092" y="285419"/>
                  </a:lnTo>
                  <a:lnTo>
                    <a:pt x="232664" y="288709"/>
                  </a:lnTo>
                  <a:lnTo>
                    <a:pt x="269900" y="298297"/>
                  </a:lnTo>
                  <a:lnTo>
                    <a:pt x="281787" y="300685"/>
                  </a:lnTo>
                  <a:lnTo>
                    <a:pt x="301091" y="290372"/>
                  </a:lnTo>
                  <a:lnTo>
                    <a:pt x="299631" y="283997"/>
                  </a:lnTo>
                  <a:lnTo>
                    <a:pt x="299542" y="283578"/>
                  </a:lnTo>
                  <a:lnTo>
                    <a:pt x="297103" y="265303"/>
                  </a:lnTo>
                  <a:lnTo>
                    <a:pt x="297497" y="246799"/>
                  </a:lnTo>
                  <a:lnTo>
                    <a:pt x="299796" y="228523"/>
                  </a:lnTo>
                  <a:lnTo>
                    <a:pt x="303022" y="210451"/>
                  </a:lnTo>
                  <a:lnTo>
                    <a:pt x="305269" y="198120"/>
                  </a:lnTo>
                  <a:lnTo>
                    <a:pt x="307225" y="185674"/>
                  </a:lnTo>
                  <a:lnTo>
                    <a:pt x="308495" y="173926"/>
                  </a:lnTo>
                  <a:lnTo>
                    <a:pt x="308571" y="173228"/>
                  </a:lnTo>
                  <a:lnTo>
                    <a:pt x="308952" y="160883"/>
                  </a:lnTo>
                  <a:lnTo>
                    <a:pt x="307924" y="147675"/>
                  </a:lnTo>
                  <a:lnTo>
                    <a:pt x="307911" y="147535"/>
                  </a:lnTo>
                  <a:lnTo>
                    <a:pt x="305269" y="135432"/>
                  </a:lnTo>
                  <a:lnTo>
                    <a:pt x="305193" y="135039"/>
                  </a:lnTo>
                  <a:lnTo>
                    <a:pt x="281952" y="97015"/>
                  </a:lnTo>
                  <a:lnTo>
                    <a:pt x="248297" y="79006"/>
                  </a:lnTo>
                  <a:lnTo>
                    <a:pt x="228168" y="76657"/>
                  </a:lnTo>
                  <a:lnTo>
                    <a:pt x="215214" y="77520"/>
                  </a:lnTo>
                  <a:lnTo>
                    <a:pt x="177292" y="90043"/>
                  </a:lnTo>
                  <a:lnTo>
                    <a:pt x="145580" y="115455"/>
                  </a:lnTo>
                  <a:lnTo>
                    <a:pt x="118148" y="173228"/>
                  </a:lnTo>
                  <a:lnTo>
                    <a:pt x="102781" y="241617"/>
                  </a:lnTo>
                  <a:lnTo>
                    <a:pt x="98475" y="283578"/>
                  </a:lnTo>
                  <a:lnTo>
                    <a:pt x="98386" y="285419"/>
                  </a:lnTo>
                  <a:lnTo>
                    <a:pt x="98348" y="305092"/>
                  </a:lnTo>
                  <a:lnTo>
                    <a:pt x="99656" y="317868"/>
                  </a:lnTo>
                  <a:lnTo>
                    <a:pt x="99707" y="318465"/>
                  </a:lnTo>
                  <a:lnTo>
                    <a:pt x="115760" y="344728"/>
                  </a:lnTo>
                  <a:lnTo>
                    <a:pt x="116713" y="344728"/>
                  </a:lnTo>
                  <a:lnTo>
                    <a:pt x="111531" y="341083"/>
                  </a:lnTo>
                  <a:lnTo>
                    <a:pt x="103797" y="329260"/>
                  </a:lnTo>
                  <a:lnTo>
                    <a:pt x="99936" y="308013"/>
                  </a:lnTo>
                  <a:lnTo>
                    <a:pt x="100025" y="278498"/>
                  </a:lnTo>
                  <a:lnTo>
                    <a:pt x="104165" y="241820"/>
                  </a:lnTo>
                  <a:lnTo>
                    <a:pt x="119392" y="173926"/>
                  </a:lnTo>
                  <a:lnTo>
                    <a:pt x="138849" y="126771"/>
                  </a:lnTo>
                  <a:lnTo>
                    <a:pt x="166344" y="98475"/>
                  </a:lnTo>
                  <a:lnTo>
                    <a:pt x="202692" y="81419"/>
                  </a:lnTo>
                  <a:lnTo>
                    <a:pt x="214884" y="79006"/>
                  </a:lnTo>
                  <a:lnTo>
                    <a:pt x="213880" y="79006"/>
                  </a:lnTo>
                  <a:lnTo>
                    <a:pt x="265696" y="87109"/>
                  </a:lnTo>
                  <a:lnTo>
                    <a:pt x="299567" y="123939"/>
                  </a:lnTo>
                  <a:lnTo>
                    <a:pt x="307568" y="160883"/>
                  </a:lnTo>
                  <a:lnTo>
                    <a:pt x="307174" y="173228"/>
                  </a:lnTo>
                  <a:lnTo>
                    <a:pt x="305841" y="185534"/>
                  </a:lnTo>
                  <a:lnTo>
                    <a:pt x="303885" y="197916"/>
                  </a:lnTo>
                  <a:lnTo>
                    <a:pt x="301650" y="210185"/>
                  </a:lnTo>
                  <a:lnTo>
                    <a:pt x="298399" y="228371"/>
                  </a:lnTo>
                  <a:lnTo>
                    <a:pt x="296087" y="246799"/>
                  </a:lnTo>
                  <a:lnTo>
                    <a:pt x="295681" y="265303"/>
                  </a:lnTo>
                  <a:lnTo>
                    <a:pt x="298119" y="283578"/>
                  </a:lnTo>
                  <a:lnTo>
                    <a:pt x="298183" y="283997"/>
                  </a:lnTo>
                  <a:lnTo>
                    <a:pt x="299669" y="290372"/>
                  </a:lnTo>
                  <a:lnTo>
                    <a:pt x="299148" y="294716"/>
                  </a:lnTo>
                  <a:lnTo>
                    <a:pt x="296608" y="297154"/>
                  </a:lnTo>
                  <a:lnTo>
                    <a:pt x="290487" y="299593"/>
                  </a:lnTo>
                  <a:lnTo>
                    <a:pt x="281254" y="299186"/>
                  </a:lnTo>
                  <a:lnTo>
                    <a:pt x="269633" y="296786"/>
                  </a:lnTo>
                  <a:lnTo>
                    <a:pt x="256362" y="293268"/>
                  </a:lnTo>
                  <a:lnTo>
                    <a:pt x="232714" y="287286"/>
                  </a:lnTo>
                  <a:lnTo>
                    <a:pt x="219100" y="285419"/>
                  </a:lnTo>
                  <a:lnTo>
                    <a:pt x="208788" y="283997"/>
                  </a:lnTo>
                  <a:lnTo>
                    <a:pt x="187032" y="286880"/>
                  </a:lnTo>
                  <a:lnTo>
                    <a:pt x="169938" y="299377"/>
                  </a:lnTo>
                  <a:lnTo>
                    <a:pt x="159664" y="312356"/>
                  </a:lnTo>
                  <a:lnTo>
                    <a:pt x="150126" y="323100"/>
                  </a:lnTo>
                  <a:lnTo>
                    <a:pt x="141325" y="331597"/>
                  </a:lnTo>
                  <a:lnTo>
                    <a:pt x="133324" y="337794"/>
                  </a:lnTo>
                  <a:lnTo>
                    <a:pt x="124866" y="343408"/>
                  </a:lnTo>
                  <a:lnTo>
                    <a:pt x="126530" y="343052"/>
                  </a:lnTo>
                  <a:lnTo>
                    <a:pt x="135496" y="338010"/>
                  </a:lnTo>
                  <a:lnTo>
                    <a:pt x="145592" y="329615"/>
                  </a:lnTo>
                  <a:lnTo>
                    <a:pt x="156794" y="317868"/>
                  </a:lnTo>
                  <a:lnTo>
                    <a:pt x="153873" y="321970"/>
                  </a:lnTo>
                  <a:lnTo>
                    <a:pt x="152374" y="323748"/>
                  </a:lnTo>
                  <a:lnTo>
                    <a:pt x="150888" y="325755"/>
                  </a:lnTo>
                  <a:lnTo>
                    <a:pt x="149326" y="328193"/>
                  </a:lnTo>
                  <a:lnTo>
                    <a:pt x="149225" y="328333"/>
                  </a:lnTo>
                  <a:lnTo>
                    <a:pt x="117881" y="362673"/>
                  </a:lnTo>
                  <a:lnTo>
                    <a:pt x="98094" y="370446"/>
                  </a:lnTo>
                  <a:lnTo>
                    <a:pt x="93078" y="368515"/>
                  </a:lnTo>
                  <a:lnTo>
                    <a:pt x="84493" y="355460"/>
                  </a:lnTo>
                  <a:lnTo>
                    <a:pt x="80225" y="331317"/>
                  </a:lnTo>
                  <a:lnTo>
                    <a:pt x="80352" y="305181"/>
                  </a:lnTo>
                  <a:lnTo>
                    <a:pt x="85064" y="254901"/>
                  </a:lnTo>
                  <a:lnTo>
                    <a:pt x="92583" y="213918"/>
                  </a:lnTo>
                  <a:lnTo>
                    <a:pt x="102095" y="176199"/>
                  </a:lnTo>
                  <a:lnTo>
                    <a:pt x="123647" y="122199"/>
                  </a:lnTo>
                  <a:lnTo>
                    <a:pt x="156121" y="88125"/>
                  </a:lnTo>
                  <a:lnTo>
                    <a:pt x="199415" y="67144"/>
                  </a:lnTo>
                  <a:lnTo>
                    <a:pt x="229412" y="62877"/>
                  </a:lnTo>
                  <a:lnTo>
                    <a:pt x="240093" y="63398"/>
                  </a:lnTo>
                  <a:lnTo>
                    <a:pt x="278460" y="77076"/>
                  </a:lnTo>
                  <a:lnTo>
                    <a:pt x="307911" y="112788"/>
                  </a:lnTo>
                  <a:lnTo>
                    <a:pt x="316560" y="154406"/>
                  </a:lnTo>
                  <a:lnTo>
                    <a:pt x="316560" y="137541"/>
                  </a:lnTo>
                  <a:lnTo>
                    <a:pt x="314109" y="125742"/>
                  </a:lnTo>
                  <a:lnTo>
                    <a:pt x="314032" y="125374"/>
                  </a:lnTo>
                  <a:lnTo>
                    <a:pt x="309118" y="112153"/>
                  </a:lnTo>
                  <a:lnTo>
                    <a:pt x="279247" y="75920"/>
                  </a:lnTo>
                  <a:lnTo>
                    <a:pt x="240639" y="62052"/>
                  </a:lnTo>
                  <a:lnTo>
                    <a:pt x="229946" y="61480"/>
                  </a:lnTo>
                  <a:lnTo>
                    <a:pt x="229412" y="61480"/>
                  </a:lnTo>
                  <a:lnTo>
                    <a:pt x="183984" y="70980"/>
                  </a:lnTo>
                  <a:lnTo>
                    <a:pt x="142735" y="97294"/>
                  </a:lnTo>
                  <a:lnTo>
                    <a:pt x="111480" y="144030"/>
                  </a:lnTo>
                  <a:lnTo>
                    <a:pt x="91249" y="213563"/>
                  </a:lnTo>
                  <a:lnTo>
                    <a:pt x="83693" y="254685"/>
                  </a:lnTo>
                  <a:lnTo>
                    <a:pt x="79248" y="294170"/>
                  </a:lnTo>
                  <a:lnTo>
                    <a:pt x="78981" y="299694"/>
                  </a:lnTo>
                  <a:lnTo>
                    <a:pt x="78879" y="301917"/>
                  </a:lnTo>
                  <a:lnTo>
                    <a:pt x="78816" y="303314"/>
                  </a:lnTo>
                  <a:lnTo>
                    <a:pt x="78701" y="305790"/>
                  </a:lnTo>
                  <a:lnTo>
                    <a:pt x="78689" y="328333"/>
                  </a:lnTo>
                  <a:lnTo>
                    <a:pt x="92316" y="369684"/>
                  </a:lnTo>
                  <a:lnTo>
                    <a:pt x="97218" y="371995"/>
                  </a:lnTo>
                  <a:lnTo>
                    <a:pt x="100063" y="371995"/>
                  </a:lnTo>
                  <a:lnTo>
                    <a:pt x="133032" y="350342"/>
                  </a:lnTo>
                  <a:lnTo>
                    <a:pt x="131724" y="352145"/>
                  </a:lnTo>
                  <a:lnTo>
                    <a:pt x="130479" y="354063"/>
                  </a:lnTo>
                  <a:lnTo>
                    <a:pt x="126466" y="360870"/>
                  </a:lnTo>
                  <a:lnTo>
                    <a:pt x="123596" y="364807"/>
                  </a:lnTo>
                  <a:lnTo>
                    <a:pt x="94195" y="393623"/>
                  </a:lnTo>
                  <a:lnTo>
                    <a:pt x="80276" y="397814"/>
                  </a:lnTo>
                  <a:lnTo>
                    <a:pt x="74676" y="395897"/>
                  </a:lnTo>
                  <a:lnTo>
                    <a:pt x="60388" y="350456"/>
                  </a:lnTo>
                  <a:lnTo>
                    <a:pt x="60159" y="332816"/>
                  </a:lnTo>
                  <a:lnTo>
                    <a:pt x="61036" y="312978"/>
                  </a:lnTo>
                  <a:lnTo>
                    <a:pt x="66001" y="267868"/>
                  </a:lnTo>
                  <a:lnTo>
                    <a:pt x="74041" y="222808"/>
                  </a:lnTo>
                  <a:lnTo>
                    <a:pt x="84480" y="179781"/>
                  </a:lnTo>
                  <a:lnTo>
                    <a:pt x="96494" y="142824"/>
                  </a:lnTo>
                  <a:lnTo>
                    <a:pt x="131775" y="89547"/>
                  </a:lnTo>
                  <a:lnTo>
                    <a:pt x="195529" y="53009"/>
                  </a:lnTo>
                  <a:lnTo>
                    <a:pt x="230606" y="47599"/>
                  </a:lnTo>
                  <a:lnTo>
                    <a:pt x="242277" y="48094"/>
                  </a:lnTo>
                  <a:lnTo>
                    <a:pt x="284086" y="62687"/>
                  </a:lnTo>
                  <a:lnTo>
                    <a:pt x="316268" y="101663"/>
                  </a:lnTo>
                  <a:lnTo>
                    <a:pt x="325577" y="147993"/>
                  </a:lnTo>
                  <a:lnTo>
                    <a:pt x="325577" y="129095"/>
                  </a:lnTo>
                  <a:lnTo>
                    <a:pt x="309778" y="87122"/>
                  </a:lnTo>
                  <a:lnTo>
                    <a:pt x="274675" y="55638"/>
                  </a:lnTo>
                  <a:lnTo>
                    <a:pt x="230581" y="46202"/>
                  </a:lnTo>
                  <a:lnTo>
                    <a:pt x="213296" y="47637"/>
                  </a:lnTo>
                  <a:lnTo>
                    <a:pt x="161201" y="66116"/>
                  </a:lnTo>
                  <a:lnTo>
                    <a:pt x="117894" y="102196"/>
                  </a:lnTo>
                  <a:lnTo>
                    <a:pt x="95237" y="142189"/>
                  </a:lnTo>
                  <a:lnTo>
                    <a:pt x="72974" y="220891"/>
                  </a:lnTo>
                  <a:lnTo>
                    <a:pt x="64617" y="267665"/>
                  </a:lnTo>
                  <a:lnTo>
                    <a:pt x="59639" y="312902"/>
                  </a:lnTo>
                  <a:lnTo>
                    <a:pt x="58762" y="332816"/>
                  </a:lnTo>
                  <a:lnTo>
                    <a:pt x="58991" y="350520"/>
                  </a:lnTo>
                  <a:lnTo>
                    <a:pt x="68084" y="391045"/>
                  </a:lnTo>
                  <a:lnTo>
                    <a:pt x="78841" y="399288"/>
                  </a:lnTo>
                  <a:lnTo>
                    <a:pt x="81648" y="399288"/>
                  </a:lnTo>
                  <a:lnTo>
                    <a:pt x="118618" y="373062"/>
                  </a:lnTo>
                  <a:lnTo>
                    <a:pt x="147853" y="333044"/>
                  </a:lnTo>
                  <a:lnTo>
                    <a:pt x="150291" y="329260"/>
                  </a:lnTo>
                  <a:lnTo>
                    <a:pt x="151498" y="327647"/>
                  </a:lnTo>
                  <a:lnTo>
                    <a:pt x="153835" y="324446"/>
                  </a:lnTo>
                  <a:lnTo>
                    <a:pt x="155016" y="322795"/>
                  </a:lnTo>
                  <a:lnTo>
                    <a:pt x="163766" y="314782"/>
                  </a:lnTo>
                  <a:lnTo>
                    <a:pt x="174307" y="309270"/>
                  </a:lnTo>
                  <a:lnTo>
                    <a:pt x="186677" y="306235"/>
                  </a:lnTo>
                  <a:lnTo>
                    <a:pt x="200952" y="305650"/>
                  </a:lnTo>
                  <a:lnTo>
                    <a:pt x="216344" y="307340"/>
                  </a:lnTo>
                  <a:lnTo>
                    <a:pt x="231952" y="310667"/>
                  </a:lnTo>
                  <a:lnTo>
                    <a:pt x="247383" y="314998"/>
                  </a:lnTo>
                  <a:lnTo>
                    <a:pt x="278155" y="324637"/>
                  </a:lnTo>
                  <a:lnTo>
                    <a:pt x="291744" y="328015"/>
                  </a:lnTo>
                  <a:lnTo>
                    <a:pt x="302437" y="328777"/>
                  </a:lnTo>
                  <a:lnTo>
                    <a:pt x="309689" y="325894"/>
                  </a:lnTo>
                  <a:lnTo>
                    <a:pt x="313220" y="322567"/>
                  </a:lnTo>
                  <a:lnTo>
                    <a:pt x="313778" y="316445"/>
                  </a:lnTo>
                  <a:lnTo>
                    <a:pt x="311404" y="307174"/>
                  </a:lnTo>
                  <a:lnTo>
                    <a:pt x="307784" y="282600"/>
                  </a:lnTo>
                  <a:lnTo>
                    <a:pt x="308584" y="258152"/>
                  </a:lnTo>
                  <a:lnTo>
                    <a:pt x="312305" y="233921"/>
                  </a:lnTo>
                  <a:lnTo>
                    <a:pt x="320827" y="194589"/>
                  </a:lnTo>
                  <a:lnTo>
                    <a:pt x="323837" y="179031"/>
                  </a:lnTo>
                  <a:lnTo>
                    <a:pt x="326034" y="163461"/>
                  </a:lnTo>
                  <a:lnTo>
                    <a:pt x="326974" y="148005"/>
                  </a:lnTo>
                  <a:close/>
                </a:path>
                <a:path w="354329" h="454660">
                  <a:moveTo>
                    <a:pt x="331025" y="360857"/>
                  </a:moveTo>
                  <a:lnTo>
                    <a:pt x="330657" y="362737"/>
                  </a:lnTo>
                  <a:lnTo>
                    <a:pt x="330593" y="363080"/>
                  </a:lnTo>
                  <a:lnTo>
                    <a:pt x="330962" y="362737"/>
                  </a:lnTo>
                  <a:lnTo>
                    <a:pt x="331025" y="360857"/>
                  </a:lnTo>
                  <a:close/>
                </a:path>
                <a:path w="354329" h="454660">
                  <a:moveTo>
                    <a:pt x="331533" y="358241"/>
                  </a:moveTo>
                  <a:lnTo>
                    <a:pt x="331482" y="357352"/>
                  </a:lnTo>
                  <a:lnTo>
                    <a:pt x="331406" y="356044"/>
                  </a:lnTo>
                  <a:lnTo>
                    <a:pt x="331216" y="357352"/>
                  </a:lnTo>
                  <a:lnTo>
                    <a:pt x="331025" y="360857"/>
                  </a:lnTo>
                  <a:lnTo>
                    <a:pt x="331533" y="358241"/>
                  </a:lnTo>
                  <a:close/>
                </a:path>
                <a:path w="354329" h="454660">
                  <a:moveTo>
                    <a:pt x="336029" y="141693"/>
                  </a:moveTo>
                  <a:lnTo>
                    <a:pt x="325831" y="89890"/>
                  </a:lnTo>
                  <a:lnTo>
                    <a:pt x="300456" y="54851"/>
                  </a:lnTo>
                  <a:lnTo>
                    <a:pt x="256832" y="33185"/>
                  </a:lnTo>
                  <a:lnTo>
                    <a:pt x="231711" y="30848"/>
                  </a:lnTo>
                  <a:lnTo>
                    <a:pt x="212204" y="32575"/>
                  </a:lnTo>
                  <a:lnTo>
                    <a:pt x="172440" y="44348"/>
                  </a:lnTo>
                  <a:lnTo>
                    <a:pt x="134899" y="66205"/>
                  </a:lnTo>
                  <a:lnTo>
                    <a:pt x="104000" y="95669"/>
                  </a:lnTo>
                  <a:lnTo>
                    <a:pt x="80022" y="137756"/>
                  </a:lnTo>
                  <a:lnTo>
                    <a:pt x="57035" y="217424"/>
                  </a:lnTo>
                  <a:lnTo>
                    <a:pt x="47815" y="265760"/>
                  </a:lnTo>
                  <a:lnTo>
                    <a:pt x="41236" y="316611"/>
                  </a:lnTo>
                  <a:lnTo>
                    <a:pt x="39077" y="359702"/>
                  </a:lnTo>
                  <a:lnTo>
                    <a:pt x="41300" y="393319"/>
                  </a:lnTo>
                  <a:lnTo>
                    <a:pt x="47942" y="415759"/>
                  </a:lnTo>
                  <a:lnTo>
                    <a:pt x="51752" y="422783"/>
                  </a:lnTo>
                  <a:lnTo>
                    <a:pt x="56794" y="426427"/>
                  </a:lnTo>
                  <a:lnTo>
                    <a:pt x="63322" y="426580"/>
                  </a:lnTo>
                  <a:lnTo>
                    <a:pt x="71843" y="424649"/>
                  </a:lnTo>
                  <a:lnTo>
                    <a:pt x="106324" y="393204"/>
                  </a:lnTo>
                  <a:lnTo>
                    <a:pt x="134188" y="353098"/>
                  </a:lnTo>
                  <a:lnTo>
                    <a:pt x="164414" y="337578"/>
                  </a:lnTo>
                  <a:lnTo>
                    <a:pt x="199656" y="336791"/>
                  </a:lnTo>
                  <a:lnTo>
                    <a:pt x="236410" y="345249"/>
                  </a:lnTo>
                  <a:lnTo>
                    <a:pt x="271297" y="357352"/>
                  </a:lnTo>
                  <a:lnTo>
                    <a:pt x="290347" y="364210"/>
                  </a:lnTo>
                  <a:lnTo>
                    <a:pt x="306946" y="369112"/>
                  </a:lnTo>
                  <a:lnTo>
                    <a:pt x="307467" y="369112"/>
                  </a:lnTo>
                  <a:lnTo>
                    <a:pt x="319354" y="370509"/>
                  </a:lnTo>
                  <a:lnTo>
                    <a:pt x="327939" y="367436"/>
                  </a:lnTo>
                  <a:lnTo>
                    <a:pt x="330479" y="363626"/>
                  </a:lnTo>
                  <a:lnTo>
                    <a:pt x="330593" y="363080"/>
                  </a:lnTo>
                  <a:lnTo>
                    <a:pt x="326986" y="366407"/>
                  </a:lnTo>
                  <a:lnTo>
                    <a:pt x="318681" y="369112"/>
                  </a:lnTo>
                  <a:lnTo>
                    <a:pt x="306260" y="367436"/>
                  </a:lnTo>
                  <a:lnTo>
                    <a:pt x="290461" y="362737"/>
                  </a:lnTo>
                  <a:lnTo>
                    <a:pt x="237998" y="344271"/>
                  </a:lnTo>
                  <a:lnTo>
                    <a:pt x="206756" y="336791"/>
                  </a:lnTo>
                  <a:lnTo>
                    <a:pt x="202323" y="335724"/>
                  </a:lnTo>
                  <a:lnTo>
                    <a:pt x="167779" y="335457"/>
                  </a:lnTo>
                  <a:lnTo>
                    <a:pt x="137439" y="348488"/>
                  </a:lnTo>
                  <a:lnTo>
                    <a:pt x="134340" y="352856"/>
                  </a:lnTo>
                  <a:lnTo>
                    <a:pt x="126631" y="363283"/>
                  </a:lnTo>
                  <a:lnTo>
                    <a:pt x="122986" y="367792"/>
                  </a:lnTo>
                  <a:lnTo>
                    <a:pt x="120573" y="370738"/>
                  </a:lnTo>
                  <a:lnTo>
                    <a:pt x="118821" y="373608"/>
                  </a:lnTo>
                  <a:lnTo>
                    <a:pt x="93091" y="406463"/>
                  </a:lnTo>
                  <a:lnTo>
                    <a:pt x="62966" y="425183"/>
                  </a:lnTo>
                  <a:lnTo>
                    <a:pt x="57378" y="425043"/>
                  </a:lnTo>
                  <a:lnTo>
                    <a:pt x="52730" y="421652"/>
                  </a:lnTo>
                  <a:lnTo>
                    <a:pt x="49174" y="415086"/>
                  </a:lnTo>
                  <a:lnTo>
                    <a:pt x="42621" y="392861"/>
                  </a:lnTo>
                  <a:lnTo>
                    <a:pt x="40449" y="359460"/>
                  </a:lnTo>
                  <a:lnTo>
                    <a:pt x="42646" y="316611"/>
                  </a:lnTo>
                  <a:lnTo>
                    <a:pt x="49199" y="265988"/>
                  </a:lnTo>
                  <a:lnTo>
                    <a:pt x="58394" y="217779"/>
                  </a:lnTo>
                  <a:lnTo>
                    <a:pt x="69367" y="174256"/>
                  </a:lnTo>
                  <a:lnTo>
                    <a:pt x="93268" y="113055"/>
                  </a:lnTo>
                  <a:lnTo>
                    <a:pt x="119380" y="81178"/>
                  </a:lnTo>
                  <a:lnTo>
                    <a:pt x="153822" y="55321"/>
                  </a:lnTo>
                  <a:lnTo>
                    <a:pt x="192671" y="38468"/>
                  </a:lnTo>
                  <a:lnTo>
                    <a:pt x="233451" y="32245"/>
                  </a:lnTo>
                  <a:lnTo>
                    <a:pt x="245656" y="32867"/>
                  </a:lnTo>
                  <a:lnTo>
                    <a:pt x="289687" y="48272"/>
                  </a:lnTo>
                  <a:lnTo>
                    <a:pt x="324637" y="90538"/>
                  </a:lnTo>
                  <a:lnTo>
                    <a:pt x="334632" y="141668"/>
                  </a:lnTo>
                  <a:lnTo>
                    <a:pt x="333463" y="158445"/>
                  </a:lnTo>
                  <a:lnTo>
                    <a:pt x="330911" y="175272"/>
                  </a:lnTo>
                  <a:lnTo>
                    <a:pt x="327406" y="192303"/>
                  </a:lnTo>
                  <a:lnTo>
                    <a:pt x="317233" y="236588"/>
                  </a:lnTo>
                  <a:lnTo>
                    <a:pt x="312788" y="263880"/>
                  </a:lnTo>
                  <a:lnTo>
                    <a:pt x="311772" y="291490"/>
                  </a:lnTo>
                  <a:lnTo>
                    <a:pt x="315976" y="319341"/>
                  </a:lnTo>
                  <a:lnTo>
                    <a:pt x="318617" y="329196"/>
                  </a:lnTo>
                  <a:lnTo>
                    <a:pt x="318249" y="335534"/>
                  </a:lnTo>
                  <a:lnTo>
                    <a:pt x="314858" y="338709"/>
                  </a:lnTo>
                  <a:lnTo>
                    <a:pt x="307467" y="341299"/>
                  </a:lnTo>
                  <a:lnTo>
                    <a:pt x="296227" y="340106"/>
                  </a:lnTo>
                  <a:lnTo>
                    <a:pt x="282054" y="336257"/>
                  </a:lnTo>
                  <a:lnTo>
                    <a:pt x="249199" y="325374"/>
                  </a:lnTo>
                  <a:lnTo>
                    <a:pt x="231927" y="320268"/>
                  </a:lnTo>
                  <a:lnTo>
                    <a:pt x="214401" y="316318"/>
                  </a:lnTo>
                  <a:lnTo>
                    <a:pt x="197040" y="314325"/>
                  </a:lnTo>
                  <a:lnTo>
                    <a:pt x="183489" y="314667"/>
                  </a:lnTo>
                  <a:lnTo>
                    <a:pt x="171411" y="317004"/>
                  </a:lnTo>
                  <a:lnTo>
                    <a:pt x="160756" y="321322"/>
                  </a:lnTo>
                  <a:lnTo>
                    <a:pt x="151498" y="327647"/>
                  </a:lnTo>
                  <a:lnTo>
                    <a:pt x="147853" y="333044"/>
                  </a:lnTo>
                  <a:lnTo>
                    <a:pt x="157441" y="324891"/>
                  </a:lnTo>
                  <a:lnTo>
                    <a:pt x="168795" y="319303"/>
                  </a:lnTo>
                  <a:lnTo>
                    <a:pt x="181952" y="316255"/>
                  </a:lnTo>
                  <a:lnTo>
                    <a:pt x="196977" y="315709"/>
                  </a:lnTo>
                  <a:lnTo>
                    <a:pt x="214210" y="317703"/>
                  </a:lnTo>
                  <a:lnTo>
                    <a:pt x="231635" y="321627"/>
                  </a:lnTo>
                  <a:lnTo>
                    <a:pt x="248818" y="326720"/>
                  </a:lnTo>
                  <a:lnTo>
                    <a:pt x="282308" y="337820"/>
                  </a:lnTo>
                  <a:lnTo>
                    <a:pt x="296773" y="341668"/>
                  </a:lnTo>
                  <a:lnTo>
                    <a:pt x="308140" y="342671"/>
                  </a:lnTo>
                  <a:lnTo>
                    <a:pt x="315810" y="339737"/>
                  </a:lnTo>
                  <a:lnTo>
                    <a:pt x="319620" y="336169"/>
                  </a:lnTo>
                  <a:lnTo>
                    <a:pt x="320116" y="329374"/>
                  </a:lnTo>
                  <a:lnTo>
                    <a:pt x="317334" y="318985"/>
                  </a:lnTo>
                  <a:lnTo>
                    <a:pt x="313169" y="291363"/>
                  </a:lnTo>
                  <a:lnTo>
                    <a:pt x="314185" y="263931"/>
                  </a:lnTo>
                  <a:lnTo>
                    <a:pt x="318617" y="236778"/>
                  </a:lnTo>
                  <a:lnTo>
                    <a:pt x="328676" y="193014"/>
                  </a:lnTo>
                  <a:lnTo>
                    <a:pt x="332219" y="175869"/>
                  </a:lnTo>
                  <a:lnTo>
                    <a:pt x="334822" y="158724"/>
                  </a:lnTo>
                  <a:lnTo>
                    <a:pt x="336029" y="141693"/>
                  </a:lnTo>
                  <a:close/>
                </a:path>
                <a:path w="354329" h="454660">
                  <a:moveTo>
                    <a:pt x="345059" y="135331"/>
                  </a:moveTo>
                  <a:lnTo>
                    <a:pt x="344233" y="115354"/>
                  </a:lnTo>
                  <a:lnTo>
                    <a:pt x="340677" y="96837"/>
                  </a:lnTo>
                  <a:lnTo>
                    <a:pt x="340614" y="96481"/>
                  </a:lnTo>
                  <a:lnTo>
                    <a:pt x="316395" y="50711"/>
                  </a:lnTo>
                  <a:lnTo>
                    <a:pt x="284162" y="25933"/>
                  </a:lnTo>
                  <a:lnTo>
                    <a:pt x="246545" y="15913"/>
                  </a:lnTo>
                  <a:lnTo>
                    <a:pt x="232676" y="15430"/>
                  </a:lnTo>
                  <a:lnTo>
                    <a:pt x="210908" y="17475"/>
                  </a:lnTo>
                  <a:lnTo>
                    <a:pt x="166560" y="30949"/>
                  </a:lnTo>
                  <a:lnTo>
                    <a:pt x="124561" y="55803"/>
                  </a:lnTo>
                  <a:lnTo>
                    <a:pt x="90106" y="89052"/>
                  </a:lnTo>
                  <a:lnTo>
                    <a:pt x="63804" y="135712"/>
                  </a:lnTo>
                  <a:lnTo>
                    <a:pt x="50825" y="175501"/>
                  </a:lnTo>
                  <a:lnTo>
                    <a:pt x="38849" y="223862"/>
                  </a:lnTo>
                  <a:lnTo>
                    <a:pt x="28829" y="277520"/>
                  </a:lnTo>
                  <a:lnTo>
                    <a:pt x="21869" y="332587"/>
                  </a:lnTo>
                  <a:lnTo>
                    <a:pt x="21818" y="332955"/>
                  </a:lnTo>
                  <a:lnTo>
                    <a:pt x="21704" y="333883"/>
                  </a:lnTo>
                  <a:lnTo>
                    <a:pt x="19596" y="376961"/>
                  </a:lnTo>
                  <a:lnTo>
                    <a:pt x="19519" y="383489"/>
                  </a:lnTo>
                  <a:lnTo>
                    <a:pt x="21793" y="417245"/>
                  </a:lnTo>
                  <a:lnTo>
                    <a:pt x="21869" y="418388"/>
                  </a:lnTo>
                  <a:lnTo>
                    <a:pt x="29159" y="442772"/>
                  </a:lnTo>
                  <a:lnTo>
                    <a:pt x="33210" y="450075"/>
                  </a:lnTo>
                  <a:lnTo>
                    <a:pt x="38608" y="453898"/>
                  </a:lnTo>
                  <a:lnTo>
                    <a:pt x="45110" y="453898"/>
                  </a:lnTo>
                  <a:lnTo>
                    <a:pt x="51015" y="452488"/>
                  </a:lnTo>
                  <a:lnTo>
                    <a:pt x="54394" y="451688"/>
                  </a:lnTo>
                  <a:lnTo>
                    <a:pt x="89839" y="418706"/>
                  </a:lnTo>
                  <a:lnTo>
                    <a:pt x="114300" y="383489"/>
                  </a:lnTo>
                  <a:lnTo>
                    <a:pt x="118389" y="376961"/>
                  </a:lnTo>
                  <a:lnTo>
                    <a:pt x="114211" y="382905"/>
                  </a:lnTo>
                  <a:lnTo>
                    <a:pt x="110197" y="388327"/>
                  </a:lnTo>
                  <a:lnTo>
                    <a:pt x="106324" y="393204"/>
                  </a:lnTo>
                  <a:lnTo>
                    <a:pt x="102946" y="398259"/>
                  </a:lnTo>
                  <a:lnTo>
                    <a:pt x="101295" y="400646"/>
                  </a:lnTo>
                  <a:lnTo>
                    <a:pt x="68580" y="440182"/>
                  </a:lnTo>
                  <a:lnTo>
                    <a:pt x="45110" y="452488"/>
                  </a:lnTo>
                  <a:lnTo>
                    <a:pt x="39154" y="452488"/>
                  </a:lnTo>
                  <a:lnTo>
                    <a:pt x="20904" y="383489"/>
                  </a:lnTo>
                  <a:lnTo>
                    <a:pt x="20866" y="382905"/>
                  </a:lnTo>
                  <a:lnTo>
                    <a:pt x="20751" y="381215"/>
                  </a:lnTo>
                  <a:lnTo>
                    <a:pt x="23037" y="334975"/>
                  </a:lnTo>
                  <a:lnTo>
                    <a:pt x="30213" y="277736"/>
                  </a:lnTo>
                  <a:lnTo>
                    <a:pt x="40208" y="224205"/>
                  </a:lnTo>
                  <a:lnTo>
                    <a:pt x="52133" y="175983"/>
                  </a:lnTo>
                  <a:lnTo>
                    <a:pt x="65062" y="136321"/>
                  </a:lnTo>
                  <a:lnTo>
                    <a:pt x="91198" y="89916"/>
                  </a:lnTo>
                  <a:lnTo>
                    <a:pt x="125412" y="56908"/>
                  </a:lnTo>
                  <a:lnTo>
                    <a:pt x="167106" y="32219"/>
                  </a:lnTo>
                  <a:lnTo>
                    <a:pt x="211162" y="18834"/>
                  </a:lnTo>
                  <a:lnTo>
                    <a:pt x="232702" y="16827"/>
                  </a:lnTo>
                  <a:lnTo>
                    <a:pt x="235318" y="16827"/>
                  </a:lnTo>
                  <a:lnTo>
                    <a:pt x="283565" y="27190"/>
                  </a:lnTo>
                  <a:lnTo>
                    <a:pt x="315341" y="51638"/>
                  </a:lnTo>
                  <a:lnTo>
                    <a:pt x="339344" y="96837"/>
                  </a:lnTo>
                  <a:lnTo>
                    <a:pt x="343649" y="135331"/>
                  </a:lnTo>
                  <a:lnTo>
                    <a:pt x="342226" y="153619"/>
                  </a:lnTo>
                  <a:lnTo>
                    <a:pt x="339267" y="171996"/>
                  </a:lnTo>
                  <a:lnTo>
                    <a:pt x="335229" y="190601"/>
                  </a:lnTo>
                  <a:lnTo>
                    <a:pt x="330593" y="209562"/>
                  </a:lnTo>
                  <a:lnTo>
                    <a:pt x="323494" y="239382"/>
                  </a:lnTo>
                  <a:lnTo>
                    <a:pt x="318312" y="269671"/>
                  </a:lnTo>
                  <a:lnTo>
                    <a:pt x="317119" y="300113"/>
                  </a:lnTo>
                  <a:lnTo>
                    <a:pt x="317106" y="300240"/>
                  </a:lnTo>
                  <a:lnTo>
                    <a:pt x="321856" y="330796"/>
                  </a:lnTo>
                  <a:lnTo>
                    <a:pt x="321919" y="331165"/>
                  </a:lnTo>
                  <a:lnTo>
                    <a:pt x="324929" y="342138"/>
                  </a:lnTo>
                  <a:lnTo>
                    <a:pt x="324599" y="349135"/>
                  </a:lnTo>
                  <a:lnTo>
                    <a:pt x="320916" y="352564"/>
                  </a:lnTo>
                  <a:lnTo>
                    <a:pt x="313067" y="355219"/>
                  </a:lnTo>
                  <a:lnTo>
                    <a:pt x="301142" y="353758"/>
                  </a:lnTo>
                  <a:lnTo>
                    <a:pt x="286067" y="349440"/>
                  </a:lnTo>
                  <a:lnTo>
                    <a:pt x="268820" y="343458"/>
                  </a:lnTo>
                  <a:lnTo>
                    <a:pt x="237464" y="332955"/>
                  </a:lnTo>
                  <a:lnTo>
                    <a:pt x="205740" y="325755"/>
                  </a:lnTo>
                  <a:lnTo>
                    <a:pt x="204927" y="325577"/>
                  </a:lnTo>
                  <a:lnTo>
                    <a:pt x="172466" y="325577"/>
                  </a:lnTo>
                  <a:lnTo>
                    <a:pt x="165011" y="328891"/>
                  </a:lnTo>
                  <a:lnTo>
                    <a:pt x="177507" y="326212"/>
                  </a:lnTo>
                  <a:lnTo>
                    <a:pt x="192951" y="325755"/>
                  </a:lnTo>
                  <a:lnTo>
                    <a:pt x="212001" y="328066"/>
                  </a:lnTo>
                  <a:lnTo>
                    <a:pt x="231216" y="332587"/>
                  </a:lnTo>
                  <a:lnTo>
                    <a:pt x="250139" y="338455"/>
                  </a:lnTo>
                  <a:lnTo>
                    <a:pt x="286346" y="351002"/>
                  </a:lnTo>
                  <a:lnTo>
                    <a:pt x="301688" y="355333"/>
                  </a:lnTo>
                  <a:lnTo>
                    <a:pt x="313740" y="356590"/>
                  </a:lnTo>
                  <a:lnTo>
                    <a:pt x="317131" y="355333"/>
                  </a:lnTo>
                  <a:lnTo>
                    <a:pt x="321868" y="353580"/>
                  </a:lnTo>
                  <a:lnTo>
                    <a:pt x="325970" y="349770"/>
                  </a:lnTo>
                  <a:lnTo>
                    <a:pt x="326275" y="344779"/>
                  </a:lnTo>
                  <a:lnTo>
                    <a:pt x="326377" y="342138"/>
                  </a:lnTo>
                  <a:lnTo>
                    <a:pt x="323354" y="331165"/>
                  </a:lnTo>
                  <a:lnTo>
                    <a:pt x="323265" y="330796"/>
                  </a:lnTo>
                  <a:lnTo>
                    <a:pt x="318528" y="300240"/>
                  </a:lnTo>
                  <a:lnTo>
                    <a:pt x="318503" y="300113"/>
                  </a:lnTo>
                  <a:lnTo>
                    <a:pt x="319722" y="269671"/>
                  </a:lnTo>
                  <a:lnTo>
                    <a:pt x="324878" y="239585"/>
                  </a:lnTo>
                  <a:lnTo>
                    <a:pt x="331939" y="209905"/>
                  </a:lnTo>
                  <a:lnTo>
                    <a:pt x="336473" y="191363"/>
                  </a:lnTo>
                  <a:lnTo>
                    <a:pt x="340537" y="172643"/>
                  </a:lnTo>
                  <a:lnTo>
                    <a:pt x="343585" y="153924"/>
                  </a:lnTo>
                  <a:lnTo>
                    <a:pt x="344970" y="136321"/>
                  </a:lnTo>
                  <a:lnTo>
                    <a:pt x="345059" y="135331"/>
                  </a:lnTo>
                  <a:close/>
                </a:path>
                <a:path w="354329" h="454660">
                  <a:moveTo>
                    <a:pt x="354088" y="128968"/>
                  </a:moveTo>
                  <a:lnTo>
                    <a:pt x="353314" y="107302"/>
                  </a:lnTo>
                  <a:lnTo>
                    <a:pt x="349529" y="87198"/>
                  </a:lnTo>
                  <a:lnTo>
                    <a:pt x="349465" y="86855"/>
                  </a:lnTo>
                  <a:lnTo>
                    <a:pt x="332460" y="49441"/>
                  </a:lnTo>
                  <a:lnTo>
                    <a:pt x="301599" y="18199"/>
                  </a:lnTo>
                  <a:lnTo>
                    <a:pt x="262890" y="2501"/>
                  </a:lnTo>
                  <a:lnTo>
                    <a:pt x="233857" y="0"/>
                  </a:lnTo>
                  <a:lnTo>
                    <a:pt x="209956" y="2311"/>
                  </a:lnTo>
                  <a:lnTo>
                    <a:pt x="160896" y="17500"/>
                  </a:lnTo>
                  <a:lnTo>
                    <a:pt x="114350" y="45377"/>
                  </a:lnTo>
                  <a:lnTo>
                    <a:pt x="76263" y="82423"/>
                  </a:lnTo>
                  <a:lnTo>
                    <a:pt x="47625" y="133718"/>
                  </a:lnTo>
                  <a:lnTo>
                    <a:pt x="33642" y="177304"/>
                  </a:lnTo>
                  <a:lnTo>
                    <a:pt x="20739" y="230390"/>
                  </a:lnTo>
                  <a:lnTo>
                    <a:pt x="9918" y="289382"/>
                  </a:lnTo>
                  <a:lnTo>
                    <a:pt x="3136" y="341731"/>
                  </a:lnTo>
                  <a:lnTo>
                    <a:pt x="0" y="387464"/>
                  </a:lnTo>
                  <a:lnTo>
                    <a:pt x="508" y="425373"/>
                  </a:lnTo>
                  <a:lnTo>
                    <a:pt x="4660" y="454253"/>
                  </a:lnTo>
                  <a:lnTo>
                    <a:pt x="6070" y="454253"/>
                  </a:lnTo>
                  <a:lnTo>
                    <a:pt x="1892" y="425577"/>
                  </a:lnTo>
                  <a:lnTo>
                    <a:pt x="1358" y="387769"/>
                  </a:lnTo>
                  <a:lnTo>
                    <a:pt x="4279" y="345249"/>
                  </a:lnTo>
                  <a:lnTo>
                    <a:pt x="4343" y="344271"/>
                  </a:lnTo>
                  <a:lnTo>
                    <a:pt x="4457" y="342595"/>
                  </a:lnTo>
                  <a:lnTo>
                    <a:pt x="11290" y="289585"/>
                  </a:lnTo>
                  <a:lnTo>
                    <a:pt x="22085" y="230733"/>
                  </a:lnTo>
                  <a:lnTo>
                    <a:pt x="34950" y="177787"/>
                  </a:lnTo>
                  <a:lnTo>
                    <a:pt x="48869" y="134327"/>
                  </a:lnTo>
                  <a:lnTo>
                    <a:pt x="77368" y="83286"/>
                  </a:lnTo>
                  <a:lnTo>
                    <a:pt x="115214" y="46482"/>
                  </a:lnTo>
                  <a:lnTo>
                    <a:pt x="161455" y="18796"/>
                  </a:lnTo>
                  <a:lnTo>
                    <a:pt x="210159" y="3708"/>
                  </a:lnTo>
                  <a:lnTo>
                    <a:pt x="233883" y="1409"/>
                  </a:lnTo>
                  <a:lnTo>
                    <a:pt x="237528" y="1409"/>
                  </a:lnTo>
                  <a:lnTo>
                    <a:pt x="276491" y="7569"/>
                  </a:lnTo>
                  <a:lnTo>
                    <a:pt x="312166" y="28041"/>
                  </a:lnTo>
                  <a:lnTo>
                    <a:pt x="341350" y="68287"/>
                  </a:lnTo>
                  <a:lnTo>
                    <a:pt x="351955" y="107302"/>
                  </a:lnTo>
                  <a:lnTo>
                    <a:pt x="352679" y="128968"/>
                  </a:lnTo>
                  <a:lnTo>
                    <a:pt x="351002" y="148818"/>
                  </a:lnTo>
                  <a:lnTo>
                    <a:pt x="347624" y="168757"/>
                  </a:lnTo>
                  <a:lnTo>
                    <a:pt x="343052" y="188925"/>
                  </a:lnTo>
                  <a:lnTo>
                    <a:pt x="337832" y="209486"/>
                  </a:lnTo>
                  <a:lnTo>
                    <a:pt x="329755" y="242189"/>
                  </a:lnTo>
                  <a:lnTo>
                    <a:pt x="323850" y="275424"/>
                  </a:lnTo>
                  <a:lnTo>
                    <a:pt x="322453" y="308851"/>
                  </a:lnTo>
                  <a:lnTo>
                    <a:pt x="322440" y="308991"/>
                  </a:lnTo>
                  <a:lnTo>
                    <a:pt x="327647" y="341731"/>
                  </a:lnTo>
                  <a:lnTo>
                    <a:pt x="327698" y="342036"/>
                  </a:lnTo>
                  <a:lnTo>
                    <a:pt x="327787" y="342595"/>
                  </a:lnTo>
                  <a:lnTo>
                    <a:pt x="327850" y="342976"/>
                  </a:lnTo>
                  <a:lnTo>
                    <a:pt x="331241" y="355092"/>
                  </a:lnTo>
                  <a:lnTo>
                    <a:pt x="331203" y="352856"/>
                  </a:lnTo>
                  <a:lnTo>
                    <a:pt x="331101" y="351243"/>
                  </a:lnTo>
                  <a:lnTo>
                    <a:pt x="329272" y="342976"/>
                  </a:lnTo>
                  <a:lnTo>
                    <a:pt x="329196" y="342595"/>
                  </a:lnTo>
                  <a:lnTo>
                    <a:pt x="323862" y="308991"/>
                  </a:lnTo>
                  <a:lnTo>
                    <a:pt x="323837" y="308851"/>
                  </a:lnTo>
                  <a:lnTo>
                    <a:pt x="325247" y="275424"/>
                  </a:lnTo>
                  <a:lnTo>
                    <a:pt x="331127" y="242404"/>
                  </a:lnTo>
                  <a:lnTo>
                    <a:pt x="339178" y="209842"/>
                  </a:lnTo>
                  <a:lnTo>
                    <a:pt x="344284" y="189738"/>
                  </a:lnTo>
                  <a:lnTo>
                    <a:pt x="348881" y="169443"/>
                  </a:lnTo>
                  <a:lnTo>
                    <a:pt x="352348" y="149136"/>
                  </a:lnTo>
                  <a:lnTo>
                    <a:pt x="354088" y="12896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246457" y="2548039"/>
              <a:ext cx="182067" cy="225869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5990336" y="2388158"/>
              <a:ext cx="157480" cy="295910"/>
            </a:xfrm>
            <a:custGeom>
              <a:avLst/>
              <a:gdLst/>
              <a:ahLst/>
              <a:cxnLst/>
              <a:rect l="l" t="t" r="r" b="b"/>
              <a:pathLst>
                <a:path w="157479" h="295910">
                  <a:moveTo>
                    <a:pt x="11087" y="90995"/>
                  </a:moveTo>
                  <a:lnTo>
                    <a:pt x="9359" y="83807"/>
                  </a:lnTo>
                  <a:lnTo>
                    <a:pt x="5689" y="77152"/>
                  </a:lnTo>
                  <a:lnTo>
                    <a:pt x="0" y="70878"/>
                  </a:lnTo>
                  <a:lnTo>
                    <a:pt x="0" y="72783"/>
                  </a:lnTo>
                  <a:lnTo>
                    <a:pt x="7658" y="83413"/>
                  </a:lnTo>
                  <a:lnTo>
                    <a:pt x="9804" y="95313"/>
                  </a:lnTo>
                  <a:lnTo>
                    <a:pt x="7035" y="109131"/>
                  </a:lnTo>
                  <a:lnTo>
                    <a:pt x="0" y="125539"/>
                  </a:lnTo>
                  <a:lnTo>
                    <a:pt x="0" y="128638"/>
                  </a:lnTo>
                  <a:lnTo>
                    <a:pt x="4102" y="120269"/>
                  </a:lnTo>
                  <a:lnTo>
                    <a:pt x="7327" y="112560"/>
                  </a:lnTo>
                  <a:lnTo>
                    <a:pt x="9639" y="105448"/>
                  </a:lnTo>
                  <a:lnTo>
                    <a:pt x="10960" y="98844"/>
                  </a:lnTo>
                  <a:lnTo>
                    <a:pt x="11087" y="90995"/>
                  </a:lnTo>
                  <a:close/>
                </a:path>
                <a:path w="157479" h="295910">
                  <a:moveTo>
                    <a:pt x="28511" y="99529"/>
                  </a:moveTo>
                  <a:lnTo>
                    <a:pt x="3238" y="56121"/>
                  </a:lnTo>
                  <a:lnTo>
                    <a:pt x="0" y="53848"/>
                  </a:lnTo>
                  <a:lnTo>
                    <a:pt x="0" y="55549"/>
                  </a:lnTo>
                  <a:lnTo>
                    <a:pt x="2400" y="57251"/>
                  </a:lnTo>
                  <a:lnTo>
                    <a:pt x="22720" y="77876"/>
                  </a:lnTo>
                  <a:lnTo>
                    <a:pt x="27279" y="98158"/>
                  </a:lnTo>
                  <a:lnTo>
                    <a:pt x="18783" y="121805"/>
                  </a:lnTo>
                  <a:lnTo>
                    <a:pt x="0" y="152501"/>
                  </a:lnTo>
                  <a:lnTo>
                    <a:pt x="0" y="155067"/>
                  </a:lnTo>
                  <a:lnTo>
                    <a:pt x="10629" y="138493"/>
                  </a:lnTo>
                  <a:lnTo>
                    <a:pt x="19202" y="123939"/>
                  </a:lnTo>
                  <a:lnTo>
                    <a:pt x="25311" y="111061"/>
                  </a:lnTo>
                  <a:lnTo>
                    <a:pt x="28511" y="99529"/>
                  </a:lnTo>
                  <a:close/>
                </a:path>
                <a:path w="157479" h="295910">
                  <a:moveTo>
                    <a:pt x="46520" y="100076"/>
                  </a:moveTo>
                  <a:lnTo>
                    <a:pt x="32791" y="63893"/>
                  </a:lnTo>
                  <a:lnTo>
                    <a:pt x="0" y="38328"/>
                  </a:lnTo>
                  <a:lnTo>
                    <a:pt x="0" y="39827"/>
                  </a:lnTo>
                  <a:lnTo>
                    <a:pt x="6146" y="42405"/>
                  </a:lnTo>
                  <a:lnTo>
                    <a:pt x="12141" y="46240"/>
                  </a:lnTo>
                  <a:lnTo>
                    <a:pt x="40487" y="76822"/>
                  </a:lnTo>
                  <a:lnTo>
                    <a:pt x="45135" y="99872"/>
                  </a:lnTo>
                  <a:lnTo>
                    <a:pt x="41668" y="111861"/>
                  </a:lnTo>
                  <a:lnTo>
                    <a:pt x="34912" y="124968"/>
                  </a:lnTo>
                  <a:lnTo>
                    <a:pt x="25184" y="139903"/>
                  </a:lnTo>
                  <a:lnTo>
                    <a:pt x="0" y="175412"/>
                  </a:lnTo>
                  <a:lnTo>
                    <a:pt x="0" y="177850"/>
                  </a:lnTo>
                  <a:lnTo>
                    <a:pt x="26403" y="140601"/>
                  </a:lnTo>
                  <a:lnTo>
                    <a:pt x="36195" y="125539"/>
                  </a:lnTo>
                  <a:lnTo>
                    <a:pt x="43014" y="112268"/>
                  </a:lnTo>
                  <a:lnTo>
                    <a:pt x="46520" y="100076"/>
                  </a:lnTo>
                  <a:close/>
                </a:path>
                <a:path w="157479" h="295910">
                  <a:moveTo>
                    <a:pt x="47167" y="59944"/>
                  </a:moveTo>
                  <a:lnTo>
                    <a:pt x="17538" y="31419"/>
                  </a:lnTo>
                  <a:lnTo>
                    <a:pt x="0" y="24333"/>
                  </a:lnTo>
                  <a:lnTo>
                    <a:pt x="0" y="25768"/>
                  </a:lnTo>
                  <a:lnTo>
                    <a:pt x="8585" y="28549"/>
                  </a:lnTo>
                  <a:lnTo>
                    <a:pt x="17043" y="32740"/>
                  </a:lnTo>
                  <a:lnTo>
                    <a:pt x="25349" y="38366"/>
                  </a:lnTo>
                  <a:lnTo>
                    <a:pt x="33502" y="45402"/>
                  </a:lnTo>
                  <a:lnTo>
                    <a:pt x="47167" y="59944"/>
                  </a:lnTo>
                  <a:close/>
                </a:path>
                <a:path w="157479" h="295910">
                  <a:moveTo>
                    <a:pt x="49428" y="62712"/>
                  </a:moveTo>
                  <a:lnTo>
                    <a:pt x="48501" y="61366"/>
                  </a:lnTo>
                  <a:lnTo>
                    <a:pt x="47167" y="59944"/>
                  </a:lnTo>
                  <a:lnTo>
                    <a:pt x="49428" y="62712"/>
                  </a:lnTo>
                  <a:close/>
                </a:path>
                <a:path w="157479" h="295910">
                  <a:moveTo>
                    <a:pt x="58813" y="114909"/>
                  </a:moveTo>
                  <a:lnTo>
                    <a:pt x="51981" y="127368"/>
                  </a:lnTo>
                  <a:lnTo>
                    <a:pt x="41224" y="142697"/>
                  </a:lnTo>
                  <a:lnTo>
                    <a:pt x="27571" y="160502"/>
                  </a:lnTo>
                  <a:lnTo>
                    <a:pt x="22313" y="167271"/>
                  </a:lnTo>
                  <a:lnTo>
                    <a:pt x="16764" y="174485"/>
                  </a:lnTo>
                  <a:lnTo>
                    <a:pt x="10960" y="182130"/>
                  </a:lnTo>
                  <a:lnTo>
                    <a:pt x="4940" y="190207"/>
                  </a:lnTo>
                  <a:lnTo>
                    <a:pt x="3289" y="192455"/>
                  </a:lnTo>
                  <a:lnTo>
                    <a:pt x="0" y="196773"/>
                  </a:lnTo>
                  <a:lnTo>
                    <a:pt x="0" y="199085"/>
                  </a:lnTo>
                  <a:lnTo>
                    <a:pt x="4038" y="193789"/>
                  </a:lnTo>
                  <a:lnTo>
                    <a:pt x="12077" y="182968"/>
                  </a:lnTo>
                  <a:lnTo>
                    <a:pt x="17881" y="175323"/>
                  </a:lnTo>
                  <a:lnTo>
                    <a:pt x="28663" y="161353"/>
                  </a:lnTo>
                  <a:lnTo>
                    <a:pt x="53124" y="128130"/>
                  </a:lnTo>
                  <a:lnTo>
                    <a:pt x="58813" y="114909"/>
                  </a:lnTo>
                  <a:close/>
                </a:path>
                <a:path w="157479" h="295910">
                  <a:moveTo>
                    <a:pt x="59766" y="112687"/>
                  </a:moveTo>
                  <a:lnTo>
                    <a:pt x="58813" y="114909"/>
                  </a:lnTo>
                  <a:lnTo>
                    <a:pt x="59448" y="113753"/>
                  </a:lnTo>
                  <a:lnTo>
                    <a:pt x="59766" y="112687"/>
                  </a:lnTo>
                  <a:close/>
                </a:path>
                <a:path w="157479" h="295910">
                  <a:moveTo>
                    <a:pt x="61328" y="83908"/>
                  </a:moveTo>
                  <a:lnTo>
                    <a:pt x="59715" y="75501"/>
                  </a:lnTo>
                  <a:lnTo>
                    <a:pt x="59664" y="75234"/>
                  </a:lnTo>
                  <a:lnTo>
                    <a:pt x="49428" y="62712"/>
                  </a:lnTo>
                  <a:lnTo>
                    <a:pt x="58216" y="75501"/>
                  </a:lnTo>
                  <a:lnTo>
                    <a:pt x="61328" y="83908"/>
                  </a:lnTo>
                  <a:close/>
                </a:path>
                <a:path w="157479" h="295910">
                  <a:moveTo>
                    <a:pt x="63055" y="55321"/>
                  </a:moveTo>
                  <a:lnTo>
                    <a:pt x="25501" y="19380"/>
                  </a:lnTo>
                  <a:lnTo>
                    <a:pt x="0" y="11506"/>
                  </a:lnTo>
                  <a:lnTo>
                    <a:pt x="0" y="12915"/>
                  </a:lnTo>
                  <a:lnTo>
                    <a:pt x="12585" y="15430"/>
                  </a:lnTo>
                  <a:lnTo>
                    <a:pt x="24968" y="20701"/>
                  </a:lnTo>
                  <a:lnTo>
                    <a:pt x="37134" y="28714"/>
                  </a:lnTo>
                  <a:lnTo>
                    <a:pt x="49072" y="39484"/>
                  </a:lnTo>
                  <a:lnTo>
                    <a:pt x="63055" y="55321"/>
                  </a:lnTo>
                  <a:close/>
                </a:path>
                <a:path w="157479" h="295910">
                  <a:moveTo>
                    <a:pt x="63119" y="93218"/>
                  </a:moveTo>
                  <a:lnTo>
                    <a:pt x="63030" y="88506"/>
                  </a:lnTo>
                  <a:lnTo>
                    <a:pt x="61328" y="83908"/>
                  </a:lnTo>
                  <a:lnTo>
                    <a:pt x="63119" y="93218"/>
                  </a:lnTo>
                  <a:close/>
                </a:path>
                <a:path w="157479" h="295910">
                  <a:moveTo>
                    <a:pt x="64668" y="101282"/>
                  </a:moveTo>
                  <a:lnTo>
                    <a:pt x="63119" y="93218"/>
                  </a:lnTo>
                  <a:lnTo>
                    <a:pt x="63207" y="101282"/>
                  </a:lnTo>
                  <a:lnTo>
                    <a:pt x="59766" y="112687"/>
                  </a:lnTo>
                  <a:lnTo>
                    <a:pt x="64668" y="101282"/>
                  </a:lnTo>
                  <a:close/>
                </a:path>
                <a:path w="157479" h="295910">
                  <a:moveTo>
                    <a:pt x="67183" y="60667"/>
                  </a:moveTo>
                  <a:lnTo>
                    <a:pt x="65481" y="58077"/>
                  </a:lnTo>
                  <a:lnTo>
                    <a:pt x="63055" y="55321"/>
                  </a:lnTo>
                  <a:lnTo>
                    <a:pt x="67183" y="60667"/>
                  </a:lnTo>
                  <a:close/>
                </a:path>
                <a:path w="157479" h="295910">
                  <a:moveTo>
                    <a:pt x="75603" y="119049"/>
                  </a:moveTo>
                  <a:lnTo>
                    <a:pt x="68973" y="130505"/>
                  </a:lnTo>
                  <a:lnTo>
                    <a:pt x="57061" y="146456"/>
                  </a:lnTo>
                  <a:lnTo>
                    <a:pt x="41935" y="164896"/>
                  </a:lnTo>
                  <a:lnTo>
                    <a:pt x="35052" y="173202"/>
                  </a:lnTo>
                  <a:lnTo>
                    <a:pt x="27787" y="182067"/>
                  </a:lnTo>
                  <a:lnTo>
                    <a:pt x="20129" y="191579"/>
                  </a:lnTo>
                  <a:lnTo>
                    <a:pt x="12153" y="201752"/>
                  </a:lnTo>
                  <a:lnTo>
                    <a:pt x="8077" y="207035"/>
                  </a:lnTo>
                  <a:lnTo>
                    <a:pt x="4025" y="212090"/>
                  </a:lnTo>
                  <a:lnTo>
                    <a:pt x="0" y="216954"/>
                  </a:lnTo>
                  <a:lnTo>
                    <a:pt x="0" y="219138"/>
                  </a:lnTo>
                  <a:lnTo>
                    <a:pt x="4381" y="213868"/>
                  </a:lnTo>
                  <a:lnTo>
                    <a:pt x="8813" y="208368"/>
                  </a:lnTo>
                  <a:lnTo>
                    <a:pt x="13258" y="202603"/>
                  </a:lnTo>
                  <a:lnTo>
                    <a:pt x="21221" y="192443"/>
                  </a:lnTo>
                  <a:lnTo>
                    <a:pt x="28867" y="182943"/>
                  </a:lnTo>
                  <a:lnTo>
                    <a:pt x="36131" y="174078"/>
                  </a:lnTo>
                  <a:lnTo>
                    <a:pt x="43002" y="165798"/>
                  </a:lnTo>
                  <a:lnTo>
                    <a:pt x="70065" y="131330"/>
                  </a:lnTo>
                  <a:lnTo>
                    <a:pt x="75603" y="119049"/>
                  </a:lnTo>
                  <a:close/>
                </a:path>
                <a:path w="157479" h="295910">
                  <a:moveTo>
                    <a:pt x="78117" y="113499"/>
                  </a:moveTo>
                  <a:lnTo>
                    <a:pt x="75603" y="119049"/>
                  </a:lnTo>
                  <a:lnTo>
                    <a:pt x="77266" y="116192"/>
                  </a:lnTo>
                  <a:lnTo>
                    <a:pt x="78117" y="113499"/>
                  </a:lnTo>
                  <a:close/>
                </a:path>
                <a:path w="157479" h="295910">
                  <a:moveTo>
                    <a:pt x="78955" y="50584"/>
                  </a:moveTo>
                  <a:lnTo>
                    <a:pt x="51993" y="19596"/>
                  </a:lnTo>
                  <a:lnTo>
                    <a:pt x="9626" y="0"/>
                  </a:lnTo>
                  <a:lnTo>
                    <a:pt x="0" y="0"/>
                  </a:lnTo>
                  <a:lnTo>
                    <a:pt x="0" y="1079"/>
                  </a:lnTo>
                  <a:lnTo>
                    <a:pt x="3009" y="1079"/>
                  </a:lnTo>
                  <a:lnTo>
                    <a:pt x="18338" y="3048"/>
                  </a:lnTo>
                  <a:lnTo>
                    <a:pt x="34036" y="9169"/>
                  </a:lnTo>
                  <a:lnTo>
                    <a:pt x="49479" y="19354"/>
                  </a:lnTo>
                  <a:lnTo>
                    <a:pt x="64630" y="33578"/>
                  </a:lnTo>
                  <a:lnTo>
                    <a:pt x="78955" y="50584"/>
                  </a:lnTo>
                  <a:close/>
                </a:path>
                <a:path w="157479" h="295910">
                  <a:moveTo>
                    <a:pt x="79184" y="82880"/>
                  </a:moveTo>
                  <a:lnTo>
                    <a:pt x="77584" y="74269"/>
                  </a:lnTo>
                  <a:lnTo>
                    <a:pt x="77546" y="74079"/>
                  </a:lnTo>
                  <a:lnTo>
                    <a:pt x="67183" y="60667"/>
                  </a:lnTo>
                  <a:lnTo>
                    <a:pt x="76111" y="74269"/>
                  </a:lnTo>
                  <a:lnTo>
                    <a:pt x="79184" y="82880"/>
                  </a:lnTo>
                  <a:close/>
                </a:path>
                <a:path w="157479" h="295910">
                  <a:moveTo>
                    <a:pt x="81419" y="94907"/>
                  </a:moveTo>
                  <a:lnTo>
                    <a:pt x="81318" y="88861"/>
                  </a:lnTo>
                  <a:lnTo>
                    <a:pt x="79184" y="82880"/>
                  </a:lnTo>
                  <a:lnTo>
                    <a:pt x="81419" y="94907"/>
                  </a:lnTo>
                  <a:close/>
                </a:path>
                <a:path w="157479" h="295910">
                  <a:moveTo>
                    <a:pt x="82892" y="102882"/>
                  </a:moveTo>
                  <a:lnTo>
                    <a:pt x="81419" y="94907"/>
                  </a:lnTo>
                  <a:lnTo>
                    <a:pt x="81457" y="102882"/>
                  </a:lnTo>
                  <a:lnTo>
                    <a:pt x="78117" y="113499"/>
                  </a:lnTo>
                  <a:lnTo>
                    <a:pt x="82892" y="102882"/>
                  </a:lnTo>
                  <a:close/>
                </a:path>
                <a:path w="157479" h="295910">
                  <a:moveTo>
                    <a:pt x="85051" y="58801"/>
                  </a:moveTo>
                  <a:lnTo>
                    <a:pt x="82524" y="54813"/>
                  </a:lnTo>
                  <a:lnTo>
                    <a:pt x="78955" y="50584"/>
                  </a:lnTo>
                  <a:lnTo>
                    <a:pt x="85051" y="58801"/>
                  </a:lnTo>
                  <a:close/>
                </a:path>
                <a:path w="157479" h="295910">
                  <a:moveTo>
                    <a:pt x="92481" y="123240"/>
                  </a:moveTo>
                  <a:lnTo>
                    <a:pt x="85915" y="134086"/>
                  </a:lnTo>
                  <a:lnTo>
                    <a:pt x="72758" y="150799"/>
                  </a:lnTo>
                  <a:lnTo>
                    <a:pt x="56070" y="170053"/>
                  </a:lnTo>
                  <a:lnTo>
                    <a:pt x="47625" y="179692"/>
                  </a:lnTo>
                  <a:lnTo>
                    <a:pt x="38671" y="190042"/>
                  </a:lnTo>
                  <a:lnTo>
                    <a:pt x="29248" y="201218"/>
                  </a:lnTo>
                  <a:lnTo>
                    <a:pt x="19380" y="213283"/>
                  </a:lnTo>
                  <a:lnTo>
                    <a:pt x="14478" y="219329"/>
                  </a:lnTo>
                  <a:lnTo>
                    <a:pt x="9613" y="225209"/>
                  </a:lnTo>
                  <a:lnTo>
                    <a:pt x="4787" y="230924"/>
                  </a:lnTo>
                  <a:lnTo>
                    <a:pt x="0" y="236474"/>
                  </a:lnTo>
                  <a:lnTo>
                    <a:pt x="0" y="238594"/>
                  </a:lnTo>
                  <a:lnTo>
                    <a:pt x="5054" y="232765"/>
                  </a:lnTo>
                  <a:lnTo>
                    <a:pt x="10147" y="226745"/>
                  </a:lnTo>
                  <a:lnTo>
                    <a:pt x="15290" y="220548"/>
                  </a:lnTo>
                  <a:lnTo>
                    <a:pt x="30327" y="202107"/>
                  </a:lnTo>
                  <a:lnTo>
                    <a:pt x="39751" y="190957"/>
                  </a:lnTo>
                  <a:lnTo>
                    <a:pt x="48691" y="180606"/>
                  </a:lnTo>
                  <a:lnTo>
                    <a:pt x="57124" y="170980"/>
                  </a:lnTo>
                  <a:lnTo>
                    <a:pt x="86969" y="134962"/>
                  </a:lnTo>
                  <a:lnTo>
                    <a:pt x="92481" y="123240"/>
                  </a:lnTo>
                  <a:close/>
                </a:path>
                <a:path w="157479" h="295910">
                  <a:moveTo>
                    <a:pt x="94513" y="45300"/>
                  </a:moveTo>
                  <a:lnTo>
                    <a:pt x="65913" y="11493"/>
                  </a:lnTo>
                  <a:lnTo>
                    <a:pt x="50330" y="0"/>
                  </a:lnTo>
                  <a:lnTo>
                    <a:pt x="47675" y="0"/>
                  </a:lnTo>
                  <a:lnTo>
                    <a:pt x="55892" y="5346"/>
                  </a:lnTo>
                  <a:lnTo>
                    <a:pt x="64071" y="11734"/>
                  </a:lnTo>
                  <a:lnTo>
                    <a:pt x="72174" y="19189"/>
                  </a:lnTo>
                  <a:lnTo>
                    <a:pt x="80213" y="27673"/>
                  </a:lnTo>
                  <a:lnTo>
                    <a:pt x="94513" y="45300"/>
                  </a:lnTo>
                  <a:close/>
                </a:path>
                <a:path w="157479" h="295910">
                  <a:moveTo>
                    <a:pt x="96443" y="114808"/>
                  </a:moveTo>
                  <a:lnTo>
                    <a:pt x="92481" y="123240"/>
                  </a:lnTo>
                  <a:lnTo>
                    <a:pt x="95084" y="118935"/>
                  </a:lnTo>
                  <a:lnTo>
                    <a:pt x="96443" y="114808"/>
                  </a:lnTo>
                  <a:close/>
                </a:path>
                <a:path w="157479" h="295910">
                  <a:moveTo>
                    <a:pt x="97129" y="81889"/>
                  </a:moveTo>
                  <a:lnTo>
                    <a:pt x="95554" y="73113"/>
                  </a:lnTo>
                  <a:lnTo>
                    <a:pt x="95529" y="72961"/>
                  </a:lnTo>
                  <a:lnTo>
                    <a:pt x="85051" y="58801"/>
                  </a:lnTo>
                  <a:lnTo>
                    <a:pt x="93980" y="72961"/>
                  </a:lnTo>
                  <a:lnTo>
                    <a:pt x="94081" y="73113"/>
                  </a:lnTo>
                  <a:lnTo>
                    <a:pt x="97129" y="81889"/>
                  </a:lnTo>
                  <a:close/>
                </a:path>
                <a:path w="157479" h="295910">
                  <a:moveTo>
                    <a:pt x="99783" y="96761"/>
                  </a:moveTo>
                  <a:lnTo>
                    <a:pt x="99720" y="89344"/>
                  </a:lnTo>
                  <a:lnTo>
                    <a:pt x="97129" y="81889"/>
                  </a:lnTo>
                  <a:lnTo>
                    <a:pt x="99783" y="96761"/>
                  </a:lnTo>
                  <a:close/>
                </a:path>
                <a:path w="157479" h="295910">
                  <a:moveTo>
                    <a:pt x="101206" y="104673"/>
                  </a:moveTo>
                  <a:lnTo>
                    <a:pt x="99783" y="96761"/>
                  </a:lnTo>
                  <a:lnTo>
                    <a:pt x="99771" y="104673"/>
                  </a:lnTo>
                  <a:lnTo>
                    <a:pt x="96443" y="114808"/>
                  </a:lnTo>
                  <a:lnTo>
                    <a:pt x="101206" y="104673"/>
                  </a:lnTo>
                  <a:close/>
                </a:path>
                <a:path w="157479" h="295910">
                  <a:moveTo>
                    <a:pt x="103162" y="57378"/>
                  </a:moveTo>
                  <a:lnTo>
                    <a:pt x="99618" y="51574"/>
                  </a:lnTo>
                  <a:lnTo>
                    <a:pt x="94513" y="45300"/>
                  </a:lnTo>
                  <a:lnTo>
                    <a:pt x="103162" y="57378"/>
                  </a:lnTo>
                  <a:close/>
                </a:path>
                <a:path w="157479" h="295910">
                  <a:moveTo>
                    <a:pt x="109321" y="127647"/>
                  </a:moveTo>
                  <a:lnTo>
                    <a:pt x="102831" y="137947"/>
                  </a:lnTo>
                  <a:lnTo>
                    <a:pt x="88379" y="155524"/>
                  </a:lnTo>
                  <a:lnTo>
                    <a:pt x="70053" y="175691"/>
                  </a:lnTo>
                  <a:lnTo>
                    <a:pt x="60083" y="186563"/>
                  </a:lnTo>
                  <a:lnTo>
                    <a:pt x="49491" y="198285"/>
                  </a:lnTo>
                  <a:lnTo>
                    <a:pt x="38328" y="210985"/>
                  </a:lnTo>
                  <a:lnTo>
                    <a:pt x="26606" y="224828"/>
                  </a:lnTo>
                  <a:lnTo>
                    <a:pt x="20027" y="232664"/>
                  </a:lnTo>
                  <a:lnTo>
                    <a:pt x="13411" y="240398"/>
                  </a:lnTo>
                  <a:lnTo>
                    <a:pt x="6731" y="248043"/>
                  </a:lnTo>
                  <a:lnTo>
                    <a:pt x="0" y="255587"/>
                  </a:lnTo>
                  <a:lnTo>
                    <a:pt x="0" y="257670"/>
                  </a:lnTo>
                  <a:lnTo>
                    <a:pt x="6997" y="249847"/>
                  </a:lnTo>
                  <a:lnTo>
                    <a:pt x="13944" y="241909"/>
                  </a:lnTo>
                  <a:lnTo>
                    <a:pt x="20840" y="233883"/>
                  </a:lnTo>
                  <a:lnTo>
                    <a:pt x="27673" y="225729"/>
                  </a:lnTo>
                  <a:lnTo>
                    <a:pt x="39382" y="211899"/>
                  </a:lnTo>
                  <a:lnTo>
                    <a:pt x="50546" y="199212"/>
                  </a:lnTo>
                  <a:lnTo>
                    <a:pt x="61112" y="187502"/>
                  </a:lnTo>
                  <a:lnTo>
                    <a:pt x="71081" y="176644"/>
                  </a:lnTo>
                  <a:lnTo>
                    <a:pt x="103860" y="138861"/>
                  </a:lnTo>
                  <a:lnTo>
                    <a:pt x="109321" y="127647"/>
                  </a:lnTo>
                  <a:close/>
                </a:path>
                <a:path w="157479" h="295910">
                  <a:moveTo>
                    <a:pt x="110350" y="40259"/>
                  </a:moveTo>
                  <a:lnTo>
                    <a:pt x="86461" y="9639"/>
                  </a:lnTo>
                  <a:lnTo>
                    <a:pt x="75971" y="0"/>
                  </a:lnTo>
                  <a:lnTo>
                    <a:pt x="73774" y="0"/>
                  </a:lnTo>
                  <a:lnTo>
                    <a:pt x="79311" y="4775"/>
                  </a:lnTo>
                  <a:lnTo>
                    <a:pt x="84836" y="9994"/>
                  </a:lnTo>
                  <a:lnTo>
                    <a:pt x="90322" y="15659"/>
                  </a:lnTo>
                  <a:lnTo>
                    <a:pt x="95783" y="21767"/>
                  </a:lnTo>
                  <a:lnTo>
                    <a:pt x="110350" y="40259"/>
                  </a:lnTo>
                  <a:close/>
                </a:path>
                <a:path w="157479" h="295910">
                  <a:moveTo>
                    <a:pt x="114808" y="116382"/>
                  </a:moveTo>
                  <a:lnTo>
                    <a:pt x="109321" y="127647"/>
                  </a:lnTo>
                  <a:lnTo>
                    <a:pt x="112941" y="121907"/>
                  </a:lnTo>
                  <a:lnTo>
                    <a:pt x="114808" y="116382"/>
                  </a:lnTo>
                  <a:close/>
                </a:path>
                <a:path w="157479" h="295910">
                  <a:moveTo>
                    <a:pt x="115125" y="80924"/>
                  </a:moveTo>
                  <a:lnTo>
                    <a:pt x="113588" y="71996"/>
                  </a:lnTo>
                  <a:lnTo>
                    <a:pt x="103162" y="57378"/>
                  </a:lnTo>
                  <a:lnTo>
                    <a:pt x="112115" y="71996"/>
                  </a:lnTo>
                  <a:lnTo>
                    <a:pt x="115125" y="80924"/>
                  </a:lnTo>
                  <a:close/>
                </a:path>
                <a:path w="157479" h="295910">
                  <a:moveTo>
                    <a:pt x="118198" y="98717"/>
                  </a:moveTo>
                  <a:lnTo>
                    <a:pt x="118160" y="89903"/>
                  </a:lnTo>
                  <a:lnTo>
                    <a:pt x="115125" y="80924"/>
                  </a:lnTo>
                  <a:lnTo>
                    <a:pt x="118198" y="98717"/>
                  </a:lnTo>
                  <a:close/>
                </a:path>
                <a:path w="157479" h="295910">
                  <a:moveTo>
                    <a:pt x="119557" y="106616"/>
                  </a:moveTo>
                  <a:lnTo>
                    <a:pt x="118198" y="98717"/>
                  </a:lnTo>
                  <a:lnTo>
                    <a:pt x="118110" y="106616"/>
                  </a:lnTo>
                  <a:lnTo>
                    <a:pt x="114808" y="116382"/>
                  </a:lnTo>
                  <a:lnTo>
                    <a:pt x="119557" y="106616"/>
                  </a:lnTo>
                  <a:close/>
                </a:path>
                <a:path w="157479" h="295910">
                  <a:moveTo>
                    <a:pt x="121145" y="55778"/>
                  </a:moveTo>
                  <a:lnTo>
                    <a:pt x="116725" y="48361"/>
                  </a:lnTo>
                  <a:lnTo>
                    <a:pt x="110350" y="40259"/>
                  </a:lnTo>
                  <a:lnTo>
                    <a:pt x="121145" y="55778"/>
                  </a:lnTo>
                  <a:close/>
                </a:path>
                <a:path w="157479" h="295910">
                  <a:moveTo>
                    <a:pt x="126187" y="132080"/>
                  </a:moveTo>
                  <a:lnTo>
                    <a:pt x="119722" y="142024"/>
                  </a:lnTo>
                  <a:lnTo>
                    <a:pt x="103936" y="160502"/>
                  </a:lnTo>
                  <a:lnTo>
                    <a:pt x="83934" y="181673"/>
                  </a:lnTo>
                  <a:lnTo>
                    <a:pt x="72453" y="193700"/>
                  </a:lnTo>
                  <a:lnTo>
                    <a:pt x="60261" y="206692"/>
                  </a:lnTo>
                  <a:lnTo>
                    <a:pt x="47371" y="220853"/>
                  </a:lnTo>
                  <a:lnTo>
                    <a:pt x="33820" y="236372"/>
                  </a:lnTo>
                  <a:lnTo>
                    <a:pt x="25400" y="246164"/>
                  </a:lnTo>
                  <a:lnTo>
                    <a:pt x="16954" y="255790"/>
                  </a:lnTo>
                  <a:lnTo>
                    <a:pt x="8483" y="265264"/>
                  </a:lnTo>
                  <a:lnTo>
                    <a:pt x="0" y="274574"/>
                  </a:lnTo>
                  <a:lnTo>
                    <a:pt x="0" y="276618"/>
                  </a:lnTo>
                  <a:lnTo>
                    <a:pt x="8750" y="267042"/>
                  </a:lnTo>
                  <a:lnTo>
                    <a:pt x="17487" y="257289"/>
                  </a:lnTo>
                  <a:lnTo>
                    <a:pt x="26187" y="247370"/>
                  </a:lnTo>
                  <a:lnTo>
                    <a:pt x="34874" y="237286"/>
                  </a:lnTo>
                  <a:lnTo>
                    <a:pt x="48399" y="221780"/>
                  </a:lnTo>
                  <a:lnTo>
                    <a:pt x="61277" y="207632"/>
                  </a:lnTo>
                  <a:lnTo>
                    <a:pt x="73469" y="194652"/>
                  </a:lnTo>
                  <a:lnTo>
                    <a:pt x="84950" y="182638"/>
                  </a:lnTo>
                  <a:lnTo>
                    <a:pt x="120726" y="142951"/>
                  </a:lnTo>
                  <a:lnTo>
                    <a:pt x="126187" y="132080"/>
                  </a:lnTo>
                  <a:close/>
                </a:path>
                <a:path w="157479" h="295910">
                  <a:moveTo>
                    <a:pt x="133184" y="118135"/>
                  </a:moveTo>
                  <a:lnTo>
                    <a:pt x="126187" y="132080"/>
                  </a:lnTo>
                  <a:lnTo>
                    <a:pt x="130784" y="125006"/>
                  </a:lnTo>
                  <a:lnTo>
                    <a:pt x="133184" y="118135"/>
                  </a:lnTo>
                  <a:close/>
                </a:path>
                <a:path w="157479" h="295910">
                  <a:moveTo>
                    <a:pt x="133184" y="80048"/>
                  </a:moveTo>
                  <a:lnTo>
                    <a:pt x="131673" y="70929"/>
                  </a:lnTo>
                  <a:lnTo>
                    <a:pt x="121145" y="55778"/>
                  </a:lnTo>
                  <a:lnTo>
                    <a:pt x="130187" y="70929"/>
                  </a:lnTo>
                  <a:lnTo>
                    <a:pt x="133184" y="80048"/>
                  </a:lnTo>
                  <a:close/>
                </a:path>
                <a:path w="157479" h="295910">
                  <a:moveTo>
                    <a:pt x="136652" y="90551"/>
                  </a:moveTo>
                  <a:lnTo>
                    <a:pt x="133184" y="80048"/>
                  </a:lnTo>
                  <a:lnTo>
                    <a:pt x="136639" y="100723"/>
                  </a:lnTo>
                  <a:lnTo>
                    <a:pt x="136652" y="90551"/>
                  </a:lnTo>
                  <a:close/>
                </a:path>
                <a:path w="157479" h="295910">
                  <a:moveTo>
                    <a:pt x="137960" y="108635"/>
                  </a:moveTo>
                  <a:lnTo>
                    <a:pt x="136639" y="100723"/>
                  </a:lnTo>
                  <a:lnTo>
                    <a:pt x="136639" y="108267"/>
                  </a:lnTo>
                  <a:lnTo>
                    <a:pt x="133184" y="118135"/>
                  </a:lnTo>
                  <a:lnTo>
                    <a:pt x="137960" y="108635"/>
                  </a:lnTo>
                  <a:close/>
                </a:path>
                <a:path w="157479" h="295910">
                  <a:moveTo>
                    <a:pt x="148183" y="69710"/>
                  </a:moveTo>
                  <a:lnTo>
                    <a:pt x="112433" y="14973"/>
                  </a:lnTo>
                  <a:lnTo>
                    <a:pt x="98742" y="0"/>
                  </a:lnTo>
                  <a:lnTo>
                    <a:pt x="96748" y="0"/>
                  </a:lnTo>
                  <a:lnTo>
                    <a:pt x="101650" y="4800"/>
                  </a:lnTo>
                  <a:lnTo>
                    <a:pt x="106527" y="10083"/>
                  </a:lnTo>
                  <a:lnTo>
                    <a:pt x="111366" y="15862"/>
                  </a:lnTo>
                  <a:lnTo>
                    <a:pt x="133858" y="45148"/>
                  </a:lnTo>
                  <a:lnTo>
                    <a:pt x="148183" y="69710"/>
                  </a:lnTo>
                  <a:close/>
                </a:path>
                <a:path w="157479" h="295910">
                  <a:moveTo>
                    <a:pt x="153631" y="114325"/>
                  </a:moveTo>
                  <a:lnTo>
                    <a:pt x="119456" y="165684"/>
                  </a:lnTo>
                  <a:lnTo>
                    <a:pt x="84759" y="201015"/>
                  </a:lnTo>
                  <a:lnTo>
                    <a:pt x="70967" y="215226"/>
                  </a:lnTo>
                  <a:lnTo>
                    <a:pt x="56388" y="230784"/>
                  </a:lnTo>
                  <a:lnTo>
                    <a:pt x="41033" y="247916"/>
                  </a:lnTo>
                  <a:lnTo>
                    <a:pt x="30759" y="259588"/>
                  </a:lnTo>
                  <a:lnTo>
                    <a:pt x="20485" y="271056"/>
                  </a:lnTo>
                  <a:lnTo>
                    <a:pt x="10223" y="282321"/>
                  </a:lnTo>
                  <a:lnTo>
                    <a:pt x="0" y="293357"/>
                  </a:lnTo>
                  <a:lnTo>
                    <a:pt x="0" y="295389"/>
                  </a:lnTo>
                  <a:lnTo>
                    <a:pt x="10490" y="284099"/>
                  </a:lnTo>
                  <a:lnTo>
                    <a:pt x="21005" y="272554"/>
                  </a:lnTo>
                  <a:lnTo>
                    <a:pt x="31546" y="260807"/>
                  </a:lnTo>
                  <a:lnTo>
                    <a:pt x="42087" y="248843"/>
                  </a:lnTo>
                  <a:lnTo>
                    <a:pt x="57416" y="231724"/>
                  </a:lnTo>
                  <a:lnTo>
                    <a:pt x="71983" y="216192"/>
                  </a:lnTo>
                  <a:lnTo>
                    <a:pt x="85763" y="201980"/>
                  </a:lnTo>
                  <a:lnTo>
                    <a:pt x="98729" y="188861"/>
                  </a:lnTo>
                  <a:lnTo>
                    <a:pt x="131254" y="154787"/>
                  </a:lnTo>
                  <a:lnTo>
                    <a:pt x="151612" y="125298"/>
                  </a:lnTo>
                  <a:lnTo>
                    <a:pt x="153631" y="114325"/>
                  </a:lnTo>
                  <a:close/>
                </a:path>
                <a:path w="157479" h="295910">
                  <a:moveTo>
                    <a:pt x="155067" y="106451"/>
                  </a:moveTo>
                  <a:lnTo>
                    <a:pt x="153631" y="114325"/>
                  </a:lnTo>
                  <a:lnTo>
                    <a:pt x="155054" y="110363"/>
                  </a:lnTo>
                  <a:lnTo>
                    <a:pt x="155067" y="106451"/>
                  </a:lnTo>
                  <a:close/>
                </a:path>
                <a:path w="157479" h="295910">
                  <a:moveTo>
                    <a:pt x="157086" y="95453"/>
                  </a:moveTo>
                  <a:lnTo>
                    <a:pt x="148831" y="71602"/>
                  </a:lnTo>
                  <a:lnTo>
                    <a:pt x="155168" y="91236"/>
                  </a:lnTo>
                  <a:lnTo>
                    <a:pt x="155067" y="106451"/>
                  </a:lnTo>
                  <a:lnTo>
                    <a:pt x="157086" y="9545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6039078" y="2436901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14909" y="416509"/>
                  </a:moveTo>
                  <a:lnTo>
                    <a:pt x="7962" y="416509"/>
                  </a:lnTo>
                  <a:lnTo>
                    <a:pt x="7962" y="409562"/>
                  </a:lnTo>
                  <a:lnTo>
                    <a:pt x="6946" y="409562"/>
                  </a:lnTo>
                  <a:lnTo>
                    <a:pt x="6946" y="416509"/>
                  </a:lnTo>
                  <a:lnTo>
                    <a:pt x="0" y="416509"/>
                  </a:lnTo>
                  <a:lnTo>
                    <a:pt x="0" y="417525"/>
                  </a:lnTo>
                  <a:lnTo>
                    <a:pt x="6946" y="417525"/>
                  </a:lnTo>
                  <a:lnTo>
                    <a:pt x="6946" y="424472"/>
                  </a:lnTo>
                  <a:lnTo>
                    <a:pt x="7962" y="424472"/>
                  </a:lnTo>
                  <a:lnTo>
                    <a:pt x="7962" y="417525"/>
                  </a:lnTo>
                  <a:lnTo>
                    <a:pt x="14909" y="417525"/>
                  </a:lnTo>
                  <a:lnTo>
                    <a:pt x="14909" y="416509"/>
                  </a:lnTo>
                  <a:close/>
                </a:path>
                <a:path w="425450" h="425450">
                  <a:moveTo>
                    <a:pt x="14909" y="314121"/>
                  </a:moveTo>
                  <a:lnTo>
                    <a:pt x="7962" y="314121"/>
                  </a:lnTo>
                  <a:lnTo>
                    <a:pt x="7962" y="307174"/>
                  </a:lnTo>
                  <a:lnTo>
                    <a:pt x="6946" y="307174"/>
                  </a:lnTo>
                  <a:lnTo>
                    <a:pt x="6946" y="314121"/>
                  </a:lnTo>
                  <a:lnTo>
                    <a:pt x="0" y="314121"/>
                  </a:lnTo>
                  <a:lnTo>
                    <a:pt x="0" y="315137"/>
                  </a:lnTo>
                  <a:lnTo>
                    <a:pt x="6946" y="315137"/>
                  </a:lnTo>
                  <a:lnTo>
                    <a:pt x="6946" y="322084"/>
                  </a:lnTo>
                  <a:lnTo>
                    <a:pt x="7962" y="322084"/>
                  </a:lnTo>
                  <a:lnTo>
                    <a:pt x="7962" y="315137"/>
                  </a:lnTo>
                  <a:lnTo>
                    <a:pt x="14909" y="315137"/>
                  </a:lnTo>
                  <a:lnTo>
                    <a:pt x="14909" y="314121"/>
                  </a:lnTo>
                  <a:close/>
                </a:path>
                <a:path w="425450" h="425450">
                  <a:moveTo>
                    <a:pt x="14909" y="109334"/>
                  </a:moveTo>
                  <a:lnTo>
                    <a:pt x="7962" y="109334"/>
                  </a:lnTo>
                  <a:lnTo>
                    <a:pt x="7962" y="102400"/>
                  </a:lnTo>
                  <a:lnTo>
                    <a:pt x="6946" y="102400"/>
                  </a:lnTo>
                  <a:lnTo>
                    <a:pt x="6946" y="109334"/>
                  </a:lnTo>
                  <a:lnTo>
                    <a:pt x="0" y="109334"/>
                  </a:lnTo>
                  <a:lnTo>
                    <a:pt x="0" y="110350"/>
                  </a:lnTo>
                  <a:lnTo>
                    <a:pt x="6946" y="110350"/>
                  </a:lnTo>
                  <a:lnTo>
                    <a:pt x="6946" y="117297"/>
                  </a:lnTo>
                  <a:lnTo>
                    <a:pt x="7962" y="117297"/>
                  </a:lnTo>
                  <a:lnTo>
                    <a:pt x="7962" y="110350"/>
                  </a:lnTo>
                  <a:lnTo>
                    <a:pt x="14909" y="110350"/>
                  </a:lnTo>
                  <a:lnTo>
                    <a:pt x="14909" y="109334"/>
                  </a:lnTo>
                  <a:close/>
                </a:path>
                <a:path w="425450" h="425450">
                  <a:moveTo>
                    <a:pt x="14909" y="6946"/>
                  </a:moveTo>
                  <a:lnTo>
                    <a:pt x="7962" y="6946"/>
                  </a:lnTo>
                  <a:lnTo>
                    <a:pt x="7962" y="0"/>
                  </a:lnTo>
                  <a:lnTo>
                    <a:pt x="6946" y="0"/>
                  </a:lnTo>
                  <a:lnTo>
                    <a:pt x="6946" y="6946"/>
                  </a:lnTo>
                  <a:lnTo>
                    <a:pt x="0" y="6946"/>
                  </a:lnTo>
                  <a:lnTo>
                    <a:pt x="0" y="7962"/>
                  </a:lnTo>
                  <a:lnTo>
                    <a:pt x="6946" y="7962"/>
                  </a:lnTo>
                  <a:lnTo>
                    <a:pt x="6946" y="14909"/>
                  </a:lnTo>
                  <a:lnTo>
                    <a:pt x="7962" y="14909"/>
                  </a:lnTo>
                  <a:lnTo>
                    <a:pt x="7962" y="7962"/>
                  </a:lnTo>
                  <a:lnTo>
                    <a:pt x="14909" y="7962"/>
                  </a:lnTo>
                  <a:lnTo>
                    <a:pt x="14909" y="6946"/>
                  </a:lnTo>
                  <a:close/>
                </a:path>
                <a:path w="425450" h="425450">
                  <a:moveTo>
                    <a:pt x="15417" y="211721"/>
                  </a:moveTo>
                  <a:lnTo>
                    <a:pt x="8470" y="211721"/>
                  </a:lnTo>
                  <a:lnTo>
                    <a:pt x="8470" y="204787"/>
                  </a:lnTo>
                  <a:lnTo>
                    <a:pt x="7454" y="204787"/>
                  </a:lnTo>
                  <a:lnTo>
                    <a:pt x="7454" y="211721"/>
                  </a:lnTo>
                  <a:lnTo>
                    <a:pt x="508" y="211721"/>
                  </a:lnTo>
                  <a:lnTo>
                    <a:pt x="508" y="212737"/>
                  </a:lnTo>
                  <a:lnTo>
                    <a:pt x="7454" y="212737"/>
                  </a:lnTo>
                  <a:lnTo>
                    <a:pt x="7454" y="219697"/>
                  </a:lnTo>
                  <a:lnTo>
                    <a:pt x="8470" y="219697"/>
                  </a:lnTo>
                  <a:lnTo>
                    <a:pt x="8470" y="212737"/>
                  </a:lnTo>
                  <a:lnTo>
                    <a:pt x="15417" y="212737"/>
                  </a:lnTo>
                  <a:lnTo>
                    <a:pt x="15417" y="211721"/>
                  </a:lnTo>
                  <a:close/>
                </a:path>
                <a:path w="425450" h="425450">
                  <a:moveTo>
                    <a:pt x="117297" y="416509"/>
                  </a:moveTo>
                  <a:lnTo>
                    <a:pt x="110350" y="416509"/>
                  </a:lnTo>
                  <a:lnTo>
                    <a:pt x="110350" y="409562"/>
                  </a:lnTo>
                  <a:lnTo>
                    <a:pt x="109334" y="409562"/>
                  </a:lnTo>
                  <a:lnTo>
                    <a:pt x="109334" y="416509"/>
                  </a:lnTo>
                  <a:lnTo>
                    <a:pt x="102387" y="416509"/>
                  </a:lnTo>
                  <a:lnTo>
                    <a:pt x="102387" y="417525"/>
                  </a:lnTo>
                  <a:lnTo>
                    <a:pt x="109334" y="417525"/>
                  </a:lnTo>
                  <a:lnTo>
                    <a:pt x="109334" y="424472"/>
                  </a:lnTo>
                  <a:lnTo>
                    <a:pt x="110350" y="424472"/>
                  </a:lnTo>
                  <a:lnTo>
                    <a:pt x="110350" y="417525"/>
                  </a:lnTo>
                  <a:lnTo>
                    <a:pt x="117297" y="417525"/>
                  </a:lnTo>
                  <a:lnTo>
                    <a:pt x="117297" y="416509"/>
                  </a:lnTo>
                  <a:close/>
                </a:path>
                <a:path w="425450" h="425450">
                  <a:moveTo>
                    <a:pt x="117297" y="314121"/>
                  </a:moveTo>
                  <a:lnTo>
                    <a:pt x="110350" y="314121"/>
                  </a:lnTo>
                  <a:lnTo>
                    <a:pt x="110350" y="307174"/>
                  </a:lnTo>
                  <a:lnTo>
                    <a:pt x="109334" y="307174"/>
                  </a:lnTo>
                  <a:lnTo>
                    <a:pt x="109334" y="314121"/>
                  </a:lnTo>
                  <a:lnTo>
                    <a:pt x="102387" y="314121"/>
                  </a:lnTo>
                  <a:lnTo>
                    <a:pt x="102387" y="315137"/>
                  </a:lnTo>
                  <a:lnTo>
                    <a:pt x="109334" y="315137"/>
                  </a:lnTo>
                  <a:lnTo>
                    <a:pt x="109334" y="322084"/>
                  </a:lnTo>
                  <a:lnTo>
                    <a:pt x="110350" y="322084"/>
                  </a:lnTo>
                  <a:lnTo>
                    <a:pt x="110350" y="315137"/>
                  </a:lnTo>
                  <a:lnTo>
                    <a:pt x="117297" y="315137"/>
                  </a:lnTo>
                  <a:lnTo>
                    <a:pt x="117297" y="314121"/>
                  </a:lnTo>
                  <a:close/>
                </a:path>
                <a:path w="425450" h="425450">
                  <a:moveTo>
                    <a:pt x="117297" y="109334"/>
                  </a:moveTo>
                  <a:lnTo>
                    <a:pt x="110350" y="109334"/>
                  </a:lnTo>
                  <a:lnTo>
                    <a:pt x="110350" y="102400"/>
                  </a:lnTo>
                  <a:lnTo>
                    <a:pt x="109334" y="102400"/>
                  </a:lnTo>
                  <a:lnTo>
                    <a:pt x="109334" y="109334"/>
                  </a:lnTo>
                  <a:lnTo>
                    <a:pt x="102387" y="109334"/>
                  </a:lnTo>
                  <a:lnTo>
                    <a:pt x="102387" y="110350"/>
                  </a:lnTo>
                  <a:lnTo>
                    <a:pt x="109334" y="110350"/>
                  </a:lnTo>
                  <a:lnTo>
                    <a:pt x="109334" y="117297"/>
                  </a:lnTo>
                  <a:lnTo>
                    <a:pt x="110350" y="117297"/>
                  </a:lnTo>
                  <a:lnTo>
                    <a:pt x="110350" y="110350"/>
                  </a:lnTo>
                  <a:lnTo>
                    <a:pt x="117297" y="110350"/>
                  </a:lnTo>
                  <a:lnTo>
                    <a:pt x="117297" y="109334"/>
                  </a:lnTo>
                  <a:close/>
                </a:path>
                <a:path w="425450" h="425450">
                  <a:moveTo>
                    <a:pt x="117297" y="6946"/>
                  </a:moveTo>
                  <a:lnTo>
                    <a:pt x="110350" y="6946"/>
                  </a:lnTo>
                  <a:lnTo>
                    <a:pt x="110350" y="0"/>
                  </a:lnTo>
                  <a:lnTo>
                    <a:pt x="109334" y="0"/>
                  </a:lnTo>
                  <a:lnTo>
                    <a:pt x="109334" y="6946"/>
                  </a:lnTo>
                  <a:lnTo>
                    <a:pt x="102387" y="6946"/>
                  </a:lnTo>
                  <a:lnTo>
                    <a:pt x="102387" y="7962"/>
                  </a:lnTo>
                  <a:lnTo>
                    <a:pt x="109334" y="7962"/>
                  </a:lnTo>
                  <a:lnTo>
                    <a:pt x="109334" y="14909"/>
                  </a:lnTo>
                  <a:lnTo>
                    <a:pt x="110350" y="14909"/>
                  </a:lnTo>
                  <a:lnTo>
                    <a:pt x="110350" y="7962"/>
                  </a:lnTo>
                  <a:lnTo>
                    <a:pt x="117297" y="7962"/>
                  </a:lnTo>
                  <a:lnTo>
                    <a:pt x="117297" y="6946"/>
                  </a:lnTo>
                  <a:close/>
                </a:path>
                <a:path w="425450" h="425450">
                  <a:moveTo>
                    <a:pt x="117805" y="211721"/>
                  </a:moveTo>
                  <a:lnTo>
                    <a:pt x="110858" y="211721"/>
                  </a:lnTo>
                  <a:lnTo>
                    <a:pt x="110858" y="204787"/>
                  </a:lnTo>
                  <a:lnTo>
                    <a:pt x="109842" y="204787"/>
                  </a:lnTo>
                  <a:lnTo>
                    <a:pt x="109842" y="211721"/>
                  </a:lnTo>
                  <a:lnTo>
                    <a:pt x="102895" y="211721"/>
                  </a:lnTo>
                  <a:lnTo>
                    <a:pt x="102895" y="212737"/>
                  </a:lnTo>
                  <a:lnTo>
                    <a:pt x="109842" y="212737"/>
                  </a:lnTo>
                  <a:lnTo>
                    <a:pt x="109842" y="219697"/>
                  </a:lnTo>
                  <a:lnTo>
                    <a:pt x="110858" y="219697"/>
                  </a:lnTo>
                  <a:lnTo>
                    <a:pt x="110858" y="212737"/>
                  </a:lnTo>
                  <a:lnTo>
                    <a:pt x="117805" y="212737"/>
                  </a:lnTo>
                  <a:lnTo>
                    <a:pt x="117805" y="211721"/>
                  </a:lnTo>
                  <a:close/>
                </a:path>
                <a:path w="425450" h="425450">
                  <a:moveTo>
                    <a:pt x="220192" y="416509"/>
                  </a:moveTo>
                  <a:lnTo>
                    <a:pt x="213245" y="416509"/>
                  </a:lnTo>
                  <a:lnTo>
                    <a:pt x="213245" y="409562"/>
                  </a:lnTo>
                  <a:lnTo>
                    <a:pt x="212229" y="409562"/>
                  </a:lnTo>
                  <a:lnTo>
                    <a:pt x="212229" y="416509"/>
                  </a:lnTo>
                  <a:lnTo>
                    <a:pt x="205282" y="416509"/>
                  </a:lnTo>
                  <a:lnTo>
                    <a:pt x="205282" y="417525"/>
                  </a:lnTo>
                  <a:lnTo>
                    <a:pt x="212229" y="417525"/>
                  </a:lnTo>
                  <a:lnTo>
                    <a:pt x="212229" y="424472"/>
                  </a:lnTo>
                  <a:lnTo>
                    <a:pt x="213245" y="424472"/>
                  </a:lnTo>
                  <a:lnTo>
                    <a:pt x="213245" y="417525"/>
                  </a:lnTo>
                  <a:lnTo>
                    <a:pt x="220192" y="417525"/>
                  </a:lnTo>
                  <a:lnTo>
                    <a:pt x="220192" y="416509"/>
                  </a:lnTo>
                  <a:close/>
                </a:path>
                <a:path w="425450" h="425450">
                  <a:moveTo>
                    <a:pt x="220192" y="314121"/>
                  </a:moveTo>
                  <a:lnTo>
                    <a:pt x="213245" y="314121"/>
                  </a:lnTo>
                  <a:lnTo>
                    <a:pt x="213245" y="307174"/>
                  </a:lnTo>
                  <a:lnTo>
                    <a:pt x="212229" y="307174"/>
                  </a:lnTo>
                  <a:lnTo>
                    <a:pt x="212229" y="314121"/>
                  </a:lnTo>
                  <a:lnTo>
                    <a:pt x="205282" y="314121"/>
                  </a:lnTo>
                  <a:lnTo>
                    <a:pt x="205282" y="315137"/>
                  </a:lnTo>
                  <a:lnTo>
                    <a:pt x="212229" y="315137"/>
                  </a:lnTo>
                  <a:lnTo>
                    <a:pt x="212229" y="322084"/>
                  </a:lnTo>
                  <a:lnTo>
                    <a:pt x="213245" y="322084"/>
                  </a:lnTo>
                  <a:lnTo>
                    <a:pt x="213245" y="315137"/>
                  </a:lnTo>
                  <a:lnTo>
                    <a:pt x="220192" y="315137"/>
                  </a:lnTo>
                  <a:lnTo>
                    <a:pt x="220192" y="314121"/>
                  </a:lnTo>
                  <a:close/>
                </a:path>
                <a:path w="425450" h="425450">
                  <a:moveTo>
                    <a:pt x="220192" y="211721"/>
                  </a:moveTo>
                  <a:lnTo>
                    <a:pt x="213245" y="211721"/>
                  </a:lnTo>
                  <a:lnTo>
                    <a:pt x="213245" y="204787"/>
                  </a:lnTo>
                  <a:lnTo>
                    <a:pt x="212229" y="204787"/>
                  </a:lnTo>
                  <a:lnTo>
                    <a:pt x="212229" y="211721"/>
                  </a:lnTo>
                  <a:lnTo>
                    <a:pt x="205282" y="211721"/>
                  </a:lnTo>
                  <a:lnTo>
                    <a:pt x="205282" y="212737"/>
                  </a:lnTo>
                  <a:lnTo>
                    <a:pt x="212229" y="212737"/>
                  </a:lnTo>
                  <a:lnTo>
                    <a:pt x="212229" y="219697"/>
                  </a:lnTo>
                  <a:lnTo>
                    <a:pt x="213245" y="219697"/>
                  </a:lnTo>
                  <a:lnTo>
                    <a:pt x="213245" y="212737"/>
                  </a:lnTo>
                  <a:lnTo>
                    <a:pt x="220192" y="212737"/>
                  </a:lnTo>
                  <a:lnTo>
                    <a:pt x="220192" y="211721"/>
                  </a:lnTo>
                  <a:close/>
                </a:path>
                <a:path w="425450" h="425450">
                  <a:moveTo>
                    <a:pt x="220192" y="109334"/>
                  </a:moveTo>
                  <a:lnTo>
                    <a:pt x="213245" y="109334"/>
                  </a:lnTo>
                  <a:lnTo>
                    <a:pt x="213245" y="102400"/>
                  </a:lnTo>
                  <a:lnTo>
                    <a:pt x="212229" y="102400"/>
                  </a:lnTo>
                  <a:lnTo>
                    <a:pt x="212229" y="109334"/>
                  </a:lnTo>
                  <a:lnTo>
                    <a:pt x="205282" y="109334"/>
                  </a:lnTo>
                  <a:lnTo>
                    <a:pt x="205282" y="110350"/>
                  </a:lnTo>
                  <a:lnTo>
                    <a:pt x="212229" y="110350"/>
                  </a:lnTo>
                  <a:lnTo>
                    <a:pt x="212229" y="117297"/>
                  </a:lnTo>
                  <a:lnTo>
                    <a:pt x="213245" y="117297"/>
                  </a:lnTo>
                  <a:lnTo>
                    <a:pt x="213245" y="110350"/>
                  </a:lnTo>
                  <a:lnTo>
                    <a:pt x="220192" y="110350"/>
                  </a:lnTo>
                  <a:lnTo>
                    <a:pt x="220192" y="109334"/>
                  </a:lnTo>
                  <a:close/>
                </a:path>
                <a:path w="425450" h="425450">
                  <a:moveTo>
                    <a:pt x="220192" y="6946"/>
                  </a:moveTo>
                  <a:lnTo>
                    <a:pt x="213245" y="6946"/>
                  </a:lnTo>
                  <a:lnTo>
                    <a:pt x="213245" y="0"/>
                  </a:lnTo>
                  <a:lnTo>
                    <a:pt x="212229" y="0"/>
                  </a:lnTo>
                  <a:lnTo>
                    <a:pt x="212229" y="6946"/>
                  </a:lnTo>
                  <a:lnTo>
                    <a:pt x="205282" y="6946"/>
                  </a:lnTo>
                  <a:lnTo>
                    <a:pt x="205282" y="7962"/>
                  </a:lnTo>
                  <a:lnTo>
                    <a:pt x="212229" y="7962"/>
                  </a:lnTo>
                  <a:lnTo>
                    <a:pt x="212229" y="14909"/>
                  </a:lnTo>
                  <a:lnTo>
                    <a:pt x="213245" y="14909"/>
                  </a:lnTo>
                  <a:lnTo>
                    <a:pt x="213245" y="7962"/>
                  </a:lnTo>
                  <a:lnTo>
                    <a:pt x="220192" y="7962"/>
                  </a:lnTo>
                  <a:lnTo>
                    <a:pt x="220192" y="6946"/>
                  </a:lnTo>
                  <a:close/>
                </a:path>
                <a:path w="425450" h="425450">
                  <a:moveTo>
                    <a:pt x="322580" y="416509"/>
                  </a:moveTo>
                  <a:lnTo>
                    <a:pt x="315633" y="416509"/>
                  </a:lnTo>
                  <a:lnTo>
                    <a:pt x="315633" y="410070"/>
                  </a:lnTo>
                  <a:lnTo>
                    <a:pt x="315633" y="409562"/>
                  </a:lnTo>
                  <a:lnTo>
                    <a:pt x="314617" y="409562"/>
                  </a:lnTo>
                  <a:lnTo>
                    <a:pt x="314617" y="410070"/>
                  </a:lnTo>
                  <a:lnTo>
                    <a:pt x="314617" y="416509"/>
                  </a:lnTo>
                  <a:lnTo>
                    <a:pt x="307682" y="416509"/>
                  </a:lnTo>
                  <a:lnTo>
                    <a:pt x="307682" y="417017"/>
                  </a:lnTo>
                  <a:lnTo>
                    <a:pt x="307682" y="417525"/>
                  </a:lnTo>
                  <a:lnTo>
                    <a:pt x="307682" y="418033"/>
                  </a:lnTo>
                  <a:lnTo>
                    <a:pt x="314617" y="418033"/>
                  </a:lnTo>
                  <a:lnTo>
                    <a:pt x="314617" y="424472"/>
                  </a:lnTo>
                  <a:lnTo>
                    <a:pt x="314617" y="424980"/>
                  </a:lnTo>
                  <a:lnTo>
                    <a:pt x="315633" y="424980"/>
                  </a:lnTo>
                  <a:lnTo>
                    <a:pt x="315633" y="424472"/>
                  </a:lnTo>
                  <a:lnTo>
                    <a:pt x="315633" y="418033"/>
                  </a:lnTo>
                  <a:lnTo>
                    <a:pt x="322580" y="418033"/>
                  </a:lnTo>
                  <a:lnTo>
                    <a:pt x="322580" y="417525"/>
                  </a:lnTo>
                  <a:lnTo>
                    <a:pt x="322580" y="417017"/>
                  </a:lnTo>
                  <a:lnTo>
                    <a:pt x="322580" y="416509"/>
                  </a:lnTo>
                  <a:close/>
                </a:path>
                <a:path w="425450" h="425450">
                  <a:moveTo>
                    <a:pt x="322580" y="314121"/>
                  </a:moveTo>
                  <a:lnTo>
                    <a:pt x="315633" y="314121"/>
                  </a:lnTo>
                  <a:lnTo>
                    <a:pt x="315633" y="307682"/>
                  </a:lnTo>
                  <a:lnTo>
                    <a:pt x="315633" y="307174"/>
                  </a:lnTo>
                  <a:lnTo>
                    <a:pt x="314617" y="307174"/>
                  </a:lnTo>
                  <a:lnTo>
                    <a:pt x="314617" y="307682"/>
                  </a:lnTo>
                  <a:lnTo>
                    <a:pt x="314617" y="314121"/>
                  </a:lnTo>
                  <a:lnTo>
                    <a:pt x="307682" y="314121"/>
                  </a:lnTo>
                  <a:lnTo>
                    <a:pt x="307682" y="314629"/>
                  </a:lnTo>
                  <a:lnTo>
                    <a:pt x="307682" y="315137"/>
                  </a:lnTo>
                  <a:lnTo>
                    <a:pt x="307682" y="315645"/>
                  </a:lnTo>
                  <a:lnTo>
                    <a:pt x="314617" y="315645"/>
                  </a:lnTo>
                  <a:lnTo>
                    <a:pt x="314617" y="322084"/>
                  </a:lnTo>
                  <a:lnTo>
                    <a:pt x="314617" y="322592"/>
                  </a:lnTo>
                  <a:lnTo>
                    <a:pt x="315633" y="322592"/>
                  </a:lnTo>
                  <a:lnTo>
                    <a:pt x="315633" y="322084"/>
                  </a:lnTo>
                  <a:lnTo>
                    <a:pt x="315633" y="315645"/>
                  </a:lnTo>
                  <a:lnTo>
                    <a:pt x="322580" y="315645"/>
                  </a:lnTo>
                  <a:lnTo>
                    <a:pt x="322580" y="315137"/>
                  </a:lnTo>
                  <a:lnTo>
                    <a:pt x="322580" y="314629"/>
                  </a:lnTo>
                  <a:lnTo>
                    <a:pt x="322580" y="314121"/>
                  </a:lnTo>
                  <a:close/>
                </a:path>
                <a:path w="425450" h="425450">
                  <a:moveTo>
                    <a:pt x="322580" y="211721"/>
                  </a:moveTo>
                  <a:lnTo>
                    <a:pt x="315633" y="211721"/>
                  </a:lnTo>
                  <a:lnTo>
                    <a:pt x="315633" y="204787"/>
                  </a:lnTo>
                  <a:lnTo>
                    <a:pt x="314617" y="204787"/>
                  </a:lnTo>
                  <a:lnTo>
                    <a:pt x="314617" y="211721"/>
                  </a:lnTo>
                  <a:lnTo>
                    <a:pt x="307682" y="211721"/>
                  </a:lnTo>
                  <a:lnTo>
                    <a:pt x="307682" y="212737"/>
                  </a:lnTo>
                  <a:lnTo>
                    <a:pt x="314617" y="212737"/>
                  </a:lnTo>
                  <a:lnTo>
                    <a:pt x="314617" y="219697"/>
                  </a:lnTo>
                  <a:lnTo>
                    <a:pt x="315633" y="219697"/>
                  </a:lnTo>
                  <a:lnTo>
                    <a:pt x="315633" y="212737"/>
                  </a:lnTo>
                  <a:lnTo>
                    <a:pt x="322580" y="212737"/>
                  </a:lnTo>
                  <a:lnTo>
                    <a:pt x="322580" y="211721"/>
                  </a:lnTo>
                  <a:close/>
                </a:path>
                <a:path w="425450" h="425450">
                  <a:moveTo>
                    <a:pt x="322580" y="109334"/>
                  </a:moveTo>
                  <a:lnTo>
                    <a:pt x="315633" y="109334"/>
                  </a:lnTo>
                  <a:lnTo>
                    <a:pt x="315633" y="102908"/>
                  </a:lnTo>
                  <a:lnTo>
                    <a:pt x="315633" y="102400"/>
                  </a:lnTo>
                  <a:lnTo>
                    <a:pt x="314617" y="102400"/>
                  </a:lnTo>
                  <a:lnTo>
                    <a:pt x="314617" y="102908"/>
                  </a:lnTo>
                  <a:lnTo>
                    <a:pt x="314617" y="109334"/>
                  </a:lnTo>
                  <a:lnTo>
                    <a:pt x="307682" y="109334"/>
                  </a:lnTo>
                  <a:lnTo>
                    <a:pt x="307682" y="109842"/>
                  </a:lnTo>
                  <a:lnTo>
                    <a:pt x="307682" y="110350"/>
                  </a:lnTo>
                  <a:lnTo>
                    <a:pt x="307682" y="110858"/>
                  </a:lnTo>
                  <a:lnTo>
                    <a:pt x="314617" y="110858"/>
                  </a:lnTo>
                  <a:lnTo>
                    <a:pt x="314617" y="117297"/>
                  </a:lnTo>
                  <a:lnTo>
                    <a:pt x="314617" y="117805"/>
                  </a:lnTo>
                  <a:lnTo>
                    <a:pt x="315633" y="117805"/>
                  </a:lnTo>
                  <a:lnTo>
                    <a:pt x="315633" y="117297"/>
                  </a:lnTo>
                  <a:lnTo>
                    <a:pt x="315633" y="110858"/>
                  </a:lnTo>
                  <a:lnTo>
                    <a:pt x="322580" y="110858"/>
                  </a:lnTo>
                  <a:lnTo>
                    <a:pt x="322580" y="110350"/>
                  </a:lnTo>
                  <a:lnTo>
                    <a:pt x="322580" y="109842"/>
                  </a:lnTo>
                  <a:lnTo>
                    <a:pt x="322580" y="109334"/>
                  </a:lnTo>
                  <a:close/>
                </a:path>
                <a:path w="425450" h="425450">
                  <a:moveTo>
                    <a:pt x="322580" y="6946"/>
                  </a:moveTo>
                  <a:lnTo>
                    <a:pt x="315633" y="6946"/>
                  </a:lnTo>
                  <a:lnTo>
                    <a:pt x="315633" y="508"/>
                  </a:lnTo>
                  <a:lnTo>
                    <a:pt x="315633" y="0"/>
                  </a:lnTo>
                  <a:lnTo>
                    <a:pt x="314617" y="0"/>
                  </a:lnTo>
                  <a:lnTo>
                    <a:pt x="314617" y="508"/>
                  </a:lnTo>
                  <a:lnTo>
                    <a:pt x="314617" y="6946"/>
                  </a:lnTo>
                  <a:lnTo>
                    <a:pt x="307682" y="6946"/>
                  </a:lnTo>
                  <a:lnTo>
                    <a:pt x="307682" y="7454"/>
                  </a:lnTo>
                  <a:lnTo>
                    <a:pt x="307682" y="7962"/>
                  </a:lnTo>
                  <a:lnTo>
                    <a:pt x="307682" y="8470"/>
                  </a:lnTo>
                  <a:lnTo>
                    <a:pt x="314617" y="8470"/>
                  </a:lnTo>
                  <a:lnTo>
                    <a:pt x="314617" y="14909"/>
                  </a:lnTo>
                  <a:lnTo>
                    <a:pt x="314617" y="15417"/>
                  </a:lnTo>
                  <a:lnTo>
                    <a:pt x="315633" y="15417"/>
                  </a:lnTo>
                  <a:lnTo>
                    <a:pt x="315633" y="14909"/>
                  </a:lnTo>
                  <a:lnTo>
                    <a:pt x="315633" y="8470"/>
                  </a:lnTo>
                  <a:lnTo>
                    <a:pt x="322580" y="8470"/>
                  </a:lnTo>
                  <a:lnTo>
                    <a:pt x="322580" y="7962"/>
                  </a:lnTo>
                  <a:lnTo>
                    <a:pt x="322580" y="7454"/>
                  </a:lnTo>
                  <a:lnTo>
                    <a:pt x="322580" y="6946"/>
                  </a:lnTo>
                  <a:close/>
                </a:path>
                <a:path w="425450" h="425450">
                  <a:moveTo>
                    <a:pt x="424967" y="417017"/>
                  </a:moveTo>
                  <a:lnTo>
                    <a:pt x="418033" y="417017"/>
                  </a:lnTo>
                  <a:lnTo>
                    <a:pt x="418033" y="410070"/>
                  </a:lnTo>
                  <a:lnTo>
                    <a:pt x="417017" y="410070"/>
                  </a:lnTo>
                  <a:lnTo>
                    <a:pt x="417017" y="417017"/>
                  </a:lnTo>
                  <a:lnTo>
                    <a:pt x="410070" y="417017"/>
                  </a:lnTo>
                  <a:lnTo>
                    <a:pt x="410070" y="418033"/>
                  </a:lnTo>
                  <a:lnTo>
                    <a:pt x="417017" y="418033"/>
                  </a:lnTo>
                  <a:lnTo>
                    <a:pt x="417017" y="424980"/>
                  </a:lnTo>
                  <a:lnTo>
                    <a:pt x="418033" y="424980"/>
                  </a:lnTo>
                  <a:lnTo>
                    <a:pt x="418033" y="418033"/>
                  </a:lnTo>
                  <a:lnTo>
                    <a:pt x="424967" y="418033"/>
                  </a:lnTo>
                  <a:lnTo>
                    <a:pt x="424967" y="417017"/>
                  </a:lnTo>
                  <a:close/>
                </a:path>
                <a:path w="425450" h="425450">
                  <a:moveTo>
                    <a:pt x="424967" y="314629"/>
                  </a:moveTo>
                  <a:lnTo>
                    <a:pt x="418033" y="314629"/>
                  </a:lnTo>
                  <a:lnTo>
                    <a:pt x="418033" y="307682"/>
                  </a:lnTo>
                  <a:lnTo>
                    <a:pt x="417017" y="307682"/>
                  </a:lnTo>
                  <a:lnTo>
                    <a:pt x="417017" y="314629"/>
                  </a:lnTo>
                  <a:lnTo>
                    <a:pt x="410070" y="314629"/>
                  </a:lnTo>
                  <a:lnTo>
                    <a:pt x="410070" y="315645"/>
                  </a:lnTo>
                  <a:lnTo>
                    <a:pt x="417017" y="315645"/>
                  </a:lnTo>
                  <a:lnTo>
                    <a:pt x="417017" y="322592"/>
                  </a:lnTo>
                  <a:lnTo>
                    <a:pt x="418033" y="322592"/>
                  </a:lnTo>
                  <a:lnTo>
                    <a:pt x="418033" y="315645"/>
                  </a:lnTo>
                  <a:lnTo>
                    <a:pt x="424967" y="315645"/>
                  </a:lnTo>
                  <a:lnTo>
                    <a:pt x="424967" y="314629"/>
                  </a:lnTo>
                  <a:close/>
                </a:path>
                <a:path w="425450" h="425450">
                  <a:moveTo>
                    <a:pt x="424967" y="211721"/>
                  </a:moveTo>
                  <a:lnTo>
                    <a:pt x="418033" y="211721"/>
                  </a:lnTo>
                  <a:lnTo>
                    <a:pt x="418033" y="204787"/>
                  </a:lnTo>
                  <a:lnTo>
                    <a:pt x="417017" y="204787"/>
                  </a:lnTo>
                  <a:lnTo>
                    <a:pt x="417017" y="211721"/>
                  </a:lnTo>
                  <a:lnTo>
                    <a:pt x="410070" y="211721"/>
                  </a:lnTo>
                  <a:lnTo>
                    <a:pt x="410070" y="212737"/>
                  </a:lnTo>
                  <a:lnTo>
                    <a:pt x="417017" y="212737"/>
                  </a:lnTo>
                  <a:lnTo>
                    <a:pt x="417017" y="219697"/>
                  </a:lnTo>
                  <a:lnTo>
                    <a:pt x="418033" y="219697"/>
                  </a:lnTo>
                  <a:lnTo>
                    <a:pt x="418033" y="212737"/>
                  </a:lnTo>
                  <a:lnTo>
                    <a:pt x="424967" y="212737"/>
                  </a:lnTo>
                  <a:lnTo>
                    <a:pt x="424967" y="211721"/>
                  </a:lnTo>
                  <a:close/>
                </a:path>
                <a:path w="425450" h="425450">
                  <a:moveTo>
                    <a:pt x="424967" y="109842"/>
                  </a:moveTo>
                  <a:lnTo>
                    <a:pt x="418033" y="109842"/>
                  </a:lnTo>
                  <a:lnTo>
                    <a:pt x="418033" y="102908"/>
                  </a:lnTo>
                  <a:lnTo>
                    <a:pt x="417017" y="102908"/>
                  </a:lnTo>
                  <a:lnTo>
                    <a:pt x="417017" y="109842"/>
                  </a:lnTo>
                  <a:lnTo>
                    <a:pt x="410070" y="109842"/>
                  </a:lnTo>
                  <a:lnTo>
                    <a:pt x="410070" y="110858"/>
                  </a:lnTo>
                  <a:lnTo>
                    <a:pt x="417017" y="110858"/>
                  </a:lnTo>
                  <a:lnTo>
                    <a:pt x="417017" y="117805"/>
                  </a:lnTo>
                  <a:lnTo>
                    <a:pt x="418033" y="117805"/>
                  </a:lnTo>
                  <a:lnTo>
                    <a:pt x="418033" y="110858"/>
                  </a:lnTo>
                  <a:lnTo>
                    <a:pt x="424967" y="110858"/>
                  </a:lnTo>
                  <a:lnTo>
                    <a:pt x="424967" y="109842"/>
                  </a:lnTo>
                  <a:close/>
                </a:path>
                <a:path w="425450" h="425450">
                  <a:moveTo>
                    <a:pt x="424967" y="7454"/>
                  </a:moveTo>
                  <a:lnTo>
                    <a:pt x="418033" y="7454"/>
                  </a:lnTo>
                  <a:lnTo>
                    <a:pt x="418033" y="508"/>
                  </a:lnTo>
                  <a:lnTo>
                    <a:pt x="417017" y="508"/>
                  </a:lnTo>
                  <a:lnTo>
                    <a:pt x="417017" y="7454"/>
                  </a:lnTo>
                  <a:lnTo>
                    <a:pt x="410070" y="7454"/>
                  </a:lnTo>
                  <a:lnTo>
                    <a:pt x="410070" y="8470"/>
                  </a:lnTo>
                  <a:lnTo>
                    <a:pt x="417017" y="8470"/>
                  </a:lnTo>
                  <a:lnTo>
                    <a:pt x="417017" y="15417"/>
                  </a:lnTo>
                  <a:lnTo>
                    <a:pt x="418033" y="15417"/>
                  </a:lnTo>
                  <a:lnTo>
                    <a:pt x="418033" y="8470"/>
                  </a:lnTo>
                  <a:lnTo>
                    <a:pt x="424967" y="8470"/>
                  </a:lnTo>
                  <a:lnTo>
                    <a:pt x="424967" y="7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990335" y="2941497"/>
              <a:ext cx="133299" cy="90373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5990336" y="2941497"/>
              <a:ext cx="519430" cy="457834"/>
            </a:xfrm>
            <a:custGeom>
              <a:avLst/>
              <a:gdLst/>
              <a:ahLst/>
              <a:cxnLst/>
              <a:rect l="l" t="t" r="r" b="b"/>
              <a:pathLst>
                <a:path w="519429" h="457835">
                  <a:moveTo>
                    <a:pt x="17221" y="266966"/>
                  </a:moveTo>
                  <a:lnTo>
                    <a:pt x="5181" y="230111"/>
                  </a:lnTo>
                  <a:lnTo>
                    <a:pt x="0" y="223926"/>
                  </a:lnTo>
                  <a:lnTo>
                    <a:pt x="0" y="226009"/>
                  </a:lnTo>
                  <a:lnTo>
                    <a:pt x="4686" y="231838"/>
                  </a:lnTo>
                  <a:lnTo>
                    <a:pt x="8585" y="238010"/>
                  </a:lnTo>
                  <a:lnTo>
                    <a:pt x="11645" y="244513"/>
                  </a:lnTo>
                  <a:lnTo>
                    <a:pt x="13881" y="251320"/>
                  </a:lnTo>
                  <a:lnTo>
                    <a:pt x="15811" y="266598"/>
                  </a:lnTo>
                  <a:lnTo>
                    <a:pt x="14097" y="282994"/>
                  </a:lnTo>
                  <a:lnTo>
                    <a:pt x="8801" y="300291"/>
                  </a:lnTo>
                  <a:lnTo>
                    <a:pt x="0" y="318287"/>
                  </a:lnTo>
                  <a:lnTo>
                    <a:pt x="0" y="321043"/>
                  </a:lnTo>
                  <a:lnTo>
                    <a:pt x="9512" y="302221"/>
                  </a:lnTo>
                  <a:lnTo>
                    <a:pt x="15278" y="284124"/>
                  </a:lnTo>
                  <a:lnTo>
                    <a:pt x="17221" y="266966"/>
                  </a:lnTo>
                  <a:close/>
                </a:path>
                <a:path w="519429" h="457835">
                  <a:moveTo>
                    <a:pt x="67386" y="270598"/>
                  </a:moveTo>
                  <a:lnTo>
                    <a:pt x="56730" y="224650"/>
                  </a:lnTo>
                  <a:lnTo>
                    <a:pt x="23507" y="195046"/>
                  </a:lnTo>
                  <a:lnTo>
                    <a:pt x="0" y="184454"/>
                  </a:lnTo>
                  <a:lnTo>
                    <a:pt x="0" y="185940"/>
                  </a:lnTo>
                  <a:lnTo>
                    <a:pt x="12077" y="190868"/>
                  </a:lnTo>
                  <a:lnTo>
                    <a:pt x="22999" y="196367"/>
                  </a:lnTo>
                  <a:lnTo>
                    <a:pt x="55549" y="225386"/>
                  </a:lnTo>
                  <a:lnTo>
                    <a:pt x="65989" y="270611"/>
                  </a:lnTo>
                  <a:lnTo>
                    <a:pt x="58762" y="299681"/>
                  </a:lnTo>
                  <a:lnTo>
                    <a:pt x="17653" y="362737"/>
                  </a:lnTo>
                  <a:lnTo>
                    <a:pt x="0" y="380492"/>
                  </a:lnTo>
                  <a:lnTo>
                    <a:pt x="0" y="382371"/>
                  </a:lnTo>
                  <a:lnTo>
                    <a:pt x="9664" y="373278"/>
                  </a:lnTo>
                  <a:lnTo>
                    <a:pt x="18694" y="363664"/>
                  </a:lnTo>
                  <a:lnTo>
                    <a:pt x="43802" y="331266"/>
                  </a:lnTo>
                  <a:lnTo>
                    <a:pt x="60121" y="299999"/>
                  </a:lnTo>
                  <a:lnTo>
                    <a:pt x="67386" y="270598"/>
                  </a:lnTo>
                  <a:close/>
                </a:path>
                <a:path w="519429" h="457835">
                  <a:moveTo>
                    <a:pt x="117868" y="267462"/>
                  </a:moveTo>
                  <a:lnTo>
                    <a:pt x="111163" y="225132"/>
                  </a:lnTo>
                  <a:lnTo>
                    <a:pt x="87528" y="195224"/>
                  </a:lnTo>
                  <a:lnTo>
                    <a:pt x="45402" y="171653"/>
                  </a:lnTo>
                  <a:lnTo>
                    <a:pt x="19926" y="163017"/>
                  </a:lnTo>
                  <a:lnTo>
                    <a:pt x="12788" y="160197"/>
                  </a:lnTo>
                  <a:lnTo>
                    <a:pt x="6146" y="157276"/>
                  </a:lnTo>
                  <a:lnTo>
                    <a:pt x="0" y="154241"/>
                  </a:lnTo>
                  <a:lnTo>
                    <a:pt x="0" y="155816"/>
                  </a:lnTo>
                  <a:lnTo>
                    <a:pt x="6083" y="158788"/>
                  </a:lnTo>
                  <a:lnTo>
                    <a:pt x="12623" y="161645"/>
                  </a:lnTo>
                  <a:lnTo>
                    <a:pt x="19646" y="164401"/>
                  </a:lnTo>
                  <a:lnTo>
                    <a:pt x="44869" y="172948"/>
                  </a:lnTo>
                  <a:lnTo>
                    <a:pt x="60693" y="179819"/>
                  </a:lnTo>
                  <a:lnTo>
                    <a:pt x="96151" y="205346"/>
                  </a:lnTo>
                  <a:lnTo>
                    <a:pt x="116459" y="267474"/>
                  </a:lnTo>
                  <a:lnTo>
                    <a:pt x="107924" y="301066"/>
                  </a:lnTo>
                  <a:lnTo>
                    <a:pt x="88760" y="336905"/>
                  </a:lnTo>
                  <a:lnTo>
                    <a:pt x="59309" y="374154"/>
                  </a:lnTo>
                  <a:lnTo>
                    <a:pt x="16357" y="411594"/>
                  </a:lnTo>
                  <a:lnTo>
                    <a:pt x="0" y="422097"/>
                  </a:lnTo>
                  <a:lnTo>
                    <a:pt x="0" y="423722"/>
                  </a:lnTo>
                  <a:lnTo>
                    <a:pt x="32334" y="401396"/>
                  </a:lnTo>
                  <a:lnTo>
                    <a:pt x="60337" y="375094"/>
                  </a:lnTo>
                  <a:lnTo>
                    <a:pt x="90004" y="337553"/>
                  </a:lnTo>
                  <a:lnTo>
                    <a:pt x="109296" y="301396"/>
                  </a:lnTo>
                  <a:lnTo>
                    <a:pt x="117868" y="267462"/>
                  </a:lnTo>
                  <a:close/>
                </a:path>
                <a:path w="519429" h="457835">
                  <a:moveTo>
                    <a:pt x="168351" y="264312"/>
                  </a:moveTo>
                  <a:lnTo>
                    <a:pt x="160553" y="216344"/>
                  </a:lnTo>
                  <a:lnTo>
                    <a:pt x="132892" y="182435"/>
                  </a:lnTo>
                  <a:lnTo>
                    <a:pt x="83451" y="156006"/>
                  </a:lnTo>
                  <a:lnTo>
                    <a:pt x="43726" y="143484"/>
                  </a:lnTo>
                  <a:lnTo>
                    <a:pt x="27076" y="136512"/>
                  </a:lnTo>
                  <a:lnTo>
                    <a:pt x="12522" y="128485"/>
                  </a:lnTo>
                  <a:lnTo>
                    <a:pt x="0" y="119341"/>
                  </a:lnTo>
                  <a:lnTo>
                    <a:pt x="0" y="121132"/>
                  </a:lnTo>
                  <a:lnTo>
                    <a:pt x="11480" y="129451"/>
                  </a:lnTo>
                  <a:lnTo>
                    <a:pt x="25450" y="137261"/>
                  </a:lnTo>
                  <a:lnTo>
                    <a:pt x="42240" y="144424"/>
                  </a:lnTo>
                  <a:lnTo>
                    <a:pt x="82943" y="157314"/>
                  </a:lnTo>
                  <a:lnTo>
                    <a:pt x="101549" y="164973"/>
                  </a:lnTo>
                  <a:lnTo>
                    <a:pt x="143192" y="193763"/>
                  </a:lnTo>
                  <a:lnTo>
                    <a:pt x="164147" y="229781"/>
                  </a:lnTo>
                  <a:lnTo>
                    <a:pt x="166941" y="264337"/>
                  </a:lnTo>
                  <a:lnTo>
                    <a:pt x="157086" y="302450"/>
                  </a:lnTo>
                  <a:lnTo>
                    <a:pt x="134962" y="343179"/>
                  </a:lnTo>
                  <a:lnTo>
                    <a:pt x="100965" y="385559"/>
                  </a:lnTo>
                  <a:lnTo>
                    <a:pt x="54940" y="425284"/>
                  </a:lnTo>
                  <a:lnTo>
                    <a:pt x="0" y="455891"/>
                  </a:lnTo>
                  <a:lnTo>
                    <a:pt x="0" y="457415"/>
                  </a:lnTo>
                  <a:lnTo>
                    <a:pt x="55511" y="426593"/>
                  </a:lnTo>
                  <a:lnTo>
                    <a:pt x="101993" y="386511"/>
                  </a:lnTo>
                  <a:lnTo>
                    <a:pt x="136207" y="343839"/>
                  </a:lnTo>
                  <a:lnTo>
                    <a:pt x="158457" y="302780"/>
                  </a:lnTo>
                  <a:lnTo>
                    <a:pt x="168351" y="264312"/>
                  </a:lnTo>
                  <a:close/>
                </a:path>
                <a:path w="519429" h="457835">
                  <a:moveTo>
                    <a:pt x="339051" y="0"/>
                  </a:moveTo>
                  <a:lnTo>
                    <a:pt x="334060" y="0"/>
                  </a:lnTo>
                  <a:lnTo>
                    <a:pt x="318071" y="4305"/>
                  </a:lnTo>
                  <a:lnTo>
                    <a:pt x="303263" y="7759"/>
                  </a:lnTo>
                  <a:lnTo>
                    <a:pt x="283451" y="11264"/>
                  </a:lnTo>
                  <a:lnTo>
                    <a:pt x="267817" y="12471"/>
                  </a:lnTo>
                  <a:lnTo>
                    <a:pt x="256667" y="11379"/>
                  </a:lnTo>
                  <a:lnTo>
                    <a:pt x="250329" y="8001"/>
                  </a:lnTo>
                  <a:lnTo>
                    <a:pt x="248653" y="6032"/>
                  </a:lnTo>
                  <a:lnTo>
                    <a:pt x="248551" y="3340"/>
                  </a:lnTo>
                  <a:lnTo>
                    <a:pt x="249948" y="0"/>
                  </a:lnTo>
                  <a:lnTo>
                    <a:pt x="248437" y="0"/>
                  </a:lnTo>
                  <a:lnTo>
                    <a:pt x="247053" y="3619"/>
                  </a:lnTo>
                  <a:lnTo>
                    <a:pt x="247319" y="6616"/>
                  </a:lnTo>
                  <a:lnTo>
                    <a:pt x="252323" y="12522"/>
                  </a:lnTo>
                  <a:lnTo>
                    <a:pt x="259092" y="13868"/>
                  </a:lnTo>
                  <a:lnTo>
                    <a:pt x="267487" y="13868"/>
                  </a:lnTo>
                  <a:lnTo>
                    <a:pt x="320548" y="5118"/>
                  </a:lnTo>
                  <a:lnTo>
                    <a:pt x="339051" y="0"/>
                  </a:lnTo>
                  <a:close/>
                </a:path>
                <a:path w="519429" h="457835">
                  <a:moveTo>
                    <a:pt x="379514" y="0"/>
                  </a:moveTo>
                  <a:lnTo>
                    <a:pt x="375361" y="0"/>
                  </a:lnTo>
                  <a:lnTo>
                    <a:pt x="309676" y="20434"/>
                  </a:lnTo>
                  <a:lnTo>
                    <a:pt x="258051" y="31978"/>
                  </a:lnTo>
                  <a:lnTo>
                    <a:pt x="222656" y="35001"/>
                  </a:lnTo>
                  <a:lnTo>
                    <a:pt x="205638" y="29819"/>
                  </a:lnTo>
                  <a:lnTo>
                    <a:pt x="203530" y="27101"/>
                  </a:lnTo>
                  <a:lnTo>
                    <a:pt x="204228" y="23241"/>
                  </a:lnTo>
                  <a:lnTo>
                    <a:pt x="207733" y="18338"/>
                  </a:lnTo>
                  <a:lnTo>
                    <a:pt x="213410" y="11988"/>
                  </a:lnTo>
                  <a:lnTo>
                    <a:pt x="225120" y="0"/>
                  </a:lnTo>
                  <a:lnTo>
                    <a:pt x="223151" y="0"/>
                  </a:lnTo>
                  <a:lnTo>
                    <a:pt x="212051" y="11404"/>
                  </a:lnTo>
                  <a:lnTo>
                    <a:pt x="206616" y="17500"/>
                  </a:lnTo>
                  <a:lnTo>
                    <a:pt x="202704" y="22974"/>
                  </a:lnTo>
                  <a:lnTo>
                    <a:pt x="201993" y="27406"/>
                  </a:lnTo>
                  <a:lnTo>
                    <a:pt x="204533" y="30683"/>
                  </a:lnTo>
                  <a:lnTo>
                    <a:pt x="207530" y="34531"/>
                  </a:lnTo>
                  <a:lnTo>
                    <a:pt x="215061" y="36449"/>
                  </a:lnTo>
                  <a:lnTo>
                    <a:pt x="226593" y="36449"/>
                  </a:lnTo>
                  <a:lnTo>
                    <a:pt x="274142" y="30365"/>
                  </a:lnTo>
                  <a:lnTo>
                    <a:pt x="323367" y="18008"/>
                  </a:lnTo>
                  <a:lnTo>
                    <a:pt x="350761" y="9652"/>
                  </a:lnTo>
                  <a:lnTo>
                    <a:pt x="379514" y="0"/>
                  </a:lnTo>
                  <a:close/>
                </a:path>
                <a:path w="519429" h="457835">
                  <a:moveTo>
                    <a:pt x="412724" y="59626"/>
                  </a:moveTo>
                  <a:lnTo>
                    <a:pt x="411721" y="58966"/>
                  </a:lnTo>
                  <a:lnTo>
                    <a:pt x="411721" y="62369"/>
                  </a:lnTo>
                  <a:lnTo>
                    <a:pt x="409727" y="66027"/>
                  </a:lnTo>
                  <a:lnTo>
                    <a:pt x="375412" y="92341"/>
                  </a:lnTo>
                  <a:lnTo>
                    <a:pt x="354076" y="107556"/>
                  </a:lnTo>
                  <a:lnTo>
                    <a:pt x="348399" y="111772"/>
                  </a:lnTo>
                  <a:lnTo>
                    <a:pt x="342734" y="116052"/>
                  </a:lnTo>
                  <a:lnTo>
                    <a:pt x="336169" y="121183"/>
                  </a:lnTo>
                  <a:lnTo>
                    <a:pt x="292188" y="155981"/>
                  </a:lnTo>
                  <a:lnTo>
                    <a:pt x="262039" y="178562"/>
                  </a:lnTo>
                  <a:lnTo>
                    <a:pt x="235280" y="195961"/>
                  </a:lnTo>
                  <a:lnTo>
                    <a:pt x="216903" y="202907"/>
                  </a:lnTo>
                  <a:lnTo>
                    <a:pt x="216738" y="202907"/>
                  </a:lnTo>
                  <a:lnTo>
                    <a:pt x="209308" y="201333"/>
                  </a:lnTo>
                  <a:lnTo>
                    <a:pt x="202196" y="197065"/>
                  </a:lnTo>
                  <a:lnTo>
                    <a:pt x="194945" y="190715"/>
                  </a:lnTo>
                  <a:lnTo>
                    <a:pt x="177253" y="172821"/>
                  </a:lnTo>
                  <a:lnTo>
                    <a:pt x="165608" y="162534"/>
                  </a:lnTo>
                  <a:lnTo>
                    <a:pt x="151765" y="152971"/>
                  </a:lnTo>
                  <a:lnTo>
                    <a:pt x="135166" y="145059"/>
                  </a:lnTo>
                  <a:lnTo>
                    <a:pt x="133083" y="144284"/>
                  </a:lnTo>
                  <a:lnTo>
                    <a:pt x="132067" y="143357"/>
                  </a:lnTo>
                  <a:lnTo>
                    <a:pt x="172694" y="125120"/>
                  </a:lnTo>
                  <a:lnTo>
                    <a:pt x="225386" y="113525"/>
                  </a:lnTo>
                  <a:lnTo>
                    <a:pt x="273202" y="100495"/>
                  </a:lnTo>
                  <a:lnTo>
                    <a:pt x="315112" y="87426"/>
                  </a:lnTo>
                  <a:lnTo>
                    <a:pt x="369062" y="69278"/>
                  </a:lnTo>
                  <a:lnTo>
                    <a:pt x="385076" y="64160"/>
                  </a:lnTo>
                  <a:lnTo>
                    <a:pt x="397713" y="60769"/>
                  </a:lnTo>
                  <a:lnTo>
                    <a:pt x="405879" y="59626"/>
                  </a:lnTo>
                  <a:lnTo>
                    <a:pt x="408419" y="59626"/>
                  </a:lnTo>
                  <a:lnTo>
                    <a:pt x="409143" y="59817"/>
                  </a:lnTo>
                  <a:lnTo>
                    <a:pt x="410502" y="59994"/>
                  </a:lnTo>
                  <a:lnTo>
                    <a:pt x="411226" y="60375"/>
                  </a:lnTo>
                  <a:lnTo>
                    <a:pt x="411721" y="62369"/>
                  </a:lnTo>
                  <a:lnTo>
                    <a:pt x="411721" y="58966"/>
                  </a:lnTo>
                  <a:lnTo>
                    <a:pt x="411327" y="58699"/>
                  </a:lnTo>
                  <a:lnTo>
                    <a:pt x="409435" y="58445"/>
                  </a:lnTo>
                  <a:lnTo>
                    <a:pt x="398475" y="58699"/>
                  </a:lnTo>
                  <a:lnTo>
                    <a:pt x="401053" y="58699"/>
                  </a:lnTo>
                  <a:lnTo>
                    <a:pt x="388493" y="61683"/>
                  </a:lnTo>
                  <a:lnTo>
                    <a:pt x="371182" y="67094"/>
                  </a:lnTo>
                  <a:lnTo>
                    <a:pt x="314693" y="86093"/>
                  </a:lnTo>
                  <a:lnTo>
                    <a:pt x="272821" y="99161"/>
                  </a:lnTo>
                  <a:lnTo>
                    <a:pt x="225069" y="112166"/>
                  </a:lnTo>
                  <a:lnTo>
                    <a:pt x="165023" y="125374"/>
                  </a:lnTo>
                  <a:lnTo>
                    <a:pt x="157721" y="127342"/>
                  </a:lnTo>
                  <a:lnTo>
                    <a:pt x="130746" y="142303"/>
                  </a:lnTo>
                  <a:lnTo>
                    <a:pt x="130657" y="143357"/>
                  </a:lnTo>
                  <a:lnTo>
                    <a:pt x="130619" y="143954"/>
                  </a:lnTo>
                  <a:lnTo>
                    <a:pt x="131940" y="145351"/>
                  </a:lnTo>
                  <a:lnTo>
                    <a:pt x="134683" y="146367"/>
                  </a:lnTo>
                  <a:lnTo>
                    <a:pt x="151091" y="154190"/>
                  </a:lnTo>
                  <a:lnTo>
                    <a:pt x="164795" y="163677"/>
                  </a:lnTo>
                  <a:lnTo>
                    <a:pt x="176326" y="173875"/>
                  </a:lnTo>
                  <a:lnTo>
                    <a:pt x="194119" y="191846"/>
                  </a:lnTo>
                  <a:lnTo>
                    <a:pt x="201549" y="198335"/>
                  </a:lnTo>
                  <a:lnTo>
                    <a:pt x="208927" y="202692"/>
                  </a:lnTo>
                  <a:lnTo>
                    <a:pt x="216636" y="204304"/>
                  </a:lnTo>
                  <a:lnTo>
                    <a:pt x="216814" y="204304"/>
                  </a:lnTo>
                  <a:lnTo>
                    <a:pt x="220637" y="202907"/>
                  </a:lnTo>
                  <a:lnTo>
                    <a:pt x="235305" y="197548"/>
                  </a:lnTo>
                  <a:lnTo>
                    <a:pt x="261823" y="180479"/>
                  </a:lnTo>
                  <a:lnTo>
                    <a:pt x="292049" y="157873"/>
                  </a:lnTo>
                  <a:lnTo>
                    <a:pt x="337019" y="122288"/>
                  </a:lnTo>
                  <a:lnTo>
                    <a:pt x="343585" y="117170"/>
                  </a:lnTo>
                  <a:lnTo>
                    <a:pt x="349224" y="112890"/>
                  </a:lnTo>
                  <a:lnTo>
                    <a:pt x="354901" y="108686"/>
                  </a:lnTo>
                  <a:lnTo>
                    <a:pt x="386867" y="85725"/>
                  </a:lnTo>
                  <a:lnTo>
                    <a:pt x="401294" y="74587"/>
                  </a:lnTo>
                  <a:lnTo>
                    <a:pt x="410222" y="66167"/>
                  </a:lnTo>
                  <a:lnTo>
                    <a:pt x="412648" y="60769"/>
                  </a:lnTo>
                  <a:lnTo>
                    <a:pt x="412559" y="59994"/>
                  </a:lnTo>
                  <a:lnTo>
                    <a:pt x="412470" y="59626"/>
                  </a:lnTo>
                  <a:lnTo>
                    <a:pt x="412724" y="59626"/>
                  </a:lnTo>
                  <a:close/>
                </a:path>
                <a:path w="519429" h="457835">
                  <a:moveTo>
                    <a:pt x="416001" y="0"/>
                  </a:moveTo>
                  <a:lnTo>
                    <a:pt x="412051" y="0"/>
                  </a:lnTo>
                  <a:lnTo>
                    <a:pt x="366674" y="16179"/>
                  </a:lnTo>
                  <a:lnTo>
                    <a:pt x="323024" y="30124"/>
                  </a:lnTo>
                  <a:lnTo>
                    <a:pt x="282003" y="41554"/>
                  </a:lnTo>
                  <a:lnTo>
                    <a:pt x="244513" y="50215"/>
                  </a:lnTo>
                  <a:lnTo>
                    <a:pt x="212839" y="55587"/>
                  </a:lnTo>
                  <a:lnTo>
                    <a:pt x="187744" y="57658"/>
                  </a:lnTo>
                  <a:lnTo>
                    <a:pt x="170141" y="56400"/>
                  </a:lnTo>
                  <a:lnTo>
                    <a:pt x="161023" y="51790"/>
                  </a:lnTo>
                  <a:lnTo>
                    <a:pt x="158877" y="48844"/>
                  </a:lnTo>
                  <a:lnTo>
                    <a:pt x="159905" y="44716"/>
                  </a:lnTo>
                  <a:lnTo>
                    <a:pt x="164084" y="39509"/>
                  </a:lnTo>
                  <a:lnTo>
                    <a:pt x="173964" y="29171"/>
                  </a:lnTo>
                  <a:lnTo>
                    <a:pt x="184035" y="19177"/>
                  </a:lnTo>
                  <a:lnTo>
                    <a:pt x="204470" y="0"/>
                  </a:lnTo>
                  <a:lnTo>
                    <a:pt x="202399" y="0"/>
                  </a:lnTo>
                  <a:lnTo>
                    <a:pt x="172681" y="28498"/>
                  </a:lnTo>
                  <a:lnTo>
                    <a:pt x="157327" y="49098"/>
                  </a:lnTo>
                  <a:lnTo>
                    <a:pt x="159893" y="52603"/>
                  </a:lnTo>
                  <a:lnTo>
                    <a:pt x="163245" y="55448"/>
                  </a:lnTo>
                  <a:lnTo>
                    <a:pt x="168605" y="57480"/>
                  </a:lnTo>
                  <a:lnTo>
                    <a:pt x="175920" y="58699"/>
                  </a:lnTo>
                  <a:lnTo>
                    <a:pt x="187363" y="59093"/>
                  </a:lnTo>
                  <a:lnTo>
                    <a:pt x="199224" y="58496"/>
                  </a:lnTo>
                  <a:lnTo>
                    <a:pt x="244792" y="51587"/>
                  </a:lnTo>
                  <a:lnTo>
                    <a:pt x="283083" y="42722"/>
                  </a:lnTo>
                  <a:lnTo>
                    <a:pt x="325018" y="30975"/>
                  </a:lnTo>
                  <a:lnTo>
                    <a:pt x="369646" y="16637"/>
                  </a:lnTo>
                  <a:lnTo>
                    <a:pt x="416001" y="0"/>
                  </a:lnTo>
                  <a:close/>
                </a:path>
                <a:path w="519429" h="457835">
                  <a:moveTo>
                    <a:pt x="450215" y="44030"/>
                  </a:moveTo>
                  <a:lnTo>
                    <a:pt x="450202" y="43141"/>
                  </a:lnTo>
                  <a:lnTo>
                    <a:pt x="449884" y="42367"/>
                  </a:lnTo>
                  <a:lnTo>
                    <a:pt x="449808" y="42189"/>
                  </a:lnTo>
                  <a:lnTo>
                    <a:pt x="449745" y="42037"/>
                  </a:lnTo>
                  <a:lnTo>
                    <a:pt x="448919" y="41744"/>
                  </a:lnTo>
                  <a:lnTo>
                    <a:pt x="448919" y="44030"/>
                  </a:lnTo>
                  <a:lnTo>
                    <a:pt x="444639" y="50457"/>
                  </a:lnTo>
                  <a:lnTo>
                    <a:pt x="432777" y="60210"/>
                  </a:lnTo>
                  <a:lnTo>
                    <a:pt x="416229" y="71907"/>
                  </a:lnTo>
                  <a:lnTo>
                    <a:pt x="380860" y="95669"/>
                  </a:lnTo>
                  <a:lnTo>
                    <a:pt x="372668" y="101295"/>
                  </a:lnTo>
                  <a:lnTo>
                    <a:pt x="365048" y="106692"/>
                  </a:lnTo>
                  <a:lnTo>
                    <a:pt x="355447" y="113995"/>
                  </a:lnTo>
                  <a:lnTo>
                    <a:pt x="344004" y="123228"/>
                  </a:lnTo>
                  <a:lnTo>
                    <a:pt x="284480" y="172999"/>
                  </a:lnTo>
                  <a:lnTo>
                    <a:pt x="252704" y="198272"/>
                  </a:lnTo>
                  <a:lnTo>
                    <a:pt x="225615" y="217055"/>
                  </a:lnTo>
                  <a:lnTo>
                    <a:pt x="207454" y="224485"/>
                  </a:lnTo>
                  <a:lnTo>
                    <a:pt x="198488" y="222681"/>
                  </a:lnTo>
                  <a:lnTo>
                    <a:pt x="189572" y="217563"/>
                  </a:lnTo>
                  <a:lnTo>
                    <a:pt x="180352" y="209867"/>
                  </a:lnTo>
                  <a:lnTo>
                    <a:pt x="156400" y="187058"/>
                  </a:lnTo>
                  <a:lnTo>
                    <a:pt x="139966" y="173482"/>
                  </a:lnTo>
                  <a:lnTo>
                    <a:pt x="120281" y="160947"/>
                  </a:lnTo>
                  <a:lnTo>
                    <a:pt x="96659" y="150787"/>
                  </a:lnTo>
                  <a:lnTo>
                    <a:pt x="93370" y="149682"/>
                  </a:lnTo>
                  <a:lnTo>
                    <a:pt x="91833" y="148386"/>
                  </a:lnTo>
                  <a:lnTo>
                    <a:pt x="124955" y="129552"/>
                  </a:lnTo>
                  <a:lnTo>
                    <a:pt x="199644" y="113423"/>
                  </a:lnTo>
                  <a:lnTo>
                    <a:pt x="250964" y="100431"/>
                  </a:lnTo>
                  <a:lnTo>
                    <a:pt x="297548" y="86918"/>
                  </a:lnTo>
                  <a:lnTo>
                    <a:pt x="338797" y="73799"/>
                  </a:lnTo>
                  <a:lnTo>
                    <a:pt x="397891" y="54000"/>
                  </a:lnTo>
                  <a:lnTo>
                    <a:pt x="417601" y="47739"/>
                  </a:lnTo>
                  <a:lnTo>
                    <a:pt x="432828" y="43675"/>
                  </a:lnTo>
                  <a:lnTo>
                    <a:pt x="443585" y="42189"/>
                  </a:lnTo>
                  <a:lnTo>
                    <a:pt x="445211" y="42189"/>
                  </a:lnTo>
                  <a:lnTo>
                    <a:pt x="446544" y="42367"/>
                  </a:lnTo>
                  <a:lnTo>
                    <a:pt x="448691" y="43141"/>
                  </a:lnTo>
                  <a:lnTo>
                    <a:pt x="448868" y="43675"/>
                  </a:lnTo>
                  <a:lnTo>
                    <a:pt x="448919" y="44030"/>
                  </a:lnTo>
                  <a:lnTo>
                    <a:pt x="448919" y="41744"/>
                  </a:lnTo>
                  <a:lnTo>
                    <a:pt x="448043" y="41427"/>
                  </a:lnTo>
                  <a:lnTo>
                    <a:pt x="438632" y="41186"/>
                  </a:lnTo>
                  <a:lnTo>
                    <a:pt x="423087" y="44678"/>
                  </a:lnTo>
                  <a:lnTo>
                    <a:pt x="401421" y="51358"/>
                  </a:lnTo>
                  <a:lnTo>
                    <a:pt x="338366" y="72466"/>
                  </a:lnTo>
                  <a:lnTo>
                    <a:pt x="297154" y="85572"/>
                  </a:lnTo>
                  <a:lnTo>
                    <a:pt x="250596" y="99085"/>
                  </a:lnTo>
                  <a:lnTo>
                    <a:pt x="199326" y="112052"/>
                  </a:lnTo>
                  <a:lnTo>
                    <a:pt x="143954" y="123596"/>
                  </a:lnTo>
                  <a:lnTo>
                    <a:pt x="125209" y="128028"/>
                  </a:lnTo>
                  <a:lnTo>
                    <a:pt x="91109" y="146062"/>
                  </a:lnTo>
                  <a:lnTo>
                    <a:pt x="90398" y="149009"/>
                  </a:lnTo>
                  <a:lnTo>
                    <a:pt x="92252" y="150787"/>
                  </a:lnTo>
                  <a:lnTo>
                    <a:pt x="96075" y="152057"/>
                  </a:lnTo>
                  <a:lnTo>
                    <a:pt x="119646" y="162191"/>
                  </a:lnTo>
                  <a:lnTo>
                    <a:pt x="139179" y="174650"/>
                  </a:lnTo>
                  <a:lnTo>
                    <a:pt x="155498" y="188137"/>
                  </a:lnTo>
                  <a:lnTo>
                    <a:pt x="179476" y="210972"/>
                  </a:lnTo>
                  <a:lnTo>
                    <a:pt x="188836" y="218757"/>
                  </a:lnTo>
                  <a:lnTo>
                    <a:pt x="197942" y="223977"/>
                  </a:lnTo>
                  <a:lnTo>
                    <a:pt x="207200" y="225882"/>
                  </a:lnTo>
                  <a:lnTo>
                    <a:pt x="207378" y="225882"/>
                  </a:lnTo>
                  <a:lnTo>
                    <a:pt x="210908" y="224485"/>
                  </a:lnTo>
                  <a:lnTo>
                    <a:pt x="225437" y="218757"/>
                  </a:lnTo>
                  <a:lnTo>
                    <a:pt x="227279" y="217563"/>
                  </a:lnTo>
                  <a:lnTo>
                    <a:pt x="252310" y="200355"/>
                  </a:lnTo>
                  <a:lnTo>
                    <a:pt x="284340" y="174942"/>
                  </a:lnTo>
                  <a:lnTo>
                    <a:pt x="344563" y="124587"/>
                  </a:lnTo>
                  <a:lnTo>
                    <a:pt x="356171" y="115201"/>
                  </a:lnTo>
                  <a:lnTo>
                    <a:pt x="365861" y="107823"/>
                  </a:lnTo>
                  <a:lnTo>
                    <a:pt x="373468" y="102425"/>
                  </a:lnTo>
                  <a:lnTo>
                    <a:pt x="381660" y="96812"/>
                  </a:lnTo>
                  <a:lnTo>
                    <a:pt x="420649" y="70561"/>
                  </a:lnTo>
                  <a:lnTo>
                    <a:pt x="437007" y="58775"/>
                  </a:lnTo>
                  <a:lnTo>
                    <a:pt x="447128" y="49898"/>
                  </a:lnTo>
                  <a:lnTo>
                    <a:pt x="450215" y="44030"/>
                  </a:lnTo>
                  <a:close/>
                </a:path>
                <a:path w="519429" h="457835">
                  <a:moveTo>
                    <a:pt x="450888" y="0"/>
                  </a:moveTo>
                  <a:lnTo>
                    <a:pt x="447078" y="0"/>
                  </a:lnTo>
                  <a:lnTo>
                    <a:pt x="428815" y="7073"/>
                  </a:lnTo>
                  <a:lnTo>
                    <a:pt x="371538" y="27774"/>
                  </a:lnTo>
                  <a:lnTo>
                    <a:pt x="315988" y="45669"/>
                  </a:lnTo>
                  <a:lnTo>
                    <a:pt x="263436" y="60337"/>
                  </a:lnTo>
                  <a:lnTo>
                    <a:pt x="215226" y="71412"/>
                  </a:lnTo>
                  <a:lnTo>
                    <a:pt x="177431" y="77812"/>
                  </a:lnTo>
                  <a:lnTo>
                    <a:pt x="147624" y="80365"/>
                  </a:lnTo>
                  <a:lnTo>
                    <a:pt x="126923" y="79044"/>
                  </a:lnTo>
                  <a:lnTo>
                    <a:pt x="116459" y="73837"/>
                  </a:lnTo>
                  <a:lnTo>
                    <a:pt x="114236" y="70650"/>
                  </a:lnTo>
                  <a:lnTo>
                    <a:pt x="115582" y="66230"/>
                  </a:lnTo>
                  <a:lnTo>
                    <a:pt x="152476" y="29298"/>
                  </a:lnTo>
                  <a:lnTo>
                    <a:pt x="185204" y="0"/>
                  </a:lnTo>
                  <a:lnTo>
                    <a:pt x="183083" y="0"/>
                  </a:lnTo>
                  <a:lnTo>
                    <a:pt x="150914" y="28829"/>
                  </a:lnTo>
                  <a:lnTo>
                    <a:pt x="119405" y="59740"/>
                  </a:lnTo>
                  <a:lnTo>
                    <a:pt x="112674" y="70866"/>
                  </a:lnTo>
                  <a:lnTo>
                    <a:pt x="115303" y="74637"/>
                  </a:lnTo>
                  <a:lnTo>
                    <a:pt x="118999" y="77774"/>
                  </a:lnTo>
                  <a:lnTo>
                    <a:pt x="125056" y="80010"/>
                  </a:lnTo>
                  <a:lnTo>
                    <a:pt x="133375" y="81356"/>
                  </a:lnTo>
                  <a:lnTo>
                    <a:pt x="143878" y="81800"/>
                  </a:lnTo>
                  <a:lnTo>
                    <a:pt x="158153" y="81241"/>
                  </a:lnTo>
                  <a:lnTo>
                    <a:pt x="215493" y="72783"/>
                  </a:lnTo>
                  <a:lnTo>
                    <a:pt x="263766" y="61696"/>
                  </a:lnTo>
                  <a:lnTo>
                    <a:pt x="316369" y="47002"/>
                  </a:lnTo>
                  <a:lnTo>
                    <a:pt x="371983" y="29108"/>
                  </a:lnTo>
                  <a:lnTo>
                    <a:pt x="429310" y="8382"/>
                  </a:lnTo>
                  <a:lnTo>
                    <a:pt x="450888" y="0"/>
                  </a:lnTo>
                  <a:close/>
                </a:path>
                <a:path w="519429" h="457835">
                  <a:moveTo>
                    <a:pt x="485063" y="0"/>
                  </a:moveTo>
                  <a:lnTo>
                    <a:pt x="481355" y="0"/>
                  </a:lnTo>
                  <a:lnTo>
                    <a:pt x="432485" y="19113"/>
                  </a:lnTo>
                  <a:lnTo>
                    <a:pt x="379907" y="38176"/>
                  </a:lnTo>
                  <a:lnTo>
                    <a:pt x="328206" y="55283"/>
                  </a:lnTo>
                  <a:lnTo>
                    <a:pt x="278117" y="70205"/>
                  </a:lnTo>
                  <a:lnTo>
                    <a:pt x="230441" y="82727"/>
                  </a:lnTo>
                  <a:lnTo>
                    <a:pt x="185953" y="92595"/>
                  </a:lnTo>
                  <a:lnTo>
                    <a:pt x="142113" y="99999"/>
                  </a:lnTo>
                  <a:lnTo>
                    <a:pt x="107175" y="103047"/>
                  </a:lnTo>
                  <a:lnTo>
                    <a:pt x="93878" y="102895"/>
                  </a:lnTo>
                  <a:lnTo>
                    <a:pt x="83477" y="101638"/>
                  </a:lnTo>
                  <a:lnTo>
                    <a:pt x="76111" y="99314"/>
                  </a:lnTo>
                  <a:lnTo>
                    <a:pt x="71907" y="95948"/>
                  </a:lnTo>
                  <a:lnTo>
                    <a:pt x="69608" y="92519"/>
                  </a:lnTo>
                  <a:lnTo>
                    <a:pt x="71259" y="87769"/>
                  </a:lnTo>
                  <a:lnTo>
                    <a:pt x="118618" y="41808"/>
                  </a:lnTo>
                  <a:lnTo>
                    <a:pt x="166573" y="0"/>
                  </a:lnTo>
                  <a:lnTo>
                    <a:pt x="164426" y="0"/>
                  </a:lnTo>
                  <a:lnTo>
                    <a:pt x="117665" y="40792"/>
                  </a:lnTo>
                  <a:lnTo>
                    <a:pt x="75780" y="80873"/>
                  </a:lnTo>
                  <a:lnTo>
                    <a:pt x="68033" y="92684"/>
                  </a:lnTo>
                  <a:lnTo>
                    <a:pt x="70751" y="96723"/>
                  </a:lnTo>
                  <a:lnTo>
                    <a:pt x="74663" y="100126"/>
                  </a:lnTo>
                  <a:lnTo>
                    <a:pt x="81216" y="102565"/>
                  </a:lnTo>
                  <a:lnTo>
                    <a:pt x="90373" y="104025"/>
                  </a:lnTo>
                  <a:lnTo>
                    <a:pt x="107213" y="104432"/>
                  </a:lnTo>
                  <a:lnTo>
                    <a:pt x="123482" y="103466"/>
                  </a:lnTo>
                  <a:lnTo>
                    <a:pt x="163271" y="98209"/>
                  </a:lnTo>
                  <a:lnTo>
                    <a:pt x="230759" y="84086"/>
                  </a:lnTo>
                  <a:lnTo>
                    <a:pt x="278485" y="71551"/>
                  </a:lnTo>
                  <a:lnTo>
                    <a:pt x="328612" y="56616"/>
                  </a:lnTo>
                  <a:lnTo>
                    <a:pt x="380365" y="39497"/>
                  </a:lnTo>
                  <a:lnTo>
                    <a:pt x="432981" y="20421"/>
                  </a:lnTo>
                  <a:lnTo>
                    <a:pt x="485063" y="0"/>
                  </a:lnTo>
                  <a:close/>
                </a:path>
                <a:path w="519429" h="457835">
                  <a:moveTo>
                    <a:pt x="519201" y="0"/>
                  </a:moveTo>
                  <a:lnTo>
                    <a:pt x="515480" y="0"/>
                  </a:lnTo>
                  <a:lnTo>
                    <a:pt x="477469" y="15278"/>
                  </a:lnTo>
                  <a:lnTo>
                    <a:pt x="436156" y="31140"/>
                  </a:lnTo>
                  <a:lnTo>
                    <a:pt x="386778" y="49072"/>
                  </a:lnTo>
                  <a:lnTo>
                    <a:pt x="337845" y="65532"/>
                  </a:lnTo>
                  <a:lnTo>
                    <a:pt x="289864" y="80378"/>
                  </a:lnTo>
                  <a:lnTo>
                    <a:pt x="243344" y="93484"/>
                  </a:lnTo>
                  <a:lnTo>
                    <a:pt x="198780" y="104673"/>
                  </a:lnTo>
                  <a:lnTo>
                    <a:pt x="156705" y="113792"/>
                  </a:lnTo>
                  <a:lnTo>
                    <a:pt x="106870" y="122186"/>
                  </a:lnTo>
                  <a:lnTo>
                    <a:pt x="67132" y="125730"/>
                  </a:lnTo>
                  <a:lnTo>
                    <a:pt x="49390" y="125463"/>
                  </a:lnTo>
                  <a:lnTo>
                    <a:pt x="37655" y="123723"/>
                  </a:lnTo>
                  <a:lnTo>
                    <a:pt x="30708" y="121081"/>
                  </a:lnTo>
                  <a:lnTo>
                    <a:pt x="27381" y="118084"/>
                  </a:lnTo>
                  <a:lnTo>
                    <a:pt x="24980" y="114401"/>
                  </a:lnTo>
                  <a:lnTo>
                    <a:pt x="26936" y="109321"/>
                  </a:lnTo>
                  <a:lnTo>
                    <a:pt x="56984" y="79705"/>
                  </a:lnTo>
                  <a:lnTo>
                    <a:pt x="106006" y="35953"/>
                  </a:lnTo>
                  <a:lnTo>
                    <a:pt x="148234" y="0"/>
                  </a:lnTo>
                  <a:lnTo>
                    <a:pt x="146088" y="0"/>
                  </a:lnTo>
                  <a:lnTo>
                    <a:pt x="105079" y="34912"/>
                  </a:lnTo>
                  <a:lnTo>
                    <a:pt x="56019" y="78689"/>
                  </a:lnTo>
                  <a:lnTo>
                    <a:pt x="25412" y="108877"/>
                  </a:lnTo>
                  <a:lnTo>
                    <a:pt x="23406" y="114541"/>
                  </a:lnTo>
                  <a:lnTo>
                    <a:pt x="26212" y="118846"/>
                  </a:lnTo>
                  <a:lnTo>
                    <a:pt x="30391" y="122516"/>
                  </a:lnTo>
                  <a:lnTo>
                    <a:pt x="37515" y="125133"/>
                  </a:lnTo>
                  <a:lnTo>
                    <a:pt x="47536" y="126707"/>
                  </a:lnTo>
                  <a:lnTo>
                    <a:pt x="67183" y="127127"/>
                  </a:lnTo>
                  <a:lnTo>
                    <a:pt x="85686" y="125984"/>
                  </a:lnTo>
                  <a:lnTo>
                    <a:pt x="130898" y="119951"/>
                  </a:lnTo>
                  <a:lnTo>
                    <a:pt x="199097" y="106019"/>
                  </a:lnTo>
                  <a:lnTo>
                    <a:pt x="243687" y="94830"/>
                  </a:lnTo>
                  <a:lnTo>
                    <a:pt x="290245" y="81724"/>
                  </a:lnTo>
                  <a:lnTo>
                    <a:pt x="338264" y="66865"/>
                  </a:lnTo>
                  <a:lnTo>
                    <a:pt x="387235" y="50393"/>
                  </a:lnTo>
                  <a:lnTo>
                    <a:pt x="436651" y="32461"/>
                  </a:lnTo>
                  <a:lnTo>
                    <a:pt x="479742" y="15900"/>
                  </a:lnTo>
                  <a:lnTo>
                    <a:pt x="519201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161290" y="3016834"/>
              <a:ext cx="204774" cy="107416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441757" y="3385197"/>
              <a:ext cx="71043" cy="78752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6164593" y="2951530"/>
              <a:ext cx="348615" cy="512445"/>
            </a:xfrm>
            <a:custGeom>
              <a:avLst/>
              <a:gdLst/>
              <a:ahLst/>
              <a:cxnLst/>
              <a:rect l="l" t="t" r="r" b="b"/>
              <a:pathLst>
                <a:path w="348615" h="512445">
                  <a:moveTo>
                    <a:pt x="159956" y="244119"/>
                  </a:moveTo>
                  <a:lnTo>
                    <a:pt x="157099" y="235508"/>
                  </a:lnTo>
                  <a:lnTo>
                    <a:pt x="157645" y="239306"/>
                  </a:lnTo>
                  <a:lnTo>
                    <a:pt x="159956" y="244119"/>
                  </a:lnTo>
                  <a:close/>
                </a:path>
                <a:path w="348615" h="512445">
                  <a:moveTo>
                    <a:pt x="289140" y="165227"/>
                  </a:moveTo>
                  <a:lnTo>
                    <a:pt x="287756" y="164579"/>
                  </a:lnTo>
                  <a:lnTo>
                    <a:pt x="286677" y="164084"/>
                  </a:lnTo>
                  <a:lnTo>
                    <a:pt x="269367" y="163842"/>
                  </a:lnTo>
                  <a:lnTo>
                    <a:pt x="251434" y="168617"/>
                  </a:lnTo>
                  <a:lnTo>
                    <a:pt x="233794" y="176237"/>
                  </a:lnTo>
                  <a:lnTo>
                    <a:pt x="204508" y="187071"/>
                  </a:lnTo>
                  <a:lnTo>
                    <a:pt x="165315" y="207111"/>
                  </a:lnTo>
                  <a:lnTo>
                    <a:pt x="154724" y="228333"/>
                  </a:lnTo>
                  <a:lnTo>
                    <a:pt x="157099" y="235508"/>
                  </a:lnTo>
                  <a:lnTo>
                    <a:pt x="156083" y="228333"/>
                  </a:lnTo>
                  <a:lnTo>
                    <a:pt x="161315" y="213652"/>
                  </a:lnTo>
                  <a:lnTo>
                    <a:pt x="173634" y="202590"/>
                  </a:lnTo>
                  <a:lnTo>
                    <a:pt x="192836" y="193128"/>
                  </a:lnTo>
                  <a:lnTo>
                    <a:pt x="218782" y="183273"/>
                  </a:lnTo>
                  <a:lnTo>
                    <a:pt x="234315" y="177546"/>
                  </a:lnTo>
                  <a:lnTo>
                    <a:pt x="247091" y="171856"/>
                  </a:lnTo>
                  <a:lnTo>
                    <a:pt x="258533" y="167805"/>
                  </a:lnTo>
                  <a:lnTo>
                    <a:pt x="268820" y="165392"/>
                  </a:lnTo>
                  <a:lnTo>
                    <a:pt x="278053" y="164579"/>
                  </a:lnTo>
                  <a:lnTo>
                    <a:pt x="287299" y="164579"/>
                  </a:lnTo>
                  <a:lnTo>
                    <a:pt x="289140" y="165227"/>
                  </a:lnTo>
                  <a:close/>
                </a:path>
                <a:path w="348615" h="512445">
                  <a:moveTo>
                    <a:pt x="297027" y="168922"/>
                  </a:moveTo>
                  <a:lnTo>
                    <a:pt x="294970" y="167271"/>
                  </a:lnTo>
                  <a:lnTo>
                    <a:pt x="289585" y="165392"/>
                  </a:lnTo>
                  <a:lnTo>
                    <a:pt x="293509" y="167271"/>
                  </a:lnTo>
                  <a:lnTo>
                    <a:pt x="297027" y="168922"/>
                  </a:lnTo>
                  <a:close/>
                </a:path>
                <a:path w="348615" h="512445">
                  <a:moveTo>
                    <a:pt x="348195" y="329069"/>
                  </a:moveTo>
                  <a:lnTo>
                    <a:pt x="338924" y="332371"/>
                  </a:lnTo>
                  <a:lnTo>
                    <a:pt x="329107" y="334937"/>
                  </a:lnTo>
                  <a:lnTo>
                    <a:pt x="319506" y="336626"/>
                  </a:lnTo>
                  <a:lnTo>
                    <a:pt x="309587" y="337515"/>
                  </a:lnTo>
                  <a:lnTo>
                    <a:pt x="294728" y="337223"/>
                  </a:lnTo>
                  <a:lnTo>
                    <a:pt x="256374" y="324599"/>
                  </a:lnTo>
                  <a:lnTo>
                    <a:pt x="218490" y="302006"/>
                  </a:lnTo>
                  <a:lnTo>
                    <a:pt x="187439" y="278295"/>
                  </a:lnTo>
                  <a:lnTo>
                    <a:pt x="159956" y="244119"/>
                  </a:lnTo>
                  <a:lnTo>
                    <a:pt x="162979" y="253238"/>
                  </a:lnTo>
                  <a:lnTo>
                    <a:pt x="219481" y="304317"/>
                  </a:lnTo>
                  <a:lnTo>
                    <a:pt x="255651" y="325793"/>
                  </a:lnTo>
                  <a:lnTo>
                    <a:pt x="304304" y="339026"/>
                  </a:lnTo>
                  <a:lnTo>
                    <a:pt x="308368" y="339026"/>
                  </a:lnTo>
                  <a:lnTo>
                    <a:pt x="319532" y="338035"/>
                  </a:lnTo>
                  <a:lnTo>
                    <a:pt x="322478" y="337515"/>
                  </a:lnTo>
                  <a:lnTo>
                    <a:pt x="329336" y="336334"/>
                  </a:lnTo>
                  <a:lnTo>
                    <a:pt x="338924" y="333832"/>
                  </a:lnTo>
                  <a:lnTo>
                    <a:pt x="348195" y="330581"/>
                  </a:lnTo>
                  <a:lnTo>
                    <a:pt x="348195" y="329069"/>
                  </a:lnTo>
                  <a:close/>
                </a:path>
                <a:path w="348615" h="512445">
                  <a:moveTo>
                    <a:pt x="348195" y="226771"/>
                  </a:moveTo>
                  <a:lnTo>
                    <a:pt x="298132" y="204838"/>
                  </a:lnTo>
                  <a:lnTo>
                    <a:pt x="250520" y="196037"/>
                  </a:lnTo>
                  <a:lnTo>
                    <a:pt x="225196" y="193776"/>
                  </a:lnTo>
                  <a:lnTo>
                    <a:pt x="204495" y="194868"/>
                  </a:lnTo>
                  <a:lnTo>
                    <a:pt x="190538" y="200609"/>
                  </a:lnTo>
                  <a:lnTo>
                    <a:pt x="186918" y="203720"/>
                  </a:lnTo>
                  <a:lnTo>
                    <a:pt x="185140" y="207962"/>
                  </a:lnTo>
                  <a:lnTo>
                    <a:pt x="185242" y="213220"/>
                  </a:lnTo>
                  <a:lnTo>
                    <a:pt x="205155" y="250583"/>
                  </a:lnTo>
                  <a:lnTo>
                    <a:pt x="235813" y="277647"/>
                  </a:lnTo>
                  <a:lnTo>
                    <a:pt x="270662" y="294436"/>
                  </a:lnTo>
                  <a:lnTo>
                    <a:pt x="300393" y="297472"/>
                  </a:lnTo>
                  <a:lnTo>
                    <a:pt x="312521" y="297256"/>
                  </a:lnTo>
                  <a:lnTo>
                    <a:pt x="324764" y="296608"/>
                  </a:lnTo>
                  <a:lnTo>
                    <a:pt x="336765" y="295567"/>
                  </a:lnTo>
                  <a:lnTo>
                    <a:pt x="348195" y="294132"/>
                  </a:lnTo>
                  <a:lnTo>
                    <a:pt x="348195" y="292696"/>
                  </a:lnTo>
                  <a:lnTo>
                    <a:pt x="336384" y="294182"/>
                  </a:lnTo>
                  <a:lnTo>
                    <a:pt x="324243" y="295236"/>
                  </a:lnTo>
                  <a:lnTo>
                    <a:pt x="312115" y="295859"/>
                  </a:lnTo>
                  <a:lnTo>
                    <a:pt x="291388" y="295973"/>
                  </a:lnTo>
                  <a:lnTo>
                    <a:pt x="287248" y="295783"/>
                  </a:lnTo>
                  <a:lnTo>
                    <a:pt x="236550" y="276466"/>
                  </a:lnTo>
                  <a:lnTo>
                    <a:pt x="206273" y="249758"/>
                  </a:lnTo>
                  <a:lnTo>
                    <a:pt x="186639" y="213182"/>
                  </a:lnTo>
                  <a:lnTo>
                    <a:pt x="186537" y="208305"/>
                  </a:lnTo>
                  <a:lnTo>
                    <a:pt x="188112" y="204546"/>
                  </a:lnTo>
                  <a:lnTo>
                    <a:pt x="219900" y="195046"/>
                  </a:lnTo>
                  <a:lnTo>
                    <a:pt x="232943" y="195580"/>
                  </a:lnTo>
                  <a:lnTo>
                    <a:pt x="278104" y="201714"/>
                  </a:lnTo>
                  <a:lnTo>
                    <a:pt x="316318" y="212445"/>
                  </a:lnTo>
                  <a:lnTo>
                    <a:pt x="348195" y="228422"/>
                  </a:lnTo>
                  <a:lnTo>
                    <a:pt x="348195" y="226771"/>
                  </a:lnTo>
                  <a:close/>
                </a:path>
                <a:path w="348615" h="512445">
                  <a:moveTo>
                    <a:pt x="348195" y="194741"/>
                  </a:moveTo>
                  <a:lnTo>
                    <a:pt x="337426" y="188429"/>
                  </a:lnTo>
                  <a:lnTo>
                    <a:pt x="326123" y="182486"/>
                  </a:lnTo>
                  <a:lnTo>
                    <a:pt x="314413" y="176847"/>
                  </a:lnTo>
                  <a:lnTo>
                    <a:pt x="302463" y="171462"/>
                  </a:lnTo>
                  <a:lnTo>
                    <a:pt x="297027" y="168922"/>
                  </a:lnTo>
                  <a:lnTo>
                    <a:pt x="300685" y="171856"/>
                  </a:lnTo>
                  <a:lnTo>
                    <a:pt x="301815" y="172707"/>
                  </a:lnTo>
                  <a:lnTo>
                    <a:pt x="314198" y="178282"/>
                  </a:lnTo>
                  <a:lnTo>
                    <a:pt x="325843" y="183908"/>
                  </a:lnTo>
                  <a:lnTo>
                    <a:pt x="337299" y="189953"/>
                  </a:lnTo>
                  <a:lnTo>
                    <a:pt x="348195" y="196380"/>
                  </a:lnTo>
                  <a:lnTo>
                    <a:pt x="348195" y="194741"/>
                  </a:lnTo>
                  <a:close/>
                </a:path>
                <a:path w="348615" h="512445">
                  <a:moveTo>
                    <a:pt x="348195" y="158165"/>
                  </a:moveTo>
                  <a:lnTo>
                    <a:pt x="326466" y="142608"/>
                  </a:lnTo>
                  <a:lnTo>
                    <a:pt x="318909" y="135077"/>
                  </a:lnTo>
                  <a:lnTo>
                    <a:pt x="310057" y="130543"/>
                  </a:lnTo>
                  <a:lnTo>
                    <a:pt x="299834" y="128968"/>
                  </a:lnTo>
                  <a:lnTo>
                    <a:pt x="288201" y="130340"/>
                  </a:lnTo>
                  <a:lnTo>
                    <a:pt x="277152" y="133769"/>
                  </a:lnTo>
                  <a:lnTo>
                    <a:pt x="264515" y="139407"/>
                  </a:lnTo>
                  <a:lnTo>
                    <a:pt x="249885" y="147472"/>
                  </a:lnTo>
                  <a:lnTo>
                    <a:pt x="232892" y="158115"/>
                  </a:lnTo>
                  <a:lnTo>
                    <a:pt x="165938" y="195110"/>
                  </a:lnTo>
                  <a:lnTo>
                    <a:pt x="144881" y="209308"/>
                  </a:lnTo>
                  <a:lnTo>
                    <a:pt x="130949" y="224561"/>
                  </a:lnTo>
                  <a:lnTo>
                    <a:pt x="124155" y="243281"/>
                  </a:lnTo>
                  <a:lnTo>
                    <a:pt x="126822" y="261213"/>
                  </a:lnTo>
                  <a:lnTo>
                    <a:pt x="137820" y="278193"/>
                  </a:lnTo>
                  <a:lnTo>
                    <a:pt x="155168" y="295198"/>
                  </a:lnTo>
                  <a:lnTo>
                    <a:pt x="200164" y="332333"/>
                  </a:lnTo>
                  <a:lnTo>
                    <a:pt x="212229" y="342963"/>
                  </a:lnTo>
                  <a:lnTo>
                    <a:pt x="224269" y="354380"/>
                  </a:lnTo>
                  <a:lnTo>
                    <a:pt x="232867" y="363105"/>
                  </a:lnTo>
                  <a:lnTo>
                    <a:pt x="242316" y="370217"/>
                  </a:lnTo>
                  <a:lnTo>
                    <a:pt x="252564" y="375691"/>
                  </a:lnTo>
                  <a:lnTo>
                    <a:pt x="263575" y="379501"/>
                  </a:lnTo>
                  <a:lnTo>
                    <a:pt x="270116" y="381215"/>
                  </a:lnTo>
                  <a:lnTo>
                    <a:pt x="276872" y="382079"/>
                  </a:lnTo>
                  <a:lnTo>
                    <a:pt x="291858" y="382079"/>
                  </a:lnTo>
                  <a:lnTo>
                    <a:pt x="328841" y="370992"/>
                  </a:lnTo>
                  <a:lnTo>
                    <a:pt x="348195" y="359410"/>
                  </a:lnTo>
                  <a:lnTo>
                    <a:pt x="348195" y="357695"/>
                  </a:lnTo>
                  <a:lnTo>
                    <a:pt x="338594" y="364083"/>
                  </a:lnTo>
                  <a:lnTo>
                    <a:pt x="328676" y="369519"/>
                  </a:lnTo>
                  <a:lnTo>
                    <a:pt x="318528" y="373938"/>
                  </a:lnTo>
                  <a:lnTo>
                    <a:pt x="308254" y="377291"/>
                  </a:lnTo>
                  <a:lnTo>
                    <a:pt x="296722" y="379717"/>
                  </a:lnTo>
                  <a:lnTo>
                    <a:pt x="285457" y="380669"/>
                  </a:lnTo>
                  <a:lnTo>
                    <a:pt x="274523" y="380149"/>
                  </a:lnTo>
                  <a:lnTo>
                    <a:pt x="233768" y="362038"/>
                  </a:lnTo>
                  <a:lnTo>
                    <a:pt x="225272" y="353402"/>
                  </a:lnTo>
                  <a:lnTo>
                    <a:pt x="213194" y="341947"/>
                  </a:lnTo>
                  <a:lnTo>
                    <a:pt x="201091" y="331292"/>
                  </a:lnTo>
                  <a:lnTo>
                    <a:pt x="156273" y="294309"/>
                  </a:lnTo>
                  <a:lnTo>
                    <a:pt x="139103" y="277558"/>
                  </a:lnTo>
                  <a:lnTo>
                    <a:pt x="128206" y="260908"/>
                  </a:lnTo>
                  <a:lnTo>
                    <a:pt x="125526" y="243471"/>
                  </a:lnTo>
                  <a:lnTo>
                    <a:pt x="127838" y="234149"/>
                  </a:lnTo>
                  <a:lnTo>
                    <a:pt x="155295" y="203377"/>
                  </a:lnTo>
                  <a:lnTo>
                    <a:pt x="223075" y="165290"/>
                  </a:lnTo>
                  <a:lnTo>
                    <a:pt x="233616" y="159308"/>
                  </a:lnTo>
                  <a:lnTo>
                    <a:pt x="277596" y="135102"/>
                  </a:lnTo>
                  <a:lnTo>
                    <a:pt x="296214" y="130327"/>
                  </a:lnTo>
                  <a:lnTo>
                    <a:pt x="299681" y="130327"/>
                  </a:lnTo>
                  <a:lnTo>
                    <a:pt x="307225" y="131152"/>
                  </a:lnTo>
                  <a:lnTo>
                    <a:pt x="313982" y="133604"/>
                  </a:lnTo>
                  <a:lnTo>
                    <a:pt x="320027" y="137731"/>
                  </a:lnTo>
                  <a:lnTo>
                    <a:pt x="325564" y="143675"/>
                  </a:lnTo>
                  <a:lnTo>
                    <a:pt x="348195" y="159880"/>
                  </a:lnTo>
                  <a:lnTo>
                    <a:pt x="348195" y="158165"/>
                  </a:lnTo>
                  <a:close/>
                </a:path>
                <a:path w="348615" h="512445">
                  <a:moveTo>
                    <a:pt x="348195" y="110210"/>
                  </a:moveTo>
                  <a:lnTo>
                    <a:pt x="318820" y="94665"/>
                  </a:lnTo>
                  <a:lnTo>
                    <a:pt x="309194" y="95961"/>
                  </a:lnTo>
                  <a:lnTo>
                    <a:pt x="262724" y="118452"/>
                  </a:lnTo>
                  <a:lnTo>
                    <a:pt x="232016" y="139992"/>
                  </a:lnTo>
                  <a:lnTo>
                    <a:pt x="200888" y="160680"/>
                  </a:lnTo>
                  <a:lnTo>
                    <a:pt x="156870" y="188696"/>
                  </a:lnTo>
                  <a:lnTo>
                    <a:pt x="117944" y="216903"/>
                  </a:lnTo>
                  <a:lnTo>
                    <a:pt x="93599" y="258330"/>
                  </a:lnTo>
                  <a:lnTo>
                    <a:pt x="94297" y="274485"/>
                  </a:lnTo>
                  <a:lnTo>
                    <a:pt x="101206" y="288366"/>
                  </a:lnTo>
                  <a:lnTo>
                    <a:pt x="113258" y="301612"/>
                  </a:lnTo>
                  <a:lnTo>
                    <a:pt x="144043" y="328536"/>
                  </a:lnTo>
                  <a:lnTo>
                    <a:pt x="159854" y="343446"/>
                  </a:lnTo>
                  <a:lnTo>
                    <a:pt x="176326" y="361340"/>
                  </a:lnTo>
                  <a:lnTo>
                    <a:pt x="206997" y="401320"/>
                  </a:lnTo>
                  <a:lnTo>
                    <a:pt x="223113" y="414528"/>
                  </a:lnTo>
                  <a:lnTo>
                    <a:pt x="241134" y="422541"/>
                  </a:lnTo>
                  <a:lnTo>
                    <a:pt x="260870" y="425221"/>
                  </a:lnTo>
                  <a:lnTo>
                    <a:pt x="267665" y="425005"/>
                  </a:lnTo>
                  <a:lnTo>
                    <a:pt x="309841" y="411314"/>
                  </a:lnTo>
                  <a:lnTo>
                    <a:pt x="348195" y="382358"/>
                  </a:lnTo>
                  <a:lnTo>
                    <a:pt x="348195" y="380415"/>
                  </a:lnTo>
                  <a:lnTo>
                    <a:pt x="329222" y="396976"/>
                  </a:lnTo>
                  <a:lnTo>
                    <a:pt x="309753" y="409778"/>
                  </a:lnTo>
                  <a:lnTo>
                    <a:pt x="290195" y="418592"/>
                  </a:lnTo>
                  <a:lnTo>
                    <a:pt x="270967" y="423176"/>
                  </a:lnTo>
                  <a:lnTo>
                    <a:pt x="264198" y="423824"/>
                  </a:lnTo>
                  <a:lnTo>
                    <a:pt x="260908" y="423824"/>
                  </a:lnTo>
                  <a:lnTo>
                    <a:pt x="241515" y="421182"/>
                  </a:lnTo>
                  <a:lnTo>
                    <a:pt x="223799" y="413296"/>
                  </a:lnTo>
                  <a:lnTo>
                    <a:pt x="207949" y="400278"/>
                  </a:lnTo>
                  <a:lnTo>
                    <a:pt x="177406" y="360464"/>
                  </a:lnTo>
                  <a:lnTo>
                    <a:pt x="160858" y="342480"/>
                  </a:lnTo>
                  <a:lnTo>
                    <a:pt x="144995" y="327507"/>
                  </a:lnTo>
                  <a:lnTo>
                    <a:pt x="114414" y="300761"/>
                  </a:lnTo>
                  <a:lnTo>
                    <a:pt x="102527" y="287769"/>
                  </a:lnTo>
                  <a:lnTo>
                    <a:pt x="95707" y="274218"/>
                  </a:lnTo>
                  <a:lnTo>
                    <a:pt x="94983" y="258559"/>
                  </a:lnTo>
                  <a:lnTo>
                    <a:pt x="98018" y="247357"/>
                  </a:lnTo>
                  <a:lnTo>
                    <a:pt x="129768" y="208940"/>
                  </a:lnTo>
                  <a:lnTo>
                    <a:pt x="201663" y="161861"/>
                  </a:lnTo>
                  <a:lnTo>
                    <a:pt x="216687" y="152006"/>
                  </a:lnTo>
                  <a:lnTo>
                    <a:pt x="232816" y="141122"/>
                  </a:lnTo>
                  <a:lnTo>
                    <a:pt x="258826" y="122694"/>
                  </a:lnTo>
                  <a:lnTo>
                    <a:pt x="282067" y="108458"/>
                  </a:lnTo>
                  <a:lnTo>
                    <a:pt x="302514" y="99288"/>
                  </a:lnTo>
                  <a:lnTo>
                    <a:pt x="320141" y="96024"/>
                  </a:lnTo>
                  <a:lnTo>
                    <a:pt x="324866" y="96253"/>
                  </a:lnTo>
                  <a:lnTo>
                    <a:pt x="348195" y="112763"/>
                  </a:lnTo>
                  <a:lnTo>
                    <a:pt x="348195" y="110210"/>
                  </a:lnTo>
                  <a:close/>
                </a:path>
                <a:path w="348615" h="512445">
                  <a:moveTo>
                    <a:pt x="348195" y="61112"/>
                  </a:moveTo>
                  <a:lnTo>
                    <a:pt x="326364" y="62357"/>
                  </a:lnTo>
                  <a:lnTo>
                    <a:pt x="299745" y="73723"/>
                  </a:lnTo>
                  <a:lnTo>
                    <a:pt x="268097" y="93980"/>
                  </a:lnTo>
                  <a:lnTo>
                    <a:pt x="231152" y="121843"/>
                  </a:lnTo>
                  <a:lnTo>
                    <a:pt x="209702" y="137795"/>
                  </a:lnTo>
                  <a:lnTo>
                    <a:pt x="189915" y="152044"/>
                  </a:lnTo>
                  <a:lnTo>
                    <a:pt x="135432" y="189941"/>
                  </a:lnTo>
                  <a:lnTo>
                    <a:pt x="118478" y="202082"/>
                  </a:lnTo>
                  <a:lnTo>
                    <a:pt x="80835" y="235902"/>
                  </a:lnTo>
                  <a:lnTo>
                    <a:pt x="63055" y="273392"/>
                  </a:lnTo>
                  <a:lnTo>
                    <a:pt x="62128" y="281533"/>
                  </a:lnTo>
                  <a:lnTo>
                    <a:pt x="62598" y="288912"/>
                  </a:lnTo>
                  <a:lnTo>
                    <a:pt x="106553" y="339369"/>
                  </a:lnTo>
                  <a:lnTo>
                    <a:pt x="124091" y="357187"/>
                  </a:lnTo>
                  <a:lnTo>
                    <a:pt x="142735" y="380707"/>
                  </a:lnTo>
                  <a:lnTo>
                    <a:pt x="161721" y="411632"/>
                  </a:lnTo>
                  <a:lnTo>
                    <a:pt x="169545" y="425627"/>
                  </a:lnTo>
                  <a:lnTo>
                    <a:pt x="178130" y="437705"/>
                  </a:lnTo>
                  <a:lnTo>
                    <a:pt x="216522" y="465302"/>
                  </a:lnTo>
                  <a:lnTo>
                    <a:pt x="240817" y="468350"/>
                  </a:lnTo>
                  <a:lnTo>
                    <a:pt x="252920" y="466902"/>
                  </a:lnTo>
                  <a:lnTo>
                    <a:pt x="291147" y="451561"/>
                  </a:lnTo>
                  <a:lnTo>
                    <a:pt x="328853" y="422262"/>
                  </a:lnTo>
                  <a:lnTo>
                    <a:pt x="348195" y="401840"/>
                  </a:lnTo>
                  <a:lnTo>
                    <a:pt x="348195" y="399694"/>
                  </a:lnTo>
                  <a:lnTo>
                    <a:pt x="340296" y="408609"/>
                  </a:lnTo>
                  <a:lnTo>
                    <a:pt x="327914" y="421233"/>
                  </a:lnTo>
                  <a:lnTo>
                    <a:pt x="290423" y="450354"/>
                  </a:lnTo>
                  <a:lnTo>
                    <a:pt x="252679" y="465518"/>
                  </a:lnTo>
                  <a:lnTo>
                    <a:pt x="240741" y="466953"/>
                  </a:lnTo>
                  <a:lnTo>
                    <a:pt x="229374" y="466585"/>
                  </a:lnTo>
                  <a:lnTo>
                    <a:pt x="188391" y="446786"/>
                  </a:lnTo>
                  <a:lnTo>
                    <a:pt x="162953" y="410997"/>
                  </a:lnTo>
                  <a:lnTo>
                    <a:pt x="143865" y="379907"/>
                  </a:lnTo>
                  <a:lnTo>
                    <a:pt x="125145" y="356273"/>
                  </a:lnTo>
                  <a:lnTo>
                    <a:pt x="107530" y="338366"/>
                  </a:lnTo>
                  <a:lnTo>
                    <a:pt x="78562" y="312648"/>
                  </a:lnTo>
                  <a:lnTo>
                    <a:pt x="69037" y="301485"/>
                  </a:lnTo>
                  <a:lnTo>
                    <a:pt x="64058" y="289115"/>
                  </a:lnTo>
                  <a:lnTo>
                    <a:pt x="64427" y="273659"/>
                  </a:lnTo>
                  <a:lnTo>
                    <a:pt x="68186" y="260515"/>
                  </a:lnTo>
                  <a:lnTo>
                    <a:pt x="92329" y="225463"/>
                  </a:lnTo>
                  <a:lnTo>
                    <a:pt x="136258" y="191058"/>
                  </a:lnTo>
                  <a:lnTo>
                    <a:pt x="190322" y="153454"/>
                  </a:lnTo>
                  <a:lnTo>
                    <a:pt x="210375" y="139026"/>
                  </a:lnTo>
                  <a:lnTo>
                    <a:pt x="232003" y="122948"/>
                  </a:lnTo>
                  <a:lnTo>
                    <a:pt x="265493" y="97548"/>
                  </a:lnTo>
                  <a:lnTo>
                    <a:pt x="294601" y="78244"/>
                  </a:lnTo>
                  <a:lnTo>
                    <a:pt x="319506" y="65989"/>
                  </a:lnTo>
                  <a:lnTo>
                    <a:pt x="340385" y="61683"/>
                  </a:lnTo>
                  <a:lnTo>
                    <a:pt x="343103" y="61683"/>
                  </a:lnTo>
                  <a:lnTo>
                    <a:pt x="345719" y="61963"/>
                  </a:lnTo>
                  <a:lnTo>
                    <a:pt x="348195" y="62534"/>
                  </a:lnTo>
                  <a:lnTo>
                    <a:pt x="348195" y="61112"/>
                  </a:lnTo>
                  <a:close/>
                </a:path>
                <a:path w="348615" h="512445">
                  <a:moveTo>
                    <a:pt x="348195" y="27444"/>
                  </a:moveTo>
                  <a:lnTo>
                    <a:pt x="325081" y="36182"/>
                  </a:lnTo>
                  <a:lnTo>
                    <a:pt x="297954" y="52184"/>
                  </a:lnTo>
                  <a:lnTo>
                    <a:pt x="266471" y="74891"/>
                  </a:lnTo>
                  <a:lnTo>
                    <a:pt x="203415" y="124968"/>
                  </a:lnTo>
                  <a:lnTo>
                    <a:pt x="178650" y="143891"/>
                  </a:lnTo>
                  <a:lnTo>
                    <a:pt x="114338" y="191262"/>
                  </a:lnTo>
                  <a:lnTo>
                    <a:pt x="78841" y="219075"/>
                  </a:lnTo>
                  <a:lnTo>
                    <a:pt x="43827" y="258914"/>
                  </a:lnTo>
                  <a:lnTo>
                    <a:pt x="31318" y="304774"/>
                  </a:lnTo>
                  <a:lnTo>
                    <a:pt x="35267" y="317030"/>
                  </a:lnTo>
                  <a:lnTo>
                    <a:pt x="43522" y="327291"/>
                  </a:lnTo>
                  <a:lnTo>
                    <a:pt x="71196" y="351802"/>
                  </a:lnTo>
                  <a:lnTo>
                    <a:pt x="89763" y="371767"/>
                  </a:lnTo>
                  <a:lnTo>
                    <a:pt x="109867" y="400354"/>
                  </a:lnTo>
                  <a:lnTo>
                    <a:pt x="130479" y="440309"/>
                  </a:lnTo>
                  <a:lnTo>
                    <a:pt x="138531" y="457238"/>
                  </a:lnTo>
                  <a:lnTo>
                    <a:pt x="147408" y="471944"/>
                  </a:lnTo>
                  <a:lnTo>
                    <a:pt x="177901" y="501916"/>
                  </a:lnTo>
                  <a:lnTo>
                    <a:pt x="213525" y="511657"/>
                  </a:lnTo>
                  <a:lnTo>
                    <a:pt x="240284" y="507250"/>
                  </a:lnTo>
                  <a:lnTo>
                    <a:pt x="298132" y="472655"/>
                  </a:lnTo>
                  <a:lnTo>
                    <a:pt x="328409" y="442937"/>
                  </a:lnTo>
                  <a:lnTo>
                    <a:pt x="348195" y="419430"/>
                  </a:lnTo>
                  <a:lnTo>
                    <a:pt x="348195" y="417169"/>
                  </a:lnTo>
                  <a:lnTo>
                    <a:pt x="337832" y="429983"/>
                  </a:lnTo>
                  <a:lnTo>
                    <a:pt x="327380" y="441998"/>
                  </a:lnTo>
                  <a:lnTo>
                    <a:pt x="297319" y="471525"/>
                  </a:lnTo>
                  <a:lnTo>
                    <a:pt x="268058" y="492887"/>
                  </a:lnTo>
                  <a:lnTo>
                    <a:pt x="239991" y="505879"/>
                  </a:lnTo>
                  <a:lnTo>
                    <a:pt x="213017" y="510260"/>
                  </a:lnTo>
                  <a:lnTo>
                    <a:pt x="200990" y="509143"/>
                  </a:lnTo>
                  <a:lnTo>
                    <a:pt x="158064" y="483425"/>
                  </a:lnTo>
                  <a:lnTo>
                    <a:pt x="131762" y="439762"/>
                  </a:lnTo>
                  <a:lnTo>
                    <a:pt x="111048" y="399618"/>
                  </a:lnTo>
                  <a:lnTo>
                    <a:pt x="90843" y="370890"/>
                  </a:lnTo>
                  <a:lnTo>
                    <a:pt x="72186" y="350812"/>
                  </a:lnTo>
                  <a:lnTo>
                    <a:pt x="44450" y="326250"/>
                  </a:lnTo>
                  <a:lnTo>
                    <a:pt x="36398" y="316268"/>
                  </a:lnTo>
                  <a:lnTo>
                    <a:pt x="32651" y="304482"/>
                  </a:lnTo>
                  <a:lnTo>
                    <a:pt x="33870" y="288747"/>
                  </a:lnTo>
                  <a:lnTo>
                    <a:pt x="38366" y="273646"/>
                  </a:lnTo>
                  <a:lnTo>
                    <a:pt x="65874" y="232943"/>
                  </a:lnTo>
                  <a:lnTo>
                    <a:pt x="96227" y="206705"/>
                  </a:lnTo>
                  <a:lnTo>
                    <a:pt x="156908" y="161810"/>
                  </a:lnTo>
                  <a:lnTo>
                    <a:pt x="179501" y="144995"/>
                  </a:lnTo>
                  <a:lnTo>
                    <a:pt x="204279" y="126060"/>
                  </a:lnTo>
                  <a:lnTo>
                    <a:pt x="231178" y="104775"/>
                  </a:lnTo>
                  <a:lnTo>
                    <a:pt x="251371" y="88430"/>
                  </a:lnTo>
                  <a:lnTo>
                    <a:pt x="272262" y="72224"/>
                  </a:lnTo>
                  <a:lnTo>
                    <a:pt x="312750" y="44500"/>
                  </a:lnTo>
                  <a:lnTo>
                    <a:pt x="348195" y="28879"/>
                  </a:lnTo>
                  <a:lnTo>
                    <a:pt x="348195" y="27444"/>
                  </a:lnTo>
                  <a:close/>
                </a:path>
                <a:path w="348615" h="512445">
                  <a:moveTo>
                    <a:pt x="348195" y="0"/>
                  </a:moveTo>
                  <a:lnTo>
                    <a:pt x="302221" y="27749"/>
                  </a:lnTo>
                  <a:lnTo>
                    <a:pt x="253936" y="65151"/>
                  </a:lnTo>
                  <a:lnTo>
                    <a:pt x="197332" y="112090"/>
                  </a:lnTo>
                  <a:lnTo>
                    <a:pt x="167906" y="135534"/>
                  </a:lnTo>
                  <a:lnTo>
                    <a:pt x="141173" y="156235"/>
                  </a:lnTo>
                  <a:lnTo>
                    <a:pt x="93421" y="192646"/>
                  </a:lnTo>
                  <a:lnTo>
                    <a:pt x="72339" y="209219"/>
                  </a:lnTo>
                  <a:lnTo>
                    <a:pt x="38468" y="239471"/>
                  </a:lnTo>
                  <a:lnTo>
                    <a:pt x="14922" y="270141"/>
                  </a:lnTo>
                  <a:lnTo>
                    <a:pt x="0" y="320344"/>
                  </a:lnTo>
                  <a:lnTo>
                    <a:pt x="2984" y="332282"/>
                  </a:lnTo>
                  <a:lnTo>
                    <a:pt x="10172" y="341693"/>
                  </a:lnTo>
                  <a:lnTo>
                    <a:pt x="37299" y="365417"/>
                  </a:lnTo>
                  <a:lnTo>
                    <a:pt x="56540" y="387108"/>
                  </a:lnTo>
                  <a:lnTo>
                    <a:pt x="77520" y="420255"/>
                  </a:lnTo>
                  <a:lnTo>
                    <a:pt x="99250" y="468998"/>
                  </a:lnTo>
                  <a:lnTo>
                    <a:pt x="104178" y="481266"/>
                  </a:lnTo>
                  <a:lnTo>
                    <a:pt x="109397" y="492594"/>
                  </a:lnTo>
                  <a:lnTo>
                    <a:pt x="114922" y="502970"/>
                  </a:lnTo>
                  <a:lnTo>
                    <a:pt x="120751" y="512419"/>
                  </a:lnTo>
                  <a:lnTo>
                    <a:pt x="122428" y="512419"/>
                  </a:lnTo>
                  <a:lnTo>
                    <a:pt x="116497" y="502920"/>
                  </a:lnTo>
                  <a:lnTo>
                    <a:pt x="110883" y="492429"/>
                  </a:lnTo>
                  <a:lnTo>
                    <a:pt x="105562" y="480961"/>
                  </a:lnTo>
                  <a:lnTo>
                    <a:pt x="100558" y="468503"/>
                  </a:lnTo>
                  <a:lnTo>
                    <a:pt x="78727" y="419531"/>
                  </a:lnTo>
                  <a:lnTo>
                    <a:pt x="57632" y="386232"/>
                  </a:lnTo>
                  <a:lnTo>
                    <a:pt x="38290" y="364413"/>
                  </a:lnTo>
                  <a:lnTo>
                    <a:pt x="11125" y="340702"/>
                  </a:lnTo>
                  <a:lnTo>
                    <a:pt x="4152" y="331558"/>
                  </a:lnTo>
                  <a:lnTo>
                    <a:pt x="1346" y="320078"/>
                  </a:lnTo>
                  <a:lnTo>
                    <a:pt x="3314" y="303834"/>
                  </a:lnTo>
                  <a:lnTo>
                    <a:pt x="8547" y="286778"/>
                  </a:lnTo>
                  <a:lnTo>
                    <a:pt x="39471" y="240449"/>
                  </a:lnTo>
                  <a:lnTo>
                    <a:pt x="73253" y="210286"/>
                  </a:lnTo>
                  <a:lnTo>
                    <a:pt x="142036" y="157340"/>
                  </a:lnTo>
                  <a:lnTo>
                    <a:pt x="168770" y="136639"/>
                  </a:lnTo>
                  <a:lnTo>
                    <a:pt x="198221" y="113169"/>
                  </a:lnTo>
                  <a:lnTo>
                    <a:pt x="254800" y="66243"/>
                  </a:lnTo>
                  <a:lnTo>
                    <a:pt x="279234" y="46685"/>
                  </a:lnTo>
                  <a:lnTo>
                    <a:pt x="302996" y="28905"/>
                  </a:lnTo>
                  <a:lnTo>
                    <a:pt x="325501" y="13868"/>
                  </a:lnTo>
                  <a:lnTo>
                    <a:pt x="337312" y="7010"/>
                  </a:lnTo>
                  <a:lnTo>
                    <a:pt x="348195" y="1524"/>
                  </a:lnTo>
                  <a:lnTo>
                    <a:pt x="348195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6039078" y="2990240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14909" y="416496"/>
                  </a:moveTo>
                  <a:lnTo>
                    <a:pt x="7962" y="416496"/>
                  </a:lnTo>
                  <a:lnTo>
                    <a:pt x="7962" y="409562"/>
                  </a:lnTo>
                  <a:lnTo>
                    <a:pt x="6946" y="409562"/>
                  </a:lnTo>
                  <a:lnTo>
                    <a:pt x="6946" y="416496"/>
                  </a:lnTo>
                  <a:lnTo>
                    <a:pt x="0" y="416496"/>
                  </a:lnTo>
                  <a:lnTo>
                    <a:pt x="0" y="417512"/>
                  </a:lnTo>
                  <a:lnTo>
                    <a:pt x="6946" y="417512"/>
                  </a:lnTo>
                  <a:lnTo>
                    <a:pt x="6946" y="424459"/>
                  </a:lnTo>
                  <a:lnTo>
                    <a:pt x="7962" y="424459"/>
                  </a:lnTo>
                  <a:lnTo>
                    <a:pt x="7962" y="417512"/>
                  </a:lnTo>
                  <a:lnTo>
                    <a:pt x="14909" y="417512"/>
                  </a:lnTo>
                  <a:lnTo>
                    <a:pt x="14909" y="416496"/>
                  </a:lnTo>
                  <a:close/>
                </a:path>
                <a:path w="425450" h="425450">
                  <a:moveTo>
                    <a:pt x="14909" y="314109"/>
                  </a:moveTo>
                  <a:lnTo>
                    <a:pt x="7962" y="314109"/>
                  </a:lnTo>
                  <a:lnTo>
                    <a:pt x="7962" y="307162"/>
                  </a:lnTo>
                  <a:lnTo>
                    <a:pt x="6946" y="307162"/>
                  </a:lnTo>
                  <a:lnTo>
                    <a:pt x="6946" y="314109"/>
                  </a:lnTo>
                  <a:lnTo>
                    <a:pt x="0" y="314109"/>
                  </a:lnTo>
                  <a:lnTo>
                    <a:pt x="0" y="315125"/>
                  </a:lnTo>
                  <a:lnTo>
                    <a:pt x="6946" y="315125"/>
                  </a:lnTo>
                  <a:lnTo>
                    <a:pt x="6946" y="322072"/>
                  </a:lnTo>
                  <a:lnTo>
                    <a:pt x="7962" y="322072"/>
                  </a:lnTo>
                  <a:lnTo>
                    <a:pt x="7962" y="315125"/>
                  </a:lnTo>
                  <a:lnTo>
                    <a:pt x="14909" y="315125"/>
                  </a:lnTo>
                  <a:lnTo>
                    <a:pt x="14909" y="314109"/>
                  </a:lnTo>
                  <a:close/>
                </a:path>
                <a:path w="425450" h="425450">
                  <a:moveTo>
                    <a:pt x="14909" y="109334"/>
                  </a:moveTo>
                  <a:lnTo>
                    <a:pt x="7962" y="109334"/>
                  </a:lnTo>
                  <a:lnTo>
                    <a:pt x="7962" y="102387"/>
                  </a:lnTo>
                  <a:lnTo>
                    <a:pt x="6946" y="102387"/>
                  </a:lnTo>
                  <a:lnTo>
                    <a:pt x="6946" y="109334"/>
                  </a:lnTo>
                  <a:lnTo>
                    <a:pt x="0" y="109334"/>
                  </a:lnTo>
                  <a:lnTo>
                    <a:pt x="0" y="110337"/>
                  </a:lnTo>
                  <a:lnTo>
                    <a:pt x="6946" y="110337"/>
                  </a:lnTo>
                  <a:lnTo>
                    <a:pt x="6946" y="117284"/>
                  </a:lnTo>
                  <a:lnTo>
                    <a:pt x="7962" y="117284"/>
                  </a:lnTo>
                  <a:lnTo>
                    <a:pt x="7962" y="110337"/>
                  </a:lnTo>
                  <a:lnTo>
                    <a:pt x="14909" y="110337"/>
                  </a:lnTo>
                  <a:lnTo>
                    <a:pt x="14909" y="109334"/>
                  </a:lnTo>
                  <a:close/>
                </a:path>
                <a:path w="425450" h="425450">
                  <a:moveTo>
                    <a:pt x="14909" y="6946"/>
                  </a:moveTo>
                  <a:lnTo>
                    <a:pt x="7962" y="6946"/>
                  </a:lnTo>
                  <a:lnTo>
                    <a:pt x="7962" y="0"/>
                  </a:lnTo>
                  <a:lnTo>
                    <a:pt x="6946" y="0"/>
                  </a:lnTo>
                  <a:lnTo>
                    <a:pt x="6946" y="6946"/>
                  </a:lnTo>
                  <a:lnTo>
                    <a:pt x="0" y="6946"/>
                  </a:lnTo>
                  <a:lnTo>
                    <a:pt x="0" y="7950"/>
                  </a:lnTo>
                  <a:lnTo>
                    <a:pt x="6946" y="7950"/>
                  </a:lnTo>
                  <a:lnTo>
                    <a:pt x="6946" y="14897"/>
                  </a:lnTo>
                  <a:lnTo>
                    <a:pt x="7962" y="14897"/>
                  </a:lnTo>
                  <a:lnTo>
                    <a:pt x="7962" y="7950"/>
                  </a:lnTo>
                  <a:lnTo>
                    <a:pt x="14909" y="7950"/>
                  </a:lnTo>
                  <a:lnTo>
                    <a:pt x="14909" y="6946"/>
                  </a:lnTo>
                  <a:close/>
                </a:path>
                <a:path w="425450" h="425450">
                  <a:moveTo>
                    <a:pt x="15417" y="211721"/>
                  </a:moveTo>
                  <a:lnTo>
                    <a:pt x="8470" y="211721"/>
                  </a:lnTo>
                  <a:lnTo>
                    <a:pt x="8470" y="204774"/>
                  </a:lnTo>
                  <a:lnTo>
                    <a:pt x="7454" y="204774"/>
                  </a:lnTo>
                  <a:lnTo>
                    <a:pt x="7454" y="211721"/>
                  </a:lnTo>
                  <a:lnTo>
                    <a:pt x="508" y="211721"/>
                  </a:lnTo>
                  <a:lnTo>
                    <a:pt x="508" y="212737"/>
                  </a:lnTo>
                  <a:lnTo>
                    <a:pt x="7454" y="212737"/>
                  </a:lnTo>
                  <a:lnTo>
                    <a:pt x="7454" y="219684"/>
                  </a:lnTo>
                  <a:lnTo>
                    <a:pt x="8470" y="219684"/>
                  </a:lnTo>
                  <a:lnTo>
                    <a:pt x="8470" y="212737"/>
                  </a:lnTo>
                  <a:lnTo>
                    <a:pt x="15417" y="212737"/>
                  </a:lnTo>
                  <a:lnTo>
                    <a:pt x="15417" y="211721"/>
                  </a:lnTo>
                  <a:close/>
                </a:path>
                <a:path w="425450" h="425450">
                  <a:moveTo>
                    <a:pt x="117297" y="416496"/>
                  </a:moveTo>
                  <a:lnTo>
                    <a:pt x="110350" y="416496"/>
                  </a:lnTo>
                  <a:lnTo>
                    <a:pt x="110350" y="409562"/>
                  </a:lnTo>
                  <a:lnTo>
                    <a:pt x="109334" y="409562"/>
                  </a:lnTo>
                  <a:lnTo>
                    <a:pt x="109334" y="416496"/>
                  </a:lnTo>
                  <a:lnTo>
                    <a:pt x="102387" y="416496"/>
                  </a:lnTo>
                  <a:lnTo>
                    <a:pt x="102387" y="417512"/>
                  </a:lnTo>
                  <a:lnTo>
                    <a:pt x="109334" y="417512"/>
                  </a:lnTo>
                  <a:lnTo>
                    <a:pt x="109334" y="424459"/>
                  </a:lnTo>
                  <a:lnTo>
                    <a:pt x="110350" y="424459"/>
                  </a:lnTo>
                  <a:lnTo>
                    <a:pt x="110350" y="417512"/>
                  </a:lnTo>
                  <a:lnTo>
                    <a:pt x="117297" y="417512"/>
                  </a:lnTo>
                  <a:lnTo>
                    <a:pt x="117297" y="416496"/>
                  </a:lnTo>
                  <a:close/>
                </a:path>
                <a:path w="425450" h="425450">
                  <a:moveTo>
                    <a:pt x="117297" y="314109"/>
                  </a:moveTo>
                  <a:lnTo>
                    <a:pt x="110350" y="314109"/>
                  </a:lnTo>
                  <a:lnTo>
                    <a:pt x="110350" y="307162"/>
                  </a:lnTo>
                  <a:lnTo>
                    <a:pt x="109334" y="307162"/>
                  </a:lnTo>
                  <a:lnTo>
                    <a:pt x="109334" y="314109"/>
                  </a:lnTo>
                  <a:lnTo>
                    <a:pt x="102387" y="314109"/>
                  </a:lnTo>
                  <a:lnTo>
                    <a:pt x="102387" y="315125"/>
                  </a:lnTo>
                  <a:lnTo>
                    <a:pt x="109334" y="315125"/>
                  </a:lnTo>
                  <a:lnTo>
                    <a:pt x="109334" y="322072"/>
                  </a:lnTo>
                  <a:lnTo>
                    <a:pt x="110350" y="322072"/>
                  </a:lnTo>
                  <a:lnTo>
                    <a:pt x="110350" y="315125"/>
                  </a:lnTo>
                  <a:lnTo>
                    <a:pt x="117297" y="315125"/>
                  </a:lnTo>
                  <a:lnTo>
                    <a:pt x="117297" y="314109"/>
                  </a:lnTo>
                  <a:close/>
                </a:path>
                <a:path w="425450" h="425450">
                  <a:moveTo>
                    <a:pt x="117297" y="109334"/>
                  </a:moveTo>
                  <a:lnTo>
                    <a:pt x="110350" y="109334"/>
                  </a:lnTo>
                  <a:lnTo>
                    <a:pt x="110350" y="102387"/>
                  </a:lnTo>
                  <a:lnTo>
                    <a:pt x="109334" y="102387"/>
                  </a:lnTo>
                  <a:lnTo>
                    <a:pt x="109334" y="109334"/>
                  </a:lnTo>
                  <a:lnTo>
                    <a:pt x="102387" y="109334"/>
                  </a:lnTo>
                  <a:lnTo>
                    <a:pt x="102387" y="110337"/>
                  </a:lnTo>
                  <a:lnTo>
                    <a:pt x="109334" y="110337"/>
                  </a:lnTo>
                  <a:lnTo>
                    <a:pt x="109334" y="117284"/>
                  </a:lnTo>
                  <a:lnTo>
                    <a:pt x="110350" y="117284"/>
                  </a:lnTo>
                  <a:lnTo>
                    <a:pt x="110350" y="110337"/>
                  </a:lnTo>
                  <a:lnTo>
                    <a:pt x="117297" y="110337"/>
                  </a:lnTo>
                  <a:lnTo>
                    <a:pt x="117297" y="109334"/>
                  </a:lnTo>
                  <a:close/>
                </a:path>
                <a:path w="425450" h="425450">
                  <a:moveTo>
                    <a:pt x="117297" y="6946"/>
                  </a:moveTo>
                  <a:lnTo>
                    <a:pt x="110350" y="6946"/>
                  </a:lnTo>
                  <a:lnTo>
                    <a:pt x="110350" y="0"/>
                  </a:lnTo>
                  <a:lnTo>
                    <a:pt x="109334" y="0"/>
                  </a:lnTo>
                  <a:lnTo>
                    <a:pt x="109334" y="6946"/>
                  </a:lnTo>
                  <a:lnTo>
                    <a:pt x="102387" y="6946"/>
                  </a:lnTo>
                  <a:lnTo>
                    <a:pt x="102387" y="7950"/>
                  </a:lnTo>
                  <a:lnTo>
                    <a:pt x="109334" y="7950"/>
                  </a:lnTo>
                  <a:lnTo>
                    <a:pt x="109334" y="14897"/>
                  </a:lnTo>
                  <a:lnTo>
                    <a:pt x="110350" y="14897"/>
                  </a:lnTo>
                  <a:lnTo>
                    <a:pt x="110350" y="7950"/>
                  </a:lnTo>
                  <a:lnTo>
                    <a:pt x="117297" y="7950"/>
                  </a:lnTo>
                  <a:lnTo>
                    <a:pt x="117297" y="6946"/>
                  </a:lnTo>
                  <a:close/>
                </a:path>
                <a:path w="425450" h="425450">
                  <a:moveTo>
                    <a:pt x="117805" y="211721"/>
                  </a:moveTo>
                  <a:lnTo>
                    <a:pt x="110858" y="211721"/>
                  </a:lnTo>
                  <a:lnTo>
                    <a:pt x="110858" y="204774"/>
                  </a:lnTo>
                  <a:lnTo>
                    <a:pt x="109842" y="204774"/>
                  </a:lnTo>
                  <a:lnTo>
                    <a:pt x="109842" y="211721"/>
                  </a:lnTo>
                  <a:lnTo>
                    <a:pt x="102895" y="211721"/>
                  </a:lnTo>
                  <a:lnTo>
                    <a:pt x="102895" y="212737"/>
                  </a:lnTo>
                  <a:lnTo>
                    <a:pt x="109842" y="212737"/>
                  </a:lnTo>
                  <a:lnTo>
                    <a:pt x="109842" y="219684"/>
                  </a:lnTo>
                  <a:lnTo>
                    <a:pt x="110858" y="219684"/>
                  </a:lnTo>
                  <a:lnTo>
                    <a:pt x="110858" y="212737"/>
                  </a:lnTo>
                  <a:lnTo>
                    <a:pt x="117805" y="212737"/>
                  </a:lnTo>
                  <a:lnTo>
                    <a:pt x="117805" y="211721"/>
                  </a:lnTo>
                  <a:close/>
                </a:path>
                <a:path w="425450" h="425450">
                  <a:moveTo>
                    <a:pt x="220192" y="416496"/>
                  </a:moveTo>
                  <a:lnTo>
                    <a:pt x="213245" y="416496"/>
                  </a:lnTo>
                  <a:lnTo>
                    <a:pt x="213245" y="409562"/>
                  </a:lnTo>
                  <a:lnTo>
                    <a:pt x="212229" y="409562"/>
                  </a:lnTo>
                  <a:lnTo>
                    <a:pt x="212229" y="416496"/>
                  </a:lnTo>
                  <a:lnTo>
                    <a:pt x="205282" y="416496"/>
                  </a:lnTo>
                  <a:lnTo>
                    <a:pt x="205282" y="417512"/>
                  </a:lnTo>
                  <a:lnTo>
                    <a:pt x="212229" y="417512"/>
                  </a:lnTo>
                  <a:lnTo>
                    <a:pt x="212229" y="424459"/>
                  </a:lnTo>
                  <a:lnTo>
                    <a:pt x="213245" y="424459"/>
                  </a:lnTo>
                  <a:lnTo>
                    <a:pt x="213245" y="417512"/>
                  </a:lnTo>
                  <a:lnTo>
                    <a:pt x="220192" y="417512"/>
                  </a:lnTo>
                  <a:lnTo>
                    <a:pt x="220192" y="416496"/>
                  </a:lnTo>
                  <a:close/>
                </a:path>
                <a:path w="425450" h="425450">
                  <a:moveTo>
                    <a:pt x="220192" y="314109"/>
                  </a:moveTo>
                  <a:lnTo>
                    <a:pt x="213245" y="314109"/>
                  </a:lnTo>
                  <a:lnTo>
                    <a:pt x="213245" y="307162"/>
                  </a:lnTo>
                  <a:lnTo>
                    <a:pt x="212229" y="307162"/>
                  </a:lnTo>
                  <a:lnTo>
                    <a:pt x="212229" y="314109"/>
                  </a:lnTo>
                  <a:lnTo>
                    <a:pt x="205282" y="314109"/>
                  </a:lnTo>
                  <a:lnTo>
                    <a:pt x="205282" y="315125"/>
                  </a:lnTo>
                  <a:lnTo>
                    <a:pt x="212229" y="315125"/>
                  </a:lnTo>
                  <a:lnTo>
                    <a:pt x="212229" y="322072"/>
                  </a:lnTo>
                  <a:lnTo>
                    <a:pt x="213245" y="322072"/>
                  </a:lnTo>
                  <a:lnTo>
                    <a:pt x="213245" y="315125"/>
                  </a:lnTo>
                  <a:lnTo>
                    <a:pt x="220192" y="315125"/>
                  </a:lnTo>
                  <a:lnTo>
                    <a:pt x="220192" y="314109"/>
                  </a:lnTo>
                  <a:close/>
                </a:path>
                <a:path w="425450" h="425450">
                  <a:moveTo>
                    <a:pt x="220192" y="211721"/>
                  </a:moveTo>
                  <a:lnTo>
                    <a:pt x="213245" y="211721"/>
                  </a:lnTo>
                  <a:lnTo>
                    <a:pt x="213245" y="204774"/>
                  </a:lnTo>
                  <a:lnTo>
                    <a:pt x="212229" y="204774"/>
                  </a:lnTo>
                  <a:lnTo>
                    <a:pt x="212229" y="211721"/>
                  </a:lnTo>
                  <a:lnTo>
                    <a:pt x="205282" y="211721"/>
                  </a:lnTo>
                  <a:lnTo>
                    <a:pt x="205282" y="212737"/>
                  </a:lnTo>
                  <a:lnTo>
                    <a:pt x="212229" y="212737"/>
                  </a:lnTo>
                  <a:lnTo>
                    <a:pt x="212229" y="219684"/>
                  </a:lnTo>
                  <a:lnTo>
                    <a:pt x="213245" y="219684"/>
                  </a:lnTo>
                  <a:lnTo>
                    <a:pt x="213245" y="212737"/>
                  </a:lnTo>
                  <a:lnTo>
                    <a:pt x="220192" y="212737"/>
                  </a:lnTo>
                  <a:lnTo>
                    <a:pt x="220192" y="211721"/>
                  </a:lnTo>
                  <a:close/>
                </a:path>
                <a:path w="425450" h="425450">
                  <a:moveTo>
                    <a:pt x="220192" y="109334"/>
                  </a:moveTo>
                  <a:lnTo>
                    <a:pt x="213245" y="109334"/>
                  </a:lnTo>
                  <a:lnTo>
                    <a:pt x="213245" y="102387"/>
                  </a:lnTo>
                  <a:lnTo>
                    <a:pt x="212229" y="102387"/>
                  </a:lnTo>
                  <a:lnTo>
                    <a:pt x="212229" y="109334"/>
                  </a:lnTo>
                  <a:lnTo>
                    <a:pt x="205282" y="109334"/>
                  </a:lnTo>
                  <a:lnTo>
                    <a:pt x="205282" y="110337"/>
                  </a:lnTo>
                  <a:lnTo>
                    <a:pt x="212229" y="110337"/>
                  </a:lnTo>
                  <a:lnTo>
                    <a:pt x="212229" y="117284"/>
                  </a:lnTo>
                  <a:lnTo>
                    <a:pt x="213245" y="117284"/>
                  </a:lnTo>
                  <a:lnTo>
                    <a:pt x="213245" y="110337"/>
                  </a:lnTo>
                  <a:lnTo>
                    <a:pt x="220192" y="110337"/>
                  </a:lnTo>
                  <a:lnTo>
                    <a:pt x="220192" y="109334"/>
                  </a:lnTo>
                  <a:close/>
                </a:path>
                <a:path w="425450" h="425450">
                  <a:moveTo>
                    <a:pt x="220192" y="6946"/>
                  </a:moveTo>
                  <a:lnTo>
                    <a:pt x="213245" y="6946"/>
                  </a:lnTo>
                  <a:lnTo>
                    <a:pt x="213245" y="0"/>
                  </a:lnTo>
                  <a:lnTo>
                    <a:pt x="212229" y="0"/>
                  </a:lnTo>
                  <a:lnTo>
                    <a:pt x="212229" y="6946"/>
                  </a:lnTo>
                  <a:lnTo>
                    <a:pt x="205282" y="6946"/>
                  </a:lnTo>
                  <a:lnTo>
                    <a:pt x="205282" y="7950"/>
                  </a:lnTo>
                  <a:lnTo>
                    <a:pt x="212229" y="7950"/>
                  </a:lnTo>
                  <a:lnTo>
                    <a:pt x="212229" y="14897"/>
                  </a:lnTo>
                  <a:lnTo>
                    <a:pt x="213245" y="14897"/>
                  </a:lnTo>
                  <a:lnTo>
                    <a:pt x="213245" y="7950"/>
                  </a:lnTo>
                  <a:lnTo>
                    <a:pt x="220192" y="7950"/>
                  </a:lnTo>
                  <a:lnTo>
                    <a:pt x="220192" y="6946"/>
                  </a:lnTo>
                  <a:close/>
                </a:path>
                <a:path w="425450" h="425450">
                  <a:moveTo>
                    <a:pt x="322580" y="416496"/>
                  </a:moveTo>
                  <a:lnTo>
                    <a:pt x="315633" y="416496"/>
                  </a:lnTo>
                  <a:lnTo>
                    <a:pt x="315633" y="410070"/>
                  </a:lnTo>
                  <a:lnTo>
                    <a:pt x="315633" y="409562"/>
                  </a:lnTo>
                  <a:lnTo>
                    <a:pt x="314617" y="409562"/>
                  </a:lnTo>
                  <a:lnTo>
                    <a:pt x="314617" y="410070"/>
                  </a:lnTo>
                  <a:lnTo>
                    <a:pt x="314617" y="416496"/>
                  </a:lnTo>
                  <a:lnTo>
                    <a:pt x="307682" y="416496"/>
                  </a:lnTo>
                  <a:lnTo>
                    <a:pt x="307682" y="417004"/>
                  </a:lnTo>
                  <a:lnTo>
                    <a:pt x="307682" y="417512"/>
                  </a:lnTo>
                  <a:lnTo>
                    <a:pt x="307682" y="418020"/>
                  </a:lnTo>
                  <a:lnTo>
                    <a:pt x="314617" y="418020"/>
                  </a:lnTo>
                  <a:lnTo>
                    <a:pt x="314617" y="424459"/>
                  </a:lnTo>
                  <a:lnTo>
                    <a:pt x="314617" y="424967"/>
                  </a:lnTo>
                  <a:lnTo>
                    <a:pt x="315633" y="424967"/>
                  </a:lnTo>
                  <a:lnTo>
                    <a:pt x="315633" y="424459"/>
                  </a:lnTo>
                  <a:lnTo>
                    <a:pt x="315633" y="418020"/>
                  </a:lnTo>
                  <a:lnTo>
                    <a:pt x="322580" y="418020"/>
                  </a:lnTo>
                  <a:lnTo>
                    <a:pt x="322580" y="417512"/>
                  </a:lnTo>
                  <a:lnTo>
                    <a:pt x="322580" y="417004"/>
                  </a:lnTo>
                  <a:lnTo>
                    <a:pt x="322580" y="416496"/>
                  </a:lnTo>
                  <a:close/>
                </a:path>
                <a:path w="425450" h="425450">
                  <a:moveTo>
                    <a:pt x="322580" y="314109"/>
                  </a:moveTo>
                  <a:lnTo>
                    <a:pt x="315633" y="314109"/>
                  </a:lnTo>
                  <a:lnTo>
                    <a:pt x="315633" y="307670"/>
                  </a:lnTo>
                  <a:lnTo>
                    <a:pt x="315633" y="307162"/>
                  </a:lnTo>
                  <a:lnTo>
                    <a:pt x="314617" y="307162"/>
                  </a:lnTo>
                  <a:lnTo>
                    <a:pt x="314617" y="307670"/>
                  </a:lnTo>
                  <a:lnTo>
                    <a:pt x="314617" y="314109"/>
                  </a:lnTo>
                  <a:lnTo>
                    <a:pt x="307682" y="314109"/>
                  </a:lnTo>
                  <a:lnTo>
                    <a:pt x="307682" y="314617"/>
                  </a:lnTo>
                  <a:lnTo>
                    <a:pt x="307682" y="315125"/>
                  </a:lnTo>
                  <a:lnTo>
                    <a:pt x="307682" y="315633"/>
                  </a:lnTo>
                  <a:lnTo>
                    <a:pt x="314617" y="315633"/>
                  </a:lnTo>
                  <a:lnTo>
                    <a:pt x="314617" y="322072"/>
                  </a:lnTo>
                  <a:lnTo>
                    <a:pt x="314617" y="322580"/>
                  </a:lnTo>
                  <a:lnTo>
                    <a:pt x="315633" y="322580"/>
                  </a:lnTo>
                  <a:lnTo>
                    <a:pt x="315633" y="322072"/>
                  </a:lnTo>
                  <a:lnTo>
                    <a:pt x="315633" y="315633"/>
                  </a:lnTo>
                  <a:lnTo>
                    <a:pt x="322580" y="315633"/>
                  </a:lnTo>
                  <a:lnTo>
                    <a:pt x="322580" y="315125"/>
                  </a:lnTo>
                  <a:lnTo>
                    <a:pt x="322580" y="314617"/>
                  </a:lnTo>
                  <a:lnTo>
                    <a:pt x="322580" y="314109"/>
                  </a:lnTo>
                  <a:close/>
                </a:path>
                <a:path w="425450" h="425450">
                  <a:moveTo>
                    <a:pt x="322580" y="211721"/>
                  </a:moveTo>
                  <a:lnTo>
                    <a:pt x="315633" y="211721"/>
                  </a:lnTo>
                  <a:lnTo>
                    <a:pt x="315633" y="204774"/>
                  </a:lnTo>
                  <a:lnTo>
                    <a:pt x="314617" y="204774"/>
                  </a:lnTo>
                  <a:lnTo>
                    <a:pt x="314617" y="211721"/>
                  </a:lnTo>
                  <a:lnTo>
                    <a:pt x="307682" y="211721"/>
                  </a:lnTo>
                  <a:lnTo>
                    <a:pt x="307682" y="212737"/>
                  </a:lnTo>
                  <a:lnTo>
                    <a:pt x="314617" y="212737"/>
                  </a:lnTo>
                  <a:lnTo>
                    <a:pt x="314617" y="219684"/>
                  </a:lnTo>
                  <a:lnTo>
                    <a:pt x="315633" y="219684"/>
                  </a:lnTo>
                  <a:lnTo>
                    <a:pt x="315633" y="212737"/>
                  </a:lnTo>
                  <a:lnTo>
                    <a:pt x="322580" y="212737"/>
                  </a:lnTo>
                  <a:lnTo>
                    <a:pt x="322580" y="211721"/>
                  </a:lnTo>
                  <a:close/>
                </a:path>
                <a:path w="425450" h="425450">
                  <a:moveTo>
                    <a:pt x="322580" y="109334"/>
                  </a:moveTo>
                  <a:lnTo>
                    <a:pt x="315633" y="109334"/>
                  </a:lnTo>
                  <a:lnTo>
                    <a:pt x="315633" y="102895"/>
                  </a:lnTo>
                  <a:lnTo>
                    <a:pt x="315633" y="102387"/>
                  </a:lnTo>
                  <a:lnTo>
                    <a:pt x="314617" y="102387"/>
                  </a:lnTo>
                  <a:lnTo>
                    <a:pt x="314617" y="102895"/>
                  </a:lnTo>
                  <a:lnTo>
                    <a:pt x="314617" y="109334"/>
                  </a:lnTo>
                  <a:lnTo>
                    <a:pt x="307682" y="109334"/>
                  </a:lnTo>
                  <a:lnTo>
                    <a:pt x="307682" y="109842"/>
                  </a:lnTo>
                  <a:lnTo>
                    <a:pt x="307682" y="110337"/>
                  </a:lnTo>
                  <a:lnTo>
                    <a:pt x="307682" y="110845"/>
                  </a:lnTo>
                  <a:lnTo>
                    <a:pt x="314617" y="110845"/>
                  </a:lnTo>
                  <a:lnTo>
                    <a:pt x="314617" y="117284"/>
                  </a:lnTo>
                  <a:lnTo>
                    <a:pt x="314617" y="117805"/>
                  </a:lnTo>
                  <a:lnTo>
                    <a:pt x="315633" y="117805"/>
                  </a:lnTo>
                  <a:lnTo>
                    <a:pt x="315633" y="117284"/>
                  </a:lnTo>
                  <a:lnTo>
                    <a:pt x="315633" y="110845"/>
                  </a:lnTo>
                  <a:lnTo>
                    <a:pt x="322580" y="110845"/>
                  </a:lnTo>
                  <a:lnTo>
                    <a:pt x="322580" y="110337"/>
                  </a:lnTo>
                  <a:lnTo>
                    <a:pt x="322580" y="109842"/>
                  </a:lnTo>
                  <a:lnTo>
                    <a:pt x="322580" y="109334"/>
                  </a:lnTo>
                  <a:close/>
                </a:path>
                <a:path w="425450" h="425450">
                  <a:moveTo>
                    <a:pt x="322580" y="6946"/>
                  </a:moveTo>
                  <a:lnTo>
                    <a:pt x="315633" y="6946"/>
                  </a:lnTo>
                  <a:lnTo>
                    <a:pt x="315633" y="508"/>
                  </a:lnTo>
                  <a:lnTo>
                    <a:pt x="315633" y="0"/>
                  </a:lnTo>
                  <a:lnTo>
                    <a:pt x="314617" y="0"/>
                  </a:lnTo>
                  <a:lnTo>
                    <a:pt x="314617" y="508"/>
                  </a:lnTo>
                  <a:lnTo>
                    <a:pt x="314617" y="6946"/>
                  </a:lnTo>
                  <a:lnTo>
                    <a:pt x="307682" y="6946"/>
                  </a:lnTo>
                  <a:lnTo>
                    <a:pt x="307682" y="7454"/>
                  </a:lnTo>
                  <a:lnTo>
                    <a:pt x="307682" y="7950"/>
                  </a:lnTo>
                  <a:lnTo>
                    <a:pt x="307682" y="8458"/>
                  </a:lnTo>
                  <a:lnTo>
                    <a:pt x="314617" y="8458"/>
                  </a:lnTo>
                  <a:lnTo>
                    <a:pt x="314617" y="14897"/>
                  </a:lnTo>
                  <a:lnTo>
                    <a:pt x="314617" y="15405"/>
                  </a:lnTo>
                  <a:lnTo>
                    <a:pt x="315633" y="15405"/>
                  </a:lnTo>
                  <a:lnTo>
                    <a:pt x="315633" y="14897"/>
                  </a:lnTo>
                  <a:lnTo>
                    <a:pt x="315633" y="8458"/>
                  </a:lnTo>
                  <a:lnTo>
                    <a:pt x="322580" y="8458"/>
                  </a:lnTo>
                  <a:lnTo>
                    <a:pt x="322580" y="7950"/>
                  </a:lnTo>
                  <a:lnTo>
                    <a:pt x="322580" y="7454"/>
                  </a:lnTo>
                  <a:lnTo>
                    <a:pt x="322580" y="6946"/>
                  </a:lnTo>
                  <a:close/>
                </a:path>
                <a:path w="425450" h="425450">
                  <a:moveTo>
                    <a:pt x="424967" y="417004"/>
                  </a:moveTo>
                  <a:lnTo>
                    <a:pt x="418033" y="417004"/>
                  </a:lnTo>
                  <a:lnTo>
                    <a:pt x="418033" y="410070"/>
                  </a:lnTo>
                  <a:lnTo>
                    <a:pt x="417017" y="410070"/>
                  </a:lnTo>
                  <a:lnTo>
                    <a:pt x="417017" y="417004"/>
                  </a:lnTo>
                  <a:lnTo>
                    <a:pt x="410070" y="417004"/>
                  </a:lnTo>
                  <a:lnTo>
                    <a:pt x="410070" y="418020"/>
                  </a:lnTo>
                  <a:lnTo>
                    <a:pt x="417017" y="418020"/>
                  </a:lnTo>
                  <a:lnTo>
                    <a:pt x="417017" y="424967"/>
                  </a:lnTo>
                  <a:lnTo>
                    <a:pt x="418033" y="424967"/>
                  </a:lnTo>
                  <a:lnTo>
                    <a:pt x="418033" y="418020"/>
                  </a:lnTo>
                  <a:lnTo>
                    <a:pt x="424967" y="418020"/>
                  </a:lnTo>
                  <a:lnTo>
                    <a:pt x="424967" y="417004"/>
                  </a:lnTo>
                  <a:close/>
                </a:path>
                <a:path w="425450" h="425450">
                  <a:moveTo>
                    <a:pt x="424967" y="314617"/>
                  </a:moveTo>
                  <a:lnTo>
                    <a:pt x="418033" y="314617"/>
                  </a:lnTo>
                  <a:lnTo>
                    <a:pt x="418033" y="307670"/>
                  </a:lnTo>
                  <a:lnTo>
                    <a:pt x="417017" y="307670"/>
                  </a:lnTo>
                  <a:lnTo>
                    <a:pt x="417017" y="314617"/>
                  </a:lnTo>
                  <a:lnTo>
                    <a:pt x="410070" y="314617"/>
                  </a:lnTo>
                  <a:lnTo>
                    <a:pt x="410070" y="315633"/>
                  </a:lnTo>
                  <a:lnTo>
                    <a:pt x="417017" y="315633"/>
                  </a:lnTo>
                  <a:lnTo>
                    <a:pt x="417017" y="322580"/>
                  </a:lnTo>
                  <a:lnTo>
                    <a:pt x="418033" y="322580"/>
                  </a:lnTo>
                  <a:lnTo>
                    <a:pt x="418033" y="315633"/>
                  </a:lnTo>
                  <a:lnTo>
                    <a:pt x="424967" y="315633"/>
                  </a:lnTo>
                  <a:lnTo>
                    <a:pt x="424967" y="314617"/>
                  </a:lnTo>
                  <a:close/>
                </a:path>
                <a:path w="425450" h="425450">
                  <a:moveTo>
                    <a:pt x="424967" y="211721"/>
                  </a:moveTo>
                  <a:lnTo>
                    <a:pt x="418033" y="211721"/>
                  </a:lnTo>
                  <a:lnTo>
                    <a:pt x="418033" y="204774"/>
                  </a:lnTo>
                  <a:lnTo>
                    <a:pt x="417017" y="204774"/>
                  </a:lnTo>
                  <a:lnTo>
                    <a:pt x="417017" y="211721"/>
                  </a:lnTo>
                  <a:lnTo>
                    <a:pt x="410070" y="211721"/>
                  </a:lnTo>
                  <a:lnTo>
                    <a:pt x="410070" y="212737"/>
                  </a:lnTo>
                  <a:lnTo>
                    <a:pt x="417017" y="212737"/>
                  </a:lnTo>
                  <a:lnTo>
                    <a:pt x="417017" y="219684"/>
                  </a:lnTo>
                  <a:lnTo>
                    <a:pt x="418033" y="219684"/>
                  </a:lnTo>
                  <a:lnTo>
                    <a:pt x="418033" y="212737"/>
                  </a:lnTo>
                  <a:lnTo>
                    <a:pt x="424967" y="212737"/>
                  </a:lnTo>
                  <a:lnTo>
                    <a:pt x="424967" y="211721"/>
                  </a:lnTo>
                  <a:close/>
                </a:path>
                <a:path w="425450" h="425450">
                  <a:moveTo>
                    <a:pt x="424967" y="109842"/>
                  </a:moveTo>
                  <a:lnTo>
                    <a:pt x="418033" y="109842"/>
                  </a:lnTo>
                  <a:lnTo>
                    <a:pt x="418033" y="102895"/>
                  </a:lnTo>
                  <a:lnTo>
                    <a:pt x="417017" y="102895"/>
                  </a:lnTo>
                  <a:lnTo>
                    <a:pt x="417017" y="109842"/>
                  </a:lnTo>
                  <a:lnTo>
                    <a:pt x="410070" y="109842"/>
                  </a:lnTo>
                  <a:lnTo>
                    <a:pt x="410070" y="110845"/>
                  </a:lnTo>
                  <a:lnTo>
                    <a:pt x="417017" y="110845"/>
                  </a:lnTo>
                  <a:lnTo>
                    <a:pt x="417017" y="117805"/>
                  </a:lnTo>
                  <a:lnTo>
                    <a:pt x="418033" y="117805"/>
                  </a:lnTo>
                  <a:lnTo>
                    <a:pt x="418033" y="110845"/>
                  </a:lnTo>
                  <a:lnTo>
                    <a:pt x="424967" y="110845"/>
                  </a:lnTo>
                  <a:lnTo>
                    <a:pt x="424967" y="109842"/>
                  </a:lnTo>
                  <a:close/>
                </a:path>
                <a:path w="425450" h="425450">
                  <a:moveTo>
                    <a:pt x="424967" y="7454"/>
                  </a:moveTo>
                  <a:lnTo>
                    <a:pt x="418033" y="7454"/>
                  </a:lnTo>
                  <a:lnTo>
                    <a:pt x="418033" y="508"/>
                  </a:lnTo>
                  <a:lnTo>
                    <a:pt x="417017" y="508"/>
                  </a:lnTo>
                  <a:lnTo>
                    <a:pt x="417017" y="7454"/>
                  </a:lnTo>
                  <a:lnTo>
                    <a:pt x="410070" y="7454"/>
                  </a:lnTo>
                  <a:lnTo>
                    <a:pt x="410070" y="8458"/>
                  </a:lnTo>
                  <a:lnTo>
                    <a:pt x="417017" y="8458"/>
                  </a:lnTo>
                  <a:lnTo>
                    <a:pt x="417017" y="15405"/>
                  </a:lnTo>
                  <a:lnTo>
                    <a:pt x="418033" y="15405"/>
                  </a:lnTo>
                  <a:lnTo>
                    <a:pt x="418033" y="8458"/>
                  </a:lnTo>
                  <a:lnTo>
                    <a:pt x="424967" y="8458"/>
                  </a:lnTo>
                  <a:lnTo>
                    <a:pt x="424967" y="7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012133" y="3661138"/>
              <a:ext cx="241791" cy="121695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5990336" y="3494823"/>
              <a:ext cx="522605" cy="316865"/>
            </a:xfrm>
            <a:custGeom>
              <a:avLst/>
              <a:gdLst/>
              <a:ahLst/>
              <a:cxnLst/>
              <a:rect l="l" t="t" r="r" b="b"/>
              <a:pathLst>
                <a:path w="522604" h="316864">
                  <a:moveTo>
                    <a:pt x="302158" y="247446"/>
                  </a:moveTo>
                  <a:lnTo>
                    <a:pt x="301434" y="243624"/>
                  </a:lnTo>
                  <a:lnTo>
                    <a:pt x="301396" y="243433"/>
                  </a:lnTo>
                  <a:lnTo>
                    <a:pt x="301307" y="242938"/>
                  </a:lnTo>
                  <a:lnTo>
                    <a:pt x="300609" y="242404"/>
                  </a:lnTo>
                  <a:lnTo>
                    <a:pt x="300609" y="247256"/>
                  </a:lnTo>
                  <a:lnTo>
                    <a:pt x="297738" y="251460"/>
                  </a:lnTo>
                  <a:lnTo>
                    <a:pt x="254850" y="274929"/>
                  </a:lnTo>
                  <a:lnTo>
                    <a:pt x="212902" y="286918"/>
                  </a:lnTo>
                  <a:lnTo>
                    <a:pt x="170014" y="294538"/>
                  </a:lnTo>
                  <a:lnTo>
                    <a:pt x="145364" y="296125"/>
                  </a:lnTo>
                  <a:lnTo>
                    <a:pt x="136728" y="295706"/>
                  </a:lnTo>
                  <a:lnTo>
                    <a:pt x="135686" y="295706"/>
                  </a:lnTo>
                  <a:lnTo>
                    <a:pt x="127368" y="294259"/>
                  </a:lnTo>
                  <a:lnTo>
                    <a:pt x="121742" y="291985"/>
                  </a:lnTo>
                  <a:lnTo>
                    <a:pt x="111658" y="287388"/>
                  </a:lnTo>
                  <a:lnTo>
                    <a:pt x="99834" y="284213"/>
                  </a:lnTo>
                  <a:lnTo>
                    <a:pt x="86728" y="281990"/>
                  </a:lnTo>
                  <a:lnTo>
                    <a:pt x="51536" y="277342"/>
                  </a:lnTo>
                  <a:lnTo>
                    <a:pt x="31788" y="272707"/>
                  </a:lnTo>
                  <a:lnTo>
                    <a:pt x="1612" y="244309"/>
                  </a:lnTo>
                  <a:lnTo>
                    <a:pt x="609" y="236969"/>
                  </a:lnTo>
                  <a:lnTo>
                    <a:pt x="1041" y="231317"/>
                  </a:lnTo>
                  <a:lnTo>
                    <a:pt x="1130" y="230149"/>
                  </a:lnTo>
                  <a:lnTo>
                    <a:pt x="26974" y="189585"/>
                  </a:lnTo>
                  <a:lnTo>
                    <a:pt x="78841" y="160921"/>
                  </a:lnTo>
                  <a:lnTo>
                    <a:pt x="119634" y="147942"/>
                  </a:lnTo>
                  <a:lnTo>
                    <a:pt x="136144" y="146202"/>
                  </a:lnTo>
                  <a:lnTo>
                    <a:pt x="148666" y="147523"/>
                  </a:lnTo>
                  <a:lnTo>
                    <a:pt x="160261" y="151612"/>
                  </a:lnTo>
                  <a:lnTo>
                    <a:pt x="171234" y="158661"/>
                  </a:lnTo>
                  <a:lnTo>
                    <a:pt x="181940" y="168884"/>
                  </a:lnTo>
                  <a:lnTo>
                    <a:pt x="195592" y="181775"/>
                  </a:lnTo>
                  <a:lnTo>
                    <a:pt x="210616" y="192366"/>
                  </a:lnTo>
                  <a:lnTo>
                    <a:pt x="226720" y="201498"/>
                  </a:lnTo>
                  <a:lnTo>
                    <a:pt x="256603" y="216522"/>
                  </a:lnTo>
                  <a:lnTo>
                    <a:pt x="269697" y="223507"/>
                  </a:lnTo>
                  <a:lnTo>
                    <a:pt x="282727" y="231317"/>
                  </a:lnTo>
                  <a:lnTo>
                    <a:pt x="295567" y="240309"/>
                  </a:lnTo>
                  <a:lnTo>
                    <a:pt x="299897" y="243624"/>
                  </a:lnTo>
                  <a:lnTo>
                    <a:pt x="300609" y="247256"/>
                  </a:lnTo>
                  <a:lnTo>
                    <a:pt x="300609" y="242404"/>
                  </a:lnTo>
                  <a:lnTo>
                    <a:pt x="257263" y="215303"/>
                  </a:lnTo>
                  <a:lnTo>
                    <a:pt x="227431" y="200291"/>
                  </a:lnTo>
                  <a:lnTo>
                    <a:pt x="211416" y="191211"/>
                  </a:lnTo>
                  <a:lnTo>
                    <a:pt x="196494" y="180721"/>
                  </a:lnTo>
                  <a:lnTo>
                    <a:pt x="182968" y="167944"/>
                  </a:lnTo>
                  <a:lnTo>
                    <a:pt x="176987" y="161823"/>
                  </a:lnTo>
                  <a:lnTo>
                    <a:pt x="170967" y="156692"/>
                  </a:lnTo>
                  <a:lnTo>
                    <a:pt x="138468" y="144868"/>
                  </a:lnTo>
                  <a:lnTo>
                    <a:pt x="130975" y="145008"/>
                  </a:lnTo>
                  <a:lnTo>
                    <a:pt x="86207" y="156565"/>
                  </a:lnTo>
                  <a:lnTo>
                    <a:pt x="40868" y="177025"/>
                  </a:lnTo>
                  <a:lnTo>
                    <a:pt x="11988" y="203619"/>
                  </a:lnTo>
                  <a:lnTo>
                    <a:pt x="0" y="228257"/>
                  </a:lnTo>
                  <a:lnTo>
                    <a:pt x="38" y="243624"/>
                  </a:lnTo>
                  <a:lnTo>
                    <a:pt x="31064" y="273951"/>
                  </a:lnTo>
                  <a:lnTo>
                    <a:pt x="86436" y="283362"/>
                  </a:lnTo>
                  <a:lnTo>
                    <a:pt x="99428" y="285559"/>
                  </a:lnTo>
                  <a:lnTo>
                    <a:pt x="111112" y="288671"/>
                  </a:lnTo>
                  <a:lnTo>
                    <a:pt x="121018" y="293179"/>
                  </a:lnTo>
                  <a:lnTo>
                    <a:pt x="126123" y="296278"/>
                  </a:lnTo>
                  <a:lnTo>
                    <a:pt x="134937" y="297548"/>
                  </a:lnTo>
                  <a:lnTo>
                    <a:pt x="145681" y="297548"/>
                  </a:lnTo>
                  <a:lnTo>
                    <a:pt x="161493" y="296811"/>
                  </a:lnTo>
                  <a:lnTo>
                    <a:pt x="167309" y="296125"/>
                  </a:lnTo>
                  <a:lnTo>
                    <a:pt x="178701" y="294805"/>
                  </a:lnTo>
                  <a:lnTo>
                    <a:pt x="239344" y="281393"/>
                  </a:lnTo>
                  <a:lnTo>
                    <a:pt x="286105" y="262801"/>
                  </a:lnTo>
                  <a:lnTo>
                    <a:pt x="298894" y="252247"/>
                  </a:lnTo>
                  <a:lnTo>
                    <a:pt x="302158" y="247446"/>
                  </a:lnTo>
                  <a:close/>
                </a:path>
                <a:path w="522604" h="316864">
                  <a:moveTo>
                    <a:pt x="340715" y="247980"/>
                  </a:moveTo>
                  <a:lnTo>
                    <a:pt x="305485" y="220421"/>
                  </a:lnTo>
                  <a:lnTo>
                    <a:pt x="257886" y="195630"/>
                  </a:lnTo>
                  <a:lnTo>
                    <a:pt x="238620" y="184111"/>
                  </a:lnTo>
                  <a:lnTo>
                    <a:pt x="220548" y="170116"/>
                  </a:lnTo>
                  <a:lnTo>
                    <a:pt x="204000" y="152234"/>
                  </a:lnTo>
                  <a:lnTo>
                    <a:pt x="197129" y="144132"/>
                  </a:lnTo>
                  <a:lnTo>
                    <a:pt x="190068" y="137363"/>
                  </a:lnTo>
                  <a:lnTo>
                    <a:pt x="150431" y="121843"/>
                  </a:lnTo>
                  <a:lnTo>
                    <a:pt x="141033" y="122008"/>
                  </a:lnTo>
                  <a:lnTo>
                    <a:pt x="97320" y="132080"/>
                  </a:lnTo>
                  <a:lnTo>
                    <a:pt x="43484" y="153149"/>
                  </a:lnTo>
                  <a:lnTo>
                    <a:pt x="11607" y="174078"/>
                  </a:lnTo>
                  <a:lnTo>
                    <a:pt x="0" y="185102"/>
                  </a:lnTo>
                  <a:lnTo>
                    <a:pt x="0" y="187121"/>
                  </a:lnTo>
                  <a:lnTo>
                    <a:pt x="11684" y="175844"/>
                  </a:lnTo>
                  <a:lnTo>
                    <a:pt x="23647" y="166408"/>
                  </a:lnTo>
                  <a:lnTo>
                    <a:pt x="72161" y="142913"/>
                  </a:lnTo>
                  <a:lnTo>
                    <a:pt x="120637" y="126707"/>
                  </a:lnTo>
                  <a:lnTo>
                    <a:pt x="147383" y="123164"/>
                  </a:lnTo>
                  <a:lnTo>
                    <a:pt x="154749" y="123520"/>
                  </a:lnTo>
                  <a:lnTo>
                    <a:pt x="196126" y="145110"/>
                  </a:lnTo>
                  <a:lnTo>
                    <a:pt x="202895" y="153085"/>
                  </a:lnTo>
                  <a:lnTo>
                    <a:pt x="219570" y="171119"/>
                  </a:lnTo>
                  <a:lnTo>
                    <a:pt x="237769" y="185229"/>
                  </a:lnTo>
                  <a:lnTo>
                    <a:pt x="257149" y="196811"/>
                  </a:lnTo>
                  <a:lnTo>
                    <a:pt x="290995" y="214198"/>
                  </a:lnTo>
                  <a:lnTo>
                    <a:pt x="304774" y="221627"/>
                  </a:lnTo>
                  <a:lnTo>
                    <a:pt x="318757" y="229971"/>
                  </a:lnTo>
                  <a:lnTo>
                    <a:pt x="332917" y="239636"/>
                  </a:lnTo>
                  <a:lnTo>
                    <a:pt x="338175" y="243522"/>
                  </a:lnTo>
                  <a:lnTo>
                    <a:pt x="339166" y="247789"/>
                  </a:lnTo>
                  <a:lnTo>
                    <a:pt x="335940" y="252691"/>
                  </a:lnTo>
                  <a:lnTo>
                    <a:pt x="298919" y="275209"/>
                  </a:lnTo>
                  <a:lnTo>
                    <a:pt x="251587" y="290372"/>
                  </a:lnTo>
                  <a:lnTo>
                    <a:pt x="198234" y="301498"/>
                  </a:lnTo>
                  <a:lnTo>
                    <a:pt x="151599" y="305650"/>
                  </a:lnTo>
                  <a:lnTo>
                    <a:pt x="139306" y="305079"/>
                  </a:lnTo>
                  <a:lnTo>
                    <a:pt x="129641" y="303441"/>
                  </a:lnTo>
                  <a:lnTo>
                    <a:pt x="122745" y="300748"/>
                  </a:lnTo>
                  <a:lnTo>
                    <a:pt x="110578" y="295440"/>
                  </a:lnTo>
                  <a:lnTo>
                    <a:pt x="96354" y="291896"/>
                  </a:lnTo>
                  <a:lnTo>
                    <a:pt x="80581" y="289521"/>
                  </a:lnTo>
                  <a:lnTo>
                    <a:pt x="46405" y="285826"/>
                  </a:lnTo>
                  <a:lnTo>
                    <a:pt x="29514" y="283273"/>
                  </a:lnTo>
                  <a:lnTo>
                    <a:pt x="13804" y="279374"/>
                  </a:lnTo>
                  <a:lnTo>
                    <a:pt x="0" y="273494"/>
                  </a:lnTo>
                  <a:lnTo>
                    <a:pt x="0" y="275120"/>
                  </a:lnTo>
                  <a:lnTo>
                    <a:pt x="13881" y="280885"/>
                  </a:lnTo>
                  <a:lnTo>
                    <a:pt x="29565" y="284708"/>
                  </a:lnTo>
                  <a:lnTo>
                    <a:pt x="46380" y="287235"/>
                  </a:lnTo>
                  <a:lnTo>
                    <a:pt x="80327" y="290906"/>
                  </a:lnTo>
                  <a:lnTo>
                    <a:pt x="95961" y="293243"/>
                  </a:lnTo>
                  <a:lnTo>
                    <a:pt x="110045" y="296735"/>
                  </a:lnTo>
                  <a:lnTo>
                    <a:pt x="122034" y="301955"/>
                  </a:lnTo>
                  <a:lnTo>
                    <a:pt x="127482" y="304292"/>
                  </a:lnTo>
                  <a:lnTo>
                    <a:pt x="134416" y="305892"/>
                  </a:lnTo>
                  <a:lnTo>
                    <a:pt x="142608" y="306806"/>
                  </a:lnTo>
                  <a:lnTo>
                    <a:pt x="151892" y="307086"/>
                  </a:lnTo>
                  <a:lnTo>
                    <a:pt x="171119" y="306209"/>
                  </a:lnTo>
                  <a:lnTo>
                    <a:pt x="213461" y="300304"/>
                  </a:lnTo>
                  <a:lnTo>
                    <a:pt x="251955" y="291719"/>
                  </a:lnTo>
                  <a:lnTo>
                    <a:pt x="299440" y="276504"/>
                  </a:lnTo>
                  <a:lnTo>
                    <a:pt x="337096" y="253466"/>
                  </a:lnTo>
                  <a:lnTo>
                    <a:pt x="340715" y="247980"/>
                  </a:lnTo>
                  <a:close/>
                </a:path>
                <a:path w="522604" h="316864">
                  <a:moveTo>
                    <a:pt x="379285" y="248488"/>
                  </a:moveTo>
                  <a:lnTo>
                    <a:pt x="340194" y="218274"/>
                  </a:lnTo>
                  <a:lnTo>
                    <a:pt x="287147" y="190500"/>
                  </a:lnTo>
                  <a:lnTo>
                    <a:pt x="264972" y="176758"/>
                  </a:lnTo>
                  <a:lnTo>
                    <a:pt x="244284" y="159499"/>
                  </a:lnTo>
                  <a:lnTo>
                    <a:pt x="225018" y="136499"/>
                  </a:lnTo>
                  <a:lnTo>
                    <a:pt x="217246" y="126466"/>
                  </a:lnTo>
                  <a:lnTo>
                    <a:pt x="209156" y="118071"/>
                  </a:lnTo>
                  <a:lnTo>
                    <a:pt x="172923" y="99949"/>
                  </a:lnTo>
                  <a:lnTo>
                    <a:pt x="162433" y="98882"/>
                  </a:lnTo>
                  <a:lnTo>
                    <a:pt x="151142" y="99072"/>
                  </a:lnTo>
                  <a:lnTo>
                    <a:pt x="99606" y="110845"/>
                  </a:lnTo>
                  <a:lnTo>
                    <a:pt x="33718" y="136258"/>
                  </a:lnTo>
                  <a:lnTo>
                    <a:pt x="0" y="157378"/>
                  </a:lnTo>
                  <a:lnTo>
                    <a:pt x="0" y="159143"/>
                  </a:lnTo>
                  <a:lnTo>
                    <a:pt x="9626" y="151841"/>
                  </a:lnTo>
                  <a:lnTo>
                    <a:pt x="18808" y="145732"/>
                  </a:lnTo>
                  <a:lnTo>
                    <a:pt x="69138" y="123482"/>
                  </a:lnTo>
                  <a:lnTo>
                    <a:pt x="127165" y="104330"/>
                  </a:lnTo>
                  <a:lnTo>
                    <a:pt x="162344" y="100279"/>
                  </a:lnTo>
                  <a:lnTo>
                    <a:pt x="172656" y="101333"/>
                  </a:lnTo>
                  <a:lnTo>
                    <a:pt x="208254" y="119126"/>
                  </a:lnTo>
                  <a:lnTo>
                    <a:pt x="223862" y="137299"/>
                  </a:lnTo>
                  <a:lnTo>
                    <a:pt x="243281" y="160477"/>
                  </a:lnTo>
                  <a:lnTo>
                    <a:pt x="264096" y="177863"/>
                  </a:lnTo>
                  <a:lnTo>
                    <a:pt x="286397" y="191681"/>
                  </a:lnTo>
                  <a:lnTo>
                    <a:pt x="324739" y="211518"/>
                  </a:lnTo>
                  <a:lnTo>
                    <a:pt x="339483" y="219481"/>
                  </a:lnTo>
                  <a:lnTo>
                    <a:pt x="354634" y="228473"/>
                  </a:lnTo>
                  <a:lnTo>
                    <a:pt x="370243" y="238963"/>
                  </a:lnTo>
                  <a:lnTo>
                    <a:pt x="376466" y="243420"/>
                  </a:lnTo>
                  <a:lnTo>
                    <a:pt x="377736" y="248310"/>
                  </a:lnTo>
                  <a:lnTo>
                    <a:pt x="374142" y="253911"/>
                  </a:lnTo>
                  <a:lnTo>
                    <a:pt x="331114" y="279920"/>
                  </a:lnTo>
                  <a:lnTo>
                    <a:pt x="275590" y="297446"/>
                  </a:lnTo>
                  <a:lnTo>
                    <a:pt x="233426" y="306806"/>
                  </a:lnTo>
                  <a:lnTo>
                    <a:pt x="193268" y="312928"/>
                  </a:lnTo>
                  <a:lnTo>
                    <a:pt x="157835" y="315163"/>
                  </a:lnTo>
                  <a:lnTo>
                    <a:pt x="143332" y="314502"/>
                  </a:lnTo>
                  <a:lnTo>
                    <a:pt x="131902" y="312623"/>
                  </a:lnTo>
                  <a:lnTo>
                    <a:pt x="123736" y="309511"/>
                  </a:lnTo>
                  <a:lnTo>
                    <a:pt x="109499" y="303491"/>
                  </a:lnTo>
                  <a:lnTo>
                    <a:pt x="92862" y="299580"/>
                  </a:lnTo>
                  <a:lnTo>
                    <a:pt x="74422" y="297053"/>
                  </a:lnTo>
                  <a:lnTo>
                    <a:pt x="40576" y="293903"/>
                  </a:lnTo>
                  <a:lnTo>
                    <a:pt x="26504" y="292328"/>
                  </a:lnTo>
                  <a:lnTo>
                    <a:pt x="12890" y="290220"/>
                  </a:lnTo>
                  <a:lnTo>
                    <a:pt x="0" y="287286"/>
                  </a:lnTo>
                  <a:lnTo>
                    <a:pt x="0" y="288747"/>
                  </a:lnTo>
                  <a:lnTo>
                    <a:pt x="12890" y="291642"/>
                  </a:lnTo>
                  <a:lnTo>
                    <a:pt x="26492" y="293738"/>
                  </a:lnTo>
                  <a:lnTo>
                    <a:pt x="40500" y="295300"/>
                  </a:lnTo>
                  <a:lnTo>
                    <a:pt x="74180" y="298437"/>
                  </a:lnTo>
                  <a:lnTo>
                    <a:pt x="92494" y="300939"/>
                  </a:lnTo>
                  <a:lnTo>
                    <a:pt x="108991" y="304800"/>
                  </a:lnTo>
                  <a:lnTo>
                    <a:pt x="123050" y="310730"/>
                  </a:lnTo>
                  <a:lnTo>
                    <a:pt x="129959" y="313537"/>
                  </a:lnTo>
                  <a:lnTo>
                    <a:pt x="138531" y="315328"/>
                  </a:lnTo>
                  <a:lnTo>
                    <a:pt x="148196" y="316280"/>
                  </a:lnTo>
                  <a:lnTo>
                    <a:pt x="164223" y="316547"/>
                  </a:lnTo>
                  <a:lnTo>
                    <a:pt x="175361" y="315950"/>
                  </a:lnTo>
                  <a:lnTo>
                    <a:pt x="233680" y="308190"/>
                  </a:lnTo>
                  <a:lnTo>
                    <a:pt x="275945" y="298805"/>
                  </a:lnTo>
                  <a:lnTo>
                    <a:pt x="314769" y="287350"/>
                  </a:lnTo>
                  <a:lnTo>
                    <a:pt x="357060" y="269443"/>
                  </a:lnTo>
                  <a:lnTo>
                    <a:pt x="375323" y="254673"/>
                  </a:lnTo>
                  <a:lnTo>
                    <a:pt x="379285" y="248488"/>
                  </a:lnTo>
                  <a:close/>
                </a:path>
                <a:path w="522604" h="316864">
                  <a:moveTo>
                    <a:pt x="522452" y="165608"/>
                  </a:moveTo>
                  <a:lnTo>
                    <a:pt x="495871" y="157416"/>
                  </a:lnTo>
                  <a:lnTo>
                    <a:pt x="471055" y="151536"/>
                  </a:lnTo>
                  <a:lnTo>
                    <a:pt x="448043" y="148005"/>
                  </a:lnTo>
                  <a:lnTo>
                    <a:pt x="426859" y="146824"/>
                  </a:lnTo>
                  <a:lnTo>
                    <a:pt x="417791" y="147078"/>
                  </a:lnTo>
                  <a:lnTo>
                    <a:pt x="409117" y="147815"/>
                  </a:lnTo>
                  <a:lnTo>
                    <a:pt x="400837" y="149047"/>
                  </a:lnTo>
                  <a:lnTo>
                    <a:pt x="361911" y="157505"/>
                  </a:lnTo>
                  <a:lnTo>
                    <a:pt x="323176" y="162052"/>
                  </a:lnTo>
                  <a:lnTo>
                    <a:pt x="285978" y="159385"/>
                  </a:lnTo>
                  <a:lnTo>
                    <a:pt x="259549" y="144449"/>
                  </a:lnTo>
                  <a:lnTo>
                    <a:pt x="253301" y="131076"/>
                  </a:lnTo>
                  <a:lnTo>
                    <a:pt x="252742" y="114007"/>
                  </a:lnTo>
                  <a:lnTo>
                    <a:pt x="257873" y="93332"/>
                  </a:lnTo>
                  <a:lnTo>
                    <a:pt x="279946" y="49250"/>
                  </a:lnTo>
                  <a:lnTo>
                    <a:pt x="304177" y="16129"/>
                  </a:lnTo>
                  <a:lnTo>
                    <a:pt x="320421" y="0"/>
                  </a:lnTo>
                  <a:lnTo>
                    <a:pt x="318300" y="0"/>
                  </a:lnTo>
                  <a:lnTo>
                    <a:pt x="290690" y="30721"/>
                  </a:lnTo>
                  <a:lnTo>
                    <a:pt x="267436" y="68440"/>
                  </a:lnTo>
                  <a:lnTo>
                    <a:pt x="251320" y="114147"/>
                  </a:lnTo>
                  <a:lnTo>
                    <a:pt x="251980" y="131584"/>
                  </a:lnTo>
                  <a:lnTo>
                    <a:pt x="281889" y="159778"/>
                  </a:lnTo>
                  <a:lnTo>
                    <a:pt x="320738" y="163588"/>
                  </a:lnTo>
                  <a:lnTo>
                    <a:pt x="340537" y="162090"/>
                  </a:lnTo>
                  <a:lnTo>
                    <a:pt x="359879" y="159296"/>
                  </a:lnTo>
                  <a:lnTo>
                    <a:pt x="377799" y="155790"/>
                  </a:lnTo>
                  <a:lnTo>
                    <a:pt x="393293" y="152107"/>
                  </a:lnTo>
                  <a:lnTo>
                    <a:pt x="419722" y="148374"/>
                  </a:lnTo>
                  <a:lnTo>
                    <a:pt x="450113" y="149644"/>
                  </a:lnTo>
                  <a:lnTo>
                    <a:pt x="484378" y="155879"/>
                  </a:lnTo>
                  <a:lnTo>
                    <a:pt x="522452" y="167081"/>
                  </a:lnTo>
                  <a:lnTo>
                    <a:pt x="522452" y="165608"/>
                  </a:lnTo>
                  <a:close/>
                </a:path>
                <a:path w="522604" h="316864">
                  <a:moveTo>
                    <a:pt x="522452" y="19761"/>
                  </a:moveTo>
                  <a:lnTo>
                    <a:pt x="497078" y="0"/>
                  </a:lnTo>
                  <a:lnTo>
                    <a:pt x="494487" y="0"/>
                  </a:lnTo>
                  <a:lnTo>
                    <a:pt x="498170" y="2324"/>
                  </a:lnTo>
                  <a:lnTo>
                    <a:pt x="501789" y="4749"/>
                  </a:lnTo>
                  <a:lnTo>
                    <a:pt x="505307" y="7353"/>
                  </a:lnTo>
                  <a:lnTo>
                    <a:pt x="511263" y="11747"/>
                  </a:lnTo>
                  <a:lnTo>
                    <a:pt x="516966" y="16548"/>
                  </a:lnTo>
                  <a:lnTo>
                    <a:pt x="522452" y="21704"/>
                  </a:lnTo>
                  <a:lnTo>
                    <a:pt x="522452" y="19761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78897" y="3494823"/>
              <a:ext cx="233903" cy="153225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6341960" y="3662661"/>
              <a:ext cx="171450" cy="281940"/>
            </a:xfrm>
            <a:custGeom>
              <a:avLst/>
              <a:gdLst/>
              <a:ahLst/>
              <a:cxnLst/>
              <a:rect l="l" t="t" r="r" b="b"/>
              <a:pathLst>
                <a:path w="171450" h="281939">
                  <a:moveTo>
                    <a:pt x="60683" y="0"/>
                  </a:moveTo>
                  <a:lnTo>
                    <a:pt x="10822" y="4415"/>
                  </a:lnTo>
                  <a:lnTo>
                    <a:pt x="0" y="12820"/>
                  </a:lnTo>
                  <a:lnTo>
                    <a:pt x="685" y="14687"/>
                  </a:lnTo>
                  <a:lnTo>
                    <a:pt x="4447" y="22348"/>
                  </a:lnTo>
                  <a:lnTo>
                    <a:pt x="9312" y="28398"/>
                  </a:lnTo>
                  <a:lnTo>
                    <a:pt x="15362" y="33698"/>
                  </a:lnTo>
                  <a:lnTo>
                    <a:pt x="38190" y="50901"/>
                  </a:lnTo>
                  <a:lnTo>
                    <a:pt x="57821" y="69313"/>
                  </a:lnTo>
                  <a:lnTo>
                    <a:pt x="112001" y="142398"/>
                  </a:lnTo>
                  <a:lnTo>
                    <a:pt x="133259" y="189823"/>
                  </a:lnTo>
                  <a:lnTo>
                    <a:pt x="145724" y="226244"/>
                  </a:lnTo>
                  <a:lnTo>
                    <a:pt x="152820" y="245135"/>
                  </a:lnTo>
                  <a:lnTo>
                    <a:pt x="161023" y="263625"/>
                  </a:lnTo>
                  <a:lnTo>
                    <a:pt x="170840" y="281387"/>
                  </a:lnTo>
                  <a:lnTo>
                    <a:pt x="170840" y="278694"/>
                  </a:lnTo>
                  <a:lnTo>
                    <a:pt x="161524" y="261434"/>
                  </a:lnTo>
                  <a:lnTo>
                    <a:pt x="153676" y="243499"/>
                  </a:lnTo>
                  <a:lnTo>
                    <a:pt x="146837" y="225198"/>
                  </a:lnTo>
                  <a:lnTo>
                    <a:pt x="134560" y="189315"/>
                  </a:lnTo>
                  <a:lnTo>
                    <a:pt x="128296" y="172483"/>
                  </a:lnTo>
                  <a:lnTo>
                    <a:pt x="98986" y="119652"/>
                  </a:lnTo>
                  <a:lnTo>
                    <a:pt x="71789" y="83043"/>
                  </a:lnTo>
                  <a:lnTo>
                    <a:pt x="38930" y="49718"/>
                  </a:lnTo>
                  <a:lnTo>
                    <a:pt x="16329" y="32671"/>
                  </a:lnTo>
                  <a:lnTo>
                    <a:pt x="10402" y="27491"/>
                  </a:lnTo>
                  <a:lnTo>
                    <a:pt x="5650" y="21612"/>
                  </a:lnTo>
                  <a:lnTo>
                    <a:pt x="1993" y="14204"/>
                  </a:lnTo>
                  <a:lnTo>
                    <a:pt x="1473" y="12782"/>
                  </a:lnTo>
                  <a:lnTo>
                    <a:pt x="1625" y="11537"/>
                  </a:lnTo>
                  <a:lnTo>
                    <a:pt x="40495" y="1954"/>
                  </a:lnTo>
                  <a:lnTo>
                    <a:pt x="65646" y="1390"/>
                  </a:lnTo>
                  <a:lnTo>
                    <a:pt x="101345" y="2101"/>
                  </a:lnTo>
                  <a:lnTo>
                    <a:pt x="120673" y="4657"/>
                  </a:lnTo>
                  <a:lnTo>
                    <a:pt x="138750" y="10148"/>
                  </a:lnTo>
                  <a:lnTo>
                    <a:pt x="155499" y="17480"/>
                  </a:lnTo>
                  <a:lnTo>
                    <a:pt x="170840" y="25558"/>
                  </a:lnTo>
                  <a:lnTo>
                    <a:pt x="170840" y="23958"/>
                  </a:lnTo>
                  <a:lnTo>
                    <a:pt x="155508" y="15927"/>
                  </a:lnTo>
                  <a:lnTo>
                    <a:pt x="138780" y="8664"/>
                  </a:lnTo>
                  <a:lnTo>
                    <a:pt x="120721" y="3234"/>
                  </a:lnTo>
                  <a:lnTo>
                    <a:pt x="101396" y="704"/>
                  </a:lnTo>
                  <a:lnTo>
                    <a:pt x="6068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395275" y="3692867"/>
              <a:ext cx="117525" cy="165163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6016383" y="3494823"/>
              <a:ext cx="277495" cy="101600"/>
            </a:xfrm>
            <a:custGeom>
              <a:avLst/>
              <a:gdLst/>
              <a:ahLst/>
              <a:cxnLst/>
              <a:rect l="l" t="t" r="r" b="b"/>
              <a:pathLst>
                <a:path w="277495" h="101600">
                  <a:moveTo>
                    <a:pt x="276898" y="0"/>
                  </a:moveTo>
                  <a:lnTo>
                    <a:pt x="275132" y="0"/>
                  </a:lnTo>
                  <a:lnTo>
                    <a:pt x="256140" y="24410"/>
                  </a:lnTo>
                  <a:lnTo>
                    <a:pt x="237923" y="49063"/>
                  </a:lnTo>
                  <a:lnTo>
                    <a:pt x="222356" y="71216"/>
                  </a:lnTo>
                  <a:lnTo>
                    <a:pt x="211315" y="88125"/>
                  </a:lnTo>
                  <a:lnTo>
                    <a:pt x="207441" y="94487"/>
                  </a:lnTo>
                  <a:lnTo>
                    <a:pt x="202196" y="98285"/>
                  </a:lnTo>
                  <a:lnTo>
                    <a:pt x="192849" y="99745"/>
                  </a:lnTo>
                  <a:lnTo>
                    <a:pt x="191338" y="99745"/>
                  </a:lnTo>
                  <a:lnTo>
                    <a:pt x="174608" y="96016"/>
                  </a:lnTo>
                  <a:lnTo>
                    <a:pt x="155932" y="86255"/>
                  </a:lnTo>
                  <a:lnTo>
                    <a:pt x="136343" y="72603"/>
                  </a:lnTo>
                  <a:lnTo>
                    <a:pt x="116878" y="57200"/>
                  </a:lnTo>
                  <a:lnTo>
                    <a:pt x="104823" y="49421"/>
                  </a:lnTo>
                  <a:lnTo>
                    <a:pt x="90827" y="43419"/>
                  </a:lnTo>
                  <a:lnTo>
                    <a:pt x="75626" y="38625"/>
                  </a:lnTo>
                  <a:lnTo>
                    <a:pt x="39795" y="28978"/>
                  </a:lnTo>
                  <a:lnTo>
                    <a:pt x="22063" y="22291"/>
                  </a:lnTo>
                  <a:lnTo>
                    <a:pt x="8650" y="13075"/>
                  </a:lnTo>
                  <a:lnTo>
                    <a:pt x="1447" y="0"/>
                  </a:lnTo>
                  <a:lnTo>
                    <a:pt x="0" y="0"/>
                  </a:lnTo>
                  <a:lnTo>
                    <a:pt x="39013" y="30209"/>
                  </a:lnTo>
                  <a:lnTo>
                    <a:pt x="75168" y="39945"/>
                  </a:lnTo>
                  <a:lnTo>
                    <a:pt x="90246" y="44691"/>
                  </a:lnTo>
                  <a:lnTo>
                    <a:pt x="104105" y="50617"/>
                  </a:lnTo>
                  <a:lnTo>
                    <a:pt x="116001" y="58280"/>
                  </a:lnTo>
                  <a:lnTo>
                    <a:pt x="135615" y="73801"/>
                  </a:lnTo>
                  <a:lnTo>
                    <a:pt x="155395" y="87555"/>
                  </a:lnTo>
                  <a:lnTo>
                    <a:pt x="174325" y="97386"/>
                  </a:lnTo>
                  <a:lnTo>
                    <a:pt x="191388" y="101142"/>
                  </a:lnTo>
                  <a:lnTo>
                    <a:pt x="194475" y="101015"/>
                  </a:lnTo>
                  <a:lnTo>
                    <a:pt x="202844" y="99580"/>
                  </a:lnTo>
                  <a:lnTo>
                    <a:pt x="208419" y="95580"/>
                  </a:lnTo>
                  <a:lnTo>
                    <a:pt x="212509" y="88861"/>
                  </a:lnTo>
                  <a:lnTo>
                    <a:pt x="223662" y="71780"/>
                  </a:lnTo>
                  <a:lnTo>
                    <a:pt x="239398" y="49393"/>
                  </a:lnTo>
                  <a:lnTo>
                    <a:pt x="257786" y="24525"/>
                  </a:lnTo>
                  <a:lnTo>
                    <a:pt x="276898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990335" y="3494823"/>
              <a:ext cx="282689" cy="139534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5990336" y="3787914"/>
              <a:ext cx="522605" cy="229870"/>
            </a:xfrm>
            <a:custGeom>
              <a:avLst/>
              <a:gdLst/>
              <a:ahLst/>
              <a:cxnLst/>
              <a:rect l="l" t="t" r="r" b="b"/>
              <a:pathLst>
                <a:path w="522604" h="229870">
                  <a:moveTo>
                    <a:pt x="250799" y="191592"/>
                  </a:moveTo>
                  <a:lnTo>
                    <a:pt x="228815" y="159054"/>
                  </a:lnTo>
                  <a:lnTo>
                    <a:pt x="188315" y="134353"/>
                  </a:lnTo>
                  <a:lnTo>
                    <a:pt x="166509" y="131597"/>
                  </a:lnTo>
                  <a:lnTo>
                    <a:pt x="155651" y="133527"/>
                  </a:lnTo>
                  <a:lnTo>
                    <a:pt x="149656" y="136499"/>
                  </a:lnTo>
                  <a:lnTo>
                    <a:pt x="147091" y="141198"/>
                  </a:lnTo>
                  <a:lnTo>
                    <a:pt x="145580" y="147243"/>
                  </a:lnTo>
                  <a:lnTo>
                    <a:pt x="146621" y="154876"/>
                  </a:lnTo>
                  <a:lnTo>
                    <a:pt x="164376" y="195618"/>
                  </a:lnTo>
                  <a:lnTo>
                    <a:pt x="190322" y="229374"/>
                  </a:lnTo>
                  <a:lnTo>
                    <a:pt x="192417" y="229374"/>
                  </a:lnTo>
                  <a:lnTo>
                    <a:pt x="181432" y="217665"/>
                  </a:lnTo>
                  <a:lnTo>
                    <a:pt x="171183" y="203746"/>
                  </a:lnTo>
                  <a:lnTo>
                    <a:pt x="151269" y="164465"/>
                  </a:lnTo>
                  <a:lnTo>
                    <a:pt x="147002" y="147612"/>
                  </a:lnTo>
                  <a:lnTo>
                    <a:pt x="148323" y="141871"/>
                  </a:lnTo>
                  <a:lnTo>
                    <a:pt x="150672" y="137566"/>
                  </a:lnTo>
                  <a:lnTo>
                    <a:pt x="156349" y="134823"/>
                  </a:lnTo>
                  <a:lnTo>
                    <a:pt x="168440" y="132676"/>
                  </a:lnTo>
                  <a:lnTo>
                    <a:pt x="171945" y="132537"/>
                  </a:lnTo>
                  <a:lnTo>
                    <a:pt x="192379" y="137388"/>
                  </a:lnTo>
                  <a:lnTo>
                    <a:pt x="228879" y="160909"/>
                  </a:lnTo>
                  <a:lnTo>
                    <a:pt x="249402" y="191706"/>
                  </a:lnTo>
                  <a:lnTo>
                    <a:pt x="249224" y="199440"/>
                  </a:lnTo>
                  <a:lnTo>
                    <a:pt x="246773" y="207911"/>
                  </a:lnTo>
                  <a:lnTo>
                    <a:pt x="242430" y="215823"/>
                  </a:lnTo>
                  <a:lnTo>
                    <a:pt x="236702" y="223024"/>
                  </a:lnTo>
                  <a:lnTo>
                    <a:pt x="230085" y="229374"/>
                  </a:lnTo>
                  <a:lnTo>
                    <a:pt x="232181" y="229374"/>
                  </a:lnTo>
                  <a:lnTo>
                    <a:pt x="238569" y="222999"/>
                  </a:lnTo>
                  <a:lnTo>
                    <a:pt x="244081" y="215823"/>
                  </a:lnTo>
                  <a:lnTo>
                    <a:pt x="248246" y="208000"/>
                  </a:lnTo>
                  <a:lnTo>
                    <a:pt x="250609" y="199644"/>
                  </a:lnTo>
                  <a:lnTo>
                    <a:pt x="250799" y="191592"/>
                  </a:lnTo>
                  <a:close/>
                </a:path>
                <a:path w="522604" h="229870">
                  <a:moveTo>
                    <a:pt x="305930" y="205333"/>
                  </a:moveTo>
                  <a:lnTo>
                    <a:pt x="292354" y="161975"/>
                  </a:lnTo>
                  <a:lnTo>
                    <a:pt x="257340" y="125984"/>
                  </a:lnTo>
                  <a:lnTo>
                    <a:pt x="220040" y="120738"/>
                  </a:lnTo>
                  <a:lnTo>
                    <a:pt x="204533" y="119634"/>
                  </a:lnTo>
                  <a:lnTo>
                    <a:pt x="187667" y="117729"/>
                  </a:lnTo>
                  <a:lnTo>
                    <a:pt x="159943" y="113118"/>
                  </a:lnTo>
                  <a:lnTo>
                    <a:pt x="149987" y="112572"/>
                  </a:lnTo>
                  <a:lnTo>
                    <a:pt x="112674" y="125818"/>
                  </a:lnTo>
                  <a:lnTo>
                    <a:pt x="103276" y="135636"/>
                  </a:lnTo>
                  <a:lnTo>
                    <a:pt x="120789" y="200507"/>
                  </a:lnTo>
                  <a:lnTo>
                    <a:pt x="150583" y="229374"/>
                  </a:lnTo>
                  <a:lnTo>
                    <a:pt x="153250" y="229374"/>
                  </a:lnTo>
                  <a:lnTo>
                    <a:pt x="142074" y="221805"/>
                  </a:lnTo>
                  <a:lnTo>
                    <a:pt x="133197" y="214210"/>
                  </a:lnTo>
                  <a:lnTo>
                    <a:pt x="108432" y="170802"/>
                  </a:lnTo>
                  <a:lnTo>
                    <a:pt x="102692" y="143002"/>
                  </a:lnTo>
                  <a:lnTo>
                    <a:pt x="104406" y="136575"/>
                  </a:lnTo>
                  <a:lnTo>
                    <a:pt x="108038" y="131254"/>
                  </a:lnTo>
                  <a:lnTo>
                    <a:pt x="113906" y="126707"/>
                  </a:lnTo>
                  <a:lnTo>
                    <a:pt x="114884" y="122224"/>
                  </a:lnTo>
                  <a:lnTo>
                    <a:pt x="121627" y="118198"/>
                  </a:lnTo>
                  <a:lnTo>
                    <a:pt x="137185" y="114604"/>
                  </a:lnTo>
                  <a:lnTo>
                    <a:pt x="143306" y="113957"/>
                  </a:lnTo>
                  <a:lnTo>
                    <a:pt x="156210" y="113957"/>
                  </a:lnTo>
                  <a:lnTo>
                    <a:pt x="163004" y="114668"/>
                  </a:lnTo>
                  <a:lnTo>
                    <a:pt x="169697" y="116052"/>
                  </a:lnTo>
                  <a:lnTo>
                    <a:pt x="187464" y="119113"/>
                  </a:lnTo>
                  <a:lnTo>
                    <a:pt x="204381" y="121018"/>
                  </a:lnTo>
                  <a:lnTo>
                    <a:pt x="219938" y="122123"/>
                  </a:lnTo>
                  <a:lnTo>
                    <a:pt x="244119" y="123278"/>
                  </a:lnTo>
                  <a:lnTo>
                    <a:pt x="256882" y="127304"/>
                  </a:lnTo>
                  <a:lnTo>
                    <a:pt x="291160" y="162699"/>
                  </a:lnTo>
                  <a:lnTo>
                    <a:pt x="304546" y="205295"/>
                  </a:lnTo>
                  <a:lnTo>
                    <a:pt x="303060" y="218401"/>
                  </a:lnTo>
                  <a:lnTo>
                    <a:pt x="302158" y="222186"/>
                  </a:lnTo>
                  <a:lnTo>
                    <a:pt x="300837" y="225869"/>
                  </a:lnTo>
                  <a:lnTo>
                    <a:pt x="299161" y="229374"/>
                  </a:lnTo>
                  <a:lnTo>
                    <a:pt x="300723" y="229374"/>
                  </a:lnTo>
                  <a:lnTo>
                    <a:pt x="302310" y="225958"/>
                  </a:lnTo>
                  <a:lnTo>
                    <a:pt x="303542" y="222389"/>
                  </a:lnTo>
                  <a:lnTo>
                    <a:pt x="304406" y="218719"/>
                  </a:lnTo>
                  <a:lnTo>
                    <a:pt x="305930" y="205333"/>
                  </a:lnTo>
                  <a:close/>
                </a:path>
                <a:path w="522604" h="229870">
                  <a:moveTo>
                    <a:pt x="363829" y="224663"/>
                  </a:moveTo>
                  <a:lnTo>
                    <a:pt x="354368" y="174332"/>
                  </a:lnTo>
                  <a:lnTo>
                    <a:pt x="329463" y="130644"/>
                  </a:lnTo>
                  <a:lnTo>
                    <a:pt x="301536" y="102730"/>
                  </a:lnTo>
                  <a:lnTo>
                    <a:pt x="269367" y="92341"/>
                  </a:lnTo>
                  <a:lnTo>
                    <a:pt x="251968" y="95021"/>
                  </a:lnTo>
                  <a:lnTo>
                    <a:pt x="223799" y="97561"/>
                  </a:lnTo>
                  <a:lnTo>
                    <a:pt x="188061" y="97815"/>
                  </a:lnTo>
                  <a:lnTo>
                    <a:pt x="147955" y="93649"/>
                  </a:lnTo>
                  <a:lnTo>
                    <a:pt x="131800" y="91782"/>
                  </a:lnTo>
                  <a:lnTo>
                    <a:pt x="117525" y="91592"/>
                  </a:lnTo>
                  <a:lnTo>
                    <a:pt x="76149" y="100330"/>
                  </a:lnTo>
                  <a:lnTo>
                    <a:pt x="58432" y="116471"/>
                  </a:lnTo>
                  <a:lnTo>
                    <a:pt x="59194" y="120142"/>
                  </a:lnTo>
                  <a:lnTo>
                    <a:pt x="56362" y="127635"/>
                  </a:lnTo>
                  <a:lnTo>
                    <a:pt x="55079" y="136105"/>
                  </a:lnTo>
                  <a:lnTo>
                    <a:pt x="55333" y="145618"/>
                  </a:lnTo>
                  <a:lnTo>
                    <a:pt x="57124" y="156235"/>
                  </a:lnTo>
                  <a:lnTo>
                    <a:pt x="76060" y="204444"/>
                  </a:lnTo>
                  <a:lnTo>
                    <a:pt x="90106" y="229374"/>
                  </a:lnTo>
                  <a:lnTo>
                    <a:pt x="91859" y="229374"/>
                  </a:lnTo>
                  <a:lnTo>
                    <a:pt x="89128" y="225564"/>
                  </a:lnTo>
                  <a:lnTo>
                    <a:pt x="88125" y="223786"/>
                  </a:lnTo>
                  <a:lnTo>
                    <a:pt x="68821" y="185966"/>
                  </a:lnTo>
                  <a:lnTo>
                    <a:pt x="56718" y="145478"/>
                  </a:lnTo>
                  <a:lnTo>
                    <a:pt x="56476" y="136131"/>
                  </a:lnTo>
                  <a:lnTo>
                    <a:pt x="57746" y="127850"/>
                  </a:lnTo>
                  <a:lnTo>
                    <a:pt x="60680" y="120332"/>
                  </a:lnTo>
                  <a:lnTo>
                    <a:pt x="59842" y="116801"/>
                  </a:lnTo>
                  <a:lnTo>
                    <a:pt x="103428" y="94246"/>
                  </a:lnTo>
                  <a:lnTo>
                    <a:pt x="122758" y="92913"/>
                  </a:lnTo>
                  <a:lnTo>
                    <a:pt x="130759" y="92913"/>
                  </a:lnTo>
                  <a:lnTo>
                    <a:pt x="139153" y="93573"/>
                  </a:lnTo>
                  <a:lnTo>
                    <a:pt x="147726" y="95021"/>
                  </a:lnTo>
                  <a:lnTo>
                    <a:pt x="187998" y="99212"/>
                  </a:lnTo>
                  <a:lnTo>
                    <a:pt x="223875" y="98945"/>
                  </a:lnTo>
                  <a:lnTo>
                    <a:pt x="252158" y="96405"/>
                  </a:lnTo>
                  <a:lnTo>
                    <a:pt x="269621" y="93713"/>
                  </a:lnTo>
                  <a:lnTo>
                    <a:pt x="280339" y="93992"/>
                  </a:lnTo>
                  <a:lnTo>
                    <a:pt x="319125" y="120510"/>
                  </a:lnTo>
                  <a:lnTo>
                    <a:pt x="344258" y="156083"/>
                  </a:lnTo>
                  <a:lnTo>
                    <a:pt x="359029" y="192506"/>
                  </a:lnTo>
                  <a:lnTo>
                    <a:pt x="362432" y="224561"/>
                  </a:lnTo>
                  <a:lnTo>
                    <a:pt x="361861" y="229374"/>
                  </a:lnTo>
                  <a:lnTo>
                    <a:pt x="363283" y="229374"/>
                  </a:lnTo>
                  <a:lnTo>
                    <a:pt x="363829" y="224663"/>
                  </a:lnTo>
                  <a:close/>
                </a:path>
                <a:path w="522604" h="229870">
                  <a:moveTo>
                    <a:pt x="423303" y="229374"/>
                  </a:moveTo>
                  <a:lnTo>
                    <a:pt x="409003" y="172085"/>
                  </a:lnTo>
                  <a:lnTo>
                    <a:pt x="388594" y="130606"/>
                  </a:lnTo>
                  <a:lnTo>
                    <a:pt x="363867" y="97485"/>
                  </a:lnTo>
                  <a:lnTo>
                    <a:pt x="334759" y="72161"/>
                  </a:lnTo>
                  <a:lnTo>
                    <a:pt x="306705" y="61544"/>
                  </a:lnTo>
                  <a:lnTo>
                    <a:pt x="294614" y="62801"/>
                  </a:lnTo>
                  <a:lnTo>
                    <a:pt x="266382" y="69697"/>
                  </a:lnTo>
                  <a:lnTo>
                    <a:pt x="226720" y="75285"/>
                  </a:lnTo>
                  <a:lnTo>
                    <a:pt x="178828" y="77089"/>
                  </a:lnTo>
                  <a:lnTo>
                    <a:pt x="125958" y="72618"/>
                  </a:lnTo>
                  <a:lnTo>
                    <a:pt x="107200" y="70624"/>
                  </a:lnTo>
                  <a:lnTo>
                    <a:pt x="88480" y="70358"/>
                  </a:lnTo>
                  <a:lnTo>
                    <a:pt x="38608" y="79235"/>
                  </a:lnTo>
                  <a:lnTo>
                    <a:pt x="4940" y="103085"/>
                  </a:lnTo>
                  <a:lnTo>
                    <a:pt x="3733" y="108927"/>
                  </a:lnTo>
                  <a:lnTo>
                    <a:pt x="5892" y="114363"/>
                  </a:lnTo>
                  <a:lnTo>
                    <a:pt x="6261" y="124218"/>
                  </a:lnTo>
                  <a:lnTo>
                    <a:pt x="17868" y="177139"/>
                  </a:lnTo>
                  <a:lnTo>
                    <a:pt x="42087" y="229374"/>
                  </a:lnTo>
                  <a:lnTo>
                    <a:pt x="43675" y="229374"/>
                  </a:lnTo>
                  <a:lnTo>
                    <a:pt x="33972" y="210845"/>
                  </a:lnTo>
                  <a:lnTo>
                    <a:pt x="25844" y="193357"/>
                  </a:lnTo>
                  <a:lnTo>
                    <a:pt x="10642" y="147027"/>
                  </a:lnTo>
                  <a:lnTo>
                    <a:pt x="7239" y="113957"/>
                  </a:lnTo>
                  <a:lnTo>
                    <a:pt x="5207" y="108978"/>
                  </a:lnTo>
                  <a:lnTo>
                    <a:pt x="39154" y="80518"/>
                  </a:lnTo>
                  <a:lnTo>
                    <a:pt x="84175" y="71945"/>
                  </a:lnTo>
                  <a:lnTo>
                    <a:pt x="95021" y="71640"/>
                  </a:lnTo>
                  <a:lnTo>
                    <a:pt x="102692" y="71793"/>
                  </a:lnTo>
                  <a:lnTo>
                    <a:pt x="110401" y="72237"/>
                  </a:lnTo>
                  <a:lnTo>
                    <a:pt x="118084" y="72974"/>
                  </a:lnTo>
                  <a:lnTo>
                    <a:pt x="125742" y="73990"/>
                  </a:lnTo>
                  <a:lnTo>
                    <a:pt x="178803" y="78486"/>
                  </a:lnTo>
                  <a:lnTo>
                    <a:pt x="226872" y="76669"/>
                  </a:lnTo>
                  <a:lnTo>
                    <a:pt x="266687" y="71056"/>
                  </a:lnTo>
                  <a:lnTo>
                    <a:pt x="295033" y="64135"/>
                  </a:lnTo>
                  <a:lnTo>
                    <a:pt x="306768" y="62928"/>
                  </a:lnTo>
                  <a:lnTo>
                    <a:pt x="349110" y="84836"/>
                  </a:lnTo>
                  <a:lnTo>
                    <a:pt x="375767" y="114134"/>
                  </a:lnTo>
                  <a:lnTo>
                    <a:pt x="397357" y="149491"/>
                  </a:lnTo>
                  <a:lnTo>
                    <a:pt x="415188" y="193446"/>
                  </a:lnTo>
                  <a:lnTo>
                    <a:pt x="421906" y="229374"/>
                  </a:lnTo>
                  <a:lnTo>
                    <a:pt x="423303" y="229374"/>
                  </a:lnTo>
                  <a:close/>
                </a:path>
                <a:path w="522604" h="229870">
                  <a:moveTo>
                    <a:pt x="482041" y="229374"/>
                  </a:moveTo>
                  <a:lnTo>
                    <a:pt x="465048" y="173253"/>
                  </a:lnTo>
                  <a:lnTo>
                    <a:pt x="439318" y="118452"/>
                  </a:lnTo>
                  <a:lnTo>
                    <a:pt x="407860" y="75399"/>
                  </a:lnTo>
                  <a:lnTo>
                    <a:pt x="370420" y="43103"/>
                  </a:lnTo>
                  <a:lnTo>
                    <a:pt x="335000" y="30746"/>
                  </a:lnTo>
                  <a:lnTo>
                    <a:pt x="319900" y="33261"/>
                  </a:lnTo>
                  <a:lnTo>
                    <a:pt x="301409" y="39509"/>
                  </a:lnTo>
                  <a:lnTo>
                    <a:pt x="279908" y="45008"/>
                  </a:lnTo>
                  <a:lnTo>
                    <a:pt x="256171" y="49606"/>
                  </a:lnTo>
                  <a:lnTo>
                    <a:pt x="230974" y="53124"/>
                  </a:lnTo>
                  <a:lnTo>
                    <a:pt x="198691" y="55778"/>
                  </a:lnTo>
                  <a:lnTo>
                    <a:pt x="166471" y="56388"/>
                  </a:lnTo>
                  <a:lnTo>
                    <a:pt x="134734" y="54991"/>
                  </a:lnTo>
                  <a:lnTo>
                    <a:pt x="103949" y="51574"/>
                  </a:lnTo>
                  <a:lnTo>
                    <a:pt x="75260" y="48971"/>
                  </a:lnTo>
                  <a:lnTo>
                    <a:pt x="28854" y="51777"/>
                  </a:lnTo>
                  <a:lnTo>
                    <a:pt x="0" y="58699"/>
                  </a:lnTo>
                  <a:lnTo>
                    <a:pt x="0" y="60159"/>
                  </a:lnTo>
                  <a:lnTo>
                    <a:pt x="7962" y="57683"/>
                  </a:lnTo>
                  <a:lnTo>
                    <a:pt x="22961" y="54241"/>
                  </a:lnTo>
                  <a:lnTo>
                    <a:pt x="35648" y="52197"/>
                  </a:lnTo>
                  <a:lnTo>
                    <a:pt x="50152" y="50761"/>
                  </a:lnTo>
                  <a:lnTo>
                    <a:pt x="66395" y="50215"/>
                  </a:lnTo>
                  <a:lnTo>
                    <a:pt x="75158" y="50380"/>
                  </a:lnTo>
                  <a:lnTo>
                    <a:pt x="84302" y="50863"/>
                  </a:lnTo>
                  <a:lnTo>
                    <a:pt x="93840" y="51714"/>
                  </a:lnTo>
                  <a:lnTo>
                    <a:pt x="134632" y="56388"/>
                  </a:lnTo>
                  <a:lnTo>
                    <a:pt x="166446" y="57797"/>
                  </a:lnTo>
                  <a:lnTo>
                    <a:pt x="231140" y="54508"/>
                  </a:lnTo>
                  <a:lnTo>
                    <a:pt x="280238" y="46367"/>
                  </a:lnTo>
                  <a:lnTo>
                    <a:pt x="320408" y="34569"/>
                  </a:lnTo>
                  <a:lnTo>
                    <a:pt x="353199" y="36042"/>
                  </a:lnTo>
                  <a:lnTo>
                    <a:pt x="389267" y="59042"/>
                  </a:lnTo>
                  <a:lnTo>
                    <a:pt x="423418" y="96888"/>
                  </a:lnTo>
                  <a:lnTo>
                    <a:pt x="450469" y="142875"/>
                  </a:lnTo>
                  <a:lnTo>
                    <a:pt x="468591" y="186245"/>
                  </a:lnTo>
                  <a:lnTo>
                    <a:pt x="480568" y="229374"/>
                  </a:lnTo>
                  <a:lnTo>
                    <a:pt x="482041" y="229374"/>
                  </a:lnTo>
                  <a:close/>
                </a:path>
                <a:path w="522604" h="229870">
                  <a:moveTo>
                    <a:pt x="522452" y="177457"/>
                  </a:moveTo>
                  <a:lnTo>
                    <a:pt x="504863" y="135724"/>
                  </a:lnTo>
                  <a:lnTo>
                    <a:pt x="482168" y="93154"/>
                  </a:lnTo>
                  <a:lnTo>
                    <a:pt x="453059" y="54470"/>
                  </a:lnTo>
                  <a:lnTo>
                    <a:pt x="420535" y="23926"/>
                  </a:lnTo>
                  <a:lnTo>
                    <a:pt x="376478" y="1485"/>
                  </a:lnTo>
                  <a:lnTo>
                    <a:pt x="365252" y="0"/>
                  </a:lnTo>
                  <a:lnTo>
                    <a:pt x="354812" y="749"/>
                  </a:lnTo>
                  <a:lnTo>
                    <a:pt x="345186" y="3721"/>
                  </a:lnTo>
                  <a:lnTo>
                    <a:pt x="323215" y="12090"/>
                  </a:lnTo>
                  <a:lnTo>
                    <a:pt x="297281" y="19545"/>
                  </a:lnTo>
                  <a:lnTo>
                    <a:pt x="268312" y="25857"/>
                  </a:lnTo>
                  <a:lnTo>
                    <a:pt x="237274" y="30772"/>
                  </a:lnTo>
                  <a:lnTo>
                    <a:pt x="197967" y="34594"/>
                  </a:lnTo>
                  <a:lnTo>
                    <a:pt x="158623" y="35826"/>
                  </a:lnTo>
                  <a:lnTo>
                    <a:pt x="119761" y="34480"/>
                  </a:lnTo>
                  <a:lnTo>
                    <a:pt x="60388" y="28295"/>
                  </a:lnTo>
                  <a:lnTo>
                    <a:pt x="39433" y="27546"/>
                  </a:lnTo>
                  <a:lnTo>
                    <a:pt x="19240" y="28206"/>
                  </a:lnTo>
                  <a:lnTo>
                    <a:pt x="0" y="30124"/>
                  </a:lnTo>
                  <a:lnTo>
                    <a:pt x="0" y="31508"/>
                  </a:lnTo>
                  <a:lnTo>
                    <a:pt x="19177" y="29591"/>
                  </a:lnTo>
                  <a:lnTo>
                    <a:pt x="39319" y="28930"/>
                  </a:lnTo>
                  <a:lnTo>
                    <a:pt x="60236" y="29679"/>
                  </a:lnTo>
                  <a:lnTo>
                    <a:pt x="119672" y="35877"/>
                  </a:lnTo>
                  <a:lnTo>
                    <a:pt x="158623" y="37236"/>
                  </a:lnTo>
                  <a:lnTo>
                    <a:pt x="198056" y="35991"/>
                  </a:lnTo>
                  <a:lnTo>
                    <a:pt x="237451" y="32156"/>
                  </a:lnTo>
                  <a:lnTo>
                    <a:pt x="297662" y="20891"/>
                  </a:lnTo>
                  <a:lnTo>
                    <a:pt x="345757" y="4991"/>
                  </a:lnTo>
                  <a:lnTo>
                    <a:pt x="355117" y="2108"/>
                  </a:lnTo>
                  <a:lnTo>
                    <a:pt x="403567" y="14160"/>
                  </a:lnTo>
                  <a:lnTo>
                    <a:pt x="436003" y="38925"/>
                  </a:lnTo>
                  <a:lnTo>
                    <a:pt x="467144" y="73926"/>
                  </a:lnTo>
                  <a:lnTo>
                    <a:pt x="493242" y="114858"/>
                  </a:lnTo>
                  <a:lnTo>
                    <a:pt x="518058" y="170370"/>
                  </a:lnTo>
                  <a:lnTo>
                    <a:pt x="522452" y="181229"/>
                  </a:lnTo>
                  <a:lnTo>
                    <a:pt x="522452" y="17745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6039078" y="3543566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14909" y="416509"/>
                  </a:moveTo>
                  <a:lnTo>
                    <a:pt x="7962" y="416509"/>
                  </a:lnTo>
                  <a:lnTo>
                    <a:pt x="7962" y="409549"/>
                  </a:lnTo>
                  <a:lnTo>
                    <a:pt x="6946" y="409549"/>
                  </a:lnTo>
                  <a:lnTo>
                    <a:pt x="6946" y="416509"/>
                  </a:lnTo>
                  <a:lnTo>
                    <a:pt x="0" y="416509"/>
                  </a:lnTo>
                  <a:lnTo>
                    <a:pt x="0" y="417512"/>
                  </a:lnTo>
                  <a:lnTo>
                    <a:pt x="6946" y="417512"/>
                  </a:lnTo>
                  <a:lnTo>
                    <a:pt x="6946" y="424472"/>
                  </a:lnTo>
                  <a:lnTo>
                    <a:pt x="7962" y="424472"/>
                  </a:lnTo>
                  <a:lnTo>
                    <a:pt x="7962" y="417512"/>
                  </a:lnTo>
                  <a:lnTo>
                    <a:pt x="14909" y="417512"/>
                  </a:lnTo>
                  <a:lnTo>
                    <a:pt x="14909" y="416509"/>
                  </a:lnTo>
                  <a:close/>
                </a:path>
                <a:path w="425450" h="425450">
                  <a:moveTo>
                    <a:pt x="14909" y="314109"/>
                  </a:moveTo>
                  <a:lnTo>
                    <a:pt x="7962" y="314109"/>
                  </a:lnTo>
                  <a:lnTo>
                    <a:pt x="7962" y="307174"/>
                  </a:lnTo>
                  <a:lnTo>
                    <a:pt x="6946" y="307174"/>
                  </a:lnTo>
                  <a:lnTo>
                    <a:pt x="6946" y="314109"/>
                  </a:lnTo>
                  <a:lnTo>
                    <a:pt x="0" y="314109"/>
                  </a:lnTo>
                  <a:lnTo>
                    <a:pt x="0" y="315125"/>
                  </a:lnTo>
                  <a:lnTo>
                    <a:pt x="6946" y="315125"/>
                  </a:lnTo>
                  <a:lnTo>
                    <a:pt x="6946" y="322072"/>
                  </a:lnTo>
                  <a:lnTo>
                    <a:pt x="7962" y="322072"/>
                  </a:lnTo>
                  <a:lnTo>
                    <a:pt x="7962" y="315125"/>
                  </a:lnTo>
                  <a:lnTo>
                    <a:pt x="14909" y="315125"/>
                  </a:lnTo>
                  <a:lnTo>
                    <a:pt x="14909" y="314109"/>
                  </a:lnTo>
                  <a:close/>
                </a:path>
                <a:path w="425450" h="425450">
                  <a:moveTo>
                    <a:pt x="14909" y="109334"/>
                  </a:moveTo>
                  <a:lnTo>
                    <a:pt x="7962" y="109334"/>
                  </a:lnTo>
                  <a:lnTo>
                    <a:pt x="7962" y="102387"/>
                  </a:lnTo>
                  <a:lnTo>
                    <a:pt x="6946" y="102387"/>
                  </a:lnTo>
                  <a:lnTo>
                    <a:pt x="6946" y="109334"/>
                  </a:lnTo>
                  <a:lnTo>
                    <a:pt x="0" y="109334"/>
                  </a:lnTo>
                  <a:lnTo>
                    <a:pt x="0" y="110350"/>
                  </a:lnTo>
                  <a:lnTo>
                    <a:pt x="6946" y="110350"/>
                  </a:lnTo>
                  <a:lnTo>
                    <a:pt x="6946" y="117297"/>
                  </a:lnTo>
                  <a:lnTo>
                    <a:pt x="7962" y="117297"/>
                  </a:lnTo>
                  <a:lnTo>
                    <a:pt x="7962" y="110350"/>
                  </a:lnTo>
                  <a:lnTo>
                    <a:pt x="14909" y="110350"/>
                  </a:lnTo>
                  <a:lnTo>
                    <a:pt x="14909" y="109334"/>
                  </a:lnTo>
                  <a:close/>
                </a:path>
                <a:path w="425450" h="425450">
                  <a:moveTo>
                    <a:pt x="14909" y="6946"/>
                  </a:moveTo>
                  <a:lnTo>
                    <a:pt x="7962" y="6946"/>
                  </a:lnTo>
                  <a:lnTo>
                    <a:pt x="7962" y="0"/>
                  </a:lnTo>
                  <a:lnTo>
                    <a:pt x="6946" y="0"/>
                  </a:lnTo>
                  <a:lnTo>
                    <a:pt x="6946" y="6946"/>
                  </a:lnTo>
                  <a:lnTo>
                    <a:pt x="0" y="6946"/>
                  </a:lnTo>
                  <a:lnTo>
                    <a:pt x="0" y="7962"/>
                  </a:lnTo>
                  <a:lnTo>
                    <a:pt x="6946" y="7962"/>
                  </a:lnTo>
                  <a:lnTo>
                    <a:pt x="6946" y="14897"/>
                  </a:lnTo>
                  <a:lnTo>
                    <a:pt x="7962" y="14897"/>
                  </a:lnTo>
                  <a:lnTo>
                    <a:pt x="7962" y="7962"/>
                  </a:lnTo>
                  <a:lnTo>
                    <a:pt x="14909" y="7962"/>
                  </a:lnTo>
                  <a:lnTo>
                    <a:pt x="14909" y="6946"/>
                  </a:lnTo>
                  <a:close/>
                </a:path>
                <a:path w="425450" h="425450">
                  <a:moveTo>
                    <a:pt x="15417" y="211721"/>
                  </a:moveTo>
                  <a:lnTo>
                    <a:pt x="8470" y="211721"/>
                  </a:lnTo>
                  <a:lnTo>
                    <a:pt x="8470" y="204774"/>
                  </a:lnTo>
                  <a:lnTo>
                    <a:pt x="7454" y="204774"/>
                  </a:lnTo>
                  <a:lnTo>
                    <a:pt x="7454" y="211721"/>
                  </a:lnTo>
                  <a:lnTo>
                    <a:pt x="508" y="211721"/>
                  </a:lnTo>
                  <a:lnTo>
                    <a:pt x="508" y="212737"/>
                  </a:lnTo>
                  <a:lnTo>
                    <a:pt x="7454" y="212737"/>
                  </a:lnTo>
                  <a:lnTo>
                    <a:pt x="7454" y="219684"/>
                  </a:lnTo>
                  <a:lnTo>
                    <a:pt x="8470" y="219684"/>
                  </a:lnTo>
                  <a:lnTo>
                    <a:pt x="8470" y="212737"/>
                  </a:lnTo>
                  <a:lnTo>
                    <a:pt x="15417" y="212737"/>
                  </a:lnTo>
                  <a:lnTo>
                    <a:pt x="15417" y="211721"/>
                  </a:lnTo>
                  <a:close/>
                </a:path>
                <a:path w="425450" h="425450">
                  <a:moveTo>
                    <a:pt x="117297" y="416509"/>
                  </a:moveTo>
                  <a:lnTo>
                    <a:pt x="110350" y="416509"/>
                  </a:lnTo>
                  <a:lnTo>
                    <a:pt x="110350" y="409549"/>
                  </a:lnTo>
                  <a:lnTo>
                    <a:pt x="109334" y="409549"/>
                  </a:lnTo>
                  <a:lnTo>
                    <a:pt x="109334" y="416509"/>
                  </a:lnTo>
                  <a:lnTo>
                    <a:pt x="102387" y="416509"/>
                  </a:lnTo>
                  <a:lnTo>
                    <a:pt x="102387" y="417512"/>
                  </a:lnTo>
                  <a:lnTo>
                    <a:pt x="109334" y="417512"/>
                  </a:lnTo>
                  <a:lnTo>
                    <a:pt x="109334" y="424472"/>
                  </a:lnTo>
                  <a:lnTo>
                    <a:pt x="110350" y="424472"/>
                  </a:lnTo>
                  <a:lnTo>
                    <a:pt x="110350" y="417512"/>
                  </a:lnTo>
                  <a:lnTo>
                    <a:pt x="117297" y="417512"/>
                  </a:lnTo>
                  <a:lnTo>
                    <a:pt x="117297" y="416509"/>
                  </a:lnTo>
                  <a:close/>
                </a:path>
                <a:path w="425450" h="425450">
                  <a:moveTo>
                    <a:pt x="117297" y="314109"/>
                  </a:moveTo>
                  <a:lnTo>
                    <a:pt x="110350" y="314109"/>
                  </a:lnTo>
                  <a:lnTo>
                    <a:pt x="110350" y="307174"/>
                  </a:lnTo>
                  <a:lnTo>
                    <a:pt x="109334" y="307174"/>
                  </a:lnTo>
                  <a:lnTo>
                    <a:pt x="109334" y="314109"/>
                  </a:lnTo>
                  <a:lnTo>
                    <a:pt x="102387" y="314109"/>
                  </a:lnTo>
                  <a:lnTo>
                    <a:pt x="102387" y="315125"/>
                  </a:lnTo>
                  <a:lnTo>
                    <a:pt x="109334" y="315125"/>
                  </a:lnTo>
                  <a:lnTo>
                    <a:pt x="109334" y="322072"/>
                  </a:lnTo>
                  <a:lnTo>
                    <a:pt x="110350" y="322072"/>
                  </a:lnTo>
                  <a:lnTo>
                    <a:pt x="110350" y="315125"/>
                  </a:lnTo>
                  <a:lnTo>
                    <a:pt x="117297" y="315125"/>
                  </a:lnTo>
                  <a:lnTo>
                    <a:pt x="117297" y="314109"/>
                  </a:lnTo>
                  <a:close/>
                </a:path>
                <a:path w="425450" h="425450">
                  <a:moveTo>
                    <a:pt x="117297" y="109334"/>
                  </a:moveTo>
                  <a:lnTo>
                    <a:pt x="110350" y="109334"/>
                  </a:lnTo>
                  <a:lnTo>
                    <a:pt x="110350" y="102387"/>
                  </a:lnTo>
                  <a:lnTo>
                    <a:pt x="109334" y="102387"/>
                  </a:lnTo>
                  <a:lnTo>
                    <a:pt x="109334" y="109334"/>
                  </a:lnTo>
                  <a:lnTo>
                    <a:pt x="102387" y="109334"/>
                  </a:lnTo>
                  <a:lnTo>
                    <a:pt x="102387" y="110350"/>
                  </a:lnTo>
                  <a:lnTo>
                    <a:pt x="109334" y="110350"/>
                  </a:lnTo>
                  <a:lnTo>
                    <a:pt x="109334" y="117297"/>
                  </a:lnTo>
                  <a:lnTo>
                    <a:pt x="110350" y="117297"/>
                  </a:lnTo>
                  <a:lnTo>
                    <a:pt x="110350" y="110350"/>
                  </a:lnTo>
                  <a:lnTo>
                    <a:pt x="117297" y="110350"/>
                  </a:lnTo>
                  <a:lnTo>
                    <a:pt x="117297" y="109334"/>
                  </a:lnTo>
                  <a:close/>
                </a:path>
                <a:path w="425450" h="425450">
                  <a:moveTo>
                    <a:pt x="117297" y="6946"/>
                  </a:moveTo>
                  <a:lnTo>
                    <a:pt x="110350" y="6946"/>
                  </a:lnTo>
                  <a:lnTo>
                    <a:pt x="110350" y="0"/>
                  </a:lnTo>
                  <a:lnTo>
                    <a:pt x="109334" y="0"/>
                  </a:lnTo>
                  <a:lnTo>
                    <a:pt x="109334" y="6946"/>
                  </a:lnTo>
                  <a:lnTo>
                    <a:pt x="102387" y="6946"/>
                  </a:lnTo>
                  <a:lnTo>
                    <a:pt x="102387" y="7962"/>
                  </a:lnTo>
                  <a:lnTo>
                    <a:pt x="109334" y="7962"/>
                  </a:lnTo>
                  <a:lnTo>
                    <a:pt x="109334" y="14897"/>
                  </a:lnTo>
                  <a:lnTo>
                    <a:pt x="110350" y="14897"/>
                  </a:lnTo>
                  <a:lnTo>
                    <a:pt x="110350" y="7962"/>
                  </a:lnTo>
                  <a:lnTo>
                    <a:pt x="117297" y="7962"/>
                  </a:lnTo>
                  <a:lnTo>
                    <a:pt x="117297" y="6946"/>
                  </a:lnTo>
                  <a:close/>
                </a:path>
                <a:path w="425450" h="425450">
                  <a:moveTo>
                    <a:pt x="117805" y="211721"/>
                  </a:moveTo>
                  <a:lnTo>
                    <a:pt x="110858" y="211721"/>
                  </a:lnTo>
                  <a:lnTo>
                    <a:pt x="110858" y="204774"/>
                  </a:lnTo>
                  <a:lnTo>
                    <a:pt x="109842" y="204774"/>
                  </a:lnTo>
                  <a:lnTo>
                    <a:pt x="109842" y="211721"/>
                  </a:lnTo>
                  <a:lnTo>
                    <a:pt x="102895" y="211721"/>
                  </a:lnTo>
                  <a:lnTo>
                    <a:pt x="102895" y="212737"/>
                  </a:lnTo>
                  <a:lnTo>
                    <a:pt x="109842" y="212737"/>
                  </a:lnTo>
                  <a:lnTo>
                    <a:pt x="109842" y="219684"/>
                  </a:lnTo>
                  <a:lnTo>
                    <a:pt x="110858" y="219684"/>
                  </a:lnTo>
                  <a:lnTo>
                    <a:pt x="110858" y="212737"/>
                  </a:lnTo>
                  <a:lnTo>
                    <a:pt x="117805" y="212737"/>
                  </a:lnTo>
                  <a:lnTo>
                    <a:pt x="117805" y="211721"/>
                  </a:lnTo>
                  <a:close/>
                </a:path>
                <a:path w="425450" h="425450">
                  <a:moveTo>
                    <a:pt x="220192" y="416509"/>
                  </a:moveTo>
                  <a:lnTo>
                    <a:pt x="213245" y="416509"/>
                  </a:lnTo>
                  <a:lnTo>
                    <a:pt x="213245" y="409549"/>
                  </a:lnTo>
                  <a:lnTo>
                    <a:pt x="212229" y="409549"/>
                  </a:lnTo>
                  <a:lnTo>
                    <a:pt x="212229" y="416509"/>
                  </a:lnTo>
                  <a:lnTo>
                    <a:pt x="205282" y="416509"/>
                  </a:lnTo>
                  <a:lnTo>
                    <a:pt x="205282" y="417512"/>
                  </a:lnTo>
                  <a:lnTo>
                    <a:pt x="212229" y="417512"/>
                  </a:lnTo>
                  <a:lnTo>
                    <a:pt x="212229" y="424472"/>
                  </a:lnTo>
                  <a:lnTo>
                    <a:pt x="213245" y="424472"/>
                  </a:lnTo>
                  <a:lnTo>
                    <a:pt x="213245" y="417512"/>
                  </a:lnTo>
                  <a:lnTo>
                    <a:pt x="220192" y="417512"/>
                  </a:lnTo>
                  <a:lnTo>
                    <a:pt x="220192" y="416509"/>
                  </a:lnTo>
                  <a:close/>
                </a:path>
                <a:path w="425450" h="425450">
                  <a:moveTo>
                    <a:pt x="220192" y="314109"/>
                  </a:moveTo>
                  <a:lnTo>
                    <a:pt x="213245" y="314109"/>
                  </a:lnTo>
                  <a:lnTo>
                    <a:pt x="213245" y="307174"/>
                  </a:lnTo>
                  <a:lnTo>
                    <a:pt x="212229" y="307174"/>
                  </a:lnTo>
                  <a:lnTo>
                    <a:pt x="212229" y="314109"/>
                  </a:lnTo>
                  <a:lnTo>
                    <a:pt x="205282" y="314109"/>
                  </a:lnTo>
                  <a:lnTo>
                    <a:pt x="205282" y="315125"/>
                  </a:lnTo>
                  <a:lnTo>
                    <a:pt x="212229" y="315125"/>
                  </a:lnTo>
                  <a:lnTo>
                    <a:pt x="212229" y="322072"/>
                  </a:lnTo>
                  <a:lnTo>
                    <a:pt x="213245" y="322072"/>
                  </a:lnTo>
                  <a:lnTo>
                    <a:pt x="213245" y="315125"/>
                  </a:lnTo>
                  <a:lnTo>
                    <a:pt x="220192" y="315125"/>
                  </a:lnTo>
                  <a:lnTo>
                    <a:pt x="220192" y="314109"/>
                  </a:lnTo>
                  <a:close/>
                </a:path>
                <a:path w="425450" h="425450">
                  <a:moveTo>
                    <a:pt x="220192" y="211721"/>
                  </a:moveTo>
                  <a:lnTo>
                    <a:pt x="213245" y="211721"/>
                  </a:lnTo>
                  <a:lnTo>
                    <a:pt x="213245" y="204774"/>
                  </a:lnTo>
                  <a:lnTo>
                    <a:pt x="212229" y="204774"/>
                  </a:lnTo>
                  <a:lnTo>
                    <a:pt x="212229" y="211721"/>
                  </a:lnTo>
                  <a:lnTo>
                    <a:pt x="205282" y="211721"/>
                  </a:lnTo>
                  <a:lnTo>
                    <a:pt x="205282" y="212737"/>
                  </a:lnTo>
                  <a:lnTo>
                    <a:pt x="212229" y="212737"/>
                  </a:lnTo>
                  <a:lnTo>
                    <a:pt x="212229" y="219684"/>
                  </a:lnTo>
                  <a:lnTo>
                    <a:pt x="213245" y="219684"/>
                  </a:lnTo>
                  <a:lnTo>
                    <a:pt x="213245" y="212737"/>
                  </a:lnTo>
                  <a:lnTo>
                    <a:pt x="220192" y="212737"/>
                  </a:lnTo>
                  <a:lnTo>
                    <a:pt x="220192" y="211721"/>
                  </a:lnTo>
                  <a:close/>
                </a:path>
                <a:path w="425450" h="425450">
                  <a:moveTo>
                    <a:pt x="220192" y="109334"/>
                  </a:moveTo>
                  <a:lnTo>
                    <a:pt x="213245" y="109334"/>
                  </a:lnTo>
                  <a:lnTo>
                    <a:pt x="213245" y="102387"/>
                  </a:lnTo>
                  <a:lnTo>
                    <a:pt x="212229" y="102387"/>
                  </a:lnTo>
                  <a:lnTo>
                    <a:pt x="212229" y="109334"/>
                  </a:lnTo>
                  <a:lnTo>
                    <a:pt x="205282" y="109334"/>
                  </a:lnTo>
                  <a:lnTo>
                    <a:pt x="205282" y="110350"/>
                  </a:lnTo>
                  <a:lnTo>
                    <a:pt x="212229" y="110350"/>
                  </a:lnTo>
                  <a:lnTo>
                    <a:pt x="212229" y="117297"/>
                  </a:lnTo>
                  <a:lnTo>
                    <a:pt x="213245" y="117297"/>
                  </a:lnTo>
                  <a:lnTo>
                    <a:pt x="213245" y="110350"/>
                  </a:lnTo>
                  <a:lnTo>
                    <a:pt x="220192" y="110350"/>
                  </a:lnTo>
                  <a:lnTo>
                    <a:pt x="220192" y="109334"/>
                  </a:lnTo>
                  <a:close/>
                </a:path>
                <a:path w="425450" h="425450">
                  <a:moveTo>
                    <a:pt x="220192" y="6946"/>
                  </a:moveTo>
                  <a:lnTo>
                    <a:pt x="213245" y="6946"/>
                  </a:lnTo>
                  <a:lnTo>
                    <a:pt x="213245" y="0"/>
                  </a:lnTo>
                  <a:lnTo>
                    <a:pt x="212229" y="0"/>
                  </a:lnTo>
                  <a:lnTo>
                    <a:pt x="212229" y="6946"/>
                  </a:lnTo>
                  <a:lnTo>
                    <a:pt x="205282" y="6946"/>
                  </a:lnTo>
                  <a:lnTo>
                    <a:pt x="205282" y="7962"/>
                  </a:lnTo>
                  <a:lnTo>
                    <a:pt x="212229" y="7962"/>
                  </a:lnTo>
                  <a:lnTo>
                    <a:pt x="212229" y="14897"/>
                  </a:lnTo>
                  <a:lnTo>
                    <a:pt x="213245" y="14897"/>
                  </a:lnTo>
                  <a:lnTo>
                    <a:pt x="213245" y="7962"/>
                  </a:lnTo>
                  <a:lnTo>
                    <a:pt x="220192" y="7962"/>
                  </a:lnTo>
                  <a:lnTo>
                    <a:pt x="220192" y="6946"/>
                  </a:lnTo>
                  <a:close/>
                </a:path>
                <a:path w="425450" h="425450">
                  <a:moveTo>
                    <a:pt x="322580" y="416509"/>
                  </a:moveTo>
                  <a:lnTo>
                    <a:pt x="315633" y="416509"/>
                  </a:lnTo>
                  <a:lnTo>
                    <a:pt x="315633" y="410070"/>
                  </a:lnTo>
                  <a:lnTo>
                    <a:pt x="315633" y="409549"/>
                  </a:lnTo>
                  <a:lnTo>
                    <a:pt x="314617" y="409549"/>
                  </a:lnTo>
                  <a:lnTo>
                    <a:pt x="314617" y="410070"/>
                  </a:lnTo>
                  <a:lnTo>
                    <a:pt x="314617" y="416509"/>
                  </a:lnTo>
                  <a:lnTo>
                    <a:pt x="307682" y="416509"/>
                  </a:lnTo>
                  <a:lnTo>
                    <a:pt x="307682" y="417017"/>
                  </a:lnTo>
                  <a:lnTo>
                    <a:pt x="307682" y="417512"/>
                  </a:lnTo>
                  <a:lnTo>
                    <a:pt x="307682" y="418033"/>
                  </a:lnTo>
                  <a:lnTo>
                    <a:pt x="314617" y="418033"/>
                  </a:lnTo>
                  <a:lnTo>
                    <a:pt x="314617" y="424472"/>
                  </a:lnTo>
                  <a:lnTo>
                    <a:pt x="314617" y="424967"/>
                  </a:lnTo>
                  <a:lnTo>
                    <a:pt x="315633" y="424967"/>
                  </a:lnTo>
                  <a:lnTo>
                    <a:pt x="315633" y="424472"/>
                  </a:lnTo>
                  <a:lnTo>
                    <a:pt x="315633" y="418033"/>
                  </a:lnTo>
                  <a:lnTo>
                    <a:pt x="322580" y="418033"/>
                  </a:lnTo>
                  <a:lnTo>
                    <a:pt x="322580" y="417512"/>
                  </a:lnTo>
                  <a:lnTo>
                    <a:pt x="322580" y="417017"/>
                  </a:lnTo>
                  <a:lnTo>
                    <a:pt x="322580" y="416509"/>
                  </a:lnTo>
                  <a:close/>
                </a:path>
                <a:path w="425450" h="425450">
                  <a:moveTo>
                    <a:pt x="322580" y="314109"/>
                  </a:moveTo>
                  <a:lnTo>
                    <a:pt x="315633" y="314109"/>
                  </a:lnTo>
                  <a:lnTo>
                    <a:pt x="315633" y="307682"/>
                  </a:lnTo>
                  <a:lnTo>
                    <a:pt x="315633" y="307174"/>
                  </a:lnTo>
                  <a:lnTo>
                    <a:pt x="314617" y="307174"/>
                  </a:lnTo>
                  <a:lnTo>
                    <a:pt x="314617" y="307682"/>
                  </a:lnTo>
                  <a:lnTo>
                    <a:pt x="314617" y="314109"/>
                  </a:lnTo>
                  <a:lnTo>
                    <a:pt x="307682" y="314109"/>
                  </a:lnTo>
                  <a:lnTo>
                    <a:pt x="307682" y="314617"/>
                  </a:lnTo>
                  <a:lnTo>
                    <a:pt x="307682" y="315125"/>
                  </a:lnTo>
                  <a:lnTo>
                    <a:pt x="307682" y="315633"/>
                  </a:lnTo>
                  <a:lnTo>
                    <a:pt x="314617" y="315633"/>
                  </a:lnTo>
                  <a:lnTo>
                    <a:pt x="314617" y="322072"/>
                  </a:lnTo>
                  <a:lnTo>
                    <a:pt x="314617" y="322580"/>
                  </a:lnTo>
                  <a:lnTo>
                    <a:pt x="315633" y="322580"/>
                  </a:lnTo>
                  <a:lnTo>
                    <a:pt x="315633" y="322072"/>
                  </a:lnTo>
                  <a:lnTo>
                    <a:pt x="315633" y="315633"/>
                  </a:lnTo>
                  <a:lnTo>
                    <a:pt x="322580" y="315633"/>
                  </a:lnTo>
                  <a:lnTo>
                    <a:pt x="322580" y="315125"/>
                  </a:lnTo>
                  <a:lnTo>
                    <a:pt x="322580" y="314617"/>
                  </a:lnTo>
                  <a:lnTo>
                    <a:pt x="322580" y="314109"/>
                  </a:lnTo>
                  <a:close/>
                </a:path>
                <a:path w="425450" h="425450">
                  <a:moveTo>
                    <a:pt x="322580" y="211721"/>
                  </a:moveTo>
                  <a:lnTo>
                    <a:pt x="315633" y="211721"/>
                  </a:lnTo>
                  <a:lnTo>
                    <a:pt x="315633" y="204774"/>
                  </a:lnTo>
                  <a:lnTo>
                    <a:pt x="314617" y="204774"/>
                  </a:lnTo>
                  <a:lnTo>
                    <a:pt x="314617" y="211721"/>
                  </a:lnTo>
                  <a:lnTo>
                    <a:pt x="307682" y="211721"/>
                  </a:lnTo>
                  <a:lnTo>
                    <a:pt x="307682" y="212737"/>
                  </a:lnTo>
                  <a:lnTo>
                    <a:pt x="314617" y="212737"/>
                  </a:lnTo>
                  <a:lnTo>
                    <a:pt x="314617" y="219684"/>
                  </a:lnTo>
                  <a:lnTo>
                    <a:pt x="315633" y="219684"/>
                  </a:lnTo>
                  <a:lnTo>
                    <a:pt x="315633" y="212737"/>
                  </a:lnTo>
                  <a:lnTo>
                    <a:pt x="322580" y="212737"/>
                  </a:lnTo>
                  <a:lnTo>
                    <a:pt x="322580" y="211721"/>
                  </a:lnTo>
                  <a:close/>
                </a:path>
                <a:path w="425450" h="425450">
                  <a:moveTo>
                    <a:pt x="322580" y="109334"/>
                  </a:moveTo>
                  <a:lnTo>
                    <a:pt x="315633" y="109334"/>
                  </a:lnTo>
                  <a:lnTo>
                    <a:pt x="315633" y="102895"/>
                  </a:lnTo>
                  <a:lnTo>
                    <a:pt x="315633" y="102387"/>
                  </a:lnTo>
                  <a:lnTo>
                    <a:pt x="314617" y="102387"/>
                  </a:lnTo>
                  <a:lnTo>
                    <a:pt x="314617" y="102895"/>
                  </a:lnTo>
                  <a:lnTo>
                    <a:pt x="314617" y="109334"/>
                  </a:lnTo>
                  <a:lnTo>
                    <a:pt x="307682" y="109334"/>
                  </a:lnTo>
                  <a:lnTo>
                    <a:pt x="307682" y="109842"/>
                  </a:lnTo>
                  <a:lnTo>
                    <a:pt x="307682" y="110350"/>
                  </a:lnTo>
                  <a:lnTo>
                    <a:pt x="307682" y="110858"/>
                  </a:lnTo>
                  <a:lnTo>
                    <a:pt x="314617" y="110858"/>
                  </a:lnTo>
                  <a:lnTo>
                    <a:pt x="314617" y="117297"/>
                  </a:lnTo>
                  <a:lnTo>
                    <a:pt x="314617" y="117805"/>
                  </a:lnTo>
                  <a:lnTo>
                    <a:pt x="315633" y="117805"/>
                  </a:lnTo>
                  <a:lnTo>
                    <a:pt x="315633" y="117297"/>
                  </a:lnTo>
                  <a:lnTo>
                    <a:pt x="315633" y="110858"/>
                  </a:lnTo>
                  <a:lnTo>
                    <a:pt x="322580" y="110858"/>
                  </a:lnTo>
                  <a:lnTo>
                    <a:pt x="322580" y="110350"/>
                  </a:lnTo>
                  <a:lnTo>
                    <a:pt x="322580" y="109842"/>
                  </a:lnTo>
                  <a:lnTo>
                    <a:pt x="322580" y="109334"/>
                  </a:lnTo>
                  <a:close/>
                </a:path>
                <a:path w="425450" h="425450">
                  <a:moveTo>
                    <a:pt x="322580" y="6946"/>
                  </a:moveTo>
                  <a:lnTo>
                    <a:pt x="315633" y="6946"/>
                  </a:lnTo>
                  <a:lnTo>
                    <a:pt x="315633" y="508"/>
                  </a:lnTo>
                  <a:lnTo>
                    <a:pt x="315633" y="0"/>
                  </a:lnTo>
                  <a:lnTo>
                    <a:pt x="314617" y="0"/>
                  </a:lnTo>
                  <a:lnTo>
                    <a:pt x="314617" y="508"/>
                  </a:lnTo>
                  <a:lnTo>
                    <a:pt x="314617" y="6946"/>
                  </a:lnTo>
                  <a:lnTo>
                    <a:pt x="307682" y="6946"/>
                  </a:lnTo>
                  <a:lnTo>
                    <a:pt x="307682" y="7454"/>
                  </a:lnTo>
                  <a:lnTo>
                    <a:pt x="307682" y="7962"/>
                  </a:lnTo>
                  <a:lnTo>
                    <a:pt x="307682" y="8470"/>
                  </a:lnTo>
                  <a:lnTo>
                    <a:pt x="314617" y="8470"/>
                  </a:lnTo>
                  <a:lnTo>
                    <a:pt x="314617" y="14897"/>
                  </a:lnTo>
                  <a:lnTo>
                    <a:pt x="314617" y="15405"/>
                  </a:lnTo>
                  <a:lnTo>
                    <a:pt x="315633" y="15405"/>
                  </a:lnTo>
                  <a:lnTo>
                    <a:pt x="315633" y="14897"/>
                  </a:lnTo>
                  <a:lnTo>
                    <a:pt x="315633" y="8470"/>
                  </a:lnTo>
                  <a:lnTo>
                    <a:pt x="322580" y="8470"/>
                  </a:lnTo>
                  <a:lnTo>
                    <a:pt x="322580" y="7962"/>
                  </a:lnTo>
                  <a:lnTo>
                    <a:pt x="322580" y="7454"/>
                  </a:lnTo>
                  <a:lnTo>
                    <a:pt x="322580" y="6946"/>
                  </a:lnTo>
                  <a:close/>
                </a:path>
                <a:path w="425450" h="425450">
                  <a:moveTo>
                    <a:pt x="424967" y="417017"/>
                  </a:moveTo>
                  <a:lnTo>
                    <a:pt x="418033" y="417017"/>
                  </a:lnTo>
                  <a:lnTo>
                    <a:pt x="418033" y="410070"/>
                  </a:lnTo>
                  <a:lnTo>
                    <a:pt x="417017" y="410070"/>
                  </a:lnTo>
                  <a:lnTo>
                    <a:pt x="417017" y="417017"/>
                  </a:lnTo>
                  <a:lnTo>
                    <a:pt x="410070" y="417017"/>
                  </a:lnTo>
                  <a:lnTo>
                    <a:pt x="410070" y="418033"/>
                  </a:lnTo>
                  <a:lnTo>
                    <a:pt x="417017" y="418033"/>
                  </a:lnTo>
                  <a:lnTo>
                    <a:pt x="417017" y="424967"/>
                  </a:lnTo>
                  <a:lnTo>
                    <a:pt x="418033" y="424967"/>
                  </a:lnTo>
                  <a:lnTo>
                    <a:pt x="418033" y="418033"/>
                  </a:lnTo>
                  <a:lnTo>
                    <a:pt x="424967" y="418033"/>
                  </a:lnTo>
                  <a:lnTo>
                    <a:pt x="424967" y="417017"/>
                  </a:lnTo>
                  <a:close/>
                </a:path>
                <a:path w="425450" h="425450">
                  <a:moveTo>
                    <a:pt x="424967" y="314617"/>
                  </a:moveTo>
                  <a:lnTo>
                    <a:pt x="418033" y="314617"/>
                  </a:lnTo>
                  <a:lnTo>
                    <a:pt x="418033" y="307682"/>
                  </a:lnTo>
                  <a:lnTo>
                    <a:pt x="417017" y="307682"/>
                  </a:lnTo>
                  <a:lnTo>
                    <a:pt x="417017" y="314617"/>
                  </a:lnTo>
                  <a:lnTo>
                    <a:pt x="410070" y="314617"/>
                  </a:lnTo>
                  <a:lnTo>
                    <a:pt x="410070" y="315633"/>
                  </a:lnTo>
                  <a:lnTo>
                    <a:pt x="417017" y="315633"/>
                  </a:lnTo>
                  <a:lnTo>
                    <a:pt x="417017" y="322580"/>
                  </a:lnTo>
                  <a:lnTo>
                    <a:pt x="418033" y="322580"/>
                  </a:lnTo>
                  <a:lnTo>
                    <a:pt x="418033" y="315633"/>
                  </a:lnTo>
                  <a:lnTo>
                    <a:pt x="424967" y="315633"/>
                  </a:lnTo>
                  <a:lnTo>
                    <a:pt x="424967" y="314617"/>
                  </a:lnTo>
                  <a:close/>
                </a:path>
                <a:path w="425450" h="425450">
                  <a:moveTo>
                    <a:pt x="424967" y="211721"/>
                  </a:moveTo>
                  <a:lnTo>
                    <a:pt x="418033" y="211721"/>
                  </a:lnTo>
                  <a:lnTo>
                    <a:pt x="418033" y="204774"/>
                  </a:lnTo>
                  <a:lnTo>
                    <a:pt x="417017" y="204774"/>
                  </a:lnTo>
                  <a:lnTo>
                    <a:pt x="417017" y="211721"/>
                  </a:lnTo>
                  <a:lnTo>
                    <a:pt x="410070" y="211721"/>
                  </a:lnTo>
                  <a:lnTo>
                    <a:pt x="410070" y="212737"/>
                  </a:lnTo>
                  <a:lnTo>
                    <a:pt x="417017" y="212737"/>
                  </a:lnTo>
                  <a:lnTo>
                    <a:pt x="417017" y="219684"/>
                  </a:lnTo>
                  <a:lnTo>
                    <a:pt x="418033" y="219684"/>
                  </a:lnTo>
                  <a:lnTo>
                    <a:pt x="418033" y="212737"/>
                  </a:lnTo>
                  <a:lnTo>
                    <a:pt x="424967" y="212737"/>
                  </a:lnTo>
                  <a:lnTo>
                    <a:pt x="424967" y="211721"/>
                  </a:lnTo>
                  <a:close/>
                </a:path>
                <a:path w="425450" h="425450">
                  <a:moveTo>
                    <a:pt x="424967" y="109842"/>
                  </a:moveTo>
                  <a:lnTo>
                    <a:pt x="418033" y="109842"/>
                  </a:lnTo>
                  <a:lnTo>
                    <a:pt x="418033" y="102895"/>
                  </a:lnTo>
                  <a:lnTo>
                    <a:pt x="417017" y="102895"/>
                  </a:lnTo>
                  <a:lnTo>
                    <a:pt x="417017" y="109842"/>
                  </a:lnTo>
                  <a:lnTo>
                    <a:pt x="410070" y="109842"/>
                  </a:lnTo>
                  <a:lnTo>
                    <a:pt x="410070" y="110858"/>
                  </a:lnTo>
                  <a:lnTo>
                    <a:pt x="417017" y="110858"/>
                  </a:lnTo>
                  <a:lnTo>
                    <a:pt x="417017" y="117805"/>
                  </a:lnTo>
                  <a:lnTo>
                    <a:pt x="418033" y="117805"/>
                  </a:lnTo>
                  <a:lnTo>
                    <a:pt x="418033" y="110858"/>
                  </a:lnTo>
                  <a:lnTo>
                    <a:pt x="424967" y="110858"/>
                  </a:lnTo>
                  <a:lnTo>
                    <a:pt x="424967" y="109842"/>
                  </a:lnTo>
                  <a:close/>
                </a:path>
                <a:path w="425450" h="425450">
                  <a:moveTo>
                    <a:pt x="424967" y="7454"/>
                  </a:moveTo>
                  <a:lnTo>
                    <a:pt x="418033" y="7454"/>
                  </a:lnTo>
                  <a:lnTo>
                    <a:pt x="418033" y="508"/>
                  </a:lnTo>
                  <a:lnTo>
                    <a:pt x="417017" y="508"/>
                  </a:lnTo>
                  <a:lnTo>
                    <a:pt x="417017" y="7454"/>
                  </a:lnTo>
                  <a:lnTo>
                    <a:pt x="410070" y="7454"/>
                  </a:lnTo>
                  <a:lnTo>
                    <a:pt x="410070" y="8470"/>
                  </a:lnTo>
                  <a:lnTo>
                    <a:pt x="417017" y="8470"/>
                  </a:lnTo>
                  <a:lnTo>
                    <a:pt x="417017" y="15405"/>
                  </a:lnTo>
                  <a:lnTo>
                    <a:pt x="418033" y="15405"/>
                  </a:lnTo>
                  <a:lnTo>
                    <a:pt x="418033" y="8470"/>
                  </a:lnTo>
                  <a:lnTo>
                    <a:pt x="424967" y="8470"/>
                  </a:lnTo>
                  <a:lnTo>
                    <a:pt x="424967" y="7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04444" y="3494823"/>
              <a:ext cx="249059" cy="68999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6560883" y="3494823"/>
              <a:ext cx="522605" cy="210820"/>
            </a:xfrm>
            <a:custGeom>
              <a:avLst/>
              <a:gdLst/>
              <a:ahLst/>
              <a:cxnLst/>
              <a:rect l="l" t="t" r="r" b="b"/>
              <a:pathLst>
                <a:path w="522604" h="210820">
                  <a:moveTo>
                    <a:pt x="329539" y="0"/>
                  </a:moveTo>
                  <a:lnTo>
                    <a:pt x="327164" y="0"/>
                  </a:lnTo>
                  <a:lnTo>
                    <a:pt x="312762" y="11633"/>
                  </a:lnTo>
                  <a:lnTo>
                    <a:pt x="293433" y="24790"/>
                  </a:lnTo>
                  <a:lnTo>
                    <a:pt x="272135" y="38176"/>
                  </a:lnTo>
                  <a:lnTo>
                    <a:pt x="231470" y="62928"/>
                  </a:lnTo>
                  <a:lnTo>
                    <a:pt x="227342" y="65659"/>
                  </a:lnTo>
                  <a:lnTo>
                    <a:pt x="211658" y="74460"/>
                  </a:lnTo>
                  <a:lnTo>
                    <a:pt x="194525" y="80403"/>
                  </a:lnTo>
                  <a:lnTo>
                    <a:pt x="175996" y="83502"/>
                  </a:lnTo>
                  <a:lnTo>
                    <a:pt x="156146" y="83718"/>
                  </a:lnTo>
                  <a:lnTo>
                    <a:pt x="136753" y="81330"/>
                  </a:lnTo>
                  <a:lnTo>
                    <a:pt x="96405" y="69164"/>
                  </a:lnTo>
                  <a:lnTo>
                    <a:pt x="52006" y="45326"/>
                  </a:lnTo>
                  <a:lnTo>
                    <a:pt x="20434" y="15786"/>
                  </a:lnTo>
                  <a:lnTo>
                    <a:pt x="12357" y="0"/>
                  </a:lnTo>
                  <a:lnTo>
                    <a:pt x="10553" y="0"/>
                  </a:lnTo>
                  <a:lnTo>
                    <a:pt x="31991" y="31686"/>
                  </a:lnTo>
                  <a:lnTo>
                    <a:pt x="75222" y="61074"/>
                  </a:lnTo>
                  <a:lnTo>
                    <a:pt x="116293" y="78092"/>
                  </a:lnTo>
                  <a:lnTo>
                    <a:pt x="156044" y="85420"/>
                  </a:lnTo>
                  <a:lnTo>
                    <a:pt x="164680" y="85686"/>
                  </a:lnTo>
                  <a:lnTo>
                    <a:pt x="182257" y="84518"/>
                  </a:lnTo>
                  <a:lnTo>
                    <a:pt x="228371" y="67017"/>
                  </a:lnTo>
                  <a:lnTo>
                    <a:pt x="273608" y="39281"/>
                  </a:lnTo>
                  <a:lnTo>
                    <a:pt x="315201" y="11925"/>
                  </a:lnTo>
                  <a:lnTo>
                    <a:pt x="329539" y="0"/>
                  </a:lnTo>
                  <a:close/>
                </a:path>
                <a:path w="522604" h="210820">
                  <a:moveTo>
                    <a:pt x="345973" y="37249"/>
                  </a:moveTo>
                  <a:lnTo>
                    <a:pt x="329006" y="47561"/>
                  </a:lnTo>
                  <a:lnTo>
                    <a:pt x="312102" y="57569"/>
                  </a:lnTo>
                  <a:lnTo>
                    <a:pt x="263042" y="85966"/>
                  </a:lnTo>
                  <a:lnTo>
                    <a:pt x="256146" y="90043"/>
                  </a:lnTo>
                  <a:lnTo>
                    <a:pt x="250329" y="93624"/>
                  </a:lnTo>
                  <a:lnTo>
                    <a:pt x="223532" y="107200"/>
                  </a:lnTo>
                  <a:lnTo>
                    <a:pt x="189204" y="115874"/>
                  </a:lnTo>
                  <a:lnTo>
                    <a:pt x="146939" y="116420"/>
                  </a:lnTo>
                  <a:lnTo>
                    <a:pt x="96316" y="105638"/>
                  </a:lnTo>
                  <a:lnTo>
                    <a:pt x="36957" y="80276"/>
                  </a:lnTo>
                  <a:lnTo>
                    <a:pt x="0" y="58254"/>
                  </a:lnTo>
                  <a:lnTo>
                    <a:pt x="0" y="60325"/>
                  </a:lnTo>
                  <a:lnTo>
                    <a:pt x="36169" y="81788"/>
                  </a:lnTo>
                  <a:lnTo>
                    <a:pt x="70764" y="98069"/>
                  </a:lnTo>
                  <a:lnTo>
                    <a:pt x="136004" y="116763"/>
                  </a:lnTo>
                  <a:lnTo>
                    <a:pt x="166420" y="119113"/>
                  </a:lnTo>
                  <a:lnTo>
                    <a:pt x="189509" y="117602"/>
                  </a:lnTo>
                  <a:lnTo>
                    <a:pt x="231787" y="105638"/>
                  </a:lnTo>
                  <a:lnTo>
                    <a:pt x="256413" y="91871"/>
                  </a:lnTo>
                  <a:lnTo>
                    <a:pt x="263385" y="87731"/>
                  </a:lnTo>
                  <a:lnTo>
                    <a:pt x="320446" y="54635"/>
                  </a:lnTo>
                  <a:lnTo>
                    <a:pt x="335140" y="44538"/>
                  </a:lnTo>
                  <a:lnTo>
                    <a:pt x="345973" y="37249"/>
                  </a:lnTo>
                  <a:close/>
                </a:path>
                <a:path w="522604" h="210820">
                  <a:moveTo>
                    <a:pt x="366153" y="0"/>
                  </a:moveTo>
                  <a:lnTo>
                    <a:pt x="363613" y="0"/>
                  </a:lnTo>
                  <a:lnTo>
                    <a:pt x="344004" y="15024"/>
                  </a:lnTo>
                  <a:lnTo>
                    <a:pt x="318668" y="31686"/>
                  </a:lnTo>
                  <a:lnTo>
                    <a:pt x="291553" y="48247"/>
                  </a:lnTo>
                  <a:lnTo>
                    <a:pt x="243535" y="76657"/>
                  </a:lnTo>
                  <a:lnTo>
                    <a:pt x="238848" y="79641"/>
                  </a:lnTo>
                  <a:lnTo>
                    <a:pt x="222338" y="88836"/>
                  </a:lnTo>
                  <a:lnTo>
                    <a:pt x="204609" y="95415"/>
                  </a:lnTo>
                  <a:lnTo>
                    <a:pt x="185686" y="99364"/>
                  </a:lnTo>
                  <a:lnTo>
                    <a:pt x="165633" y="100685"/>
                  </a:lnTo>
                  <a:lnTo>
                    <a:pt x="157213" y="100520"/>
                  </a:lnTo>
                  <a:lnTo>
                    <a:pt x="106006" y="90881"/>
                  </a:lnTo>
                  <a:lnTo>
                    <a:pt x="56502" y="69926"/>
                  </a:lnTo>
                  <a:lnTo>
                    <a:pt x="10934" y="40487"/>
                  </a:lnTo>
                  <a:lnTo>
                    <a:pt x="0" y="30454"/>
                  </a:lnTo>
                  <a:lnTo>
                    <a:pt x="0" y="32867"/>
                  </a:lnTo>
                  <a:lnTo>
                    <a:pt x="38722" y="61912"/>
                  </a:lnTo>
                  <a:lnTo>
                    <a:pt x="80886" y="83426"/>
                  </a:lnTo>
                  <a:lnTo>
                    <a:pt x="129514" y="98679"/>
                  </a:lnTo>
                  <a:lnTo>
                    <a:pt x="161429" y="102387"/>
                  </a:lnTo>
                  <a:lnTo>
                    <a:pt x="165633" y="102387"/>
                  </a:lnTo>
                  <a:lnTo>
                    <a:pt x="205092" y="97040"/>
                  </a:lnTo>
                  <a:lnTo>
                    <a:pt x="239788" y="81064"/>
                  </a:lnTo>
                  <a:lnTo>
                    <a:pt x="267500" y="64401"/>
                  </a:lnTo>
                  <a:lnTo>
                    <a:pt x="293890" y="48831"/>
                  </a:lnTo>
                  <a:lnTo>
                    <a:pt x="321652" y="31838"/>
                  </a:lnTo>
                  <a:lnTo>
                    <a:pt x="347002" y="15036"/>
                  </a:lnTo>
                  <a:lnTo>
                    <a:pt x="366153" y="0"/>
                  </a:lnTo>
                  <a:close/>
                </a:path>
                <a:path w="522604" h="210820">
                  <a:moveTo>
                    <a:pt x="379183" y="17716"/>
                  </a:moveTo>
                  <a:lnTo>
                    <a:pt x="362712" y="28282"/>
                  </a:lnTo>
                  <a:lnTo>
                    <a:pt x="346925" y="38658"/>
                  </a:lnTo>
                  <a:lnTo>
                    <a:pt x="355409" y="33350"/>
                  </a:lnTo>
                  <a:lnTo>
                    <a:pt x="363664" y="28067"/>
                  </a:lnTo>
                  <a:lnTo>
                    <a:pt x="371614" y="22847"/>
                  </a:lnTo>
                  <a:lnTo>
                    <a:pt x="379183" y="17716"/>
                  </a:lnTo>
                  <a:close/>
                </a:path>
                <a:path w="522604" h="210820">
                  <a:moveTo>
                    <a:pt x="402551" y="0"/>
                  </a:moveTo>
                  <a:lnTo>
                    <a:pt x="399999" y="0"/>
                  </a:lnTo>
                  <a:lnTo>
                    <a:pt x="395376" y="3784"/>
                  </a:lnTo>
                  <a:lnTo>
                    <a:pt x="390245" y="7721"/>
                  </a:lnTo>
                  <a:lnTo>
                    <a:pt x="384670" y="11811"/>
                  </a:lnTo>
                  <a:lnTo>
                    <a:pt x="378701" y="16014"/>
                  </a:lnTo>
                  <a:lnTo>
                    <a:pt x="390931" y="8331"/>
                  </a:lnTo>
                  <a:lnTo>
                    <a:pt x="397243" y="4419"/>
                  </a:lnTo>
                  <a:lnTo>
                    <a:pt x="400913" y="1435"/>
                  </a:lnTo>
                  <a:lnTo>
                    <a:pt x="402551" y="0"/>
                  </a:lnTo>
                  <a:close/>
                </a:path>
                <a:path w="522604" h="210820">
                  <a:moveTo>
                    <a:pt x="522465" y="205740"/>
                  </a:moveTo>
                  <a:lnTo>
                    <a:pt x="513842" y="207073"/>
                  </a:lnTo>
                  <a:lnTo>
                    <a:pt x="504964" y="208026"/>
                  </a:lnTo>
                  <a:lnTo>
                    <a:pt x="495833" y="208597"/>
                  </a:lnTo>
                  <a:lnTo>
                    <a:pt x="464223" y="208813"/>
                  </a:lnTo>
                  <a:lnTo>
                    <a:pt x="408889" y="208762"/>
                  </a:lnTo>
                  <a:lnTo>
                    <a:pt x="350304" y="207657"/>
                  </a:lnTo>
                  <a:lnTo>
                    <a:pt x="295706" y="204419"/>
                  </a:lnTo>
                  <a:lnTo>
                    <a:pt x="252336" y="197967"/>
                  </a:lnTo>
                  <a:lnTo>
                    <a:pt x="224269" y="182854"/>
                  </a:lnTo>
                  <a:lnTo>
                    <a:pt x="224269" y="180479"/>
                  </a:lnTo>
                  <a:lnTo>
                    <a:pt x="264985" y="113385"/>
                  </a:lnTo>
                  <a:lnTo>
                    <a:pt x="307187" y="80060"/>
                  </a:lnTo>
                  <a:lnTo>
                    <a:pt x="356235" y="47955"/>
                  </a:lnTo>
                  <a:lnTo>
                    <a:pt x="436283" y="0"/>
                  </a:lnTo>
                  <a:lnTo>
                    <a:pt x="433006" y="0"/>
                  </a:lnTo>
                  <a:lnTo>
                    <a:pt x="355142" y="46634"/>
                  </a:lnTo>
                  <a:lnTo>
                    <a:pt x="305879" y="78930"/>
                  </a:lnTo>
                  <a:lnTo>
                    <a:pt x="263474" y="112522"/>
                  </a:lnTo>
                  <a:lnTo>
                    <a:pt x="233768" y="146634"/>
                  </a:lnTo>
                  <a:lnTo>
                    <a:pt x="222580" y="180479"/>
                  </a:lnTo>
                  <a:lnTo>
                    <a:pt x="222580" y="183324"/>
                  </a:lnTo>
                  <a:lnTo>
                    <a:pt x="257289" y="200799"/>
                  </a:lnTo>
                  <a:lnTo>
                    <a:pt x="321246" y="208038"/>
                  </a:lnTo>
                  <a:lnTo>
                    <a:pt x="379984" y="210134"/>
                  </a:lnTo>
                  <a:lnTo>
                    <a:pt x="409600" y="210477"/>
                  </a:lnTo>
                  <a:lnTo>
                    <a:pt x="486435" y="210477"/>
                  </a:lnTo>
                  <a:lnTo>
                    <a:pt x="495820" y="210286"/>
                  </a:lnTo>
                  <a:lnTo>
                    <a:pt x="504952" y="209715"/>
                  </a:lnTo>
                  <a:lnTo>
                    <a:pt x="513842" y="208775"/>
                  </a:lnTo>
                  <a:lnTo>
                    <a:pt x="522465" y="207467"/>
                  </a:lnTo>
                  <a:lnTo>
                    <a:pt x="522465" y="205740"/>
                  </a:lnTo>
                  <a:close/>
                </a:path>
                <a:path w="522604" h="210820">
                  <a:moveTo>
                    <a:pt x="522465" y="189712"/>
                  </a:moveTo>
                  <a:lnTo>
                    <a:pt x="512787" y="191757"/>
                  </a:lnTo>
                  <a:lnTo>
                    <a:pt x="502691" y="193230"/>
                  </a:lnTo>
                  <a:lnTo>
                    <a:pt x="492201" y="194119"/>
                  </a:lnTo>
                  <a:lnTo>
                    <a:pt x="461302" y="194449"/>
                  </a:lnTo>
                  <a:lnTo>
                    <a:pt x="401104" y="194297"/>
                  </a:lnTo>
                  <a:lnTo>
                    <a:pt x="339509" y="192252"/>
                  </a:lnTo>
                  <a:lnTo>
                    <a:pt x="285584" y="185889"/>
                  </a:lnTo>
                  <a:lnTo>
                    <a:pt x="256044" y="170840"/>
                  </a:lnTo>
                  <a:lnTo>
                    <a:pt x="256044" y="168503"/>
                  </a:lnTo>
                  <a:lnTo>
                    <a:pt x="285877" y="115366"/>
                  </a:lnTo>
                  <a:lnTo>
                    <a:pt x="334175" y="77482"/>
                  </a:lnTo>
                  <a:lnTo>
                    <a:pt x="388708" y="43662"/>
                  </a:lnTo>
                  <a:lnTo>
                    <a:pt x="440969" y="13449"/>
                  </a:lnTo>
                  <a:lnTo>
                    <a:pt x="463245" y="0"/>
                  </a:lnTo>
                  <a:lnTo>
                    <a:pt x="460044" y="0"/>
                  </a:lnTo>
                  <a:lnTo>
                    <a:pt x="438759" y="12776"/>
                  </a:lnTo>
                  <a:lnTo>
                    <a:pt x="387832" y="42214"/>
                  </a:lnTo>
                  <a:lnTo>
                    <a:pt x="333209" y="76085"/>
                  </a:lnTo>
                  <a:lnTo>
                    <a:pt x="284556" y="114312"/>
                  </a:lnTo>
                  <a:lnTo>
                    <a:pt x="257670" y="151447"/>
                  </a:lnTo>
                  <a:lnTo>
                    <a:pt x="254342" y="168503"/>
                  </a:lnTo>
                  <a:lnTo>
                    <a:pt x="254342" y="171297"/>
                  </a:lnTo>
                  <a:lnTo>
                    <a:pt x="308622" y="191262"/>
                  </a:lnTo>
                  <a:lnTo>
                    <a:pt x="364147" y="195135"/>
                  </a:lnTo>
                  <a:lnTo>
                    <a:pt x="481317" y="196100"/>
                  </a:lnTo>
                  <a:lnTo>
                    <a:pt x="492188" y="195808"/>
                  </a:lnTo>
                  <a:lnTo>
                    <a:pt x="502678" y="194932"/>
                  </a:lnTo>
                  <a:lnTo>
                    <a:pt x="512775" y="193484"/>
                  </a:lnTo>
                  <a:lnTo>
                    <a:pt x="522465" y="191465"/>
                  </a:lnTo>
                  <a:lnTo>
                    <a:pt x="522465" y="18971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847001" y="3498240"/>
              <a:ext cx="236347" cy="178320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6560883" y="3724173"/>
              <a:ext cx="523240" cy="293370"/>
            </a:xfrm>
            <a:custGeom>
              <a:avLst/>
              <a:gdLst/>
              <a:ahLst/>
              <a:cxnLst/>
              <a:rect l="l" t="t" r="r" b="b"/>
              <a:pathLst>
                <a:path w="523240" h="293370">
                  <a:moveTo>
                    <a:pt x="66776" y="270090"/>
                  </a:moveTo>
                  <a:lnTo>
                    <a:pt x="66128" y="266788"/>
                  </a:lnTo>
                  <a:lnTo>
                    <a:pt x="66065" y="266458"/>
                  </a:lnTo>
                  <a:lnTo>
                    <a:pt x="65874" y="266788"/>
                  </a:lnTo>
                  <a:lnTo>
                    <a:pt x="65087" y="270090"/>
                  </a:lnTo>
                  <a:lnTo>
                    <a:pt x="60591" y="277329"/>
                  </a:lnTo>
                  <a:lnTo>
                    <a:pt x="59474" y="285038"/>
                  </a:lnTo>
                  <a:lnTo>
                    <a:pt x="61709" y="293116"/>
                  </a:lnTo>
                  <a:lnTo>
                    <a:pt x="63449" y="293116"/>
                  </a:lnTo>
                  <a:lnTo>
                    <a:pt x="61163" y="285242"/>
                  </a:lnTo>
                  <a:lnTo>
                    <a:pt x="62217" y="277710"/>
                  </a:lnTo>
                  <a:lnTo>
                    <a:pt x="66662" y="270687"/>
                  </a:lnTo>
                  <a:lnTo>
                    <a:pt x="66776" y="270090"/>
                  </a:lnTo>
                  <a:close/>
                </a:path>
                <a:path w="523240" h="293370">
                  <a:moveTo>
                    <a:pt x="522465" y="277736"/>
                  </a:moveTo>
                  <a:lnTo>
                    <a:pt x="519112" y="282905"/>
                  </a:lnTo>
                  <a:lnTo>
                    <a:pt x="515239" y="287629"/>
                  </a:lnTo>
                  <a:lnTo>
                    <a:pt x="510730" y="291973"/>
                  </a:lnTo>
                  <a:lnTo>
                    <a:pt x="510336" y="292366"/>
                  </a:lnTo>
                  <a:lnTo>
                    <a:pt x="509905" y="292722"/>
                  </a:lnTo>
                  <a:lnTo>
                    <a:pt x="509485" y="293116"/>
                  </a:lnTo>
                  <a:lnTo>
                    <a:pt x="511937" y="293116"/>
                  </a:lnTo>
                  <a:lnTo>
                    <a:pt x="515899" y="289280"/>
                  </a:lnTo>
                  <a:lnTo>
                    <a:pt x="519391" y="285178"/>
                  </a:lnTo>
                  <a:lnTo>
                    <a:pt x="522465" y="280758"/>
                  </a:lnTo>
                  <a:lnTo>
                    <a:pt x="522465" y="277736"/>
                  </a:lnTo>
                  <a:close/>
                </a:path>
                <a:path w="523240" h="293370">
                  <a:moveTo>
                    <a:pt x="522465" y="256870"/>
                  </a:moveTo>
                  <a:lnTo>
                    <a:pt x="495820" y="285089"/>
                  </a:lnTo>
                  <a:lnTo>
                    <a:pt x="482511" y="293116"/>
                  </a:lnTo>
                  <a:lnTo>
                    <a:pt x="485889" y="293116"/>
                  </a:lnTo>
                  <a:lnTo>
                    <a:pt x="518350" y="265836"/>
                  </a:lnTo>
                  <a:lnTo>
                    <a:pt x="522465" y="260019"/>
                  </a:lnTo>
                  <a:lnTo>
                    <a:pt x="522465" y="256870"/>
                  </a:lnTo>
                  <a:close/>
                </a:path>
                <a:path w="523240" h="293370">
                  <a:moveTo>
                    <a:pt x="522465" y="214096"/>
                  </a:moveTo>
                  <a:lnTo>
                    <a:pt x="476135" y="200723"/>
                  </a:lnTo>
                  <a:lnTo>
                    <a:pt x="461010" y="200152"/>
                  </a:lnTo>
                  <a:lnTo>
                    <a:pt x="444715" y="200533"/>
                  </a:lnTo>
                  <a:lnTo>
                    <a:pt x="371182" y="211670"/>
                  </a:lnTo>
                  <a:lnTo>
                    <a:pt x="303034" y="235623"/>
                  </a:lnTo>
                  <a:lnTo>
                    <a:pt x="260261" y="262991"/>
                  </a:lnTo>
                  <a:lnTo>
                    <a:pt x="239255" y="293116"/>
                  </a:lnTo>
                  <a:lnTo>
                    <a:pt x="240906" y="293116"/>
                  </a:lnTo>
                  <a:lnTo>
                    <a:pt x="243319" y="284530"/>
                  </a:lnTo>
                  <a:lnTo>
                    <a:pt x="250190" y="274853"/>
                  </a:lnTo>
                  <a:lnTo>
                    <a:pt x="303809" y="237083"/>
                  </a:lnTo>
                  <a:lnTo>
                    <a:pt x="371602" y="213258"/>
                  </a:lnTo>
                  <a:lnTo>
                    <a:pt x="409778" y="205727"/>
                  </a:lnTo>
                  <a:lnTo>
                    <a:pt x="465188" y="201790"/>
                  </a:lnTo>
                  <a:lnTo>
                    <a:pt x="476008" y="202361"/>
                  </a:lnTo>
                  <a:lnTo>
                    <a:pt x="490169" y="204000"/>
                  </a:lnTo>
                  <a:lnTo>
                    <a:pt x="502450" y="206654"/>
                  </a:lnTo>
                  <a:lnTo>
                    <a:pt x="512673" y="210273"/>
                  </a:lnTo>
                  <a:lnTo>
                    <a:pt x="522465" y="216204"/>
                  </a:lnTo>
                  <a:lnTo>
                    <a:pt x="522465" y="214096"/>
                  </a:lnTo>
                  <a:close/>
                </a:path>
                <a:path w="523240" h="293370">
                  <a:moveTo>
                    <a:pt x="522465" y="194983"/>
                  </a:moveTo>
                  <a:lnTo>
                    <a:pt x="473049" y="180492"/>
                  </a:lnTo>
                  <a:lnTo>
                    <a:pt x="458012" y="179793"/>
                  </a:lnTo>
                  <a:lnTo>
                    <a:pt x="441769" y="180035"/>
                  </a:lnTo>
                  <a:lnTo>
                    <a:pt x="370166" y="190131"/>
                  </a:lnTo>
                  <a:lnTo>
                    <a:pt x="301167" y="211861"/>
                  </a:lnTo>
                  <a:lnTo>
                    <a:pt x="241642" y="243865"/>
                  </a:lnTo>
                  <a:lnTo>
                    <a:pt x="205841" y="275818"/>
                  </a:lnTo>
                  <a:lnTo>
                    <a:pt x="200952" y="288963"/>
                  </a:lnTo>
                  <a:lnTo>
                    <a:pt x="201079" y="291807"/>
                  </a:lnTo>
                  <a:lnTo>
                    <a:pt x="201434" y="293116"/>
                  </a:lnTo>
                  <a:lnTo>
                    <a:pt x="203187" y="293116"/>
                  </a:lnTo>
                  <a:lnTo>
                    <a:pt x="202565" y="290461"/>
                  </a:lnTo>
                  <a:lnTo>
                    <a:pt x="202603" y="289013"/>
                  </a:lnTo>
                  <a:lnTo>
                    <a:pt x="242798" y="245071"/>
                  </a:lnTo>
                  <a:lnTo>
                    <a:pt x="301815" y="213385"/>
                  </a:lnTo>
                  <a:lnTo>
                    <a:pt x="370509" y="191770"/>
                  </a:lnTo>
                  <a:lnTo>
                    <a:pt x="424675" y="182905"/>
                  </a:lnTo>
                  <a:lnTo>
                    <a:pt x="457949" y="181457"/>
                  </a:lnTo>
                  <a:lnTo>
                    <a:pt x="472897" y="182156"/>
                  </a:lnTo>
                  <a:lnTo>
                    <a:pt x="487565" y="183984"/>
                  </a:lnTo>
                  <a:lnTo>
                    <a:pt x="500468" y="186867"/>
                  </a:lnTo>
                  <a:lnTo>
                    <a:pt x="511543" y="190830"/>
                  </a:lnTo>
                  <a:lnTo>
                    <a:pt x="522465" y="197002"/>
                  </a:lnTo>
                  <a:lnTo>
                    <a:pt x="522465" y="194983"/>
                  </a:lnTo>
                  <a:close/>
                </a:path>
                <a:path w="523240" h="293370">
                  <a:moveTo>
                    <a:pt x="522465" y="175399"/>
                  </a:moveTo>
                  <a:lnTo>
                    <a:pt x="485851" y="161886"/>
                  </a:lnTo>
                  <a:lnTo>
                    <a:pt x="455460" y="158826"/>
                  </a:lnTo>
                  <a:lnTo>
                    <a:pt x="439242" y="158864"/>
                  </a:lnTo>
                  <a:lnTo>
                    <a:pt x="368935" y="167792"/>
                  </a:lnTo>
                  <a:lnTo>
                    <a:pt x="298996" y="187706"/>
                  </a:lnTo>
                  <a:lnTo>
                    <a:pt x="242201" y="212788"/>
                  </a:lnTo>
                  <a:lnTo>
                    <a:pt x="201117" y="236499"/>
                  </a:lnTo>
                  <a:lnTo>
                    <a:pt x="166039" y="266141"/>
                  </a:lnTo>
                  <a:lnTo>
                    <a:pt x="157187" y="285394"/>
                  </a:lnTo>
                  <a:lnTo>
                    <a:pt x="158089" y="288747"/>
                  </a:lnTo>
                  <a:lnTo>
                    <a:pt x="160540" y="291350"/>
                  </a:lnTo>
                  <a:lnTo>
                    <a:pt x="160388" y="293116"/>
                  </a:lnTo>
                  <a:lnTo>
                    <a:pt x="162039" y="293116"/>
                  </a:lnTo>
                  <a:lnTo>
                    <a:pt x="162331" y="290779"/>
                  </a:lnTo>
                  <a:lnTo>
                    <a:pt x="159727" y="288251"/>
                  </a:lnTo>
                  <a:lnTo>
                    <a:pt x="158889" y="285280"/>
                  </a:lnTo>
                  <a:lnTo>
                    <a:pt x="186245" y="249186"/>
                  </a:lnTo>
                  <a:lnTo>
                    <a:pt x="219278" y="227164"/>
                  </a:lnTo>
                  <a:lnTo>
                    <a:pt x="267766" y="202260"/>
                  </a:lnTo>
                  <a:lnTo>
                    <a:pt x="333921" y="178168"/>
                  </a:lnTo>
                  <a:lnTo>
                    <a:pt x="404075" y="163436"/>
                  </a:lnTo>
                  <a:lnTo>
                    <a:pt x="455383" y="160489"/>
                  </a:lnTo>
                  <a:lnTo>
                    <a:pt x="470458" y="161404"/>
                  </a:lnTo>
                  <a:lnTo>
                    <a:pt x="485495" y="163499"/>
                  </a:lnTo>
                  <a:lnTo>
                    <a:pt x="498957" y="166700"/>
                  </a:lnTo>
                  <a:lnTo>
                    <a:pt x="510794" y="171005"/>
                  </a:lnTo>
                  <a:lnTo>
                    <a:pt x="522465" y="177393"/>
                  </a:lnTo>
                  <a:lnTo>
                    <a:pt x="522465" y="175399"/>
                  </a:lnTo>
                  <a:close/>
                </a:path>
                <a:path w="523240" h="293370">
                  <a:moveTo>
                    <a:pt x="522465" y="155333"/>
                  </a:moveTo>
                  <a:lnTo>
                    <a:pt x="484073" y="140868"/>
                  </a:lnTo>
                  <a:lnTo>
                    <a:pt x="471347" y="138912"/>
                  </a:lnTo>
                  <a:lnTo>
                    <a:pt x="468503" y="138468"/>
                  </a:lnTo>
                  <a:lnTo>
                    <a:pt x="453224" y="137325"/>
                  </a:lnTo>
                  <a:lnTo>
                    <a:pt x="436892" y="137134"/>
                  </a:lnTo>
                  <a:lnTo>
                    <a:pt x="419557" y="137896"/>
                  </a:lnTo>
                  <a:lnTo>
                    <a:pt x="367652" y="144894"/>
                  </a:lnTo>
                  <a:lnTo>
                    <a:pt x="297370" y="163093"/>
                  </a:lnTo>
                  <a:lnTo>
                    <a:pt x="230581" y="189166"/>
                  </a:lnTo>
                  <a:lnTo>
                    <a:pt x="176415" y="216839"/>
                  </a:lnTo>
                  <a:lnTo>
                    <a:pt x="138811" y="242366"/>
                  </a:lnTo>
                  <a:lnTo>
                    <a:pt x="112903" y="272135"/>
                  </a:lnTo>
                  <a:lnTo>
                    <a:pt x="111658" y="278422"/>
                  </a:lnTo>
                  <a:lnTo>
                    <a:pt x="112776" y="280682"/>
                  </a:lnTo>
                  <a:lnTo>
                    <a:pt x="110998" y="284683"/>
                  </a:lnTo>
                  <a:lnTo>
                    <a:pt x="110477" y="288937"/>
                  </a:lnTo>
                  <a:lnTo>
                    <a:pt x="111188" y="293116"/>
                  </a:lnTo>
                  <a:lnTo>
                    <a:pt x="112877" y="293116"/>
                  </a:lnTo>
                  <a:lnTo>
                    <a:pt x="112128" y="288937"/>
                  </a:lnTo>
                  <a:lnTo>
                    <a:pt x="112636" y="284886"/>
                  </a:lnTo>
                  <a:lnTo>
                    <a:pt x="114592" y="280682"/>
                  </a:lnTo>
                  <a:lnTo>
                    <a:pt x="113372" y="278422"/>
                  </a:lnTo>
                  <a:lnTo>
                    <a:pt x="113449" y="275539"/>
                  </a:lnTo>
                  <a:lnTo>
                    <a:pt x="139941" y="243560"/>
                  </a:lnTo>
                  <a:lnTo>
                    <a:pt x="177393" y="218186"/>
                  </a:lnTo>
                  <a:lnTo>
                    <a:pt x="231736" y="190474"/>
                  </a:lnTo>
                  <a:lnTo>
                    <a:pt x="297370" y="164833"/>
                  </a:lnTo>
                  <a:lnTo>
                    <a:pt x="367792" y="146545"/>
                  </a:lnTo>
                  <a:lnTo>
                    <a:pt x="412026" y="140169"/>
                  </a:lnTo>
                  <a:lnTo>
                    <a:pt x="432269" y="138912"/>
                  </a:lnTo>
                  <a:lnTo>
                    <a:pt x="450684" y="138912"/>
                  </a:lnTo>
                  <a:lnTo>
                    <a:pt x="455498" y="139103"/>
                  </a:lnTo>
                  <a:lnTo>
                    <a:pt x="463613" y="139623"/>
                  </a:lnTo>
                  <a:lnTo>
                    <a:pt x="463118" y="139623"/>
                  </a:lnTo>
                  <a:lnTo>
                    <a:pt x="468820" y="140169"/>
                  </a:lnTo>
                  <a:lnTo>
                    <a:pt x="468630" y="140169"/>
                  </a:lnTo>
                  <a:lnTo>
                    <a:pt x="483704" y="142494"/>
                  </a:lnTo>
                  <a:lnTo>
                    <a:pt x="497662" y="145999"/>
                  </a:lnTo>
                  <a:lnTo>
                    <a:pt x="510133" y="150647"/>
                  </a:lnTo>
                  <a:lnTo>
                    <a:pt x="521081" y="156400"/>
                  </a:lnTo>
                  <a:lnTo>
                    <a:pt x="521550" y="156692"/>
                  </a:lnTo>
                  <a:lnTo>
                    <a:pt x="522465" y="157314"/>
                  </a:lnTo>
                  <a:lnTo>
                    <a:pt x="522465" y="155333"/>
                  </a:lnTo>
                  <a:close/>
                </a:path>
                <a:path w="523240" h="293370">
                  <a:moveTo>
                    <a:pt x="522465" y="113944"/>
                  </a:moveTo>
                  <a:lnTo>
                    <a:pt x="481050" y="97599"/>
                  </a:lnTo>
                  <a:lnTo>
                    <a:pt x="432765" y="92468"/>
                  </a:lnTo>
                  <a:lnTo>
                    <a:pt x="415150" y="92811"/>
                  </a:lnTo>
                  <a:lnTo>
                    <a:pt x="394589" y="94259"/>
                  </a:lnTo>
                  <a:lnTo>
                    <a:pt x="395503" y="94259"/>
                  </a:lnTo>
                  <a:lnTo>
                    <a:pt x="364820" y="98209"/>
                  </a:lnTo>
                  <a:lnTo>
                    <a:pt x="292925" y="113944"/>
                  </a:lnTo>
                  <a:lnTo>
                    <a:pt x="253873" y="125298"/>
                  </a:lnTo>
                  <a:lnTo>
                    <a:pt x="193344" y="146469"/>
                  </a:lnTo>
                  <a:lnTo>
                    <a:pt x="144665" y="167335"/>
                  </a:lnTo>
                  <a:lnTo>
                    <a:pt x="106032" y="187083"/>
                  </a:lnTo>
                  <a:lnTo>
                    <a:pt x="51358" y="222478"/>
                  </a:lnTo>
                  <a:lnTo>
                    <a:pt x="21780" y="250736"/>
                  </a:lnTo>
                  <a:lnTo>
                    <a:pt x="17424" y="259537"/>
                  </a:lnTo>
                  <a:lnTo>
                    <a:pt x="12966" y="265607"/>
                  </a:lnTo>
                  <a:lnTo>
                    <a:pt x="10490" y="272110"/>
                  </a:lnTo>
                  <a:lnTo>
                    <a:pt x="9779" y="283565"/>
                  </a:lnTo>
                  <a:lnTo>
                    <a:pt x="10477" y="288302"/>
                  </a:lnTo>
                  <a:lnTo>
                    <a:pt x="12103" y="293116"/>
                  </a:lnTo>
                  <a:lnTo>
                    <a:pt x="13855" y="293116"/>
                  </a:lnTo>
                  <a:lnTo>
                    <a:pt x="12153" y="288302"/>
                  </a:lnTo>
                  <a:lnTo>
                    <a:pt x="11430" y="283565"/>
                  </a:lnTo>
                  <a:lnTo>
                    <a:pt x="12115" y="272478"/>
                  </a:lnTo>
                  <a:lnTo>
                    <a:pt x="14541" y="266217"/>
                  </a:lnTo>
                  <a:lnTo>
                    <a:pt x="18910" y="260311"/>
                  </a:lnTo>
                  <a:lnTo>
                    <a:pt x="19011" y="260134"/>
                  </a:lnTo>
                  <a:lnTo>
                    <a:pt x="53263" y="223139"/>
                  </a:lnTo>
                  <a:lnTo>
                    <a:pt x="106718" y="188607"/>
                  </a:lnTo>
                  <a:lnTo>
                    <a:pt x="145427" y="168808"/>
                  </a:lnTo>
                  <a:lnTo>
                    <a:pt x="194259" y="147878"/>
                  </a:lnTo>
                  <a:lnTo>
                    <a:pt x="253707" y="127088"/>
                  </a:lnTo>
                  <a:lnTo>
                    <a:pt x="293281" y="115557"/>
                  </a:lnTo>
                  <a:lnTo>
                    <a:pt x="330403" y="106476"/>
                  </a:lnTo>
                  <a:lnTo>
                    <a:pt x="396748" y="95758"/>
                  </a:lnTo>
                  <a:lnTo>
                    <a:pt x="421195" y="94259"/>
                  </a:lnTo>
                  <a:lnTo>
                    <a:pt x="439267" y="94259"/>
                  </a:lnTo>
                  <a:lnTo>
                    <a:pt x="480656" y="99212"/>
                  </a:lnTo>
                  <a:lnTo>
                    <a:pt x="521055" y="114998"/>
                  </a:lnTo>
                  <a:lnTo>
                    <a:pt x="522465" y="115912"/>
                  </a:lnTo>
                  <a:lnTo>
                    <a:pt x="522465" y="113944"/>
                  </a:lnTo>
                  <a:close/>
                </a:path>
                <a:path w="523240" h="293370">
                  <a:moveTo>
                    <a:pt x="522465" y="92735"/>
                  </a:moveTo>
                  <a:lnTo>
                    <a:pt x="479742" y="75488"/>
                  </a:lnTo>
                  <a:lnTo>
                    <a:pt x="430923" y="69723"/>
                  </a:lnTo>
                  <a:lnTo>
                    <a:pt x="413156" y="69862"/>
                  </a:lnTo>
                  <a:lnTo>
                    <a:pt x="355739" y="75742"/>
                  </a:lnTo>
                  <a:lnTo>
                    <a:pt x="317601" y="82981"/>
                  </a:lnTo>
                  <a:lnTo>
                    <a:pt x="248577" y="100444"/>
                  </a:lnTo>
                  <a:lnTo>
                    <a:pt x="187350" y="119888"/>
                  </a:lnTo>
                  <a:lnTo>
                    <a:pt x="129933" y="142722"/>
                  </a:lnTo>
                  <a:lnTo>
                    <a:pt x="85496" y="164147"/>
                  </a:lnTo>
                  <a:lnTo>
                    <a:pt x="44945" y="187363"/>
                  </a:lnTo>
                  <a:lnTo>
                    <a:pt x="9372" y="211747"/>
                  </a:lnTo>
                  <a:lnTo>
                    <a:pt x="0" y="219075"/>
                  </a:lnTo>
                  <a:lnTo>
                    <a:pt x="0" y="221195"/>
                  </a:lnTo>
                  <a:lnTo>
                    <a:pt x="9474" y="213753"/>
                  </a:lnTo>
                  <a:lnTo>
                    <a:pt x="20256" y="205803"/>
                  </a:lnTo>
                  <a:lnTo>
                    <a:pt x="65519" y="176987"/>
                  </a:lnTo>
                  <a:lnTo>
                    <a:pt x="107988" y="154686"/>
                  </a:lnTo>
                  <a:lnTo>
                    <a:pt x="158724" y="132435"/>
                  </a:lnTo>
                  <a:lnTo>
                    <a:pt x="218033" y="111302"/>
                  </a:lnTo>
                  <a:lnTo>
                    <a:pt x="281800" y="93192"/>
                  </a:lnTo>
                  <a:lnTo>
                    <a:pt x="355968" y="77381"/>
                  </a:lnTo>
                  <a:lnTo>
                    <a:pt x="394589" y="72605"/>
                  </a:lnTo>
                  <a:lnTo>
                    <a:pt x="430872" y="71374"/>
                  </a:lnTo>
                  <a:lnTo>
                    <a:pt x="447522" y="72186"/>
                  </a:lnTo>
                  <a:lnTo>
                    <a:pt x="494423" y="81445"/>
                  </a:lnTo>
                  <a:lnTo>
                    <a:pt x="522465" y="94703"/>
                  </a:lnTo>
                  <a:lnTo>
                    <a:pt x="522465" y="92735"/>
                  </a:lnTo>
                  <a:close/>
                </a:path>
                <a:path w="523240" h="293370">
                  <a:moveTo>
                    <a:pt x="522465" y="71247"/>
                  </a:moveTo>
                  <a:lnTo>
                    <a:pt x="495731" y="58343"/>
                  </a:lnTo>
                  <a:lnTo>
                    <a:pt x="465683" y="50368"/>
                  </a:lnTo>
                  <a:lnTo>
                    <a:pt x="431317" y="46824"/>
                  </a:lnTo>
                  <a:lnTo>
                    <a:pt x="392417" y="47625"/>
                  </a:lnTo>
                  <a:lnTo>
                    <a:pt x="318363" y="58178"/>
                  </a:lnTo>
                  <a:lnTo>
                    <a:pt x="280885" y="66319"/>
                  </a:lnTo>
                  <a:lnTo>
                    <a:pt x="208978" y="84912"/>
                  </a:lnTo>
                  <a:lnTo>
                    <a:pt x="141617" y="107302"/>
                  </a:lnTo>
                  <a:lnTo>
                    <a:pt x="83591" y="131470"/>
                  </a:lnTo>
                  <a:lnTo>
                    <a:pt x="34582" y="156133"/>
                  </a:lnTo>
                  <a:lnTo>
                    <a:pt x="0" y="176491"/>
                  </a:lnTo>
                  <a:lnTo>
                    <a:pt x="0" y="178435"/>
                  </a:lnTo>
                  <a:lnTo>
                    <a:pt x="12471" y="170738"/>
                  </a:lnTo>
                  <a:lnTo>
                    <a:pt x="35394" y="157581"/>
                  </a:lnTo>
                  <a:lnTo>
                    <a:pt x="84289" y="132969"/>
                  </a:lnTo>
                  <a:lnTo>
                    <a:pt x="142201" y="108851"/>
                  </a:lnTo>
                  <a:lnTo>
                    <a:pt x="209435" y="86499"/>
                  </a:lnTo>
                  <a:lnTo>
                    <a:pt x="281241" y="67945"/>
                  </a:lnTo>
                  <a:lnTo>
                    <a:pt x="318643" y="59817"/>
                  </a:lnTo>
                  <a:lnTo>
                    <a:pt x="392544" y="49276"/>
                  </a:lnTo>
                  <a:lnTo>
                    <a:pt x="431177" y="48463"/>
                  </a:lnTo>
                  <a:lnTo>
                    <a:pt x="465289" y="51981"/>
                  </a:lnTo>
                  <a:lnTo>
                    <a:pt x="495096" y="59880"/>
                  </a:lnTo>
                  <a:lnTo>
                    <a:pt x="522465" y="73228"/>
                  </a:lnTo>
                  <a:lnTo>
                    <a:pt x="522465" y="71247"/>
                  </a:lnTo>
                  <a:close/>
                </a:path>
                <a:path w="523240" h="293370">
                  <a:moveTo>
                    <a:pt x="522465" y="49517"/>
                  </a:moveTo>
                  <a:lnTo>
                    <a:pt x="479844" y="31216"/>
                  </a:lnTo>
                  <a:lnTo>
                    <a:pt x="432562" y="23863"/>
                  </a:lnTo>
                  <a:lnTo>
                    <a:pt x="407504" y="23444"/>
                  </a:lnTo>
                  <a:lnTo>
                    <a:pt x="380187" y="24930"/>
                  </a:lnTo>
                  <a:lnTo>
                    <a:pt x="322910" y="32689"/>
                  </a:lnTo>
                  <a:lnTo>
                    <a:pt x="267398" y="43929"/>
                  </a:lnTo>
                  <a:lnTo>
                    <a:pt x="200406" y="60045"/>
                  </a:lnTo>
                  <a:lnTo>
                    <a:pt x="162293" y="71132"/>
                  </a:lnTo>
                  <a:lnTo>
                    <a:pt x="125107" y="83553"/>
                  </a:lnTo>
                  <a:lnTo>
                    <a:pt x="88976" y="97231"/>
                  </a:lnTo>
                  <a:lnTo>
                    <a:pt x="43332" y="117094"/>
                  </a:lnTo>
                  <a:lnTo>
                    <a:pt x="0" y="138925"/>
                  </a:lnTo>
                  <a:lnTo>
                    <a:pt x="0" y="140804"/>
                  </a:lnTo>
                  <a:lnTo>
                    <a:pt x="21488" y="129565"/>
                  </a:lnTo>
                  <a:lnTo>
                    <a:pt x="43624" y="118783"/>
                  </a:lnTo>
                  <a:lnTo>
                    <a:pt x="89598" y="98767"/>
                  </a:lnTo>
                  <a:lnTo>
                    <a:pt x="125666" y="85102"/>
                  </a:lnTo>
                  <a:lnTo>
                    <a:pt x="162788" y="72707"/>
                  </a:lnTo>
                  <a:lnTo>
                    <a:pt x="200837" y="61633"/>
                  </a:lnTo>
                  <a:lnTo>
                    <a:pt x="239674" y="51904"/>
                  </a:lnTo>
                  <a:lnTo>
                    <a:pt x="295567" y="39598"/>
                  </a:lnTo>
                  <a:lnTo>
                    <a:pt x="350659" y="29946"/>
                  </a:lnTo>
                  <a:lnTo>
                    <a:pt x="407492" y="25107"/>
                  </a:lnTo>
                  <a:lnTo>
                    <a:pt x="432435" y="25527"/>
                  </a:lnTo>
                  <a:lnTo>
                    <a:pt x="479386" y="32816"/>
                  </a:lnTo>
                  <a:lnTo>
                    <a:pt x="515772" y="47231"/>
                  </a:lnTo>
                  <a:lnTo>
                    <a:pt x="522465" y="51473"/>
                  </a:lnTo>
                  <a:lnTo>
                    <a:pt x="522465" y="49517"/>
                  </a:lnTo>
                  <a:close/>
                </a:path>
                <a:path w="523240" h="293370">
                  <a:moveTo>
                    <a:pt x="522465" y="27508"/>
                  </a:moveTo>
                  <a:lnTo>
                    <a:pt x="475818" y="7670"/>
                  </a:lnTo>
                  <a:lnTo>
                    <a:pt x="406031" y="0"/>
                  </a:lnTo>
                  <a:lnTo>
                    <a:pt x="350697" y="4064"/>
                  </a:lnTo>
                  <a:lnTo>
                    <a:pt x="293420" y="13296"/>
                  </a:lnTo>
                  <a:lnTo>
                    <a:pt x="235661" y="25019"/>
                  </a:lnTo>
                  <a:lnTo>
                    <a:pt x="191820" y="35102"/>
                  </a:lnTo>
                  <a:lnTo>
                    <a:pt x="149758" y="46596"/>
                  </a:lnTo>
                  <a:lnTo>
                    <a:pt x="108610" y="59651"/>
                  </a:lnTo>
                  <a:lnTo>
                    <a:pt x="68529" y="74218"/>
                  </a:lnTo>
                  <a:lnTo>
                    <a:pt x="16751" y="96062"/>
                  </a:lnTo>
                  <a:lnTo>
                    <a:pt x="0" y="103911"/>
                  </a:lnTo>
                  <a:lnTo>
                    <a:pt x="0" y="105740"/>
                  </a:lnTo>
                  <a:lnTo>
                    <a:pt x="16891" y="97815"/>
                  </a:lnTo>
                  <a:lnTo>
                    <a:pt x="34048" y="90170"/>
                  </a:lnTo>
                  <a:lnTo>
                    <a:pt x="109143" y="61214"/>
                  </a:lnTo>
                  <a:lnTo>
                    <a:pt x="150228" y="48183"/>
                  </a:lnTo>
                  <a:lnTo>
                    <a:pt x="192227" y="36715"/>
                  </a:lnTo>
                  <a:lnTo>
                    <a:pt x="236004" y="26644"/>
                  </a:lnTo>
                  <a:lnTo>
                    <a:pt x="280200" y="17551"/>
                  </a:lnTo>
                  <a:lnTo>
                    <a:pt x="324421" y="9525"/>
                  </a:lnTo>
                  <a:lnTo>
                    <a:pt x="367919" y="3810"/>
                  </a:lnTo>
                  <a:lnTo>
                    <a:pt x="409968" y="1625"/>
                  </a:lnTo>
                  <a:lnTo>
                    <a:pt x="422605" y="1866"/>
                  </a:lnTo>
                  <a:lnTo>
                    <a:pt x="475653" y="9347"/>
                  </a:lnTo>
                  <a:lnTo>
                    <a:pt x="522465" y="29489"/>
                  </a:lnTo>
                  <a:lnTo>
                    <a:pt x="522465" y="27508"/>
                  </a:lnTo>
                  <a:close/>
                </a:path>
                <a:path w="523240" h="293370">
                  <a:moveTo>
                    <a:pt x="522655" y="134823"/>
                  </a:moveTo>
                  <a:lnTo>
                    <a:pt x="498424" y="123710"/>
                  </a:lnTo>
                  <a:lnTo>
                    <a:pt x="469988" y="117182"/>
                  </a:lnTo>
                  <a:lnTo>
                    <a:pt x="461416" y="116598"/>
                  </a:lnTo>
                  <a:lnTo>
                    <a:pt x="436765" y="114947"/>
                  </a:lnTo>
                  <a:lnTo>
                    <a:pt x="395998" y="117182"/>
                  </a:lnTo>
                  <a:lnTo>
                    <a:pt x="397802" y="117182"/>
                  </a:lnTo>
                  <a:lnTo>
                    <a:pt x="359371" y="122885"/>
                  </a:lnTo>
                  <a:lnTo>
                    <a:pt x="321754" y="131229"/>
                  </a:lnTo>
                  <a:lnTo>
                    <a:pt x="258495" y="150355"/>
                  </a:lnTo>
                  <a:lnTo>
                    <a:pt x="206108" y="170573"/>
                  </a:lnTo>
                  <a:lnTo>
                    <a:pt x="164973" y="189649"/>
                  </a:lnTo>
                  <a:lnTo>
                    <a:pt x="109588" y="222199"/>
                  </a:lnTo>
                  <a:lnTo>
                    <a:pt x="74066" y="252399"/>
                  </a:lnTo>
                  <a:lnTo>
                    <a:pt x="65951" y="266458"/>
                  </a:lnTo>
                  <a:lnTo>
                    <a:pt x="69430" y="260159"/>
                  </a:lnTo>
                  <a:lnTo>
                    <a:pt x="75971" y="252755"/>
                  </a:lnTo>
                  <a:lnTo>
                    <a:pt x="110528" y="223558"/>
                  </a:lnTo>
                  <a:lnTo>
                    <a:pt x="165950" y="191008"/>
                  </a:lnTo>
                  <a:lnTo>
                    <a:pt x="207175" y="171919"/>
                  </a:lnTo>
                  <a:lnTo>
                    <a:pt x="258381" y="152146"/>
                  </a:lnTo>
                  <a:lnTo>
                    <a:pt x="321691" y="132956"/>
                  </a:lnTo>
                  <a:lnTo>
                    <a:pt x="359410" y="124574"/>
                  </a:lnTo>
                  <a:lnTo>
                    <a:pt x="399034" y="118668"/>
                  </a:lnTo>
                  <a:lnTo>
                    <a:pt x="408114" y="117817"/>
                  </a:lnTo>
                  <a:lnTo>
                    <a:pt x="407911" y="117817"/>
                  </a:lnTo>
                  <a:lnTo>
                    <a:pt x="417233" y="117182"/>
                  </a:lnTo>
                  <a:lnTo>
                    <a:pt x="416687" y="117182"/>
                  </a:lnTo>
                  <a:lnTo>
                    <a:pt x="427253" y="116738"/>
                  </a:lnTo>
                  <a:lnTo>
                    <a:pt x="484098" y="121462"/>
                  </a:lnTo>
                  <a:lnTo>
                    <a:pt x="521106" y="135915"/>
                  </a:lnTo>
                  <a:lnTo>
                    <a:pt x="521995" y="136512"/>
                  </a:lnTo>
                  <a:lnTo>
                    <a:pt x="522465" y="136804"/>
                  </a:lnTo>
                  <a:lnTo>
                    <a:pt x="522465" y="134823"/>
                  </a:lnTo>
                  <a:lnTo>
                    <a:pt x="522655" y="13482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60883" y="3574592"/>
              <a:ext cx="183502" cy="241338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6660286" y="3494823"/>
              <a:ext cx="423545" cy="272415"/>
            </a:xfrm>
            <a:custGeom>
              <a:avLst/>
              <a:gdLst/>
              <a:ahLst/>
              <a:cxnLst/>
              <a:rect l="l" t="t" r="r" b="b"/>
              <a:pathLst>
                <a:path w="423545" h="272414">
                  <a:moveTo>
                    <a:pt x="87833" y="232041"/>
                  </a:moveTo>
                  <a:lnTo>
                    <a:pt x="87795" y="231343"/>
                  </a:lnTo>
                  <a:lnTo>
                    <a:pt x="86017" y="229006"/>
                  </a:lnTo>
                  <a:lnTo>
                    <a:pt x="86017" y="231825"/>
                  </a:lnTo>
                  <a:lnTo>
                    <a:pt x="85801" y="231825"/>
                  </a:lnTo>
                  <a:lnTo>
                    <a:pt x="80772" y="234975"/>
                  </a:lnTo>
                  <a:lnTo>
                    <a:pt x="71335" y="238556"/>
                  </a:lnTo>
                  <a:lnTo>
                    <a:pt x="60477" y="241236"/>
                  </a:lnTo>
                  <a:lnTo>
                    <a:pt x="51041" y="241719"/>
                  </a:lnTo>
                  <a:lnTo>
                    <a:pt x="50711" y="241719"/>
                  </a:lnTo>
                  <a:lnTo>
                    <a:pt x="49682" y="241439"/>
                  </a:lnTo>
                  <a:lnTo>
                    <a:pt x="49466" y="239458"/>
                  </a:lnTo>
                  <a:lnTo>
                    <a:pt x="49428" y="238963"/>
                  </a:lnTo>
                  <a:lnTo>
                    <a:pt x="56832" y="231825"/>
                  </a:lnTo>
                  <a:lnTo>
                    <a:pt x="71170" y="226771"/>
                  </a:lnTo>
                  <a:lnTo>
                    <a:pt x="84429" y="229920"/>
                  </a:lnTo>
                  <a:lnTo>
                    <a:pt x="86017" y="231825"/>
                  </a:lnTo>
                  <a:lnTo>
                    <a:pt x="86017" y="229006"/>
                  </a:lnTo>
                  <a:lnTo>
                    <a:pt x="85039" y="227711"/>
                  </a:lnTo>
                  <a:lnTo>
                    <a:pt x="79565" y="226771"/>
                  </a:lnTo>
                  <a:lnTo>
                    <a:pt x="70497" y="225209"/>
                  </a:lnTo>
                  <a:lnTo>
                    <a:pt x="47764" y="239458"/>
                  </a:lnTo>
                  <a:lnTo>
                    <a:pt x="47942" y="241236"/>
                  </a:lnTo>
                  <a:lnTo>
                    <a:pt x="48031" y="242011"/>
                  </a:lnTo>
                  <a:lnTo>
                    <a:pt x="48602" y="243116"/>
                  </a:lnTo>
                  <a:lnTo>
                    <a:pt x="52146" y="243586"/>
                  </a:lnTo>
                  <a:lnTo>
                    <a:pt x="53746" y="243586"/>
                  </a:lnTo>
                  <a:lnTo>
                    <a:pt x="63588" y="242392"/>
                  </a:lnTo>
                  <a:lnTo>
                    <a:pt x="65951" y="241719"/>
                  </a:lnTo>
                  <a:lnTo>
                    <a:pt x="74041" y="239458"/>
                  </a:lnTo>
                  <a:lnTo>
                    <a:pt x="82753" y="235851"/>
                  </a:lnTo>
                  <a:lnTo>
                    <a:pt x="87439" y="232600"/>
                  </a:lnTo>
                  <a:lnTo>
                    <a:pt x="87833" y="232041"/>
                  </a:lnTo>
                  <a:close/>
                </a:path>
                <a:path w="423545" h="272414">
                  <a:moveTo>
                    <a:pt x="118287" y="233248"/>
                  </a:moveTo>
                  <a:lnTo>
                    <a:pt x="116700" y="232168"/>
                  </a:lnTo>
                  <a:lnTo>
                    <a:pt x="116700" y="234226"/>
                  </a:lnTo>
                  <a:lnTo>
                    <a:pt x="116560" y="234784"/>
                  </a:lnTo>
                  <a:lnTo>
                    <a:pt x="75819" y="247802"/>
                  </a:lnTo>
                  <a:lnTo>
                    <a:pt x="68491" y="248869"/>
                  </a:lnTo>
                  <a:lnTo>
                    <a:pt x="61125" y="250291"/>
                  </a:lnTo>
                  <a:lnTo>
                    <a:pt x="53721" y="251968"/>
                  </a:lnTo>
                  <a:lnTo>
                    <a:pt x="28028" y="258241"/>
                  </a:lnTo>
                  <a:lnTo>
                    <a:pt x="25755" y="256641"/>
                  </a:lnTo>
                  <a:lnTo>
                    <a:pt x="54406" y="224917"/>
                  </a:lnTo>
                  <a:lnTo>
                    <a:pt x="62407" y="219316"/>
                  </a:lnTo>
                  <a:lnTo>
                    <a:pt x="76276" y="219532"/>
                  </a:lnTo>
                  <a:lnTo>
                    <a:pt x="74129" y="219532"/>
                  </a:lnTo>
                  <a:lnTo>
                    <a:pt x="90144" y="223354"/>
                  </a:lnTo>
                  <a:lnTo>
                    <a:pt x="105740" y="228765"/>
                  </a:lnTo>
                  <a:lnTo>
                    <a:pt x="115620" y="233489"/>
                  </a:lnTo>
                  <a:lnTo>
                    <a:pt x="116700" y="234226"/>
                  </a:lnTo>
                  <a:lnTo>
                    <a:pt x="116700" y="232168"/>
                  </a:lnTo>
                  <a:lnTo>
                    <a:pt x="80111" y="219316"/>
                  </a:lnTo>
                  <a:lnTo>
                    <a:pt x="61899" y="217690"/>
                  </a:lnTo>
                  <a:lnTo>
                    <a:pt x="58635" y="219532"/>
                  </a:lnTo>
                  <a:lnTo>
                    <a:pt x="26682" y="250545"/>
                  </a:lnTo>
                  <a:lnTo>
                    <a:pt x="26568" y="250685"/>
                  </a:lnTo>
                  <a:lnTo>
                    <a:pt x="24358" y="254482"/>
                  </a:lnTo>
                  <a:lnTo>
                    <a:pt x="23977" y="256286"/>
                  </a:lnTo>
                  <a:lnTo>
                    <a:pt x="24028" y="257175"/>
                  </a:lnTo>
                  <a:lnTo>
                    <a:pt x="24384" y="257771"/>
                  </a:lnTo>
                  <a:lnTo>
                    <a:pt x="25692" y="258686"/>
                  </a:lnTo>
                  <a:lnTo>
                    <a:pt x="26797" y="258927"/>
                  </a:lnTo>
                  <a:lnTo>
                    <a:pt x="32372" y="258927"/>
                  </a:lnTo>
                  <a:lnTo>
                    <a:pt x="35179" y="258241"/>
                  </a:lnTo>
                  <a:lnTo>
                    <a:pt x="54241" y="253593"/>
                  </a:lnTo>
                  <a:lnTo>
                    <a:pt x="61442" y="251968"/>
                  </a:lnTo>
                  <a:lnTo>
                    <a:pt x="68757" y="250545"/>
                  </a:lnTo>
                  <a:lnTo>
                    <a:pt x="76009" y="249491"/>
                  </a:lnTo>
                  <a:lnTo>
                    <a:pt x="89230" y="247396"/>
                  </a:lnTo>
                  <a:lnTo>
                    <a:pt x="102603" y="244081"/>
                  </a:lnTo>
                  <a:lnTo>
                    <a:pt x="113207" y="239953"/>
                  </a:lnTo>
                  <a:lnTo>
                    <a:pt x="118173" y="235381"/>
                  </a:lnTo>
                  <a:lnTo>
                    <a:pt x="118287" y="233248"/>
                  </a:lnTo>
                  <a:close/>
                </a:path>
                <a:path w="423545" h="272414">
                  <a:moveTo>
                    <a:pt x="154736" y="236550"/>
                  </a:moveTo>
                  <a:lnTo>
                    <a:pt x="152488" y="235686"/>
                  </a:lnTo>
                  <a:lnTo>
                    <a:pt x="152488" y="239229"/>
                  </a:lnTo>
                  <a:lnTo>
                    <a:pt x="151904" y="239458"/>
                  </a:lnTo>
                  <a:lnTo>
                    <a:pt x="151752" y="239458"/>
                  </a:lnTo>
                  <a:lnTo>
                    <a:pt x="151104" y="239610"/>
                  </a:lnTo>
                  <a:lnTo>
                    <a:pt x="148272" y="239458"/>
                  </a:lnTo>
                  <a:lnTo>
                    <a:pt x="136474" y="240614"/>
                  </a:lnTo>
                  <a:lnTo>
                    <a:pt x="119456" y="244360"/>
                  </a:lnTo>
                  <a:lnTo>
                    <a:pt x="99072" y="249796"/>
                  </a:lnTo>
                  <a:lnTo>
                    <a:pt x="59677" y="261061"/>
                  </a:lnTo>
                  <a:lnTo>
                    <a:pt x="43891" y="265366"/>
                  </a:lnTo>
                  <a:lnTo>
                    <a:pt x="30810" y="268516"/>
                  </a:lnTo>
                  <a:lnTo>
                    <a:pt x="21539" y="269963"/>
                  </a:lnTo>
                  <a:lnTo>
                    <a:pt x="4025" y="271056"/>
                  </a:lnTo>
                  <a:lnTo>
                    <a:pt x="1663" y="266192"/>
                  </a:lnTo>
                  <a:lnTo>
                    <a:pt x="7340" y="259372"/>
                  </a:lnTo>
                  <a:lnTo>
                    <a:pt x="15938" y="249796"/>
                  </a:lnTo>
                  <a:lnTo>
                    <a:pt x="23787" y="240614"/>
                  </a:lnTo>
                  <a:lnTo>
                    <a:pt x="55448" y="207606"/>
                  </a:lnTo>
                  <a:lnTo>
                    <a:pt x="68249" y="202958"/>
                  </a:lnTo>
                  <a:lnTo>
                    <a:pt x="97726" y="218782"/>
                  </a:lnTo>
                  <a:lnTo>
                    <a:pt x="105664" y="220916"/>
                  </a:lnTo>
                  <a:lnTo>
                    <a:pt x="147497" y="235597"/>
                  </a:lnTo>
                  <a:lnTo>
                    <a:pt x="152488" y="239229"/>
                  </a:lnTo>
                  <a:lnTo>
                    <a:pt x="152488" y="235686"/>
                  </a:lnTo>
                  <a:lnTo>
                    <a:pt x="112560" y="221157"/>
                  </a:lnTo>
                  <a:lnTo>
                    <a:pt x="98361" y="217182"/>
                  </a:lnTo>
                  <a:lnTo>
                    <a:pt x="71843" y="202958"/>
                  </a:lnTo>
                  <a:lnTo>
                    <a:pt x="68554" y="201193"/>
                  </a:lnTo>
                  <a:lnTo>
                    <a:pt x="63347" y="201930"/>
                  </a:lnTo>
                  <a:lnTo>
                    <a:pt x="54813" y="206006"/>
                  </a:lnTo>
                  <a:lnTo>
                    <a:pt x="44665" y="214858"/>
                  </a:lnTo>
                  <a:lnTo>
                    <a:pt x="33655" y="226606"/>
                  </a:lnTo>
                  <a:lnTo>
                    <a:pt x="22517" y="239458"/>
                  </a:lnTo>
                  <a:lnTo>
                    <a:pt x="14770" y="248539"/>
                  </a:lnTo>
                  <a:lnTo>
                    <a:pt x="2755" y="261937"/>
                  </a:lnTo>
                  <a:lnTo>
                    <a:pt x="0" y="266661"/>
                  </a:lnTo>
                  <a:lnTo>
                    <a:pt x="2273" y="271360"/>
                  </a:lnTo>
                  <a:lnTo>
                    <a:pt x="4940" y="272148"/>
                  </a:lnTo>
                  <a:lnTo>
                    <a:pt x="13614" y="272148"/>
                  </a:lnTo>
                  <a:lnTo>
                    <a:pt x="21653" y="271653"/>
                  </a:lnTo>
                  <a:lnTo>
                    <a:pt x="25476" y="271056"/>
                  </a:lnTo>
                  <a:lnTo>
                    <a:pt x="31051" y="270192"/>
                  </a:lnTo>
                  <a:lnTo>
                    <a:pt x="44234" y="267042"/>
                  </a:lnTo>
                  <a:lnTo>
                    <a:pt x="60096" y="262712"/>
                  </a:lnTo>
                  <a:lnTo>
                    <a:pt x="99352" y="251498"/>
                  </a:lnTo>
                  <a:lnTo>
                    <a:pt x="119646" y="246062"/>
                  </a:lnTo>
                  <a:lnTo>
                    <a:pt x="136550" y="242316"/>
                  </a:lnTo>
                  <a:lnTo>
                    <a:pt x="148183" y="241160"/>
                  </a:lnTo>
                  <a:lnTo>
                    <a:pt x="151650" y="241338"/>
                  </a:lnTo>
                  <a:lnTo>
                    <a:pt x="153708" y="241160"/>
                  </a:lnTo>
                  <a:lnTo>
                    <a:pt x="154000" y="241160"/>
                  </a:lnTo>
                  <a:lnTo>
                    <a:pt x="154241" y="239610"/>
                  </a:lnTo>
                  <a:lnTo>
                    <a:pt x="154736" y="236550"/>
                  </a:lnTo>
                  <a:close/>
                </a:path>
                <a:path w="423545" h="272414">
                  <a:moveTo>
                    <a:pt x="423062" y="216700"/>
                  </a:moveTo>
                  <a:lnTo>
                    <a:pt x="366903" y="217436"/>
                  </a:lnTo>
                  <a:lnTo>
                    <a:pt x="313296" y="217627"/>
                  </a:lnTo>
                  <a:lnTo>
                    <a:pt x="221170" y="217119"/>
                  </a:lnTo>
                  <a:lnTo>
                    <a:pt x="182156" y="216573"/>
                  </a:lnTo>
                  <a:lnTo>
                    <a:pt x="174866" y="215811"/>
                  </a:lnTo>
                  <a:lnTo>
                    <a:pt x="137350" y="213156"/>
                  </a:lnTo>
                  <a:lnTo>
                    <a:pt x="117487" y="210248"/>
                  </a:lnTo>
                  <a:lnTo>
                    <a:pt x="101841" y="204863"/>
                  </a:lnTo>
                  <a:lnTo>
                    <a:pt x="92722" y="195757"/>
                  </a:lnTo>
                  <a:lnTo>
                    <a:pt x="91300" y="187985"/>
                  </a:lnTo>
                  <a:lnTo>
                    <a:pt x="93319" y="178574"/>
                  </a:lnTo>
                  <a:lnTo>
                    <a:pt x="127622" y="132346"/>
                  </a:lnTo>
                  <a:lnTo>
                    <a:pt x="186905" y="81534"/>
                  </a:lnTo>
                  <a:lnTo>
                    <a:pt x="226187" y="53124"/>
                  </a:lnTo>
                  <a:lnTo>
                    <a:pt x="263309" y="28282"/>
                  </a:lnTo>
                  <a:lnTo>
                    <a:pt x="308279" y="0"/>
                  </a:lnTo>
                  <a:lnTo>
                    <a:pt x="305028" y="0"/>
                  </a:lnTo>
                  <a:lnTo>
                    <a:pt x="262585" y="26733"/>
                  </a:lnTo>
                  <a:lnTo>
                    <a:pt x="221043" y="54635"/>
                  </a:lnTo>
                  <a:lnTo>
                    <a:pt x="183172" y="82257"/>
                  </a:lnTo>
                  <a:lnTo>
                    <a:pt x="151384" y="108000"/>
                  </a:lnTo>
                  <a:lnTo>
                    <a:pt x="106489" y="153530"/>
                  </a:lnTo>
                  <a:lnTo>
                    <a:pt x="89598" y="188214"/>
                  </a:lnTo>
                  <a:lnTo>
                    <a:pt x="91173" y="196443"/>
                  </a:lnTo>
                  <a:lnTo>
                    <a:pt x="100622" y="206095"/>
                  </a:lnTo>
                  <a:lnTo>
                    <a:pt x="116624" y="211785"/>
                  </a:lnTo>
                  <a:lnTo>
                    <a:pt x="136855" y="214807"/>
                  </a:lnTo>
                  <a:lnTo>
                    <a:pt x="174752" y="217500"/>
                  </a:lnTo>
                  <a:lnTo>
                    <a:pt x="182079" y="218274"/>
                  </a:lnTo>
                  <a:lnTo>
                    <a:pt x="262191" y="219163"/>
                  </a:lnTo>
                  <a:lnTo>
                    <a:pt x="339547" y="219278"/>
                  </a:lnTo>
                  <a:lnTo>
                    <a:pt x="394893" y="218846"/>
                  </a:lnTo>
                  <a:lnTo>
                    <a:pt x="423062" y="218401"/>
                  </a:lnTo>
                  <a:lnTo>
                    <a:pt x="423062" y="21670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6609626" y="3543566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14897" y="416509"/>
                  </a:moveTo>
                  <a:lnTo>
                    <a:pt x="7962" y="416509"/>
                  </a:lnTo>
                  <a:lnTo>
                    <a:pt x="7962" y="409549"/>
                  </a:lnTo>
                  <a:lnTo>
                    <a:pt x="6946" y="409549"/>
                  </a:lnTo>
                  <a:lnTo>
                    <a:pt x="6946" y="416509"/>
                  </a:lnTo>
                  <a:lnTo>
                    <a:pt x="0" y="416509"/>
                  </a:lnTo>
                  <a:lnTo>
                    <a:pt x="0" y="417512"/>
                  </a:lnTo>
                  <a:lnTo>
                    <a:pt x="6946" y="417512"/>
                  </a:lnTo>
                  <a:lnTo>
                    <a:pt x="6946" y="424472"/>
                  </a:lnTo>
                  <a:lnTo>
                    <a:pt x="7962" y="424472"/>
                  </a:lnTo>
                  <a:lnTo>
                    <a:pt x="7962" y="417512"/>
                  </a:lnTo>
                  <a:lnTo>
                    <a:pt x="14897" y="417512"/>
                  </a:lnTo>
                  <a:lnTo>
                    <a:pt x="14897" y="416509"/>
                  </a:lnTo>
                  <a:close/>
                </a:path>
                <a:path w="425450" h="425450">
                  <a:moveTo>
                    <a:pt x="14897" y="314109"/>
                  </a:moveTo>
                  <a:lnTo>
                    <a:pt x="7962" y="314109"/>
                  </a:lnTo>
                  <a:lnTo>
                    <a:pt x="7962" y="307174"/>
                  </a:lnTo>
                  <a:lnTo>
                    <a:pt x="6946" y="307174"/>
                  </a:lnTo>
                  <a:lnTo>
                    <a:pt x="6946" y="314109"/>
                  </a:lnTo>
                  <a:lnTo>
                    <a:pt x="0" y="314109"/>
                  </a:lnTo>
                  <a:lnTo>
                    <a:pt x="0" y="315125"/>
                  </a:lnTo>
                  <a:lnTo>
                    <a:pt x="6946" y="315125"/>
                  </a:lnTo>
                  <a:lnTo>
                    <a:pt x="6946" y="322072"/>
                  </a:lnTo>
                  <a:lnTo>
                    <a:pt x="7962" y="322072"/>
                  </a:lnTo>
                  <a:lnTo>
                    <a:pt x="7962" y="315125"/>
                  </a:lnTo>
                  <a:lnTo>
                    <a:pt x="14897" y="315125"/>
                  </a:lnTo>
                  <a:lnTo>
                    <a:pt x="14897" y="314109"/>
                  </a:lnTo>
                  <a:close/>
                </a:path>
                <a:path w="425450" h="425450">
                  <a:moveTo>
                    <a:pt x="14897" y="109334"/>
                  </a:moveTo>
                  <a:lnTo>
                    <a:pt x="7962" y="109334"/>
                  </a:lnTo>
                  <a:lnTo>
                    <a:pt x="7962" y="102387"/>
                  </a:lnTo>
                  <a:lnTo>
                    <a:pt x="6946" y="102387"/>
                  </a:lnTo>
                  <a:lnTo>
                    <a:pt x="6946" y="109334"/>
                  </a:lnTo>
                  <a:lnTo>
                    <a:pt x="0" y="109334"/>
                  </a:lnTo>
                  <a:lnTo>
                    <a:pt x="0" y="110350"/>
                  </a:lnTo>
                  <a:lnTo>
                    <a:pt x="6946" y="110350"/>
                  </a:lnTo>
                  <a:lnTo>
                    <a:pt x="6946" y="117297"/>
                  </a:lnTo>
                  <a:lnTo>
                    <a:pt x="7962" y="117297"/>
                  </a:lnTo>
                  <a:lnTo>
                    <a:pt x="7962" y="110350"/>
                  </a:lnTo>
                  <a:lnTo>
                    <a:pt x="14897" y="110350"/>
                  </a:lnTo>
                  <a:lnTo>
                    <a:pt x="14897" y="109334"/>
                  </a:lnTo>
                  <a:close/>
                </a:path>
                <a:path w="425450" h="425450">
                  <a:moveTo>
                    <a:pt x="14897" y="6946"/>
                  </a:moveTo>
                  <a:lnTo>
                    <a:pt x="7962" y="6946"/>
                  </a:lnTo>
                  <a:lnTo>
                    <a:pt x="7962" y="0"/>
                  </a:lnTo>
                  <a:lnTo>
                    <a:pt x="6946" y="0"/>
                  </a:lnTo>
                  <a:lnTo>
                    <a:pt x="6946" y="6946"/>
                  </a:lnTo>
                  <a:lnTo>
                    <a:pt x="0" y="6946"/>
                  </a:lnTo>
                  <a:lnTo>
                    <a:pt x="0" y="7962"/>
                  </a:lnTo>
                  <a:lnTo>
                    <a:pt x="6946" y="7962"/>
                  </a:lnTo>
                  <a:lnTo>
                    <a:pt x="6946" y="14897"/>
                  </a:lnTo>
                  <a:lnTo>
                    <a:pt x="7962" y="14897"/>
                  </a:lnTo>
                  <a:lnTo>
                    <a:pt x="7962" y="7962"/>
                  </a:lnTo>
                  <a:lnTo>
                    <a:pt x="14897" y="7962"/>
                  </a:lnTo>
                  <a:lnTo>
                    <a:pt x="14897" y="6946"/>
                  </a:lnTo>
                  <a:close/>
                </a:path>
                <a:path w="425450" h="425450">
                  <a:moveTo>
                    <a:pt x="15392" y="211721"/>
                  </a:moveTo>
                  <a:lnTo>
                    <a:pt x="8470" y="211721"/>
                  </a:lnTo>
                  <a:lnTo>
                    <a:pt x="8470" y="204774"/>
                  </a:lnTo>
                  <a:lnTo>
                    <a:pt x="7454" y="204774"/>
                  </a:lnTo>
                  <a:lnTo>
                    <a:pt x="7454" y="211721"/>
                  </a:lnTo>
                  <a:lnTo>
                    <a:pt x="495" y="211721"/>
                  </a:lnTo>
                  <a:lnTo>
                    <a:pt x="495" y="212737"/>
                  </a:lnTo>
                  <a:lnTo>
                    <a:pt x="7454" y="212737"/>
                  </a:lnTo>
                  <a:lnTo>
                    <a:pt x="7454" y="219684"/>
                  </a:lnTo>
                  <a:lnTo>
                    <a:pt x="8470" y="219684"/>
                  </a:lnTo>
                  <a:lnTo>
                    <a:pt x="8470" y="212737"/>
                  </a:lnTo>
                  <a:lnTo>
                    <a:pt x="15392" y="212737"/>
                  </a:lnTo>
                  <a:lnTo>
                    <a:pt x="15392" y="211721"/>
                  </a:lnTo>
                  <a:close/>
                </a:path>
                <a:path w="425450" h="425450">
                  <a:moveTo>
                    <a:pt x="117297" y="416509"/>
                  </a:moveTo>
                  <a:lnTo>
                    <a:pt x="110350" y="416509"/>
                  </a:lnTo>
                  <a:lnTo>
                    <a:pt x="110350" y="409549"/>
                  </a:lnTo>
                  <a:lnTo>
                    <a:pt x="109334" y="409549"/>
                  </a:lnTo>
                  <a:lnTo>
                    <a:pt x="109334" y="416509"/>
                  </a:lnTo>
                  <a:lnTo>
                    <a:pt x="102387" y="416509"/>
                  </a:lnTo>
                  <a:lnTo>
                    <a:pt x="102387" y="417512"/>
                  </a:lnTo>
                  <a:lnTo>
                    <a:pt x="109334" y="417512"/>
                  </a:lnTo>
                  <a:lnTo>
                    <a:pt x="109334" y="424472"/>
                  </a:lnTo>
                  <a:lnTo>
                    <a:pt x="110350" y="424472"/>
                  </a:lnTo>
                  <a:lnTo>
                    <a:pt x="110350" y="417512"/>
                  </a:lnTo>
                  <a:lnTo>
                    <a:pt x="117297" y="417512"/>
                  </a:lnTo>
                  <a:lnTo>
                    <a:pt x="117297" y="416509"/>
                  </a:lnTo>
                  <a:close/>
                </a:path>
                <a:path w="425450" h="425450">
                  <a:moveTo>
                    <a:pt x="117297" y="314109"/>
                  </a:moveTo>
                  <a:lnTo>
                    <a:pt x="110350" y="314109"/>
                  </a:lnTo>
                  <a:lnTo>
                    <a:pt x="110350" y="307174"/>
                  </a:lnTo>
                  <a:lnTo>
                    <a:pt x="109334" y="307174"/>
                  </a:lnTo>
                  <a:lnTo>
                    <a:pt x="109334" y="314109"/>
                  </a:lnTo>
                  <a:lnTo>
                    <a:pt x="102387" y="314109"/>
                  </a:lnTo>
                  <a:lnTo>
                    <a:pt x="102387" y="315125"/>
                  </a:lnTo>
                  <a:lnTo>
                    <a:pt x="109334" y="315125"/>
                  </a:lnTo>
                  <a:lnTo>
                    <a:pt x="109334" y="322072"/>
                  </a:lnTo>
                  <a:lnTo>
                    <a:pt x="110350" y="322072"/>
                  </a:lnTo>
                  <a:lnTo>
                    <a:pt x="110350" y="315125"/>
                  </a:lnTo>
                  <a:lnTo>
                    <a:pt x="117297" y="315125"/>
                  </a:lnTo>
                  <a:lnTo>
                    <a:pt x="117297" y="314109"/>
                  </a:lnTo>
                  <a:close/>
                </a:path>
                <a:path w="425450" h="425450">
                  <a:moveTo>
                    <a:pt x="117297" y="109334"/>
                  </a:moveTo>
                  <a:lnTo>
                    <a:pt x="110350" y="109334"/>
                  </a:lnTo>
                  <a:lnTo>
                    <a:pt x="110350" y="102387"/>
                  </a:lnTo>
                  <a:lnTo>
                    <a:pt x="109334" y="102387"/>
                  </a:lnTo>
                  <a:lnTo>
                    <a:pt x="109334" y="109334"/>
                  </a:lnTo>
                  <a:lnTo>
                    <a:pt x="102387" y="109334"/>
                  </a:lnTo>
                  <a:lnTo>
                    <a:pt x="102387" y="110350"/>
                  </a:lnTo>
                  <a:lnTo>
                    <a:pt x="109334" y="110350"/>
                  </a:lnTo>
                  <a:lnTo>
                    <a:pt x="109334" y="117297"/>
                  </a:lnTo>
                  <a:lnTo>
                    <a:pt x="110350" y="117297"/>
                  </a:lnTo>
                  <a:lnTo>
                    <a:pt x="110350" y="110350"/>
                  </a:lnTo>
                  <a:lnTo>
                    <a:pt x="117297" y="110350"/>
                  </a:lnTo>
                  <a:lnTo>
                    <a:pt x="117297" y="109334"/>
                  </a:lnTo>
                  <a:close/>
                </a:path>
                <a:path w="425450" h="425450">
                  <a:moveTo>
                    <a:pt x="117297" y="6946"/>
                  </a:moveTo>
                  <a:lnTo>
                    <a:pt x="110350" y="6946"/>
                  </a:lnTo>
                  <a:lnTo>
                    <a:pt x="110350" y="0"/>
                  </a:lnTo>
                  <a:lnTo>
                    <a:pt x="109334" y="0"/>
                  </a:lnTo>
                  <a:lnTo>
                    <a:pt x="109334" y="6946"/>
                  </a:lnTo>
                  <a:lnTo>
                    <a:pt x="102387" y="6946"/>
                  </a:lnTo>
                  <a:lnTo>
                    <a:pt x="102387" y="7962"/>
                  </a:lnTo>
                  <a:lnTo>
                    <a:pt x="109334" y="7962"/>
                  </a:lnTo>
                  <a:lnTo>
                    <a:pt x="109334" y="14897"/>
                  </a:lnTo>
                  <a:lnTo>
                    <a:pt x="110350" y="14897"/>
                  </a:lnTo>
                  <a:lnTo>
                    <a:pt x="110350" y="7962"/>
                  </a:lnTo>
                  <a:lnTo>
                    <a:pt x="117297" y="7962"/>
                  </a:lnTo>
                  <a:lnTo>
                    <a:pt x="117297" y="6946"/>
                  </a:lnTo>
                  <a:close/>
                </a:path>
                <a:path w="425450" h="425450">
                  <a:moveTo>
                    <a:pt x="117805" y="211721"/>
                  </a:moveTo>
                  <a:lnTo>
                    <a:pt x="110858" y="211721"/>
                  </a:lnTo>
                  <a:lnTo>
                    <a:pt x="110858" y="204774"/>
                  </a:lnTo>
                  <a:lnTo>
                    <a:pt x="109842" y="204774"/>
                  </a:lnTo>
                  <a:lnTo>
                    <a:pt x="109842" y="211721"/>
                  </a:lnTo>
                  <a:lnTo>
                    <a:pt x="102895" y="211721"/>
                  </a:lnTo>
                  <a:lnTo>
                    <a:pt x="102895" y="212737"/>
                  </a:lnTo>
                  <a:lnTo>
                    <a:pt x="109842" y="212737"/>
                  </a:lnTo>
                  <a:lnTo>
                    <a:pt x="109842" y="219684"/>
                  </a:lnTo>
                  <a:lnTo>
                    <a:pt x="110858" y="219684"/>
                  </a:lnTo>
                  <a:lnTo>
                    <a:pt x="110858" y="212737"/>
                  </a:lnTo>
                  <a:lnTo>
                    <a:pt x="117805" y="212737"/>
                  </a:lnTo>
                  <a:lnTo>
                    <a:pt x="117805" y="211721"/>
                  </a:lnTo>
                  <a:close/>
                </a:path>
                <a:path w="425450" h="425450">
                  <a:moveTo>
                    <a:pt x="220192" y="416509"/>
                  </a:moveTo>
                  <a:lnTo>
                    <a:pt x="213245" y="416509"/>
                  </a:lnTo>
                  <a:lnTo>
                    <a:pt x="213245" y="409549"/>
                  </a:lnTo>
                  <a:lnTo>
                    <a:pt x="212229" y="409549"/>
                  </a:lnTo>
                  <a:lnTo>
                    <a:pt x="212229" y="416509"/>
                  </a:lnTo>
                  <a:lnTo>
                    <a:pt x="205282" y="416509"/>
                  </a:lnTo>
                  <a:lnTo>
                    <a:pt x="205282" y="417512"/>
                  </a:lnTo>
                  <a:lnTo>
                    <a:pt x="212229" y="417512"/>
                  </a:lnTo>
                  <a:lnTo>
                    <a:pt x="212229" y="424472"/>
                  </a:lnTo>
                  <a:lnTo>
                    <a:pt x="213245" y="424472"/>
                  </a:lnTo>
                  <a:lnTo>
                    <a:pt x="213245" y="417512"/>
                  </a:lnTo>
                  <a:lnTo>
                    <a:pt x="220192" y="417512"/>
                  </a:lnTo>
                  <a:lnTo>
                    <a:pt x="220192" y="416509"/>
                  </a:lnTo>
                  <a:close/>
                </a:path>
                <a:path w="425450" h="425450">
                  <a:moveTo>
                    <a:pt x="220192" y="314109"/>
                  </a:moveTo>
                  <a:lnTo>
                    <a:pt x="213245" y="314109"/>
                  </a:lnTo>
                  <a:lnTo>
                    <a:pt x="213245" y="307174"/>
                  </a:lnTo>
                  <a:lnTo>
                    <a:pt x="212229" y="307174"/>
                  </a:lnTo>
                  <a:lnTo>
                    <a:pt x="212229" y="314109"/>
                  </a:lnTo>
                  <a:lnTo>
                    <a:pt x="205282" y="314109"/>
                  </a:lnTo>
                  <a:lnTo>
                    <a:pt x="205282" y="315125"/>
                  </a:lnTo>
                  <a:lnTo>
                    <a:pt x="212229" y="315125"/>
                  </a:lnTo>
                  <a:lnTo>
                    <a:pt x="212229" y="322072"/>
                  </a:lnTo>
                  <a:lnTo>
                    <a:pt x="213245" y="322072"/>
                  </a:lnTo>
                  <a:lnTo>
                    <a:pt x="213245" y="315125"/>
                  </a:lnTo>
                  <a:lnTo>
                    <a:pt x="220192" y="315125"/>
                  </a:lnTo>
                  <a:lnTo>
                    <a:pt x="220192" y="314109"/>
                  </a:lnTo>
                  <a:close/>
                </a:path>
                <a:path w="425450" h="425450">
                  <a:moveTo>
                    <a:pt x="220192" y="211721"/>
                  </a:moveTo>
                  <a:lnTo>
                    <a:pt x="213245" y="211721"/>
                  </a:lnTo>
                  <a:lnTo>
                    <a:pt x="213245" y="204774"/>
                  </a:lnTo>
                  <a:lnTo>
                    <a:pt x="212229" y="204774"/>
                  </a:lnTo>
                  <a:lnTo>
                    <a:pt x="212229" y="211721"/>
                  </a:lnTo>
                  <a:lnTo>
                    <a:pt x="205282" y="211721"/>
                  </a:lnTo>
                  <a:lnTo>
                    <a:pt x="205282" y="212737"/>
                  </a:lnTo>
                  <a:lnTo>
                    <a:pt x="212229" y="212737"/>
                  </a:lnTo>
                  <a:lnTo>
                    <a:pt x="212229" y="219684"/>
                  </a:lnTo>
                  <a:lnTo>
                    <a:pt x="213245" y="219684"/>
                  </a:lnTo>
                  <a:lnTo>
                    <a:pt x="213245" y="212737"/>
                  </a:lnTo>
                  <a:lnTo>
                    <a:pt x="220192" y="212737"/>
                  </a:lnTo>
                  <a:lnTo>
                    <a:pt x="220192" y="211721"/>
                  </a:lnTo>
                  <a:close/>
                </a:path>
                <a:path w="425450" h="425450">
                  <a:moveTo>
                    <a:pt x="220192" y="109334"/>
                  </a:moveTo>
                  <a:lnTo>
                    <a:pt x="213245" y="109334"/>
                  </a:lnTo>
                  <a:lnTo>
                    <a:pt x="213245" y="102387"/>
                  </a:lnTo>
                  <a:lnTo>
                    <a:pt x="212229" y="102387"/>
                  </a:lnTo>
                  <a:lnTo>
                    <a:pt x="212229" y="109334"/>
                  </a:lnTo>
                  <a:lnTo>
                    <a:pt x="205282" y="109334"/>
                  </a:lnTo>
                  <a:lnTo>
                    <a:pt x="205282" y="110350"/>
                  </a:lnTo>
                  <a:lnTo>
                    <a:pt x="212229" y="110350"/>
                  </a:lnTo>
                  <a:lnTo>
                    <a:pt x="212229" y="117297"/>
                  </a:lnTo>
                  <a:lnTo>
                    <a:pt x="213245" y="117297"/>
                  </a:lnTo>
                  <a:lnTo>
                    <a:pt x="213245" y="110350"/>
                  </a:lnTo>
                  <a:lnTo>
                    <a:pt x="220192" y="110350"/>
                  </a:lnTo>
                  <a:lnTo>
                    <a:pt x="220192" y="109334"/>
                  </a:lnTo>
                  <a:close/>
                </a:path>
                <a:path w="425450" h="425450">
                  <a:moveTo>
                    <a:pt x="220192" y="6946"/>
                  </a:moveTo>
                  <a:lnTo>
                    <a:pt x="213245" y="6946"/>
                  </a:lnTo>
                  <a:lnTo>
                    <a:pt x="213245" y="0"/>
                  </a:lnTo>
                  <a:lnTo>
                    <a:pt x="212229" y="0"/>
                  </a:lnTo>
                  <a:lnTo>
                    <a:pt x="212229" y="6946"/>
                  </a:lnTo>
                  <a:lnTo>
                    <a:pt x="205282" y="6946"/>
                  </a:lnTo>
                  <a:lnTo>
                    <a:pt x="205282" y="7962"/>
                  </a:lnTo>
                  <a:lnTo>
                    <a:pt x="212229" y="7962"/>
                  </a:lnTo>
                  <a:lnTo>
                    <a:pt x="212229" y="14897"/>
                  </a:lnTo>
                  <a:lnTo>
                    <a:pt x="213245" y="14897"/>
                  </a:lnTo>
                  <a:lnTo>
                    <a:pt x="213245" y="7962"/>
                  </a:lnTo>
                  <a:lnTo>
                    <a:pt x="220192" y="7962"/>
                  </a:lnTo>
                  <a:lnTo>
                    <a:pt x="220192" y="6946"/>
                  </a:lnTo>
                  <a:close/>
                </a:path>
                <a:path w="425450" h="425450">
                  <a:moveTo>
                    <a:pt x="322580" y="416509"/>
                  </a:moveTo>
                  <a:lnTo>
                    <a:pt x="315633" y="416509"/>
                  </a:lnTo>
                  <a:lnTo>
                    <a:pt x="315633" y="410070"/>
                  </a:lnTo>
                  <a:lnTo>
                    <a:pt x="315633" y="409549"/>
                  </a:lnTo>
                  <a:lnTo>
                    <a:pt x="314617" y="409549"/>
                  </a:lnTo>
                  <a:lnTo>
                    <a:pt x="314617" y="410070"/>
                  </a:lnTo>
                  <a:lnTo>
                    <a:pt x="314617" y="416509"/>
                  </a:lnTo>
                  <a:lnTo>
                    <a:pt x="307670" y="416509"/>
                  </a:lnTo>
                  <a:lnTo>
                    <a:pt x="307670" y="417017"/>
                  </a:lnTo>
                  <a:lnTo>
                    <a:pt x="307670" y="417512"/>
                  </a:lnTo>
                  <a:lnTo>
                    <a:pt x="307670" y="418033"/>
                  </a:lnTo>
                  <a:lnTo>
                    <a:pt x="314617" y="418033"/>
                  </a:lnTo>
                  <a:lnTo>
                    <a:pt x="314617" y="424472"/>
                  </a:lnTo>
                  <a:lnTo>
                    <a:pt x="314617" y="424967"/>
                  </a:lnTo>
                  <a:lnTo>
                    <a:pt x="315633" y="424967"/>
                  </a:lnTo>
                  <a:lnTo>
                    <a:pt x="315633" y="424472"/>
                  </a:lnTo>
                  <a:lnTo>
                    <a:pt x="315633" y="418033"/>
                  </a:lnTo>
                  <a:lnTo>
                    <a:pt x="322580" y="418033"/>
                  </a:lnTo>
                  <a:lnTo>
                    <a:pt x="322580" y="417512"/>
                  </a:lnTo>
                  <a:lnTo>
                    <a:pt x="322580" y="417017"/>
                  </a:lnTo>
                  <a:lnTo>
                    <a:pt x="322580" y="416509"/>
                  </a:lnTo>
                  <a:close/>
                </a:path>
                <a:path w="425450" h="425450">
                  <a:moveTo>
                    <a:pt x="322580" y="314109"/>
                  </a:moveTo>
                  <a:lnTo>
                    <a:pt x="315633" y="314109"/>
                  </a:lnTo>
                  <a:lnTo>
                    <a:pt x="315633" y="307682"/>
                  </a:lnTo>
                  <a:lnTo>
                    <a:pt x="315633" y="307174"/>
                  </a:lnTo>
                  <a:lnTo>
                    <a:pt x="314617" y="307174"/>
                  </a:lnTo>
                  <a:lnTo>
                    <a:pt x="314617" y="307682"/>
                  </a:lnTo>
                  <a:lnTo>
                    <a:pt x="314617" y="314109"/>
                  </a:lnTo>
                  <a:lnTo>
                    <a:pt x="307670" y="314109"/>
                  </a:lnTo>
                  <a:lnTo>
                    <a:pt x="307670" y="314617"/>
                  </a:lnTo>
                  <a:lnTo>
                    <a:pt x="307670" y="315125"/>
                  </a:lnTo>
                  <a:lnTo>
                    <a:pt x="307670" y="315633"/>
                  </a:lnTo>
                  <a:lnTo>
                    <a:pt x="314617" y="315633"/>
                  </a:lnTo>
                  <a:lnTo>
                    <a:pt x="314617" y="322072"/>
                  </a:lnTo>
                  <a:lnTo>
                    <a:pt x="314617" y="322580"/>
                  </a:lnTo>
                  <a:lnTo>
                    <a:pt x="315633" y="322580"/>
                  </a:lnTo>
                  <a:lnTo>
                    <a:pt x="315633" y="322072"/>
                  </a:lnTo>
                  <a:lnTo>
                    <a:pt x="315633" y="315633"/>
                  </a:lnTo>
                  <a:lnTo>
                    <a:pt x="322580" y="315633"/>
                  </a:lnTo>
                  <a:lnTo>
                    <a:pt x="322580" y="315125"/>
                  </a:lnTo>
                  <a:lnTo>
                    <a:pt x="322580" y="314617"/>
                  </a:lnTo>
                  <a:lnTo>
                    <a:pt x="322580" y="314109"/>
                  </a:lnTo>
                  <a:close/>
                </a:path>
                <a:path w="425450" h="425450">
                  <a:moveTo>
                    <a:pt x="322580" y="211721"/>
                  </a:moveTo>
                  <a:lnTo>
                    <a:pt x="315633" y="211721"/>
                  </a:lnTo>
                  <a:lnTo>
                    <a:pt x="315633" y="204774"/>
                  </a:lnTo>
                  <a:lnTo>
                    <a:pt x="314617" y="204774"/>
                  </a:lnTo>
                  <a:lnTo>
                    <a:pt x="314617" y="211721"/>
                  </a:lnTo>
                  <a:lnTo>
                    <a:pt x="307670" y="211721"/>
                  </a:lnTo>
                  <a:lnTo>
                    <a:pt x="307670" y="212737"/>
                  </a:lnTo>
                  <a:lnTo>
                    <a:pt x="314617" y="212737"/>
                  </a:lnTo>
                  <a:lnTo>
                    <a:pt x="314617" y="219684"/>
                  </a:lnTo>
                  <a:lnTo>
                    <a:pt x="315633" y="219684"/>
                  </a:lnTo>
                  <a:lnTo>
                    <a:pt x="315633" y="212737"/>
                  </a:lnTo>
                  <a:lnTo>
                    <a:pt x="322580" y="212737"/>
                  </a:lnTo>
                  <a:lnTo>
                    <a:pt x="322580" y="211721"/>
                  </a:lnTo>
                  <a:close/>
                </a:path>
                <a:path w="425450" h="425450">
                  <a:moveTo>
                    <a:pt x="322580" y="109334"/>
                  </a:moveTo>
                  <a:lnTo>
                    <a:pt x="315633" y="109334"/>
                  </a:lnTo>
                  <a:lnTo>
                    <a:pt x="315633" y="102895"/>
                  </a:lnTo>
                  <a:lnTo>
                    <a:pt x="315633" y="102387"/>
                  </a:lnTo>
                  <a:lnTo>
                    <a:pt x="314617" y="102387"/>
                  </a:lnTo>
                  <a:lnTo>
                    <a:pt x="314617" y="102895"/>
                  </a:lnTo>
                  <a:lnTo>
                    <a:pt x="314617" y="109334"/>
                  </a:lnTo>
                  <a:lnTo>
                    <a:pt x="307670" y="109334"/>
                  </a:lnTo>
                  <a:lnTo>
                    <a:pt x="307670" y="109842"/>
                  </a:lnTo>
                  <a:lnTo>
                    <a:pt x="307670" y="110350"/>
                  </a:lnTo>
                  <a:lnTo>
                    <a:pt x="307670" y="110858"/>
                  </a:lnTo>
                  <a:lnTo>
                    <a:pt x="314617" y="110858"/>
                  </a:lnTo>
                  <a:lnTo>
                    <a:pt x="314617" y="117297"/>
                  </a:lnTo>
                  <a:lnTo>
                    <a:pt x="314617" y="117805"/>
                  </a:lnTo>
                  <a:lnTo>
                    <a:pt x="315633" y="117805"/>
                  </a:lnTo>
                  <a:lnTo>
                    <a:pt x="315633" y="117297"/>
                  </a:lnTo>
                  <a:lnTo>
                    <a:pt x="315633" y="110858"/>
                  </a:lnTo>
                  <a:lnTo>
                    <a:pt x="322580" y="110858"/>
                  </a:lnTo>
                  <a:lnTo>
                    <a:pt x="322580" y="110350"/>
                  </a:lnTo>
                  <a:lnTo>
                    <a:pt x="322580" y="109842"/>
                  </a:lnTo>
                  <a:lnTo>
                    <a:pt x="322580" y="109334"/>
                  </a:lnTo>
                  <a:close/>
                </a:path>
                <a:path w="425450" h="425450">
                  <a:moveTo>
                    <a:pt x="322580" y="6946"/>
                  </a:moveTo>
                  <a:lnTo>
                    <a:pt x="315633" y="6946"/>
                  </a:lnTo>
                  <a:lnTo>
                    <a:pt x="315633" y="508"/>
                  </a:lnTo>
                  <a:lnTo>
                    <a:pt x="315633" y="0"/>
                  </a:lnTo>
                  <a:lnTo>
                    <a:pt x="314617" y="0"/>
                  </a:lnTo>
                  <a:lnTo>
                    <a:pt x="314617" y="508"/>
                  </a:lnTo>
                  <a:lnTo>
                    <a:pt x="314617" y="6946"/>
                  </a:lnTo>
                  <a:lnTo>
                    <a:pt x="307670" y="6946"/>
                  </a:lnTo>
                  <a:lnTo>
                    <a:pt x="307670" y="7454"/>
                  </a:lnTo>
                  <a:lnTo>
                    <a:pt x="307670" y="7962"/>
                  </a:lnTo>
                  <a:lnTo>
                    <a:pt x="307670" y="8470"/>
                  </a:lnTo>
                  <a:lnTo>
                    <a:pt x="314617" y="8470"/>
                  </a:lnTo>
                  <a:lnTo>
                    <a:pt x="314617" y="14897"/>
                  </a:lnTo>
                  <a:lnTo>
                    <a:pt x="314617" y="15405"/>
                  </a:lnTo>
                  <a:lnTo>
                    <a:pt x="315633" y="15405"/>
                  </a:lnTo>
                  <a:lnTo>
                    <a:pt x="315633" y="14897"/>
                  </a:lnTo>
                  <a:lnTo>
                    <a:pt x="315633" y="8470"/>
                  </a:lnTo>
                  <a:lnTo>
                    <a:pt x="322580" y="8470"/>
                  </a:lnTo>
                  <a:lnTo>
                    <a:pt x="322580" y="7962"/>
                  </a:lnTo>
                  <a:lnTo>
                    <a:pt x="322580" y="7454"/>
                  </a:lnTo>
                  <a:lnTo>
                    <a:pt x="322580" y="6946"/>
                  </a:lnTo>
                  <a:close/>
                </a:path>
                <a:path w="425450" h="425450">
                  <a:moveTo>
                    <a:pt x="424967" y="417017"/>
                  </a:moveTo>
                  <a:lnTo>
                    <a:pt x="418033" y="417017"/>
                  </a:lnTo>
                  <a:lnTo>
                    <a:pt x="418033" y="410070"/>
                  </a:lnTo>
                  <a:lnTo>
                    <a:pt x="417017" y="410070"/>
                  </a:lnTo>
                  <a:lnTo>
                    <a:pt x="417017" y="417017"/>
                  </a:lnTo>
                  <a:lnTo>
                    <a:pt x="410070" y="417017"/>
                  </a:lnTo>
                  <a:lnTo>
                    <a:pt x="410070" y="418033"/>
                  </a:lnTo>
                  <a:lnTo>
                    <a:pt x="417017" y="418033"/>
                  </a:lnTo>
                  <a:lnTo>
                    <a:pt x="417017" y="424967"/>
                  </a:lnTo>
                  <a:lnTo>
                    <a:pt x="418033" y="424967"/>
                  </a:lnTo>
                  <a:lnTo>
                    <a:pt x="418033" y="418033"/>
                  </a:lnTo>
                  <a:lnTo>
                    <a:pt x="424967" y="418033"/>
                  </a:lnTo>
                  <a:lnTo>
                    <a:pt x="424967" y="417017"/>
                  </a:lnTo>
                  <a:close/>
                </a:path>
                <a:path w="425450" h="425450">
                  <a:moveTo>
                    <a:pt x="424967" y="314617"/>
                  </a:moveTo>
                  <a:lnTo>
                    <a:pt x="418033" y="314617"/>
                  </a:lnTo>
                  <a:lnTo>
                    <a:pt x="418033" y="307682"/>
                  </a:lnTo>
                  <a:lnTo>
                    <a:pt x="417017" y="307682"/>
                  </a:lnTo>
                  <a:lnTo>
                    <a:pt x="417017" y="314617"/>
                  </a:lnTo>
                  <a:lnTo>
                    <a:pt x="410070" y="314617"/>
                  </a:lnTo>
                  <a:lnTo>
                    <a:pt x="410070" y="315633"/>
                  </a:lnTo>
                  <a:lnTo>
                    <a:pt x="417017" y="315633"/>
                  </a:lnTo>
                  <a:lnTo>
                    <a:pt x="417017" y="322580"/>
                  </a:lnTo>
                  <a:lnTo>
                    <a:pt x="418033" y="322580"/>
                  </a:lnTo>
                  <a:lnTo>
                    <a:pt x="418033" y="315633"/>
                  </a:lnTo>
                  <a:lnTo>
                    <a:pt x="424967" y="315633"/>
                  </a:lnTo>
                  <a:lnTo>
                    <a:pt x="424967" y="314617"/>
                  </a:lnTo>
                  <a:close/>
                </a:path>
                <a:path w="425450" h="425450">
                  <a:moveTo>
                    <a:pt x="424967" y="211721"/>
                  </a:moveTo>
                  <a:lnTo>
                    <a:pt x="418033" y="211721"/>
                  </a:lnTo>
                  <a:lnTo>
                    <a:pt x="418033" y="204774"/>
                  </a:lnTo>
                  <a:lnTo>
                    <a:pt x="417017" y="204774"/>
                  </a:lnTo>
                  <a:lnTo>
                    <a:pt x="417017" y="211721"/>
                  </a:lnTo>
                  <a:lnTo>
                    <a:pt x="410070" y="211721"/>
                  </a:lnTo>
                  <a:lnTo>
                    <a:pt x="410070" y="212737"/>
                  </a:lnTo>
                  <a:lnTo>
                    <a:pt x="417017" y="212737"/>
                  </a:lnTo>
                  <a:lnTo>
                    <a:pt x="417017" y="219684"/>
                  </a:lnTo>
                  <a:lnTo>
                    <a:pt x="418033" y="219684"/>
                  </a:lnTo>
                  <a:lnTo>
                    <a:pt x="418033" y="212737"/>
                  </a:lnTo>
                  <a:lnTo>
                    <a:pt x="424967" y="212737"/>
                  </a:lnTo>
                  <a:lnTo>
                    <a:pt x="424967" y="211721"/>
                  </a:lnTo>
                  <a:close/>
                </a:path>
                <a:path w="425450" h="425450">
                  <a:moveTo>
                    <a:pt x="424967" y="109842"/>
                  </a:moveTo>
                  <a:lnTo>
                    <a:pt x="418033" y="109842"/>
                  </a:lnTo>
                  <a:lnTo>
                    <a:pt x="418033" y="102895"/>
                  </a:lnTo>
                  <a:lnTo>
                    <a:pt x="417017" y="102895"/>
                  </a:lnTo>
                  <a:lnTo>
                    <a:pt x="417017" y="109842"/>
                  </a:lnTo>
                  <a:lnTo>
                    <a:pt x="410070" y="109842"/>
                  </a:lnTo>
                  <a:lnTo>
                    <a:pt x="410070" y="110858"/>
                  </a:lnTo>
                  <a:lnTo>
                    <a:pt x="417017" y="110858"/>
                  </a:lnTo>
                  <a:lnTo>
                    <a:pt x="417017" y="117805"/>
                  </a:lnTo>
                  <a:lnTo>
                    <a:pt x="418033" y="117805"/>
                  </a:lnTo>
                  <a:lnTo>
                    <a:pt x="418033" y="110858"/>
                  </a:lnTo>
                  <a:lnTo>
                    <a:pt x="424967" y="110858"/>
                  </a:lnTo>
                  <a:lnTo>
                    <a:pt x="424967" y="109842"/>
                  </a:lnTo>
                  <a:close/>
                </a:path>
                <a:path w="425450" h="425450">
                  <a:moveTo>
                    <a:pt x="424967" y="7454"/>
                  </a:moveTo>
                  <a:lnTo>
                    <a:pt x="418033" y="7454"/>
                  </a:lnTo>
                  <a:lnTo>
                    <a:pt x="418033" y="508"/>
                  </a:lnTo>
                  <a:lnTo>
                    <a:pt x="417017" y="508"/>
                  </a:lnTo>
                  <a:lnTo>
                    <a:pt x="417017" y="7454"/>
                  </a:lnTo>
                  <a:lnTo>
                    <a:pt x="410070" y="7454"/>
                  </a:lnTo>
                  <a:lnTo>
                    <a:pt x="410070" y="8470"/>
                  </a:lnTo>
                  <a:lnTo>
                    <a:pt x="417017" y="8470"/>
                  </a:lnTo>
                  <a:lnTo>
                    <a:pt x="417017" y="15405"/>
                  </a:lnTo>
                  <a:lnTo>
                    <a:pt x="418033" y="15405"/>
                  </a:lnTo>
                  <a:lnTo>
                    <a:pt x="418033" y="8470"/>
                  </a:lnTo>
                  <a:lnTo>
                    <a:pt x="424967" y="8470"/>
                  </a:lnTo>
                  <a:lnTo>
                    <a:pt x="424967" y="7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7132358" y="3533177"/>
              <a:ext cx="521970" cy="484505"/>
            </a:xfrm>
            <a:custGeom>
              <a:avLst/>
              <a:gdLst/>
              <a:ahLst/>
              <a:cxnLst/>
              <a:rect l="l" t="t" r="r" b="b"/>
              <a:pathLst>
                <a:path w="521970" h="484504">
                  <a:moveTo>
                    <a:pt x="521538" y="478904"/>
                  </a:moveTo>
                  <a:lnTo>
                    <a:pt x="513549" y="482384"/>
                  </a:lnTo>
                  <a:lnTo>
                    <a:pt x="509536" y="484111"/>
                  </a:lnTo>
                  <a:lnTo>
                    <a:pt x="513067" y="484111"/>
                  </a:lnTo>
                  <a:lnTo>
                    <a:pt x="521538" y="480428"/>
                  </a:lnTo>
                  <a:lnTo>
                    <a:pt x="521538" y="478904"/>
                  </a:lnTo>
                  <a:close/>
                </a:path>
                <a:path w="521970" h="484504">
                  <a:moveTo>
                    <a:pt x="521538" y="472249"/>
                  </a:moveTo>
                  <a:lnTo>
                    <a:pt x="507923" y="478218"/>
                  </a:lnTo>
                  <a:lnTo>
                    <a:pt x="494169" y="484111"/>
                  </a:lnTo>
                  <a:lnTo>
                    <a:pt x="497751" y="484111"/>
                  </a:lnTo>
                  <a:lnTo>
                    <a:pt x="515632" y="476377"/>
                  </a:lnTo>
                  <a:lnTo>
                    <a:pt x="521538" y="473773"/>
                  </a:lnTo>
                  <a:lnTo>
                    <a:pt x="521538" y="472249"/>
                  </a:lnTo>
                  <a:close/>
                </a:path>
                <a:path w="521970" h="484504">
                  <a:moveTo>
                    <a:pt x="521538" y="466217"/>
                  </a:moveTo>
                  <a:lnTo>
                    <a:pt x="500913" y="475297"/>
                  </a:lnTo>
                  <a:lnTo>
                    <a:pt x="480072" y="484111"/>
                  </a:lnTo>
                  <a:lnTo>
                    <a:pt x="483704" y="484111"/>
                  </a:lnTo>
                  <a:lnTo>
                    <a:pt x="502716" y="476034"/>
                  </a:lnTo>
                  <a:lnTo>
                    <a:pt x="521538" y="467753"/>
                  </a:lnTo>
                  <a:lnTo>
                    <a:pt x="521538" y="466217"/>
                  </a:lnTo>
                  <a:close/>
                </a:path>
                <a:path w="521970" h="484504">
                  <a:moveTo>
                    <a:pt x="521538" y="461111"/>
                  </a:moveTo>
                  <a:lnTo>
                    <a:pt x="505726" y="468172"/>
                  </a:lnTo>
                  <a:lnTo>
                    <a:pt x="486359" y="476427"/>
                  </a:lnTo>
                  <a:lnTo>
                    <a:pt x="467423" y="484111"/>
                  </a:lnTo>
                  <a:lnTo>
                    <a:pt x="471220" y="484111"/>
                  </a:lnTo>
                  <a:lnTo>
                    <a:pt x="488581" y="477024"/>
                  </a:lnTo>
                  <a:lnTo>
                    <a:pt x="511378" y="467220"/>
                  </a:lnTo>
                  <a:lnTo>
                    <a:pt x="521538" y="462635"/>
                  </a:lnTo>
                  <a:lnTo>
                    <a:pt x="521538" y="461111"/>
                  </a:lnTo>
                  <a:close/>
                </a:path>
                <a:path w="521970" h="484504">
                  <a:moveTo>
                    <a:pt x="521538" y="457047"/>
                  </a:moveTo>
                  <a:lnTo>
                    <a:pt x="503821" y="464845"/>
                  </a:lnTo>
                  <a:lnTo>
                    <a:pt x="486537" y="471957"/>
                  </a:lnTo>
                  <a:lnTo>
                    <a:pt x="469734" y="478396"/>
                  </a:lnTo>
                  <a:lnTo>
                    <a:pt x="453491" y="484111"/>
                  </a:lnTo>
                  <a:lnTo>
                    <a:pt x="457822" y="484111"/>
                  </a:lnTo>
                  <a:lnTo>
                    <a:pt x="473100" y="478624"/>
                  </a:lnTo>
                  <a:lnTo>
                    <a:pt x="488835" y="472541"/>
                  </a:lnTo>
                  <a:lnTo>
                    <a:pt x="505002" y="465861"/>
                  </a:lnTo>
                  <a:lnTo>
                    <a:pt x="521538" y="458584"/>
                  </a:lnTo>
                  <a:lnTo>
                    <a:pt x="521538" y="457047"/>
                  </a:lnTo>
                  <a:close/>
                </a:path>
                <a:path w="521970" h="484504">
                  <a:moveTo>
                    <a:pt x="521538" y="196392"/>
                  </a:moveTo>
                  <a:lnTo>
                    <a:pt x="483641" y="204927"/>
                  </a:lnTo>
                  <a:lnTo>
                    <a:pt x="439559" y="225094"/>
                  </a:lnTo>
                  <a:lnTo>
                    <a:pt x="395452" y="255651"/>
                  </a:lnTo>
                  <a:lnTo>
                    <a:pt x="359181" y="290118"/>
                  </a:lnTo>
                  <a:lnTo>
                    <a:pt x="333476" y="324942"/>
                  </a:lnTo>
                  <a:lnTo>
                    <a:pt x="323215" y="355422"/>
                  </a:lnTo>
                  <a:lnTo>
                    <a:pt x="323227" y="368160"/>
                  </a:lnTo>
                  <a:lnTo>
                    <a:pt x="343763" y="428193"/>
                  </a:lnTo>
                  <a:lnTo>
                    <a:pt x="365683" y="461962"/>
                  </a:lnTo>
                  <a:lnTo>
                    <a:pt x="404291" y="480225"/>
                  </a:lnTo>
                  <a:lnTo>
                    <a:pt x="420674" y="481431"/>
                  </a:lnTo>
                  <a:lnTo>
                    <a:pt x="425678" y="481406"/>
                  </a:lnTo>
                  <a:lnTo>
                    <a:pt x="475818" y="472211"/>
                  </a:lnTo>
                  <a:lnTo>
                    <a:pt x="521538" y="455612"/>
                  </a:lnTo>
                  <a:lnTo>
                    <a:pt x="521538" y="454101"/>
                  </a:lnTo>
                  <a:lnTo>
                    <a:pt x="497967" y="463435"/>
                  </a:lnTo>
                  <a:lnTo>
                    <a:pt x="475716" y="470789"/>
                  </a:lnTo>
                  <a:lnTo>
                    <a:pt x="455053" y="476046"/>
                  </a:lnTo>
                  <a:lnTo>
                    <a:pt x="436219" y="479120"/>
                  </a:lnTo>
                  <a:lnTo>
                    <a:pt x="430822" y="479729"/>
                  </a:lnTo>
                  <a:lnTo>
                    <a:pt x="425627" y="480021"/>
                  </a:lnTo>
                  <a:lnTo>
                    <a:pt x="420687" y="480021"/>
                  </a:lnTo>
                  <a:lnTo>
                    <a:pt x="377621" y="469328"/>
                  </a:lnTo>
                  <a:lnTo>
                    <a:pt x="350418" y="439077"/>
                  </a:lnTo>
                  <a:lnTo>
                    <a:pt x="330695" y="391566"/>
                  </a:lnTo>
                  <a:lnTo>
                    <a:pt x="324612" y="355561"/>
                  </a:lnTo>
                  <a:lnTo>
                    <a:pt x="327850" y="340944"/>
                  </a:lnTo>
                  <a:lnTo>
                    <a:pt x="360222" y="291058"/>
                  </a:lnTo>
                  <a:lnTo>
                    <a:pt x="412521" y="244322"/>
                  </a:lnTo>
                  <a:lnTo>
                    <a:pt x="470992" y="211150"/>
                  </a:lnTo>
                  <a:lnTo>
                    <a:pt x="507860" y="199898"/>
                  </a:lnTo>
                  <a:lnTo>
                    <a:pt x="521538" y="197815"/>
                  </a:lnTo>
                  <a:lnTo>
                    <a:pt x="521538" y="196392"/>
                  </a:lnTo>
                  <a:close/>
                </a:path>
                <a:path w="521970" h="484504">
                  <a:moveTo>
                    <a:pt x="521538" y="164655"/>
                  </a:moveTo>
                  <a:lnTo>
                    <a:pt x="483158" y="171450"/>
                  </a:lnTo>
                  <a:lnTo>
                    <a:pt x="434619" y="190436"/>
                  </a:lnTo>
                  <a:lnTo>
                    <a:pt x="399161" y="210604"/>
                  </a:lnTo>
                  <a:lnTo>
                    <a:pt x="364490" y="235369"/>
                  </a:lnTo>
                  <a:lnTo>
                    <a:pt x="331838" y="263944"/>
                  </a:lnTo>
                  <a:lnTo>
                    <a:pt x="293370" y="307428"/>
                  </a:lnTo>
                  <a:lnTo>
                    <a:pt x="275247" y="342099"/>
                  </a:lnTo>
                  <a:lnTo>
                    <a:pt x="270814" y="371932"/>
                  </a:lnTo>
                  <a:lnTo>
                    <a:pt x="273456" y="400926"/>
                  </a:lnTo>
                  <a:lnTo>
                    <a:pt x="280771" y="444157"/>
                  </a:lnTo>
                  <a:lnTo>
                    <a:pt x="300443" y="481203"/>
                  </a:lnTo>
                  <a:lnTo>
                    <a:pt x="303530" y="484111"/>
                  </a:lnTo>
                  <a:lnTo>
                    <a:pt x="305549" y="484111"/>
                  </a:lnTo>
                  <a:lnTo>
                    <a:pt x="302107" y="481025"/>
                  </a:lnTo>
                  <a:lnTo>
                    <a:pt x="298970" y="477558"/>
                  </a:lnTo>
                  <a:lnTo>
                    <a:pt x="280098" y="435508"/>
                  </a:lnTo>
                  <a:lnTo>
                    <a:pt x="272237" y="372033"/>
                  </a:lnTo>
                  <a:lnTo>
                    <a:pt x="276631" y="342468"/>
                  </a:lnTo>
                  <a:lnTo>
                    <a:pt x="294627" y="308102"/>
                  </a:lnTo>
                  <a:lnTo>
                    <a:pt x="332816" y="264947"/>
                  </a:lnTo>
                  <a:lnTo>
                    <a:pt x="365340" y="236461"/>
                  </a:lnTo>
                  <a:lnTo>
                    <a:pt x="399884" y="211797"/>
                  </a:lnTo>
                  <a:lnTo>
                    <a:pt x="435216" y="191706"/>
                  </a:lnTo>
                  <a:lnTo>
                    <a:pt x="483501" y="172796"/>
                  </a:lnTo>
                  <a:lnTo>
                    <a:pt x="521538" y="166052"/>
                  </a:lnTo>
                  <a:lnTo>
                    <a:pt x="521538" y="164655"/>
                  </a:lnTo>
                  <a:close/>
                </a:path>
                <a:path w="521970" h="484504">
                  <a:moveTo>
                    <a:pt x="521538" y="132359"/>
                  </a:moveTo>
                  <a:lnTo>
                    <a:pt x="482650" y="137795"/>
                  </a:lnTo>
                  <a:lnTo>
                    <a:pt x="428345" y="156514"/>
                  </a:lnTo>
                  <a:lnTo>
                    <a:pt x="386461" y="178168"/>
                  </a:lnTo>
                  <a:lnTo>
                    <a:pt x="344690" y="205549"/>
                  </a:lnTo>
                  <a:lnTo>
                    <a:pt x="304495" y="237782"/>
                  </a:lnTo>
                  <a:lnTo>
                    <a:pt x="255117" y="287020"/>
                  </a:lnTo>
                  <a:lnTo>
                    <a:pt x="226466" y="329780"/>
                  </a:lnTo>
                  <a:lnTo>
                    <a:pt x="213448" y="382485"/>
                  </a:lnTo>
                  <a:lnTo>
                    <a:pt x="211416" y="423900"/>
                  </a:lnTo>
                  <a:lnTo>
                    <a:pt x="211772" y="436245"/>
                  </a:lnTo>
                  <a:lnTo>
                    <a:pt x="220827" y="478307"/>
                  </a:lnTo>
                  <a:lnTo>
                    <a:pt x="223507" y="484111"/>
                  </a:lnTo>
                  <a:lnTo>
                    <a:pt x="225069" y="484111"/>
                  </a:lnTo>
                  <a:lnTo>
                    <a:pt x="222313" y="478269"/>
                  </a:lnTo>
                  <a:lnTo>
                    <a:pt x="219913" y="472046"/>
                  </a:lnTo>
                  <a:lnTo>
                    <a:pt x="212813" y="423887"/>
                  </a:lnTo>
                  <a:lnTo>
                    <a:pt x="213779" y="400418"/>
                  </a:lnTo>
                  <a:lnTo>
                    <a:pt x="220802" y="348297"/>
                  </a:lnTo>
                  <a:lnTo>
                    <a:pt x="239572" y="309727"/>
                  </a:lnTo>
                  <a:lnTo>
                    <a:pt x="278066" y="264363"/>
                  </a:lnTo>
                  <a:lnTo>
                    <a:pt x="345503" y="206692"/>
                  </a:lnTo>
                  <a:lnTo>
                    <a:pt x="387146" y="179400"/>
                  </a:lnTo>
                  <a:lnTo>
                    <a:pt x="428879" y="157810"/>
                  </a:lnTo>
                  <a:lnTo>
                    <a:pt x="469303" y="142760"/>
                  </a:lnTo>
                  <a:lnTo>
                    <a:pt x="509079" y="134658"/>
                  </a:lnTo>
                  <a:lnTo>
                    <a:pt x="521538" y="133756"/>
                  </a:lnTo>
                  <a:lnTo>
                    <a:pt x="521538" y="132359"/>
                  </a:lnTo>
                  <a:close/>
                </a:path>
                <a:path w="521970" h="484504">
                  <a:moveTo>
                    <a:pt x="521538" y="99656"/>
                  </a:moveTo>
                  <a:lnTo>
                    <a:pt x="479818" y="104470"/>
                  </a:lnTo>
                  <a:lnTo>
                    <a:pt x="428561" y="119926"/>
                  </a:lnTo>
                  <a:lnTo>
                    <a:pt x="377024" y="143852"/>
                  </a:lnTo>
                  <a:lnTo>
                    <a:pt x="343242" y="163588"/>
                  </a:lnTo>
                  <a:lnTo>
                    <a:pt x="309791" y="186283"/>
                  </a:lnTo>
                  <a:lnTo>
                    <a:pt x="277126" y="211620"/>
                  </a:lnTo>
                  <a:lnTo>
                    <a:pt x="242379" y="241769"/>
                  </a:lnTo>
                  <a:lnTo>
                    <a:pt x="214528" y="269087"/>
                  </a:lnTo>
                  <a:lnTo>
                    <a:pt x="176669" y="318262"/>
                  </a:lnTo>
                  <a:lnTo>
                    <a:pt x="159067" y="359879"/>
                  </a:lnTo>
                  <a:lnTo>
                    <a:pt x="148780" y="409676"/>
                  </a:lnTo>
                  <a:lnTo>
                    <a:pt x="145542" y="441794"/>
                  </a:lnTo>
                  <a:lnTo>
                    <a:pt x="146278" y="462483"/>
                  </a:lnTo>
                  <a:lnTo>
                    <a:pt x="150114" y="484111"/>
                  </a:lnTo>
                  <a:lnTo>
                    <a:pt x="151549" y="484111"/>
                  </a:lnTo>
                  <a:lnTo>
                    <a:pt x="147675" y="462584"/>
                  </a:lnTo>
                  <a:lnTo>
                    <a:pt x="146926" y="441960"/>
                  </a:lnTo>
                  <a:lnTo>
                    <a:pt x="151549" y="402170"/>
                  </a:lnTo>
                  <a:lnTo>
                    <a:pt x="169291" y="335584"/>
                  </a:lnTo>
                  <a:lnTo>
                    <a:pt x="189522" y="301091"/>
                  </a:lnTo>
                  <a:lnTo>
                    <a:pt x="224078" y="261264"/>
                  </a:lnTo>
                  <a:lnTo>
                    <a:pt x="278015" y="212712"/>
                  </a:lnTo>
                  <a:lnTo>
                    <a:pt x="310603" y="187426"/>
                  </a:lnTo>
                  <a:lnTo>
                    <a:pt x="343979" y="164782"/>
                  </a:lnTo>
                  <a:lnTo>
                    <a:pt x="377672" y="145084"/>
                  </a:lnTo>
                  <a:lnTo>
                    <a:pt x="429069" y="121221"/>
                  </a:lnTo>
                  <a:lnTo>
                    <a:pt x="480123" y="105841"/>
                  </a:lnTo>
                  <a:lnTo>
                    <a:pt x="521538" y="101053"/>
                  </a:lnTo>
                  <a:lnTo>
                    <a:pt x="521538" y="99656"/>
                  </a:lnTo>
                  <a:close/>
                </a:path>
                <a:path w="521970" h="484504">
                  <a:moveTo>
                    <a:pt x="521538" y="66662"/>
                  </a:moveTo>
                  <a:lnTo>
                    <a:pt x="480580" y="70319"/>
                  </a:lnTo>
                  <a:lnTo>
                    <a:pt x="443039" y="79286"/>
                  </a:lnTo>
                  <a:lnTo>
                    <a:pt x="403288" y="93459"/>
                  </a:lnTo>
                  <a:lnTo>
                    <a:pt x="365036" y="111061"/>
                  </a:lnTo>
                  <a:lnTo>
                    <a:pt x="326339" y="132473"/>
                  </a:lnTo>
                  <a:lnTo>
                    <a:pt x="287743" y="157391"/>
                  </a:lnTo>
                  <a:lnTo>
                    <a:pt x="249770" y="185470"/>
                  </a:lnTo>
                  <a:lnTo>
                    <a:pt x="193141" y="232943"/>
                  </a:lnTo>
                  <a:lnTo>
                    <a:pt x="153035" y="272796"/>
                  </a:lnTo>
                  <a:lnTo>
                    <a:pt x="125869" y="307517"/>
                  </a:lnTo>
                  <a:lnTo>
                    <a:pt x="96177" y="371449"/>
                  </a:lnTo>
                  <a:lnTo>
                    <a:pt x="85750" y="408495"/>
                  </a:lnTo>
                  <a:lnTo>
                    <a:pt x="78397" y="459016"/>
                  </a:lnTo>
                  <a:lnTo>
                    <a:pt x="78943" y="478205"/>
                  </a:lnTo>
                  <a:lnTo>
                    <a:pt x="79603" y="484111"/>
                  </a:lnTo>
                  <a:lnTo>
                    <a:pt x="81013" y="484111"/>
                  </a:lnTo>
                  <a:lnTo>
                    <a:pt x="80137" y="475056"/>
                  </a:lnTo>
                  <a:lnTo>
                    <a:pt x="79794" y="459028"/>
                  </a:lnTo>
                  <a:lnTo>
                    <a:pt x="87871" y="405968"/>
                  </a:lnTo>
                  <a:lnTo>
                    <a:pt x="109385" y="340182"/>
                  </a:lnTo>
                  <a:lnTo>
                    <a:pt x="154165" y="273646"/>
                  </a:lnTo>
                  <a:lnTo>
                    <a:pt x="194157" y="233908"/>
                  </a:lnTo>
                  <a:lnTo>
                    <a:pt x="250634" y="186575"/>
                  </a:lnTo>
                  <a:lnTo>
                    <a:pt x="288531" y="158546"/>
                  </a:lnTo>
                  <a:lnTo>
                    <a:pt x="327050" y="133680"/>
                  </a:lnTo>
                  <a:lnTo>
                    <a:pt x="365658" y="112318"/>
                  </a:lnTo>
                  <a:lnTo>
                    <a:pt x="403821" y="94754"/>
                  </a:lnTo>
                  <a:lnTo>
                    <a:pt x="443420" y="80619"/>
                  </a:lnTo>
                  <a:lnTo>
                    <a:pt x="480822" y="71691"/>
                  </a:lnTo>
                  <a:lnTo>
                    <a:pt x="521538" y="68059"/>
                  </a:lnTo>
                  <a:lnTo>
                    <a:pt x="521538" y="66662"/>
                  </a:lnTo>
                  <a:close/>
                </a:path>
                <a:path w="521970" h="484504">
                  <a:moveTo>
                    <a:pt x="521538" y="33451"/>
                  </a:moveTo>
                  <a:lnTo>
                    <a:pt x="511721" y="33451"/>
                  </a:lnTo>
                  <a:lnTo>
                    <a:pt x="501675" y="33934"/>
                  </a:lnTo>
                  <a:lnTo>
                    <a:pt x="490270" y="34937"/>
                  </a:lnTo>
                  <a:lnTo>
                    <a:pt x="490601" y="34937"/>
                  </a:lnTo>
                  <a:lnTo>
                    <a:pt x="480860" y="36182"/>
                  </a:lnTo>
                  <a:lnTo>
                    <a:pt x="439547" y="44983"/>
                  </a:lnTo>
                  <a:lnTo>
                    <a:pt x="395541" y="59626"/>
                  </a:lnTo>
                  <a:lnTo>
                    <a:pt x="352729" y="78333"/>
                  </a:lnTo>
                  <a:lnTo>
                    <a:pt x="309194" y="101422"/>
                  </a:lnTo>
                  <a:lnTo>
                    <a:pt x="265544" y="128536"/>
                  </a:lnTo>
                  <a:lnTo>
                    <a:pt x="222389" y="159321"/>
                  </a:lnTo>
                  <a:lnTo>
                    <a:pt x="172605" y="198539"/>
                  </a:lnTo>
                  <a:lnTo>
                    <a:pt x="132219" y="233667"/>
                  </a:lnTo>
                  <a:lnTo>
                    <a:pt x="100177" y="265671"/>
                  </a:lnTo>
                  <a:lnTo>
                    <a:pt x="75476" y="295490"/>
                  </a:lnTo>
                  <a:lnTo>
                    <a:pt x="43624" y="350761"/>
                  </a:lnTo>
                  <a:lnTo>
                    <a:pt x="22720" y="407327"/>
                  </a:lnTo>
                  <a:lnTo>
                    <a:pt x="13411" y="445465"/>
                  </a:lnTo>
                  <a:lnTo>
                    <a:pt x="10744" y="483527"/>
                  </a:lnTo>
                  <a:lnTo>
                    <a:pt x="10756" y="484111"/>
                  </a:lnTo>
                  <a:lnTo>
                    <a:pt x="12166" y="484111"/>
                  </a:lnTo>
                  <a:lnTo>
                    <a:pt x="12141" y="483527"/>
                  </a:lnTo>
                  <a:lnTo>
                    <a:pt x="12598" y="464845"/>
                  </a:lnTo>
                  <a:lnTo>
                    <a:pt x="18630" y="426516"/>
                  </a:lnTo>
                  <a:lnTo>
                    <a:pt x="33947" y="378993"/>
                  </a:lnTo>
                  <a:lnTo>
                    <a:pt x="58534" y="324116"/>
                  </a:lnTo>
                  <a:lnTo>
                    <a:pt x="101244" y="266585"/>
                  </a:lnTo>
                  <a:lnTo>
                    <a:pt x="133210" y="234657"/>
                  </a:lnTo>
                  <a:lnTo>
                    <a:pt x="173532" y="199593"/>
                  </a:lnTo>
                  <a:lnTo>
                    <a:pt x="223240" y="160439"/>
                  </a:lnTo>
                  <a:lnTo>
                    <a:pt x="266306" y="129705"/>
                  </a:lnTo>
                  <a:lnTo>
                    <a:pt x="309880" y="102641"/>
                  </a:lnTo>
                  <a:lnTo>
                    <a:pt x="353314" y="79603"/>
                  </a:lnTo>
                  <a:lnTo>
                    <a:pt x="396036" y="60934"/>
                  </a:lnTo>
                  <a:lnTo>
                    <a:pt x="439902" y="46329"/>
                  </a:lnTo>
                  <a:lnTo>
                    <a:pt x="481063" y="37553"/>
                  </a:lnTo>
                  <a:lnTo>
                    <a:pt x="508901" y="34937"/>
                  </a:lnTo>
                  <a:lnTo>
                    <a:pt x="521538" y="34937"/>
                  </a:lnTo>
                  <a:lnTo>
                    <a:pt x="521538" y="33451"/>
                  </a:lnTo>
                  <a:close/>
                </a:path>
                <a:path w="521970" h="484504">
                  <a:moveTo>
                    <a:pt x="521538" y="63"/>
                  </a:moveTo>
                  <a:lnTo>
                    <a:pt x="481215" y="2133"/>
                  </a:lnTo>
                  <a:lnTo>
                    <a:pt x="436143" y="10795"/>
                  </a:lnTo>
                  <a:lnTo>
                    <a:pt x="387896" y="25933"/>
                  </a:lnTo>
                  <a:lnTo>
                    <a:pt x="340550" y="45720"/>
                  </a:lnTo>
                  <a:lnTo>
                    <a:pt x="292176" y="70434"/>
                  </a:lnTo>
                  <a:lnTo>
                    <a:pt x="243433" y="99707"/>
                  </a:lnTo>
                  <a:lnTo>
                    <a:pt x="195021" y="133172"/>
                  </a:lnTo>
                  <a:lnTo>
                    <a:pt x="137706" y="176860"/>
                  </a:lnTo>
                  <a:lnTo>
                    <a:pt x="91528" y="215315"/>
                  </a:lnTo>
                  <a:lnTo>
                    <a:pt x="54838" y="249986"/>
                  </a:lnTo>
                  <a:lnTo>
                    <a:pt x="26022" y="282282"/>
                  </a:lnTo>
                  <a:lnTo>
                    <a:pt x="0" y="319303"/>
                  </a:lnTo>
                  <a:lnTo>
                    <a:pt x="0" y="322033"/>
                  </a:lnTo>
                  <a:lnTo>
                    <a:pt x="5969" y="312394"/>
                  </a:lnTo>
                  <a:lnTo>
                    <a:pt x="12433" y="302729"/>
                  </a:lnTo>
                  <a:lnTo>
                    <a:pt x="55867" y="250926"/>
                  </a:lnTo>
                  <a:lnTo>
                    <a:pt x="92494" y="216331"/>
                  </a:lnTo>
                  <a:lnTo>
                    <a:pt x="138620" y="177939"/>
                  </a:lnTo>
                  <a:lnTo>
                    <a:pt x="195859" y="134302"/>
                  </a:lnTo>
                  <a:lnTo>
                    <a:pt x="244195" y="100901"/>
                  </a:lnTo>
                  <a:lnTo>
                    <a:pt x="292836" y="71666"/>
                  </a:lnTo>
                  <a:lnTo>
                    <a:pt x="341122" y="46990"/>
                  </a:lnTo>
                  <a:lnTo>
                    <a:pt x="388366" y="27241"/>
                  </a:lnTo>
                  <a:lnTo>
                    <a:pt x="436473" y="12166"/>
                  </a:lnTo>
                  <a:lnTo>
                    <a:pt x="481380" y="3530"/>
                  </a:lnTo>
                  <a:lnTo>
                    <a:pt x="511848" y="1397"/>
                  </a:lnTo>
                  <a:lnTo>
                    <a:pt x="521538" y="1460"/>
                  </a:lnTo>
                  <a:lnTo>
                    <a:pt x="521538" y="6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01896" y="3760406"/>
              <a:ext cx="151999" cy="231508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132358" y="3603062"/>
              <a:ext cx="179425" cy="210251"/>
            </a:xfrm>
            <a:prstGeom prst="rect">
              <a:avLst/>
            </a:prstGeom>
          </p:spPr>
        </p:pic>
        <p:sp>
          <p:nvSpPr>
            <p:cNvPr id="89" name="object 89" descr=""/>
            <p:cNvSpPr/>
            <p:nvPr/>
          </p:nvSpPr>
          <p:spPr>
            <a:xfrm>
              <a:off x="7132358" y="3495750"/>
              <a:ext cx="519430" cy="123825"/>
            </a:xfrm>
            <a:custGeom>
              <a:avLst/>
              <a:gdLst/>
              <a:ahLst/>
              <a:cxnLst/>
              <a:rect l="l" t="t" r="r" b="b"/>
              <a:pathLst>
                <a:path w="519429" h="123825">
                  <a:moveTo>
                    <a:pt x="34836" y="24041"/>
                  </a:moveTo>
                  <a:lnTo>
                    <a:pt x="26733" y="22263"/>
                  </a:lnTo>
                  <a:lnTo>
                    <a:pt x="16725" y="12026"/>
                  </a:lnTo>
                  <a:lnTo>
                    <a:pt x="5168" y="1562"/>
                  </a:lnTo>
                  <a:lnTo>
                    <a:pt x="3530" y="0"/>
                  </a:lnTo>
                  <a:lnTo>
                    <a:pt x="1536" y="0"/>
                  </a:lnTo>
                  <a:lnTo>
                    <a:pt x="3416" y="1879"/>
                  </a:lnTo>
                  <a:lnTo>
                    <a:pt x="15760" y="13030"/>
                  </a:lnTo>
                  <a:lnTo>
                    <a:pt x="24244" y="21729"/>
                  </a:lnTo>
                  <a:lnTo>
                    <a:pt x="29845" y="24041"/>
                  </a:lnTo>
                  <a:lnTo>
                    <a:pt x="34836" y="24041"/>
                  </a:lnTo>
                  <a:close/>
                </a:path>
                <a:path w="519429" h="123825">
                  <a:moveTo>
                    <a:pt x="69253" y="0"/>
                  </a:moveTo>
                  <a:lnTo>
                    <a:pt x="67779" y="0"/>
                  </a:lnTo>
                  <a:lnTo>
                    <a:pt x="64135" y="6743"/>
                  </a:lnTo>
                  <a:lnTo>
                    <a:pt x="58572" y="12890"/>
                  </a:lnTo>
                  <a:lnTo>
                    <a:pt x="51600" y="17945"/>
                  </a:lnTo>
                  <a:lnTo>
                    <a:pt x="43764" y="21361"/>
                  </a:lnTo>
                  <a:lnTo>
                    <a:pt x="34836" y="24041"/>
                  </a:lnTo>
                  <a:lnTo>
                    <a:pt x="38201" y="24041"/>
                  </a:lnTo>
                  <a:lnTo>
                    <a:pt x="65532" y="7162"/>
                  </a:lnTo>
                  <a:lnTo>
                    <a:pt x="69253" y="0"/>
                  </a:lnTo>
                  <a:close/>
                </a:path>
                <a:path w="519429" h="123825">
                  <a:moveTo>
                    <a:pt x="95897" y="0"/>
                  </a:moveTo>
                  <a:lnTo>
                    <a:pt x="94424" y="0"/>
                  </a:lnTo>
                  <a:lnTo>
                    <a:pt x="92100" y="7366"/>
                  </a:lnTo>
                  <a:lnTo>
                    <a:pt x="86156" y="29578"/>
                  </a:lnTo>
                  <a:lnTo>
                    <a:pt x="77050" y="32334"/>
                  </a:lnTo>
                  <a:lnTo>
                    <a:pt x="38023" y="39966"/>
                  </a:lnTo>
                  <a:lnTo>
                    <a:pt x="28257" y="40424"/>
                  </a:lnTo>
                  <a:lnTo>
                    <a:pt x="18542" y="39751"/>
                  </a:lnTo>
                  <a:lnTo>
                    <a:pt x="10210" y="37388"/>
                  </a:lnTo>
                  <a:lnTo>
                    <a:pt x="4622" y="32740"/>
                  </a:lnTo>
                  <a:lnTo>
                    <a:pt x="0" y="25260"/>
                  </a:lnTo>
                  <a:lnTo>
                    <a:pt x="0" y="27978"/>
                  </a:lnTo>
                  <a:lnTo>
                    <a:pt x="28448" y="41783"/>
                  </a:lnTo>
                  <a:lnTo>
                    <a:pt x="41960" y="40970"/>
                  </a:lnTo>
                  <a:lnTo>
                    <a:pt x="87299" y="30695"/>
                  </a:lnTo>
                  <a:lnTo>
                    <a:pt x="93433" y="7747"/>
                  </a:lnTo>
                  <a:lnTo>
                    <a:pt x="95897" y="0"/>
                  </a:lnTo>
                  <a:close/>
                </a:path>
                <a:path w="519429" h="123825">
                  <a:moveTo>
                    <a:pt x="123151" y="0"/>
                  </a:moveTo>
                  <a:lnTo>
                    <a:pt x="121640" y="0"/>
                  </a:lnTo>
                  <a:lnTo>
                    <a:pt x="119151" y="6248"/>
                  </a:lnTo>
                  <a:lnTo>
                    <a:pt x="115570" y="17462"/>
                  </a:lnTo>
                  <a:lnTo>
                    <a:pt x="112331" y="30111"/>
                  </a:lnTo>
                  <a:lnTo>
                    <a:pt x="107975" y="50520"/>
                  </a:lnTo>
                  <a:lnTo>
                    <a:pt x="91998" y="51879"/>
                  </a:lnTo>
                  <a:lnTo>
                    <a:pt x="60350" y="55880"/>
                  </a:lnTo>
                  <a:lnTo>
                    <a:pt x="38595" y="57899"/>
                  </a:lnTo>
                  <a:lnTo>
                    <a:pt x="17437" y="58470"/>
                  </a:lnTo>
                  <a:lnTo>
                    <a:pt x="0" y="56502"/>
                  </a:lnTo>
                  <a:lnTo>
                    <a:pt x="0" y="57924"/>
                  </a:lnTo>
                  <a:lnTo>
                    <a:pt x="6019" y="59385"/>
                  </a:lnTo>
                  <a:lnTo>
                    <a:pt x="13563" y="59969"/>
                  </a:lnTo>
                  <a:lnTo>
                    <a:pt x="21856" y="59969"/>
                  </a:lnTo>
                  <a:lnTo>
                    <a:pt x="36487" y="59486"/>
                  </a:lnTo>
                  <a:lnTo>
                    <a:pt x="51625" y="58242"/>
                  </a:lnTo>
                  <a:lnTo>
                    <a:pt x="79794" y="54876"/>
                  </a:lnTo>
                  <a:lnTo>
                    <a:pt x="92151" y="53276"/>
                  </a:lnTo>
                  <a:lnTo>
                    <a:pt x="109131" y="51828"/>
                  </a:lnTo>
                  <a:lnTo>
                    <a:pt x="115074" y="24612"/>
                  </a:lnTo>
                  <a:lnTo>
                    <a:pt x="116903" y="17856"/>
                  </a:lnTo>
                  <a:lnTo>
                    <a:pt x="120535" y="6527"/>
                  </a:lnTo>
                  <a:lnTo>
                    <a:pt x="123151" y="0"/>
                  </a:lnTo>
                  <a:close/>
                </a:path>
                <a:path w="519429" h="123825">
                  <a:moveTo>
                    <a:pt x="125526" y="71183"/>
                  </a:moveTo>
                  <a:lnTo>
                    <a:pt x="116192" y="70853"/>
                  </a:lnTo>
                  <a:lnTo>
                    <a:pt x="108077" y="70853"/>
                  </a:lnTo>
                  <a:lnTo>
                    <a:pt x="99453" y="71335"/>
                  </a:lnTo>
                  <a:lnTo>
                    <a:pt x="87693" y="72250"/>
                  </a:lnTo>
                  <a:lnTo>
                    <a:pt x="87858" y="72250"/>
                  </a:lnTo>
                  <a:lnTo>
                    <a:pt x="59232" y="74688"/>
                  </a:lnTo>
                  <a:lnTo>
                    <a:pt x="38671" y="76073"/>
                  </a:lnTo>
                  <a:lnTo>
                    <a:pt x="18402" y="76746"/>
                  </a:lnTo>
                  <a:lnTo>
                    <a:pt x="0" y="76225"/>
                  </a:lnTo>
                  <a:lnTo>
                    <a:pt x="0" y="77647"/>
                  </a:lnTo>
                  <a:lnTo>
                    <a:pt x="4953" y="78028"/>
                  </a:lnTo>
                  <a:lnTo>
                    <a:pt x="10312" y="78193"/>
                  </a:lnTo>
                  <a:lnTo>
                    <a:pt x="15951" y="78193"/>
                  </a:lnTo>
                  <a:lnTo>
                    <a:pt x="31318" y="77863"/>
                  </a:lnTo>
                  <a:lnTo>
                    <a:pt x="47320" y="76974"/>
                  </a:lnTo>
                  <a:lnTo>
                    <a:pt x="50279" y="76746"/>
                  </a:lnTo>
                  <a:lnTo>
                    <a:pt x="63322" y="75768"/>
                  </a:lnTo>
                  <a:lnTo>
                    <a:pt x="99707" y="72732"/>
                  </a:lnTo>
                  <a:lnTo>
                    <a:pt x="108089" y="72250"/>
                  </a:lnTo>
                  <a:lnTo>
                    <a:pt x="113080" y="72250"/>
                  </a:lnTo>
                  <a:lnTo>
                    <a:pt x="124282" y="71780"/>
                  </a:lnTo>
                  <a:lnTo>
                    <a:pt x="125526" y="71183"/>
                  </a:lnTo>
                  <a:close/>
                </a:path>
                <a:path w="519429" h="123825">
                  <a:moveTo>
                    <a:pt x="130708" y="67221"/>
                  </a:moveTo>
                  <a:lnTo>
                    <a:pt x="129705" y="69202"/>
                  </a:lnTo>
                  <a:lnTo>
                    <a:pt x="125526" y="71183"/>
                  </a:lnTo>
                  <a:lnTo>
                    <a:pt x="130009" y="71335"/>
                  </a:lnTo>
                  <a:lnTo>
                    <a:pt x="130708" y="67221"/>
                  </a:lnTo>
                  <a:close/>
                </a:path>
                <a:path w="519429" h="123825">
                  <a:moveTo>
                    <a:pt x="150520" y="0"/>
                  </a:moveTo>
                  <a:lnTo>
                    <a:pt x="148996" y="0"/>
                  </a:lnTo>
                  <a:lnTo>
                    <a:pt x="146786" y="5029"/>
                  </a:lnTo>
                  <a:lnTo>
                    <a:pt x="134112" y="47701"/>
                  </a:lnTo>
                  <a:lnTo>
                    <a:pt x="130708" y="67221"/>
                  </a:lnTo>
                  <a:lnTo>
                    <a:pt x="132461" y="63817"/>
                  </a:lnTo>
                  <a:lnTo>
                    <a:pt x="134239" y="54952"/>
                  </a:lnTo>
                  <a:lnTo>
                    <a:pt x="135483" y="47980"/>
                  </a:lnTo>
                  <a:lnTo>
                    <a:pt x="137325" y="39319"/>
                  </a:lnTo>
                  <a:lnTo>
                    <a:pt x="140055" y="28867"/>
                  </a:lnTo>
                  <a:lnTo>
                    <a:pt x="144018" y="16484"/>
                  </a:lnTo>
                  <a:lnTo>
                    <a:pt x="146100" y="10490"/>
                  </a:lnTo>
                  <a:lnTo>
                    <a:pt x="148297" y="5029"/>
                  </a:lnTo>
                  <a:lnTo>
                    <a:pt x="150520" y="0"/>
                  </a:lnTo>
                  <a:close/>
                </a:path>
                <a:path w="519429" h="123825">
                  <a:moveTo>
                    <a:pt x="177952" y="0"/>
                  </a:moveTo>
                  <a:lnTo>
                    <a:pt x="176428" y="0"/>
                  </a:lnTo>
                  <a:lnTo>
                    <a:pt x="173418" y="6629"/>
                  </a:lnTo>
                  <a:lnTo>
                    <a:pt x="158254" y="53467"/>
                  </a:lnTo>
                  <a:lnTo>
                    <a:pt x="152819" y="86639"/>
                  </a:lnTo>
                  <a:lnTo>
                    <a:pt x="147510" y="91147"/>
                  </a:lnTo>
                  <a:lnTo>
                    <a:pt x="142189" y="91033"/>
                  </a:lnTo>
                  <a:lnTo>
                    <a:pt x="133299" y="90043"/>
                  </a:lnTo>
                  <a:lnTo>
                    <a:pt x="123901" y="89636"/>
                  </a:lnTo>
                  <a:lnTo>
                    <a:pt x="111264" y="89954"/>
                  </a:lnTo>
                  <a:lnTo>
                    <a:pt x="39065" y="94297"/>
                  </a:lnTo>
                  <a:lnTo>
                    <a:pt x="18948" y="94970"/>
                  </a:lnTo>
                  <a:lnTo>
                    <a:pt x="0" y="94894"/>
                  </a:lnTo>
                  <a:lnTo>
                    <a:pt x="0" y="96329"/>
                  </a:lnTo>
                  <a:lnTo>
                    <a:pt x="10261" y="96469"/>
                  </a:lnTo>
                  <a:lnTo>
                    <a:pt x="26924" y="96189"/>
                  </a:lnTo>
                  <a:lnTo>
                    <a:pt x="44297" y="95453"/>
                  </a:lnTo>
                  <a:lnTo>
                    <a:pt x="79044" y="93294"/>
                  </a:lnTo>
                  <a:lnTo>
                    <a:pt x="111252" y="91351"/>
                  </a:lnTo>
                  <a:lnTo>
                    <a:pt x="123837" y="91033"/>
                  </a:lnTo>
                  <a:lnTo>
                    <a:pt x="133146" y="91427"/>
                  </a:lnTo>
                  <a:lnTo>
                    <a:pt x="139992" y="92087"/>
                  </a:lnTo>
                  <a:lnTo>
                    <a:pt x="153454" y="92087"/>
                  </a:lnTo>
                  <a:lnTo>
                    <a:pt x="159626" y="53771"/>
                  </a:lnTo>
                  <a:lnTo>
                    <a:pt x="171754" y="14300"/>
                  </a:lnTo>
                  <a:lnTo>
                    <a:pt x="174879" y="6743"/>
                  </a:lnTo>
                  <a:lnTo>
                    <a:pt x="177952" y="0"/>
                  </a:lnTo>
                  <a:close/>
                </a:path>
                <a:path w="519429" h="123825">
                  <a:moveTo>
                    <a:pt x="359587" y="0"/>
                  </a:moveTo>
                  <a:lnTo>
                    <a:pt x="355269" y="0"/>
                  </a:lnTo>
                  <a:lnTo>
                    <a:pt x="335991" y="6210"/>
                  </a:lnTo>
                  <a:lnTo>
                    <a:pt x="319443" y="10515"/>
                  </a:lnTo>
                  <a:lnTo>
                    <a:pt x="292265" y="0"/>
                  </a:lnTo>
                  <a:lnTo>
                    <a:pt x="290855" y="0"/>
                  </a:lnTo>
                  <a:lnTo>
                    <a:pt x="302920" y="13500"/>
                  </a:lnTo>
                  <a:lnTo>
                    <a:pt x="306679" y="13500"/>
                  </a:lnTo>
                  <a:lnTo>
                    <a:pt x="316585" y="12484"/>
                  </a:lnTo>
                  <a:lnTo>
                    <a:pt x="329018" y="9652"/>
                  </a:lnTo>
                  <a:lnTo>
                    <a:pt x="343522" y="5372"/>
                  </a:lnTo>
                  <a:lnTo>
                    <a:pt x="359587" y="0"/>
                  </a:lnTo>
                  <a:close/>
                </a:path>
                <a:path w="519429" h="123825">
                  <a:moveTo>
                    <a:pt x="414413" y="0"/>
                  </a:moveTo>
                  <a:lnTo>
                    <a:pt x="410641" y="0"/>
                  </a:lnTo>
                  <a:lnTo>
                    <a:pt x="350456" y="24282"/>
                  </a:lnTo>
                  <a:lnTo>
                    <a:pt x="318516" y="36449"/>
                  </a:lnTo>
                  <a:lnTo>
                    <a:pt x="291401" y="45262"/>
                  </a:lnTo>
                  <a:lnTo>
                    <a:pt x="272478" y="48641"/>
                  </a:lnTo>
                  <a:lnTo>
                    <a:pt x="269646" y="48641"/>
                  </a:lnTo>
                  <a:lnTo>
                    <a:pt x="267563" y="48171"/>
                  </a:lnTo>
                  <a:lnTo>
                    <a:pt x="260794" y="42468"/>
                  </a:lnTo>
                  <a:lnTo>
                    <a:pt x="257670" y="35572"/>
                  </a:lnTo>
                  <a:lnTo>
                    <a:pt x="257302" y="27178"/>
                  </a:lnTo>
                  <a:lnTo>
                    <a:pt x="257517" y="20739"/>
                  </a:lnTo>
                  <a:lnTo>
                    <a:pt x="258711" y="14020"/>
                  </a:lnTo>
                  <a:lnTo>
                    <a:pt x="260832" y="7086"/>
                  </a:lnTo>
                  <a:lnTo>
                    <a:pt x="263867" y="0"/>
                  </a:lnTo>
                  <a:lnTo>
                    <a:pt x="262331" y="0"/>
                  </a:lnTo>
                  <a:lnTo>
                    <a:pt x="259359" y="7099"/>
                  </a:lnTo>
                  <a:lnTo>
                    <a:pt x="257276" y="14033"/>
                  </a:lnTo>
                  <a:lnTo>
                    <a:pt x="256108" y="20777"/>
                  </a:lnTo>
                  <a:lnTo>
                    <a:pt x="255905" y="27241"/>
                  </a:lnTo>
                  <a:lnTo>
                    <a:pt x="256298" y="36029"/>
                  </a:lnTo>
                  <a:lnTo>
                    <a:pt x="259588" y="43281"/>
                  </a:lnTo>
                  <a:lnTo>
                    <a:pt x="265442" y="48209"/>
                  </a:lnTo>
                  <a:lnTo>
                    <a:pt x="266852" y="49403"/>
                  </a:lnTo>
                  <a:lnTo>
                    <a:pt x="269176" y="49999"/>
                  </a:lnTo>
                  <a:lnTo>
                    <a:pt x="272491" y="49999"/>
                  </a:lnTo>
                  <a:lnTo>
                    <a:pt x="326288" y="35090"/>
                  </a:lnTo>
                  <a:lnTo>
                    <a:pt x="345008" y="27927"/>
                  </a:lnTo>
                  <a:lnTo>
                    <a:pt x="414413" y="0"/>
                  </a:lnTo>
                  <a:close/>
                </a:path>
                <a:path w="519429" h="123825">
                  <a:moveTo>
                    <a:pt x="463765" y="0"/>
                  </a:moveTo>
                  <a:lnTo>
                    <a:pt x="459765" y="0"/>
                  </a:lnTo>
                  <a:lnTo>
                    <a:pt x="442506" y="6756"/>
                  </a:lnTo>
                  <a:lnTo>
                    <a:pt x="401955" y="23787"/>
                  </a:lnTo>
                  <a:lnTo>
                    <a:pt x="330428" y="54470"/>
                  </a:lnTo>
                  <a:lnTo>
                    <a:pt x="306997" y="64122"/>
                  </a:lnTo>
                  <a:lnTo>
                    <a:pt x="285394" y="72517"/>
                  </a:lnTo>
                  <a:lnTo>
                    <a:pt x="265112" y="79578"/>
                  </a:lnTo>
                  <a:lnTo>
                    <a:pt x="249694" y="83832"/>
                  </a:lnTo>
                  <a:lnTo>
                    <a:pt x="239153" y="85305"/>
                  </a:lnTo>
                  <a:lnTo>
                    <a:pt x="233553" y="83947"/>
                  </a:lnTo>
                  <a:lnTo>
                    <a:pt x="228015" y="77012"/>
                  </a:lnTo>
                  <a:lnTo>
                    <a:pt x="224155" y="67741"/>
                  </a:lnTo>
                  <a:lnTo>
                    <a:pt x="222110" y="56705"/>
                  </a:lnTo>
                  <a:lnTo>
                    <a:pt x="222046" y="44424"/>
                  </a:lnTo>
                  <a:lnTo>
                    <a:pt x="223659" y="33312"/>
                  </a:lnTo>
                  <a:lnTo>
                    <a:pt x="226758" y="22110"/>
                  </a:lnTo>
                  <a:lnTo>
                    <a:pt x="231279" y="10960"/>
                  </a:lnTo>
                  <a:lnTo>
                    <a:pt x="237159" y="0"/>
                  </a:lnTo>
                  <a:lnTo>
                    <a:pt x="235534" y="0"/>
                  </a:lnTo>
                  <a:lnTo>
                    <a:pt x="229755" y="10934"/>
                  </a:lnTo>
                  <a:lnTo>
                    <a:pt x="225310" y="22047"/>
                  </a:lnTo>
                  <a:lnTo>
                    <a:pt x="222250" y="33223"/>
                  </a:lnTo>
                  <a:lnTo>
                    <a:pt x="220649" y="44310"/>
                  </a:lnTo>
                  <a:lnTo>
                    <a:pt x="220700" y="57010"/>
                  </a:lnTo>
                  <a:lnTo>
                    <a:pt x="235394" y="86702"/>
                  </a:lnTo>
                  <a:lnTo>
                    <a:pt x="238975" y="86702"/>
                  </a:lnTo>
                  <a:lnTo>
                    <a:pt x="285877" y="73825"/>
                  </a:lnTo>
                  <a:lnTo>
                    <a:pt x="330962" y="55765"/>
                  </a:lnTo>
                  <a:lnTo>
                    <a:pt x="425869" y="15125"/>
                  </a:lnTo>
                  <a:lnTo>
                    <a:pt x="446100" y="6807"/>
                  </a:lnTo>
                  <a:lnTo>
                    <a:pt x="463765" y="0"/>
                  </a:lnTo>
                  <a:close/>
                </a:path>
                <a:path w="519429" h="123825">
                  <a:moveTo>
                    <a:pt x="518960" y="0"/>
                  </a:moveTo>
                  <a:lnTo>
                    <a:pt x="513765" y="0"/>
                  </a:lnTo>
                  <a:lnTo>
                    <a:pt x="493953" y="6096"/>
                  </a:lnTo>
                  <a:lnTo>
                    <a:pt x="486918" y="8470"/>
                  </a:lnTo>
                  <a:lnTo>
                    <a:pt x="465442" y="16662"/>
                  </a:lnTo>
                  <a:lnTo>
                    <a:pt x="438861" y="27851"/>
                  </a:lnTo>
                  <a:lnTo>
                    <a:pt x="316534" y="82296"/>
                  </a:lnTo>
                  <a:lnTo>
                    <a:pt x="288315" y="94449"/>
                  </a:lnTo>
                  <a:lnTo>
                    <a:pt x="262305" y="105105"/>
                  </a:lnTo>
                  <a:lnTo>
                    <a:pt x="237909" y="114198"/>
                  </a:lnTo>
                  <a:lnTo>
                    <a:pt x="219494" y="119849"/>
                  </a:lnTo>
                  <a:lnTo>
                    <a:pt x="207086" y="122034"/>
                  </a:lnTo>
                  <a:lnTo>
                    <a:pt x="200774" y="120751"/>
                  </a:lnTo>
                  <a:lnTo>
                    <a:pt x="194144" y="111785"/>
                  </a:lnTo>
                  <a:lnTo>
                    <a:pt x="189433" y="99999"/>
                  </a:lnTo>
                  <a:lnTo>
                    <a:pt x="186575" y="86855"/>
                  </a:lnTo>
                  <a:lnTo>
                    <a:pt x="185508" y="73863"/>
                  </a:lnTo>
                  <a:lnTo>
                    <a:pt x="186270" y="58724"/>
                  </a:lnTo>
                  <a:lnTo>
                    <a:pt x="189776" y="40830"/>
                  </a:lnTo>
                  <a:lnTo>
                    <a:pt x="197167" y="20993"/>
                  </a:lnTo>
                  <a:lnTo>
                    <a:pt x="209626" y="0"/>
                  </a:lnTo>
                  <a:lnTo>
                    <a:pt x="207924" y="0"/>
                  </a:lnTo>
                  <a:lnTo>
                    <a:pt x="195630" y="21005"/>
                  </a:lnTo>
                  <a:lnTo>
                    <a:pt x="188328" y="40830"/>
                  </a:lnTo>
                  <a:lnTo>
                    <a:pt x="184861" y="58724"/>
                  </a:lnTo>
                  <a:lnTo>
                    <a:pt x="184111" y="73888"/>
                  </a:lnTo>
                  <a:lnTo>
                    <a:pt x="185420" y="88849"/>
                  </a:lnTo>
                  <a:lnTo>
                    <a:pt x="202476" y="123456"/>
                  </a:lnTo>
                  <a:lnTo>
                    <a:pt x="205905" y="123456"/>
                  </a:lnTo>
                  <a:lnTo>
                    <a:pt x="262826" y="106400"/>
                  </a:lnTo>
                  <a:lnTo>
                    <a:pt x="317093" y="83578"/>
                  </a:lnTo>
                  <a:lnTo>
                    <a:pt x="409143" y="42468"/>
                  </a:lnTo>
                  <a:lnTo>
                    <a:pt x="439394" y="29146"/>
                  </a:lnTo>
                  <a:lnTo>
                    <a:pt x="465937" y="17970"/>
                  </a:lnTo>
                  <a:lnTo>
                    <a:pt x="487362" y="9791"/>
                  </a:lnTo>
                  <a:lnTo>
                    <a:pt x="503770" y="4432"/>
                  </a:lnTo>
                  <a:lnTo>
                    <a:pt x="51896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6256197" y="3111575"/>
              <a:ext cx="1350010" cy="857885"/>
            </a:xfrm>
            <a:custGeom>
              <a:avLst/>
              <a:gdLst/>
              <a:ahLst/>
              <a:cxnLst/>
              <a:rect l="l" t="t" r="r" b="b"/>
              <a:pathLst>
                <a:path w="1350009" h="857885">
                  <a:moveTo>
                    <a:pt x="127723" y="89585"/>
                  </a:moveTo>
                  <a:lnTo>
                    <a:pt x="119392" y="74218"/>
                  </a:lnTo>
                  <a:lnTo>
                    <a:pt x="108432" y="54000"/>
                  </a:lnTo>
                  <a:lnTo>
                    <a:pt x="93992" y="27368"/>
                  </a:lnTo>
                  <a:lnTo>
                    <a:pt x="79171" y="0"/>
                  </a:lnTo>
                  <a:lnTo>
                    <a:pt x="78333" y="0"/>
                  </a:lnTo>
                  <a:lnTo>
                    <a:pt x="78333" y="54000"/>
                  </a:lnTo>
                  <a:lnTo>
                    <a:pt x="49390" y="54000"/>
                  </a:lnTo>
                  <a:lnTo>
                    <a:pt x="63919" y="27368"/>
                  </a:lnTo>
                  <a:lnTo>
                    <a:pt x="78333" y="54000"/>
                  </a:lnTo>
                  <a:lnTo>
                    <a:pt x="78333" y="0"/>
                  </a:lnTo>
                  <a:lnTo>
                    <a:pt x="48552" y="0"/>
                  </a:lnTo>
                  <a:lnTo>
                    <a:pt x="0" y="89585"/>
                  </a:lnTo>
                  <a:lnTo>
                    <a:pt x="30149" y="89585"/>
                  </a:lnTo>
                  <a:lnTo>
                    <a:pt x="38493" y="74218"/>
                  </a:lnTo>
                  <a:lnTo>
                    <a:pt x="89230" y="74218"/>
                  </a:lnTo>
                  <a:lnTo>
                    <a:pt x="97574" y="89585"/>
                  </a:lnTo>
                  <a:lnTo>
                    <a:pt x="127723" y="89585"/>
                  </a:lnTo>
                  <a:close/>
                </a:path>
                <a:path w="1350009" h="857885">
                  <a:moveTo>
                    <a:pt x="236194" y="23901"/>
                  </a:moveTo>
                  <a:lnTo>
                    <a:pt x="235254" y="20866"/>
                  </a:lnTo>
                  <a:lnTo>
                    <a:pt x="234607" y="18707"/>
                  </a:lnTo>
                  <a:lnTo>
                    <a:pt x="228231" y="9753"/>
                  </a:lnTo>
                  <a:lnTo>
                    <a:pt x="223748" y="6261"/>
                  </a:lnTo>
                  <a:lnTo>
                    <a:pt x="212204" y="1257"/>
                  </a:lnTo>
                  <a:lnTo>
                    <a:pt x="209321" y="723"/>
                  </a:lnTo>
                  <a:lnTo>
                    <a:pt x="209321" y="27317"/>
                  </a:lnTo>
                  <a:lnTo>
                    <a:pt x="209321" y="33375"/>
                  </a:lnTo>
                  <a:lnTo>
                    <a:pt x="208635" y="35521"/>
                  </a:lnTo>
                  <a:lnTo>
                    <a:pt x="205892" y="38100"/>
                  </a:lnTo>
                  <a:lnTo>
                    <a:pt x="204177" y="38862"/>
                  </a:lnTo>
                  <a:lnTo>
                    <a:pt x="198970" y="39471"/>
                  </a:lnTo>
                  <a:lnTo>
                    <a:pt x="160286" y="39471"/>
                  </a:lnTo>
                  <a:lnTo>
                    <a:pt x="160286" y="20866"/>
                  </a:lnTo>
                  <a:lnTo>
                    <a:pt x="199758" y="20866"/>
                  </a:lnTo>
                  <a:lnTo>
                    <a:pt x="204114" y="21513"/>
                  </a:lnTo>
                  <a:lnTo>
                    <a:pt x="205892" y="22364"/>
                  </a:lnTo>
                  <a:lnTo>
                    <a:pt x="208635" y="25107"/>
                  </a:lnTo>
                  <a:lnTo>
                    <a:pt x="209321" y="27317"/>
                  </a:lnTo>
                  <a:lnTo>
                    <a:pt x="209321" y="723"/>
                  </a:lnTo>
                  <a:lnTo>
                    <a:pt x="205562" y="0"/>
                  </a:lnTo>
                  <a:lnTo>
                    <a:pt x="130390" y="0"/>
                  </a:lnTo>
                  <a:lnTo>
                    <a:pt x="130390" y="89585"/>
                  </a:lnTo>
                  <a:lnTo>
                    <a:pt x="160286" y="89585"/>
                  </a:lnTo>
                  <a:lnTo>
                    <a:pt x="160286" y="60655"/>
                  </a:lnTo>
                  <a:lnTo>
                    <a:pt x="199148" y="60655"/>
                  </a:lnTo>
                  <a:lnTo>
                    <a:pt x="236194" y="39954"/>
                  </a:lnTo>
                  <a:lnTo>
                    <a:pt x="236194" y="39471"/>
                  </a:lnTo>
                  <a:lnTo>
                    <a:pt x="236194" y="23901"/>
                  </a:lnTo>
                  <a:close/>
                </a:path>
                <a:path w="1350009" h="857885">
                  <a:moveTo>
                    <a:pt x="341401" y="0"/>
                  </a:moveTo>
                  <a:lnTo>
                    <a:pt x="307746" y="0"/>
                  </a:lnTo>
                  <a:lnTo>
                    <a:pt x="285711" y="27851"/>
                  </a:lnTo>
                  <a:lnTo>
                    <a:pt x="263677" y="0"/>
                  </a:lnTo>
                  <a:lnTo>
                    <a:pt x="230022" y="0"/>
                  </a:lnTo>
                  <a:lnTo>
                    <a:pt x="265137" y="45173"/>
                  </a:lnTo>
                  <a:lnTo>
                    <a:pt x="230022" y="89585"/>
                  </a:lnTo>
                  <a:lnTo>
                    <a:pt x="263677" y="89585"/>
                  </a:lnTo>
                  <a:lnTo>
                    <a:pt x="285711" y="61874"/>
                  </a:lnTo>
                  <a:lnTo>
                    <a:pt x="307746" y="89585"/>
                  </a:lnTo>
                  <a:lnTo>
                    <a:pt x="341401" y="89585"/>
                  </a:lnTo>
                  <a:lnTo>
                    <a:pt x="306412" y="45173"/>
                  </a:lnTo>
                  <a:lnTo>
                    <a:pt x="341401" y="0"/>
                  </a:lnTo>
                  <a:close/>
                </a:path>
                <a:path w="1350009" h="857885">
                  <a:moveTo>
                    <a:pt x="456412" y="0"/>
                  </a:moveTo>
                  <a:lnTo>
                    <a:pt x="426631" y="0"/>
                  </a:lnTo>
                  <a:lnTo>
                    <a:pt x="376999" y="55587"/>
                  </a:lnTo>
                  <a:lnTo>
                    <a:pt x="376999" y="0"/>
                  </a:lnTo>
                  <a:lnTo>
                    <a:pt x="347078" y="0"/>
                  </a:lnTo>
                  <a:lnTo>
                    <a:pt x="347078" y="89585"/>
                  </a:lnTo>
                  <a:lnTo>
                    <a:pt x="376999" y="89585"/>
                  </a:lnTo>
                  <a:lnTo>
                    <a:pt x="426631" y="33909"/>
                  </a:lnTo>
                  <a:lnTo>
                    <a:pt x="426631" y="89585"/>
                  </a:lnTo>
                  <a:lnTo>
                    <a:pt x="456412" y="89585"/>
                  </a:lnTo>
                  <a:lnTo>
                    <a:pt x="456412" y="0"/>
                  </a:lnTo>
                  <a:close/>
                </a:path>
                <a:path w="1350009" h="857885">
                  <a:moveTo>
                    <a:pt x="570331" y="0"/>
                  </a:moveTo>
                  <a:lnTo>
                    <a:pt x="464527" y="0"/>
                  </a:lnTo>
                  <a:lnTo>
                    <a:pt x="464527" y="24218"/>
                  </a:lnTo>
                  <a:lnTo>
                    <a:pt x="502780" y="24333"/>
                  </a:lnTo>
                  <a:lnTo>
                    <a:pt x="502780" y="89585"/>
                  </a:lnTo>
                  <a:lnTo>
                    <a:pt x="532561" y="89585"/>
                  </a:lnTo>
                  <a:lnTo>
                    <a:pt x="532561" y="24333"/>
                  </a:lnTo>
                  <a:lnTo>
                    <a:pt x="570331" y="24333"/>
                  </a:lnTo>
                  <a:lnTo>
                    <a:pt x="570331" y="0"/>
                  </a:lnTo>
                  <a:close/>
                </a:path>
                <a:path w="1350009" h="857885">
                  <a:moveTo>
                    <a:pt x="674509" y="381"/>
                  </a:moveTo>
                  <a:lnTo>
                    <a:pt x="578446" y="381"/>
                  </a:lnTo>
                  <a:lnTo>
                    <a:pt x="578446" y="21971"/>
                  </a:lnTo>
                  <a:lnTo>
                    <a:pt x="578446" y="33401"/>
                  </a:lnTo>
                  <a:lnTo>
                    <a:pt x="578446" y="54991"/>
                  </a:lnTo>
                  <a:lnTo>
                    <a:pt x="578446" y="67691"/>
                  </a:lnTo>
                  <a:lnTo>
                    <a:pt x="578446" y="68961"/>
                  </a:lnTo>
                  <a:lnTo>
                    <a:pt x="578446" y="89281"/>
                  </a:lnTo>
                  <a:lnTo>
                    <a:pt x="674458" y="89281"/>
                  </a:lnTo>
                  <a:lnTo>
                    <a:pt x="674458" y="68961"/>
                  </a:lnTo>
                  <a:lnTo>
                    <a:pt x="674458" y="67691"/>
                  </a:lnTo>
                  <a:lnTo>
                    <a:pt x="618782" y="67691"/>
                  </a:lnTo>
                  <a:lnTo>
                    <a:pt x="618782" y="68961"/>
                  </a:lnTo>
                  <a:lnTo>
                    <a:pt x="608355" y="68961"/>
                  </a:lnTo>
                  <a:lnTo>
                    <a:pt x="608355" y="67691"/>
                  </a:lnTo>
                  <a:lnTo>
                    <a:pt x="608355" y="54991"/>
                  </a:lnTo>
                  <a:lnTo>
                    <a:pt x="664286" y="54991"/>
                  </a:lnTo>
                  <a:lnTo>
                    <a:pt x="664286" y="33401"/>
                  </a:lnTo>
                  <a:lnTo>
                    <a:pt x="608355" y="33401"/>
                  </a:lnTo>
                  <a:lnTo>
                    <a:pt x="608355" y="21971"/>
                  </a:lnTo>
                  <a:lnTo>
                    <a:pt x="674509" y="21971"/>
                  </a:lnTo>
                  <a:lnTo>
                    <a:pt x="674509" y="381"/>
                  </a:lnTo>
                  <a:close/>
                </a:path>
                <a:path w="1350009" h="857885">
                  <a:moveTo>
                    <a:pt x="785583" y="89585"/>
                  </a:moveTo>
                  <a:lnTo>
                    <a:pt x="736803" y="41046"/>
                  </a:lnTo>
                  <a:lnTo>
                    <a:pt x="783780" y="0"/>
                  </a:lnTo>
                  <a:lnTo>
                    <a:pt x="746734" y="0"/>
                  </a:lnTo>
                  <a:lnTo>
                    <a:pt x="712584" y="31115"/>
                  </a:lnTo>
                  <a:lnTo>
                    <a:pt x="712584" y="0"/>
                  </a:lnTo>
                  <a:lnTo>
                    <a:pt x="682688" y="0"/>
                  </a:lnTo>
                  <a:lnTo>
                    <a:pt x="682688" y="89585"/>
                  </a:lnTo>
                  <a:lnTo>
                    <a:pt x="712584" y="89585"/>
                  </a:lnTo>
                  <a:lnTo>
                    <a:pt x="712584" y="52070"/>
                  </a:lnTo>
                  <a:lnTo>
                    <a:pt x="748906" y="89585"/>
                  </a:lnTo>
                  <a:lnTo>
                    <a:pt x="785583" y="89585"/>
                  </a:lnTo>
                  <a:close/>
                </a:path>
                <a:path w="1350009" h="857885">
                  <a:moveTo>
                    <a:pt x="939342" y="848956"/>
                  </a:moveTo>
                  <a:lnTo>
                    <a:pt x="932395" y="848956"/>
                  </a:lnTo>
                  <a:lnTo>
                    <a:pt x="932395" y="842010"/>
                  </a:lnTo>
                  <a:lnTo>
                    <a:pt x="931379" y="842010"/>
                  </a:lnTo>
                  <a:lnTo>
                    <a:pt x="931379" y="848956"/>
                  </a:lnTo>
                  <a:lnTo>
                    <a:pt x="924433" y="848956"/>
                  </a:lnTo>
                  <a:lnTo>
                    <a:pt x="924433" y="849972"/>
                  </a:lnTo>
                  <a:lnTo>
                    <a:pt x="931379" y="849972"/>
                  </a:lnTo>
                  <a:lnTo>
                    <a:pt x="931379" y="856919"/>
                  </a:lnTo>
                  <a:lnTo>
                    <a:pt x="932395" y="856919"/>
                  </a:lnTo>
                  <a:lnTo>
                    <a:pt x="932395" y="849972"/>
                  </a:lnTo>
                  <a:lnTo>
                    <a:pt x="939342" y="849972"/>
                  </a:lnTo>
                  <a:lnTo>
                    <a:pt x="939342" y="848956"/>
                  </a:lnTo>
                  <a:close/>
                </a:path>
                <a:path w="1350009" h="857885">
                  <a:moveTo>
                    <a:pt x="939342" y="746569"/>
                  </a:moveTo>
                  <a:lnTo>
                    <a:pt x="932395" y="746569"/>
                  </a:lnTo>
                  <a:lnTo>
                    <a:pt x="932395" y="739622"/>
                  </a:lnTo>
                  <a:lnTo>
                    <a:pt x="931379" y="739622"/>
                  </a:lnTo>
                  <a:lnTo>
                    <a:pt x="931379" y="746569"/>
                  </a:lnTo>
                  <a:lnTo>
                    <a:pt x="924433" y="746569"/>
                  </a:lnTo>
                  <a:lnTo>
                    <a:pt x="924433" y="747585"/>
                  </a:lnTo>
                  <a:lnTo>
                    <a:pt x="931379" y="747585"/>
                  </a:lnTo>
                  <a:lnTo>
                    <a:pt x="931379" y="754532"/>
                  </a:lnTo>
                  <a:lnTo>
                    <a:pt x="932395" y="754532"/>
                  </a:lnTo>
                  <a:lnTo>
                    <a:pt x="932395" y="747585"/>
                  </a:lnTo>
                  <a:lnTo>
                    <a:pt x="939342" y="747585"/>
                  </a:lnTo>
                  <a:lnTo>
                    <a:pt x="939342" y="746569"/>
                  </a:lnTo>
                  <a:close/>
                </a:path>
                <a:path w="1350009" h="857885">
                  <a:moveTo>
                    <a:pt x="939342" y="541794"/>
                  </a:moveTo>
                  <a:lnTo>
                    <a:pt x="932395" y="541794"/>
                  </a:lnTo>
                  <a:lnTo>
                    <a:pt x="932395" y="534847"/>
                  </a:lnTo>
                  <a:lnTo>
                    <a:pt x="931379" y="534847"/>
                  </a:lnTo>
                  <a:lnTo>
                    <a:pt x="931379" y="541794"/>
                  </a:lnTo>
                  <a:lnTo>
                    <a:pt x="924433" y="541794"/>
                  </a:lnTo>
                  <a:lnTo>
                    <a:pt x="924433" y="542810"/>
                  </a:lnTo>
                  <a:lnTo>
                    <a:pt x="931379" y="542810"/>
                  </a:lnTo>
                  <a:lnTo>
                    <a:pt x="931379" y="549744"/>
                  </a:lnTo>
                  <a:lnTo>
                    <a:pt x="932395" y="549744"/>
                  </a:lnTo>
                  <a:lnTo>
                    <a:pt x="932395" y="542810"/>
                  </a:lnTo>
                  <a:lnTo>
                    <a:pt x="939342" y="542810"/>
                  </a:lnTo>
                  <a:lnTo>
                    <a:pt x="939342" y="541794"/>
                  </a:lnTo>
                  <a:close/>
                </a:path>
                <a:path w="1350009" h="857885">
                  <a:moveTo>
                    <a:pt x="939342" y="439394"/>
                  </a:moveTo>
                  <a:lnTo>
                    <a:pt x="932395" y="439394"/>
                  </a:lnTo>
                  <a:lnTo>
                    <a:pt x="932395" y="432460"/>
                  </a:lnTo>
                  <a:lnTo>
                    <a:pt x="931379" y="432460"/>
                  </a:lnTo>
                  <a:lnTo>
                    <a:pt x="931379" y="439394"/>
                  </a:lnTo>
                  <a:lnTo>
                    <a:pt x="924433" y="439394"/>
                  </a:lnTo>
                  <a:lnTo>
                    <a:pt x="924433" y="440410"/>
                  </a:lnTo>
                  <a:lnTo>
                    <a:pt x="931379" y="440410"/>
                  </a:lnTo>
                  <a:lnTo>
                    <a:pt x="931379" y="447357"/>
                  </a:lnTo>
                  <a:lnTo>
                    <a:pt x="932395" y="447357"/>
                  </a:lnTo>
                  <a:lnTo>
                    <a:pt x="932395" y="440410"/>
                  </a:lnTo>
                  <a:lnTo>
                    <a:pt x="939342" y="440410"/>
                  </a:lnTo>
                  <a:lnTo>
                    <a:pt x="939342" y="439394"/>
                  </a:lnTo>
                  <a:close/>
                </a:path>
                <a:path w="1350009" h="857885">
                  <a:moveTo>
                    <a:pt x="939850" y="644182"/>
                  </a:moveTo>
                  <a:lnTo>
                    <a:pt x="932903" y="644182"/>
                  </a:lnTo>
                  <a:lnTo>
                    <a:pt x="932903" y="637235"/>
                  </a:lnTo>
                  <a:lnTo>
                    <a:pt x="931887" y="637235"/>
                  </a:lnTo>
                  <a:lnTo>
                    <a:pt x="931887" y="644182"/>
                  </a:lnTo>
                  <a:lnTo>
                    <a:pt x="924953" y="644182"/>
                  </a:lnTo>
                  <a:lnTo>
                    <a:pt x="924953" y="645198"/>
                  </a:lnTo>
                  <a:lnTo>
                    <a:pt x="931887" y="645198"/>
                  </a:lnTo>
                  <a:lnTo>
                    <a:pt x="931887" y="652145"/>
                  </a:lnTo>
                  <a:lnTo>
                    <a:pt x="932903" y="652145"/>
                  </a:lnTo>
                  <a:lnTo>
                    <a:pt x="932903" y="645198"/>
                  </a:lnTo>
                  <a:lnTo>
                    <a:pt x="939850" y="645198"/>
                  </a:lnTo>
                  <a:lnTo>
                    <a:pt x="939850" y="644182"/>
                  </a:lnTo>
                  <a:close/>
                </a:path>
                <a:path w="1350009" h="857885">
                  <a:moveTo>
                    <a:pt x="1041730" y="848956"/>
                  </a:moveTo>
                  <a:lnTo>
                    <a:pt x="1034783" y="848956"/>
                  </a:lnTo>
                  <a:lnTo>
                    <a:pt x="1034783" y="842010"/>
                  </a:lnTo>
                  <a:lnTo>
                    <a:pt x="1033780" y="842010"/>
                  </a:lnTo>
                  <a:lnTo>
                    <a:pt x="1033780" y="848956"/>
                  </a:lnTo>
                  <a:lnTo>
                    <a:pt x="1026833" y="848956"/>
                  </a:lnTo>
                  <a:lnTo>
                    <a:pt x="1026833" y="849972"/>
                  </a:lnTo>
                  <a:lnTo>
                    <a:pt x="1033780" y="849972"/>
                  </a:lnTo>
                  <a:lnTo>
                    <a:pt x="1033780" y="856919"/>
                  </a:lnTo>
                  <a:lnTo>
                    <a:pt x="1034783" y="856919"/>
                  </a:lnTo>
                  <a:lnTo>
                    <a:pt x="1034783" y="849972"/>
                  </a:lnTo>
                  <a:lnTo>
                    <a:pt x="1041730" y="849972"/>
                  </a:lnTo>
                  <a:lnTo>
                    <a:pt x="1041730" y="848956"/>
                  </a:lnTo>
                  <a:close/>
                </a:path>
                <a:path w="1350009" h="857885">
                  <a:moveTo>
                    <a:pt x="1041730" y="746569"/>
                  </a:moveTo>
                  <a:lnTo>
                    <a:pt x="1034783" y="746569"/>
                  </a:lnTo>
                  <a:lnTo>
                    <a:pt x="1034783" y="739622"/>
                  </a:lnTo>
                  <a:lnTo>
                    <a:pt x="1033780" y="739622"/>
                  </a:lnTo>
                  <a:lnTo>
                    <a:pt x="1033780" y="746569"/>
                  </a:lnTo>
                  <a:lnTo>
                    <a:pt x="1026833" y="746569"/>
                  </a:lnTo>
                  <a:lnTo>
                    <a:pt x="1026833" y="747585"/>
                  </a:lnTo>
                  <a:lnTo>
                    <a:pt x="1033780" y="747585"/>
                  </a:lnTo>
                  <a:lnTo>
                    <a:pt x="1033780" y="754532"/>
                  </a:lnTo>
                  <a:lnTo>
                    <a:pt x="1034783" y="754532"/>
                  </a:lnTo>
                  <a:lnTo>
                    <a:pt x="1034783" y="747585"/>
                  </a:lnTo>
                  <a:lnTo>
                    <a:pt x="1041730" y="747585"/>
                  </a:lnTo>
                  <a:lnTo>
                    <a:pt x="1041730" y="746569"/>
                  </a:lnTo>
                  <a:close/>
                </a:path>
                <a:path w="1350009" h="857885">
                  <a:moveTo>
                    <a:pt x="1041730" y="541794"/>
                  </a:moveTo>
                  <a:lnTo>
                    <a:pt x="1034783" y="541794"/>
                  </a:lnTo>
                  <a:lnTo>
                    <a:pt x="1034783" y="534847"/>
                  </a:lnTo>
                  <a:lnTo>
                    <a:pt x="1033780" y="534847"/>
                  </a:lnTo>
                  <a:lnTo>
                    <a:pt x="1033780" y="541794"/>
                  </a:lnTo>
                  <a:lnTo>
                    <a:pt x="1026833" y="541794"/>
                  </a:lnTo>
                  <a:lnTo>
                    <a:pt x="1026833" y="542810"/>
                  </a:lnTo>
                  <a:lnTo>
                    <a:pt x="1033780" y="542810"/>
                  </a:lnTo>
                  <a:lnTo>
                    <a:pt x="1033780" y="549744"/>
                  </a:lnTo>
                  <a:lnTo>
                    <a:pt x="1034783" y="549744"/>
                  </a:lnTo>
                  <a:lnTo>
                    <a:pt x="1034783" y="542810"/>
                  </a:lnTo>
                  <a:lnTo>
                    <a:pt x="1041730" y="542810"/>
                  </a:lnTo>
                  <a:lnTo>
                    <a:pt x="1041730" y="541794"/>
                  </a:lnTo>
                  <a:close/>
                </a:path>
                <a:path w="1350009" h="857885">
                  <a:moveTo>
                    <a:pt x="1041730" y="439394"/>
                  </a:moveTo>
                  <a:lnTo>
                    <a:pt x="1034783" y="439394"/>
                  </a:lnTo>
                  <a:lnTo>
                    <a:pt x="1034783" y="432460"/>
                  </a:lnTo>
                  <a:lnTo>
                    <a:pt x="1033780" y="432460"/>
                  </a:lnTo>
                  <a:lnTo>
                    <a:pt x="1033780" y="439394"/>
                  </a:lnTo>
                  <a:lnTo>
                    <a:pt x="1026833" y="439394"/>
                  </a:lnTo>
                  <a:lnTo>
                    <a:pt x="1026833" y="440410"/>
                  </a:lnTo>
                  <a:lnTo>
                    <a:pt x="1033780" y="440410"/>
                  </a:lnTo>
                  <a:lnTo>
                    <a:pt x="1033780" y="447357"/>
                  </a:lnTo>
                  <a:lnTo>
                    <a:pt x="1034783" y="447357"/>
                  </a:lnTo>
                  <a:lnTo>
                    <a:pt x="1034783" y="440410"/>
                  </a:lnTo>
                  <a:lnTo>
                    <a:pt x="1041730" y="440410"/>
                  </a:lnTo>
                  <a:lnTo>
                    <a:pt x="1041730" y="439394"/>
                  </a:lnTo>
                  <a:close/>
                </a:path>
                <a:path w="1350009" h="857885">
                  <a:moveTo>
                    <a:pt x="1042238" y="644182"/>
                  </a:moveTo>
                  <a:lnTo>
                    <a:pt x="1035291" y="644182"/>
                  </a:lnTo>
                  <a:lnTo>
                    <a:pt x="1035291" y="637235"/>
                  </a:lnTo>
                  <a:lnTo>
                    <a:pt x="1034275" y="637235"/>
                  </a:lnTo>
                  <a:lnTo>
                    <a:pt x="1034275" y="644182"/>
                  </a:lnTo>
                  <a:lnTo>
                    <a:pt x="1027341" y="644182"/>
                  </a:lnTo>
                  <a:lnTo>
                    <a:pt x="1027341" y="645198"/>
                  </a:lnTo>
                  <a:lnTo>
                    <a:pt x="1034275" y="645198"/>
                  </a:lnTo>
                  <a:lnTo>
                    <a:pt x="1034275" y="652145"/>
                  </a:lnTo>
                  <a:lnTo>
                    <a:pt x="1035291" y="652145"/>
                  </a:lnTo>
                  <a:lnTo>
                    <a:pt x="1035291" y="645198"/>
                  </a:lnTo>
                  <a:lnTo>
                    <a:pt x="1042238" y="645198"/>
                  </a:lnTo>
                  <a:lnTo>
                    <a:pt x="1042238" y="644182"/>
                  </a:lnTo>
                  <a:close/>
                </a:path>
                <a:path w="1350009" h="857885">
                  <a:moveTo>
                    <a:pt x="1144625" y="848956"/>
                  </a:moveTo>
                  <a:lnTo>
                    <a:pt x="1137691" y="848956"/>
                  </a:lnTo>
                  <a:lnTo>
                    <a:pt x="1137691" y="842010"/>
                  </a:lnTo>
                  <a:lnTo>
                    <a:pt x="1136662" y="842010"/>
                  </a:lnTo>
                  <a:lnTo>
                    <a:pt x="1136662" y="848956"/>
                  </a:lnTo>
                  <a:lnTo>
                    <a:pt x="1129728" y="848956"/>
                  </a:lnTo>
                  <a:lnTo>
                    <a:pt x="1129728" y="849972"/>
                  </a:lnTo>
                  <a:lnTo>
                    <a:pt x="1136662" y="849972"/>
                  </a:lnTo>
                  <a:lnTo>
                    <a:pt x="1136662" y="856919"/>
                  </a:lnTo>
                  <a:lnTo>
                    <a:pt x="1137691" y="856919"/>
                  </a:lnTo>
                  <a:lnTo>
                    <a:pt x="1137691" y="849972"/>
                  </a:lnTo>
                  <a:lnTo>
                    <a:pt x="1144625" y="849972"/>
                  </a:lnTo>
                  <a:lnTo>
                    <a:pt x="1144625" y="848956"/>
                  </a:lnTo>
                  <a:close/>
                </a:path>
                <a:path w="1350009" h="857885">
                  <a:moveTo>
                    <a:pt x="1144625" y="746569"/>
                  </a:moveTo>
                  <a:lnTo>
                    <a:pt x="1137691" y="746569"/>
                  </a:lnTo>
                  <a:lnTo>
                    <a:pt x="1137691" y="739622"/>
                  </a:lnTo>
                  <a:lnTo>
                    <a:pt x="1136662" y="739622"/>
                  </a:lnTo>
                  <a:lnTo>
                    <a:pt x="1136662" y="746569"/>
                  </a:lnTo>
                  <a:lnTo>
                    <a:pt x="1129728" y="746569"/>
                  </a:lnTo>
                  <a:lnTo>
                    <a:pt x="1129728" y="747585"/>
                  </a:lnTo>
                  <a:lnTo>
                    <a:pt x="1136662" y="747585"/>
                  </a:lnTo>
                  <a:lnTo>
                    <a:pt x="1136662" y="754532"/>
                  </a:lnTo>
                  <a:lnTo>
                    <a:pt x="1137691" y="754532"/>
                  </a:lnTo>
                  <a:lnTo>
                    <a:pt x="1137691" y="747585"/>
                  </a:lnTo>
                  <a:lnTo>
                    <a:pt x="1144625" y="747585"/>
                  </a:lnTo>
                  <a:lnTo>
                    <a:pt x="1144625" y="746569"/>
                  </a:lnTo>
                  <a:close/>
                </a:path>
                <a:path w="1350009" h="857885">
                  <a:moveTo>
                    <a:pt x="1144625" y="644182"/>
                  </a:moveTo>
                  <a:lnTo>
                    <a:pt x="1137691" y="644182"/>
                  </a:lnTo>
                  <a:lnTo>
                    <a:pt x="1137691" y="637235"/>
                  </a:lnTo>
                  <a:lnTo>
                    <a:pt x="1136662" y="637235"/>
                  </a:lnTo>
                  <a:lnTo>
                    <a:pt x="1136662" y="644182"/>
                  </a:lnTo>
                  <a:lnTo>
                    <a:pt x="1129728" y="644182"/>
                  </a:lnTo>
                  <a:lnTo>
                    <a:pt x="1129728" y="645198"/>
                  </a:lnTo>
                  <a:lnTo>
                    <a:pt x="1136662" y="645198"/>
                  </a:lnTo>
                  <a:lnTo>
                    <a:pt x="1136662" y="652145"/>
                  </a:lnTo>
                  <a:lnTo>
                    <a:pt x="1137691" y="652145"/>
                  </a:lnTo>
                  <a:lnTo>
                    <a:pt x="1137691" y="645198"/>
                  </a:lnTo>
                  <a:lnTo>
                    <a:pt x="1144625" y="645198"/>
                  </a:lnTo>
                  <a:lnTo>
                    <a:pt x="1144625" y="644182"/>
                  </a:lnTo>
                  <a:close/>
                </a:path>
                <a:path w="1350009" h="857885">
                  <a:moveTo>
                    <a:pt x="1144625" y="541794"/>
                  </a:moveTo>
                  <a:lnTo>
                    <a:pt x="1137691" y="541794"/>
                  </a:lnTo>
                  <a:lnTo>
                    <a:pt x="1137691" y="534847"/>
                  </a:lnTo>
                  <a:lnTo>
                    <a:pt x="1136662" y="534847"/>
                  </a:lnTo>
                  <a:lnTo>
                    <a:pt x="1136662" y="541794"/>
                  </a:lnTo>
                  <a:lnTo>
                    <a:pt x="1129728" y="541794"/>
                  </a:lnTo>
                  <a:lnTo>
                    <a:pt x="1129728" y="542810"/>
                  </a:lnTo>
                  <a:lnTo>
                    <a:pt x="1136662" y="542810"/>
                  </a:lnTo>
                  <a:lnTo>
                    <a:pt x="1136662" y="549744"/>
                  </a:lnTo>
                  <a:lnTo>
                    <a:pt x="1137691" y="549744"/>
                  </a:lnTo>
                  <a:lnTo>
                    <a:pt x="1137691" y="542810"/>
                  </a:lnTo>
                  <a:lnTo>
                    <a:pt x="1144625" y="542810"/>
                  </a:lnTo>
                  <a:lnTo>
                    <a:pt x="1144625" y="541794"/>
                  </a:lnTo>
                  <a:close/>
                </a:path>
                <a:path w="1350009" h="857885">
                  <a:moveTo>
                    <a:pt x="1144625" y="439394"/>
                  </a:moveTo>
                  <a:lnTo>
                    <a:pt x="1137691" y="439394"/>
                  </a:lnTo>
                  <a:lnTo>
                    <a:pt x="1137691" y="432460"/>
                  </a:lnTo>
                  <a:lnTo>
                    <a:pt x="1136662" y="432460"/>
                  </a:lnTo>
                  <a:lnTo>
                    <a:pt x="1136662" y="439394"/>
                  </a:lnTo>
                  <a:lnTo>
                    <a:pt x="1129728" y="439394"/>
                  </a:lnTo>
                  <a:lnTo>
                    <a:pt x="1129728" y="440410"/>
                  </a:lnTo>
                  <a:lnTo>
                    <a:pt x="1136662" y="440410"/>
                  </a:lnTo>
                  <a:lnTo>
                    <a:pt x="1136662" y="447357"/>
                  </a:lnTo>
                  <a:lnTo>
                    <a:pt x="1137691" y="447357"/>
                  </a:lnTo>
                  <a:lnTo>
                    <a:pt x="1137691" y="440410"/>
                  </a:lnTo>
                  <a:lnTo>
                    <a:pt x="1144625" y="440410"/>
                  </a:lnTo>
                  <a:lnTo>
                    <a:pt x="1144625" y="439394"/>
                  </a:lnTo>
                  <a:close/>
                </a:path>
                <a:path w="1350009" h="857885">
                  <a:moveTo>
                    <a:pt x="1247013" y="848956"/>
                  </a:moveTo>
                  <a:lnTo>
                    <a:pt x="1240078" y="848956"/>
                  </a:lnTo>
                  <a:lnTo>
                    <a:pt x="1240078" y="842530"/>
                  </a:lnTo>
                  <a:lnTo>
                    <a:pt x="1240078" y="842010"/>
                  </a:lnTo>
                  <a:lnTo>
                    <a:pt x="1239062" y="842010"/>
                  </a:lnTo>
                  <a:lnTo>
                    <a:pt x="1239062" y="842530"/>
                  </a:lnTo>
                  <a:lnTo>
                    <a:pt x="1239062" y="848956"/>
                  </a:lnTo>
                  <a:lnTo>
                    <a:pt x="1232115" y="848956"/>
                  </a:lnTo>
                  <a:lnTo>
                    <a:pt x="1232115" y="849477"/>
                  </a:lnTo>
                  <a:lnTo>
                    <a:pt x="1232115" y="849972"/>
                  </a:lnTo>
                  <a:lnTo>
                    <a:pt x="1232115" y="850493"/>
                  </a:lnTo>
                  <a:lnTo>
                    <a:pt x="1239062" y="850493"/>
                  </a:lnTo>
                  <a:lnTo>
                    <a:pt x="1239062" y="856919"/>
                  </a:lnTo>
                  <a:lnTo>
                    <a:pt x="1239062" y="857427"/>
                  </a:lnTo>
                  <a:lnTo>
                    <a:pt x="1240078" y="857427"/>
                  </a:lnTo>
                  <a:lnTo>
                    <a:pt x="1240078" y="856919"/>
                  </a:lnTo>
                  <a:lnTo>
                    <a:pt x="1240078" y="850493"/>
                  </a:lnTo>
                  <a:lnTo>
                    <a:pt x="1247013" y="850493"/>
                  </a:lnTo>
                  <a:lnTo>
                    <a:pt x="1247013" y="849972"/>
                  </a:lnTo>
                  <a:lnTo>
                    <a:pt x="1247013" y="849477"/>
                  </a:lnTo>
                  <a:lnTo>
                    <a:pt x="1247013" y="848956"/>
                  </a:lnTo>
                  <a:close/>
                </a:path>
                <a:path w="1350009" h="857885">
                  <a:moveTo>
                    <a:pt x="1247013" y="746569"/>
                  </a:moveTo>
                  <a:lnTo>
                    <a:pt x="1240078" y="746569"/>
                  </a:lnTo>
                  <a:lnTo>
                    <a:pt x="1240078" y="740130"/>
                  </a:lnTo>
                  <a:lnTo>
                    <a:pt x="1240078" y="739622"/>
                  </a:lnTo>
                  <a:lnTo>
                    <a:pt x="1239062" y="739622"/>
                  </a:lnTo>
                  <a:lnTo>
                    <a:pt x="1239062" y="740130"/>
                  </a:lnTo>
                  <a:lnTo>
                    <a:pt x="1239062" y="746569"/>
                  </a:lnTo>
                  <a:lnTo>
                    <a:pt x="1232115" y="746569"/>
                  </a:lnTo>
                  <a:lnTo>
                    <a:pt x="1232115" y="747077"/>
                  </a:lnTo>
                  <a:lnTo>
                    <a:pt x="1232115" y="747585"/>
                  </a:lnTo>
                  <a:lnTo>
                    <a:pt x="1232115" y="748093"/>
                  </a:lnTo>
                  <a:lnTo>
                    <a:pt x="1239062" y="748093"/>
                  </a:lnTo>
                  <a:lnTo>
                    <a:pt x="1239062" y="754532"/>
                  </a:lnTo>
                  <a:lnTo>
                    <a:pt x="1239062" y="755040"/>
                  </a:lnTo>
                  <a:lnTo>
                    <a:pt x="1240078" y="755040"/>
                  </a:lnTo>
                  <a:lnTo>
                    <a:pt x="1240078" y="754532"/>
                  </a:lnTo>
                  <a:lnTo>
                    <a:pt x="1240078" y="748093"/>
                  </a:lnTo>
                  <a:lnTo>
                    <a:pt x="1247013" y="748093"/>
                  </a:lnTo>
                  <a:lnTo>
                    <a:pt x="1247013" y="747585"/>
                  </a:lnTo>
                  <a:lnTo>
                    <a:pt x="1247013" y="747077"/>
                  </a:lnTo>
                  <a:lnTo>
                    <a:pt x="1247013" y="746569"/>
                  </a:lnTo>
                  <a:close/>
                </a:path>
                <a:path w="1350009" h="857885">
                  <a:moveTo>
                    <a:pt x="1247013" y="644182"/>
                  </a:moveTo>
                  <a:lnTo>
                    <a:pt x="1240078" y="644182"/>
                  </a:lnTo>
                  <a:lnTo>
                    <a:pt x="1240078" y="637235"/>
                  </a:lnTo>
                  <a:lnTo>
                    <a:pt x="1239062" y="637235"/>
                  </a:lnTo>
                  <a:lnTo>
                    <a:pt x="1239062" y="644182"/>
                  </a:lnTo>
                  <a:lnTo>
                    <a:pt x="1232115" y="644182"/>
                  </a:lnTo>
                  <a:lnTo>
                    <a:pt x="1232115" y="645198"/>
                  </a:lnTo>
                  <a:lnTo>
                    <a:pt x="1239062" y="645198"/>
                  </a:lnTo>
                  <a:lnTo>
                    <a:pt x="1239062" y="652145"/>
                  </a:lnTo>
                  <a:lnTo>
                    <a:pt x="1240078" y="652145"/>
                  </a:lnTo>
                  <a:lnTo>
                    <a:pt x="1240078" y="645198"/>
                  </a:lnTo>
                  <a:lnTo>
                    <a:pt x="1247013" y="645198"/>
                  </a:lnTo>
                  <a:lnTo>
                    <a:pt x="1247013" y="644182"/>
                  </a:lnTo>
                  <a:close/>
                </a:path>
                <a:path w="1350009" h="857885">
                  <a:moveTo>
                    <a:pt x="1247013" y="541794"/>
                  </a:moveTo>
                  <a:lnTo>
                    <a:pt x="1240078" y="541794"/>
                  </a:lnTo>
                  <a:lnTo>
                    <a:pt x="1240078" y="535355"/>
                  </a:lnTo>
                  <a:lnTo>
                    <a:pt x="1240078" y="534847"/>
                  </a:lnTo>
                  <a:lnTo>
                    <a:pt x="1239062" y="534847"/>
                  </a:lnTo>
                  <a:lnTo>
                    <a:pt x="1239062" y="535355"/>
                  </a:lnTo>
                  <a:lnTo>
                    <a:pt x="1239062" y="541794"/>
                  </a:lnTo>
                  <a:lnTo>
                    <a:pt x="1232115" y="541794"/>
                  </a:lnTo>
                  <a:lnTo>
                    <a:pt x="1232115" y="542302"/>
                  </a:lnTo>
                  <a:lnTo>
                    <a:pt x="1232115" y="542810"/>
                  </a:lnTo>
                  <a:lnTo>
                    <a:pt x="1232115" y="543318"/>
                  </a:lnTo>
                  <a:lnTo>
                    <a:pt x="1239062" y="543318"/>
                  </a:lnTo>
                  <a:lnTo>
                    <a:pt x="1239062" y="549744"/>
                  </a:lnTo>
                  <a:lnTo>
                    <a:pt x="1239062" y="550252"/>
                  </a:lnTo>
                  <a:lnTo>
                    <a:pt x="1240078" y="550252"/>
                  </a:lnTo>
                  <a:lnTo>
                    <a:pt x="1240078" y="549744"/>
                  </a:lnTo>
                  <a:lnTo>
                    <a:pt x="1240078" y="543318"/>
                  </a:lnTo>
                  <a:lnTo>
                    <a:pt x="1247013" y="543318"/>
                  </a:lnTo>
                  <a:lnTo>
                    <a:pt x="1247013" y="542810"/>
                  </a:lnTo>
                  <a:lnTo>
                    <a:pt x="1247013" y="542302"/>
                  </a:lnTo>
                  <a:lnTo>
                    <a:pt x="1247013" y="541794"/>
                  </a:lnTo>
                  <a:close/>
                </a:path>
                <a:path w="1350009" h="857885">
                  <a:moveTo>
                    <a:pt x="1247013" y="439394"/>
                  </a:moveTo>
                  <a:lnTo>
                    <a:pt x="1240078" y="439394"/>
                  </a:lnTo>
                  <a:lnTo>
                    <a:pt x="1240078" y="432968"/>
                  </a:lnTo>
                  <a:lnTo>
                    <a:pt x="1240078" y="432460"/>
                  </a:lnTo>
                  <a:lnTo>
                    <a:pt x="1239062" y="432460"/>
                  </a:lnTo>
                  <a:lnTo>
                    <a:pt x="1239062" y="432968"/>
                  </a:lnTo>
                  <a:lnTo>
                    <a:pt x="1239062" y="439394"/>
                  </a:lnTo>
                  <a:lnTo>
                    <a:pt x="1232115" y="439394"/>
                  </a:lnTo>
                  <a:lnTo>
                    <a:pt x="1232115" y="439902"/>
                  </a:lnTo>
                  <a:lnTo>
                    <a:pt x="1232115" y="440410"/>
                  </a:lnTo>
                  <a:lnTo>
                    <a:pt x="1232115" y="440918"/>
                  </a:lnTo>
                  <a:lnTo>
                    <a:pt x="1239062" y="440918"/>
                  </a:lnTo>
                  <a:lnTo>
                    <a:pt x="1239062" y="447357"/>
                  </a:lnTo>
                  <a:lnTo>
                    <a:pt x="1239062" y="447865"/>
                  </a:lnTo>
                  <a:lnTo>
                    <a:pt x="1240078" y="447865"/>
                  </a:lnTo>
                  <a:lnTo>
                    <a:pt x="1240078" y="447357"/>
                  </a:lnTo>
                  <a:lnTo>
                    <a:pt x="1240078" y="440918"/>
                  </a:lnTo>
                  <a:lnTo>
                    <a:pt x="1247013" y="440918"/>
                  </a:lnTo>
                  <a:lnTo>
                    <a:pt x="1247013" y="440410"/>
                  </a:lnTo>
                  <a:lnTo>
                    <a:pt x="1247013" y="439902"/>
                  </a:lnTo>
                  <a:lnTo>
                    <a:pt x="1247013" y="439394"/>
                  </a:lnTo>
                  <a:close/>
                </a:path>
                <a:path w="1350009" h="857885">
                  <a:moveTo>
                    <a:pt x="1349400" y="849477"/>
                  </a:moveTo>
                  <a:lnTo>
                    <a:pt x="1342478" y="849477"/>
                  </a:lnTo>
                  <a:lnTo>
                    <a:pt x="1342478" y="842530"/>
                  </a:lnTo>
                  <a:lnTo>
                    <a:pt x="1341450" y="842530"/>
                  </a:lnTo>
                  <a:lnTo>
                    <a:pt x="1341450" y="849477"/>
                  </a:lnTo>
                  <a:lnTo>
                    <a:pt x="1334516" y="849477"/>
                  </a:lnTo>
                  <a:lnTo>
                    <a:pt x="1334516" y="850493"/>
                  </a:lnTo>
                  <a:lnTo>
                    <a:pt x="1341450" y="850493"/>
                  </a:lnTo>
                  <a:lnTo>
                    <a:pt x="1341450" y="857427"/>
                  </a:lnTo>
                  <a:lnTo>
                    <a:pt x="1342478" y="857427"/>
                  </a:lnTo>
                  <a:lnTo>
                    <a:pt x="1342478" y="850493"/>
                  </a:lnTo>
                  <a:lnTo>
                    <a:pt x="1349400" y="850493"/>
                  </a:lnTo>
                  <a:lnTo>
                    <a:pt x="1349400" y="849477"/>
                  </a:lnTo>
                  <a:close/>
                </a:path>
                <a:path w="1350009" h="857885">
                  <a:moveTo>
                    <a:pt x="1349400" y="747077"/>
                  </a:moveTo>
                  <a:lnTo>
                    <a:pt x="1342478" y="747077"/>
                  </a:lnTo>
                  <a:lnTo>
                    <a:pt x="1342478" y="740130"/>
                  </a:lnTo>
                  <a:lnTo>
                    <a:pt x="1341450" y="740130"/>
                  </a:lnTo>
                  <a:lnTo>
                    <a:pt x="1341450" y="747077"/>
                  </a:lnTo>
                  <a:lnTo>
                    <a:pt x="1334516" y="747077"/>
                  </a:lnTo>
                  <a:lnTo>
                    <a:pt x="1334516" y="748093"/>
                  </a:lnTo>
                  <a:lnTo>
                    <a:pt x="1341450" y="748093"/>
                  </a:lnTo>
                  <a:lnTo>
                    <a:pt x="1341450" y="755040"/>
                  </a:lnTo>
                  <a:lnTo>
                    <a:pt x="1342478" y="755040"/>
                  </a:lnTo>
                  <a:lnTo>
                    <a:pt x="1342478" y="748093"/>
                  </a:lnTo>
                  <a:lnTo>
                    <a:pt x="1349400" y="748093"/>
                  </a:lnTo>
                  <a:lnTo>
                    <a:pt x="1349400" y="747077"/>
                  </a:lnTo>
                  <a:close/>
                </a:path>
                <a:path w="1350009" h="857885">
                  <a:moveTo>
                    <a:pt x="1349400" y="644182"/>
                  </a:moveTo>
                  <a:lnTo>
                    <a:pt x="1342478" y="644182"/>
                  </a:lnTo>
                  <a:lnTo>
                    <a:pt x="1342478" y="637235"/>
                  </a:lnTo>
                  <a:lnTo>
                    <a:pt x="1341450" y="637235"/>
                  </a:lnTo>
                  <a:lnTo>
                    <a:pt x="1341450" y="644182"/>
                  </a:lnTo>
                  <a:lnTo>
                    <a:pt x="1334516" y="644182"/>
                  </a:lnTo>
                  <a:lnTo>
                    <a:pt x="1334516" y="645198"/>
                  </a:lnTo>
                  <a:lnTo>
                    <a:pt x="1341450" y="645198"/>
                  </a:lnTo>
                  <a:lnTo>
                    <a:pt x="1341450" y="652145"/>
                  </a:lnTo>
                  <a:lnTo>
                    <a:pt x="1342478" y="652145"/>
                  </a:lnTo>
                  <a:lnTo>
                    <a:pt x="1342478" y="645198"/>
                  </a:lnTo>
                  <a:lnTo>
                    <a:pt x="1349400" y="645198"/>
                  </a:lnTo>
                  <a:lnTo>
                    <a:pt x="1349400" y="644182"/>
                  </a:lnTo>
                  <a:close/>
                </a:path>
                <a:path w="1350009" h="857885">
                  <a:moveTo>
                    <a:pt x="1349400" y="542302"/>
                  </a:moveTo>
                  <a:lnTo>
                    <a:pt x="1342478" y="542302"/>
                  </a:lnTo>
                  <a:lnTo>
                    <a:pt x="1342478" y="535355"/>
                  </a:lnTo>
                  <a:lnTo>
                    <a:pt x="1341450" y="535355"/>
                  </a:lnTo>
                  <a:lnTo>
                    <a:pt x="1341450" y="542302"/>
                  </a:lnTo>
                  <a:lnTo>
                    <a:pt x="1334516" y="542302"/>
                  </a:lnTo>
                  <a:lnTo>
                    <a:pt x="1334516" y="543318"/>
                  </a:lnTo>
                  <a:lnTo>
                    <a:pt x="1341450" y="543318"/>
                  </a:lnTo>
                  <a:lnTo>
                    <a:pt x="1341450" y="550252"/>
                  </a:lnTo>
                  <a:lnTo>
                    <a:pt x="1342478" y="550252"/>
                  </a:lnTo>
                  <a:lnTo>
                    <a:pt x="1342478" y="543318"/>
                  </a:lnTo>
                  <a:lnTo>
                    <a:pt x="1349400" y="543318"/>
                  </a:lnTo>
                  <a:lnTo>
                    <a:pt x="1349400" y="542302"/>
                  </a:lnTo>
                  <a:close/>
                </a:path>
                <a:path w="1350009" h="857885">
                  <a:moveTo>
                    <a:pt x="1349400" y="439902"/>
                  </a:moveTo>
                  <a:lnTo>
                    <a:pt x="1342478" y="439902"/>
                  </a:lnTo>
                  <a:lnTo>
                    <a:pt x="1342478" y="432968"/>
                  </a:lnTo>
                  <a:lnTo>
                    <a:pt x="1341450" y="432968"/>
                  </a:lnTo>
                  <a:lnTo>
                    <a:pt x="1341450" y="439902"/>
                  </a:lnTo>
                  <a:lnTo>
                    <a:pt x="1334516" y="439902"/>
                  </a:lnTo>
                  <a:lnTo>
                    <a:pt x="1334516" y="440918"/>
                  </a:lnTo>
                  <a:lnTo>
                    <a:pt x="1341450" y="440918"/>
                  </a:lnTo>
                  <a:lnTo>
                    <a:pt x="1341450" y="447865"/>
                  </a:lnTo>
                  <a:lnTo>
                    <a:pt x="1342478" y="447865"/>
                  </a:lnTo>
                  <a:lnTo>
                    <a:pt x="1342478" y="440918"/>
                  </a:lnTo>
                  <a:lnTo>
                    <a:pt x="1349400" y="440918"/>
                  </a:lnTo>
                  <a:lnTo>
                    <a:pt x="1349400" y="439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6245974" y="3109645"/>
              <a:ext cx="1152525" cy="240029"/>
            </a:xfrm>
            <a:custGeom>
              <a:avLst/>
              <a:gdLst/>
              <a:ahLst/>
              <a:cxnLst/>
              <a:rect l="l" t="t" r="r" b="b"/>
              <a:pathLst>
                <a:path w="1152525" h="240029">
                  <a:moveTo>
                    <a:pt x="109918" y="138201"/>
                  </a:moveTo>
                  <a:lnTo>
                    <a:pt x="0" y="138201"/>
                  </a:lnTo>
                  <a:lnTo>
                    <a:pt x="0" y="159791"/>
                  </a:lnTo>
                  <a:lnTo>
                    <a:pt x="0" y="228371"/>
                  </a:lnTo>
                  <a:lnTo>
                    <a:pt x="30022" y="228371"/>
                  </a:lnTo>
                  <a:lnTo>
                    <a:pt x="30022" y="159791"/>
                  </a:lnTo>
                  <a:lnTo>
                    <a:pt x="79895" y="159791"/>
                  </a:lnTo>
                  <a:lnTo>
                    <a:pt x="79895" y="228371"/>
                  </a:lnTo>
                  <a:lnTo>
                    <a:pt x="109918" y="228371"/>
                  </a:lnTo>
                  <a:lnTo>
                    <a:pt x="109918" y="159791"/>
                  </a:lnTo>
                  <a:lnTo>
                    <a:pt x="109918" y="138201"/>
                  </a:lnTo>
                  <a:close/>
                </a:path>
                <a:path w="1152525" h="240029">
                  <a:moveTo>
                    <a:pt x="234619" y="192671"/>
                  </a:moveTo>
                  <a:lnTo>
                    <a:pt x="234530" y="174574"/>
                  </a:lnTo>
                  <a:lnTo>
                    <a:pt x="232219" y="167220"/>
                  </a:lnTo>
                  <a:lnTo>
                    <a:pt x="232117" y="166878"/>
                  </a:lnTo>
                  <a:lnTo>
                    <a:pt x="203263" y="141719"/>
                  </a:lnTo>
                  <a:lnTo>
                    <a:pt x="203263" y="178866"/>
                  </a:lnTo>
                  <a:lnTo>
                    <a:pt x="203263" y="188798"/>
                  </a:lnTo>
                  <a:lnTo>
                    <a:pt x="180784" y="208000"/>
                  </a:lnTo>
                  <a:lnTo>
                    <a:pt x="171665" y="208000"/>
                  </a:lnTo>
                  <a:lnTo>
                    <a:pt x="149148" y="188798"/>
                  </a:lnTo>
                  <a:lnTo>
                    <a:pt x="149148" y="178866"/>
                  </a:lnTo>
                  <a:lnTo>
                    <a:pt x="170840" y="159702"/>
                  </a:lnTo>
                  <a:lnTo>
                    <a:pt x="181114" y="159702"/>
                  </a:lnTo>
                  <a:lnTo>
                    <a:pt x="203263" y="178866"/>
                  </a:lnTo>
                  <a:lnTo>
                    <a:pt x="203263" y="141719"/>
                  </a:lnTo>
                  <a:lnTo>
                    <a:pt x="199212" y="140144"/>
                  </a:lnTo>
                  <a:lnTo>
                    <a:pt x="191922" y="138226"/>
                  </a:lnTo>
                  <a:lnTo>
                    <a:pt x="184238" y="137083"/>
                  </a:lnTo>
                  <a:lnTo>
                    <a:pt x="176149" y="136690"/>
                  </a:lnTo>
                  <a:lnTo>
                    <a:pt x="168300" y="137083"/>
                  </a:lnTo>
                  <a:lnTo>
                    <a:pt x="129540" y="154609"/>
                  </a:lnTo>
                  <a:lnTo>
                    <a:pt x="117335" y="192671"/>
                  </a:lnTo>
                  <a:lnTo>
                    <a:pt x="119888" y="200380"/>
                  </a:lnTo>
                  <a:lnTo>
                    <a:pt x="153644" y="227203"/>
                  </a:lnTo>
                  <a:lnTo>
                    <a:pt x="176263" y="230644"/>
                  </a:lnTo>
                  <a:lnTo>
                    <a:pt x="184353" y="230263"/>
                  </a:lnTo>
                  <a:lnTo>
                    <a:pt x="222897" y="212813"/>
                  </a:lnTo>
                  <a:lnTo>
                    <a:pt x="226847" y="208000"/>
                  </a:lnTo>
                  <a:lnTo>
                    <a:pt x="227050" y="207759"/>
                  </a:lnTo>
                  <a:lnTo>
                    <a:pt x="232092" y="200660"/>
                  </a:lnTo>
                  <a:lnTo>
                    <a:pt x="234619" y="192671"/>
                  </a:lnTo>
                  <a:close/>
                </a:path>
                <a:path w="1152525" h="240029">
                  <a:moveTo>
                    <a:pt x="354838" y="206425"/>
                  </a:moveTo>
                  <a:lnTo>
                    <a:pt x="342836" y="206425"/>
                  </a:lnTo>
                  <a:lnTo>
                    <a:pt x="342760" y="160185"/>
                  </a:lnTo>
                  <a:lnTo>
                    <a:pt x="342709" y="138633"/>
                  </a:lnTo>
                  <a:lnTo>
                    <a:pt x="314985" y="138633"/>
                  </a:lnTo>
                  <a:lnTo>
                    <a:pt x="314985" y="160185"/>
                  </a:lnTo>
                  <a:lnTo>
                    <a:pt x="314985" y="206425"/>
                  </a:lnTo>
                  <a:lnTo>
                    <a:pt x="270814" y="206425"/>
                  </a:lnTo>
                  <a:lnTo>
                    <a:pt x="273862" y="199885"/>
                  </a:lnTo>
                  <a:lnTo>
                    <a:pt x="276606" y="193700"/>
                  </a:lnTo>
                  <a:lnTo>
                    <a:pt x="287007" y="160185"/>
                  </a:lnTo>
                  <a:lnTo>
                    <a:pt x="314985" y="160185"/>
                  </a:lnTo>
                  <a:lnTo>
                    <a:pt x="314985" y="138633"/>
                  </a:lnTo>
                  <a:lnTo>
                    <a:pt x="261010" y="138633"/>
                  </a:lnTo>
                  <a:lnTo>
                    <a:pt x="261010" y="147345"/>
                  </a:lnTo>
                  <a:lnTo>
                    <a:pt x="260286" y="155359"/>
                  </a:lnTo>
                  <a:lnTo>
                    <a:pt x="246608" y="197954"/>
                  </a:lnTo>
                  <a:lnTo>
                    <a:pt x="242239" y="206425"/>
                  </a:lnTo>
                  <a:lnTo>
                    <a:pt x="233286" y="206425"/>
                  </a:lnTo>
                  <a:lnTo>
                    <a:pt x="233286" y="239839"/>
                  </a:lnTo>
                  <a:lnTo>
                    <a:pt x="261251" y="239839"/>
                  </a:lnTo>
                  <a:lnTo>
                    <a:pt x="261251" y="228219"/>
                  </a:lnTo>
                  <a:lnTo>
                    <a:pt x="326872" y="228346"/>
                  </a:lnTo>
                  <a:lnTo>
                    <a:pt x="326872" y="239839"/>
                  </a:lnTo>
                  <a:lnTo>
                    <a:pt x="354838" y="239839"/>
                  </a:lnTo>
                  <a:lnTo>
                    <a:pt x="354838" y="228219"/>
                  </a:lnTo>
                  <a:lnTo>
                    <a:pt x="354838" y="206425"/>
                  </a:lnTo>
                  <a:close/>
                </a:path>
                <a:path w="1152525" h="240029">
                  <a:moveTo>
                    <a:pt x="470814" y="198564"/>
                  </a:moveTo>
                  <a:lnTo>
                    <a:pt x="469303" y="191630"/>
                  </a:lnTo>
                  <a:lnTo>
                    <a:pt x="465975" y="186156"/>
                  </a:lnTo>
                  <a:lnTo>
                    <a:pt x="460832" y="181927"/>
                  </a:lnTo>
                  <a:lnTo>
                    <a:pt x="453872" y="178943"/>
                  </a:lnTo>
                  <a:lnTo>
                    <a:pt x="463550" y="176047"/>
                  </a:lnTo>
                  <a:lnTo>
                    <a:pt x="468401" y="170637"/>
                  </a:lnTo>
                  <a:lnTo>
                    <a:pt x="468401" y="154978"/>
                  </a:lnTo>
                  <a:lnTo>
                    <a:pt x="432777" y="136512"/>
                  </a:lnTo>
                  <a:lnTo>
                    <a:pt x="424726" y="135966"/>
                  </a:lnTo>
                  <a:lnTo>
                    <a:pt x="416090" y="135966"/>
                  </a:lnTo>
                  <a:lnTo>
                    <a:pt x="377177" y="142201"/>
                  </a:lnTo>
                  <a:lnTo>
                    <a:pt x="359562" y="165874"/>
                  </a:lnTo>
                  <a:lnTo>
                    <a:pt x="387883" y="165874"/>
                  </a:lnTo>
                  <a:lnTo>
                    <a:pt x="387883" y="162407"/>
                  </a:lnTo>
                  <a:lnTo>
                    <a:pt x="390626" y="159842"/>
                  </a:lnTo>
                  <a:lnTo>
                    <a:pt x="401612" y="156527"/>
                  </a:lnTo>
                  <a:lnTo>
                    <a:pt x="408266" y="155702"/>
                  </a:lnTo>
                  <a:lnTo>
                    <a:pt x="422948" y="155790"/>
                  </a:lnTo>
                  <a:lnTo>
                    <a:pt x="428739" y="156527"/>
                  </a:lnTo>
                  <a:lnTo>
                    <a:pt x="438188" y="159359"/>
                  </a:lnTo>
                  <a:lnTo>
                    <a:pt x="440550" y="161556"/>
                  </a:lnTo>
                  <a:lnTo>
                    <a:pt x="440550" y="166878"/>
                  </a:lnTo>
                  <a:lnTo>
                    <a:pt x="439178" y="168859"/>
                  </a:lnTo>
                  <a:lnTo>
                    <a:pt x="433692" y="172085"/>
                  </a:lnTo>
                  <a:lnTo>
                    <a:pt x="429082" y="172897"/>
                  </a:lnTo>
                  <a:lnTo>
                    <a:pt x="400227" y="172897"/>
                  </a:lnTo>
                  <a:lnTo>
                    <a:pt x="400227" y="190322"/>
                  </a:lnTo>
                  <a:lnTo>
                    <a:pt x="427316" y="190322"/>
                  </a:lnTo>
                  <a:lnTo>
                    <a:pt x="430949" y="190550"/>
                  </a:lnTo>
                  <a:lnTo>
                    <a:pt x="436118" y="191439"/>
                  </a:lnTo>
                  <a:lnTo>
                    <a:pt x="438010" y="192252"/>
                  </a:lnTo>
                  <a:lnTo>
                    <a:pt x="440423" y="194589"/>
                  </a:lnTo>
                  <a:lnTo>
                    <a:pt x="441032" y="196303"/>
                  </a:lnTo>
                  <a:lnTo>
                    <a:pt x="440956" y="202996"/>
                  </a:lnTo>
                  <a:lnTo>
                    <a:pt x="438492" y="206235"/>
                  </a:lnTo>
                  <a:lnTo>
                    <a:pt x="428802" y="210261"/>
                  </a:lnTo>
                  <a:lnTo>
                    <a:pt x="422948" y="211188"/>
                  </a:lnTo>
                  <a:lnTo>
                    <a:pt x="416090" y="211035"/>
                  </a:lnTo>
                  <a:lnTo>
                    <a:pt x="408266" y="211112"/>
                  </a:lnTo>
                  <a:lnTo>
                    <a:pt x="401612" y="209715"/>
                  </a:lnTo>
                  <a:lnTo>
                    <a:pt x="390626" y="203987"/>
                  </a:lnTo>
                  <a:lnTo>
                    <a:pt x="387883" y="199453"/>
                  </a:lnTo>
                  <a:lnTo>
                    <a:pt x="387883" y="193230"/>
                  </a:lnTo>
                  <a:lnTo>
                    <a:pt x="359562" y="193230"/>
                  </a:lnTo>
                  <a:lnTo>
                    <a:pt x="382155" y="225615"/>
                  </a:lnTo>
                  <a:lnTo>
                    <a:pt x="416090" y="230886"/>
                  </a:lnTo>
                  <a:lnTo>
                    <a:pt x="427672" y="230403"/>
                  </a:lnTo>
                  <a:lnTo>
                    <a:pt x="466940" y="213118"/>
                  </a:lnTo>
                  <a:lnTo>
                    <a:pt x="469811" y="206413"/>
                  </a:lnTo>
                  <a:lnTo>
                    <a:pt x="470814" y="198564"/>
                  </a:lnTo>
                  <a:close/>
                </a:path>
                <a:path w="1152525" h="240029">
                  <a:moveTo>
                    <a:pt x="574497" y="138201"/>
                  </a:moveTo>
                  <a:lnTo>
                    <a:pt x="478447" y="138201"/>
                  </a:lnTo>
                  <a:lnTo>
                    <a:pt x="478447" y="159791"/>
                  </a:lnTo>
                  <a:lnTo>
                    <a:pt x="478447" y="172491"/>
                  </a:lnTo>
                  <a:lnTo>
                    <a:pt x="478447" y="192811"/>
                  </a:lnTo>
                  <a:lnTo>
                    <a:pt x="478447" y="206781"/>
                  </a:lnTo>
                  <a:lnTo>
                    <a:pt x="478447" y="228371"/>
                  </a:lnTo>
                  <a:lnTo>
                    <a:pt x="574446" y="228371"/>
                  </a:lnTo>
                  <a:lnTo>
                    <a:pt x="574446" y="206781"/>
                  </a:lnTo>
                  <a:lnTo>
                    <a:pt x="508342" y="206781"/>
                  </a:lnTo>
                  <a:lnTo>
                    <a:pt x="508342" y="192811"/>
                  </a:lnTo>
                  <a:lnTo>
                    <a:pt x="564273" y="192811"/>
                  </a:lnTo>
                  <a:lnTo>
                    <a:pt x="564273" y="172491"/>
                  </a:lnTo>
                  <a:lnTo>
                    <a:pt x="508342" y="172491"/>
                  </a:lnTo>
                  <a:lnTo>
                    <a:pt x="508342" y="159791"/>
                  </a:lnTo>
                  <a:lnTo>
                    <a:pt x="574497" y="159791"/>
                  </a:lnTo>
                  <a:lnTo>
                    <a:pt x="574497" y="138201"/>
                  </a:lnTo>
                  <a:close/>
                </a:path>
                <a:path w="1152525" h="240029">
                  <a:moveTo>
                    <a:pt x="710641" y="138633"/>
                  </a:moveTo>
                  <a:lnTo>
                    <a:pt x="677354" y="138633"/>
                  </a:lnTo>
                  <a:lnTo>
                    <a:pt x="647331" y="200253"/>
                  </a:lnTo>
                  <a:lnTo>
                    <a:pt x="616826" y="138633"/>
                  </a:lnTo>
                  <a:lnTo>
                    <a:pt x="582688" y="138633"/>
                  </a:lnTo>
                  <a:lnTo>
                    <a:pt x="582688" y="228219"/>
                  </a:lnTo>
                  <a:lnTo>
                    <a:pt x="612584" y="228219"/>
                  </a:lnTo>
                  <a:lnTo>
                    <a:pt x="612584" y="187299"/>
                  </a:lnTo>
                  <a:lnTo>
                    <a:pt x="633653" y="228219"/>
                  </a:lnTo>
                  <a:lnTo>
                    <a:pt x="661123" y="228219"/>
                  </a:lnTo>
                  <a:lnTo>
                    <a:pt x="680859" y="187782"/>
                  </a:lnTo>
                  <a:lnTo>
                    <a:pt x="680859" y="228219"/>
                  </a:lnTo>
                  <a:lnTo>
                    <a:pt x="710641" y="228219"/>
                  </a:lnTo>
                  <a:lnTo>
                    <a:pt x="710641" y="138633"/>
                  </a:lnTo>
                  <a:close/>
                </a:path>
                <a:path w="1152525" h="240029">
                  <a:moveTo>
                    <a:pt x="795807" y="91516"/>
                  </a:moveTo>
                  <a:lnTo>
                    <a:pt x="747026" y="42976"/>
                  </a:lnTo>
                  <a:lnTo>
                    <a:pt x="794004" y="1930"/>
                  </a:lnTo>
                  <a:lnTo>
                    <a:pt x="756958" y="1930"/>
                  </a:lnTo>
                  <a:lnTo>
                    <a:pt x="722807" y="33045"/>
                  </a:lnTo>
                  <a:lnTo>
                    <a:pt x="722807" y="1930"/>
                  </a:lnTo>
                  <a:lnTo>
                    <a:pt x="692912" y="1930"/>
                  </a:lnTo>
                  <a:lnTo>
                    <a:pt x="692912" y="91516"/>
                  </a:lnTo>
                  <a:lnTo>
                    <a:pt x="722807" y="91516"/>
                  </a:lnTo>
                  <a:lnTo>
                    <a:pt x="722807" y="54000"/>
                  </a:lnTo>
                  <a:lnTo>
                    <a:pt x="759129" y="91516"/>
                  </a:lnTo>
                  <a:lnTo>
                    <a:pt x="795807" y="91516"/>
                  </a:lnTo>
                  <a:close/>
                </a:path>
                <a:path w="1152525" h="240029">
                  <a:moveTo>
                    <a:pt x="816749" y="138201"/>
                  </a:moveTo>
                  <a:lnTo>
                    <a:pt x="720699" y="138201"/>
                  </a:lnTo>
                  <a:lnTo>
                    <a:pt x="720699" y="159791"/>
                  </a:lnTo>
                  <a:lnTo>
                    <a:pt x="720699" y="172491"/>
                  </a:lnTo>
                  <a:lnTo>
                    <a:pt x="720699" y="192811"/>
                  </a:lnTo>
                  <a:lnTo>
                    <a:pt x="720699" y="206781"/>
                  </a:lnTo>
                  <a:lnTo>
                    <a:pt x="720699" y="228371"/>
                  </a:lnTo>
                  <a:lnTo>
                    <a:pt x="816698" y="228371"/>
                  </a:lnTo>
                  <a:lnTo>
                    <a:pt x="816698" y="206781"/>
                  </a:lnTo>
                  <a:lnTo>
                    <a:pt x="750595" y="206781"/>
                  </a:lnTo>
                  <a:lnTo>
                    <a:pt x="750595" y="192811"/>
                  </a:lnTo>
                  <a:lnTo>
                    <a:pt x="806526" y="192811"/>
                  </a:lnTo>
                  <a:lnTo>
                    <a:pt x="806526" y="172491"/>
                  </a:lnTo>
                  <a:lnTo>
                    <a:pt x="750595" y="172491"/>
                  </a:lnTo>
                  <a:lnTo>
                    <a:pt x="750595" y="159791"/>
                  </a:lnTo>
                  <a:lnTo>
                    <a:pt x="816749" y="159791"/>
                  </a:lnTo>
                  <a:lnTo>
                    <a:pt x="816749" y="138201"/>
                  </a:lnTo>
                  <a:close/>
                </a:path>
                <a:path w="1152525" h="240029">
                  <a:moveTo>
                    <a:pt x="903922" y="1930"/>
                  </a:moveTo>
                  <a:lnTo>
                    <a:pt x="798118" y="1930"/>
                  </a:lnTo>
                  <a:lnTo>
                    <a:pt x="798118" y="26149"/>
                  </a:lnTo>
                  <a:lnTo>
                    <a:pt x="836371" y="26263"/>
                  </a:lnTo>
                  <a:lnTo>
                    <a:pt x="836371" y="91516"/>
                  </a:lnTo>
                  <a:lnTo>
                    <a:pt x="866152" y="91516"/>
                  </a:lnTo>
                  <a:lnTo>
                    <a:pt x="866152" y="26263"/>
                  </a:lnTo>
                  <a:lnTo>
                    <a:pt x="903922" y="26263"/>
                  </a:lnTo>
                  <a:lnTo>
                    <a:pt x="903922" y="1930"/>
                  </a:lnTo>
                  <a:close/>
                </a:path>
                <a:path w="1152525" h="240029">
                  <a:moveTo>
                    <a:pt x="932434" y="138633"/>
                  </a:moveTo>
                  <a:lnTo>
                    <a:pt x="845756" y="138633"/>
                  </a:lnTo>
                  <a:lnTo>
                    <a:pt x="844296" y="153962"/>
                  </a:lnTo>
                  <a:lnTo>
                    <a:pt x="842149" y="168579"/>
                  </a:lnTo>
                  <a:lnTo>
                    <a:pt x="826389" y="204127"/>
                  </a:lnTo>
                  <a:lnTo>
                    <a:pt x="822515" y="204127"/>
                  </a:lnTo>
                  <a:lnTo>
                    <a:pt x="822515" y="228219"/>
                  </a:lnTo>
                  <a:lnTo>
                    <a:pt x="859193" y="210667"/>
                  </a:lnTo>
                  <a:lnTo>
                    <a:pt x="872998" y="159816"/>
                  </a:lnTo>
                  <a:lnTo>
                    <a:pt x="902538" y="159816"/>
                  </a:lnTo>
                  <a:lnTo>
                    <a:pt x="902538" y="228219"/>
                  </a:lnTo>
                  <a:lnTo>
                    <a:pt x="932434" y="228219"/>
                  </a:lnTo>
                  <a:lnTo>
                    <a:pt x="932434" y="138633"/>
                  </a:lnTo>
                  <a:close/>
                </a:path>
                <a:path w="1152525" h="240029">
                  <a:moveTo>
                    <a:pt x="1024013" y="55968"/>
                  </a:moveTo>
                  <a:lnTo>
                    <a:pt x="1023886" y="37744"/>
                  </a:lnTo>
                  <a:lnTo>
                    <a:pt x="1021626" y="30530"/>
                  </a:lnTo>
                  <a:lnTo>
                    <a:pt x="1021524" y="30187"/>
                  </a:lnTo>
                  <a:lnTo>
                    <a:pt x="992670" y="5016"/>
                  </a:lnTo>
                  <a:lnTo>
                    <a:pt x="992670" y="42164"/>
                  </a:lnTo>
                  <a:lnTo>
                    <a:pt x="992670" y="52108"/>
                  </a:lnTo>
                  <a:lnTo>
                    <a:pt x="970191" y="71310"/>
                  </a:lnTo>
                  <a:lnTo>
                    <a:pt x="961072" y="71310"/>
                  </a:lnTo>
                  <a:lnTo>
                    <a:pt x="938555" y="52108"/>
                  </a:lnTo>
                  <a:lnTo>
                    <a:pt x="938555" y="42164"/>
                  </a:lnTo>
                  <a:lnTo>
                    <a:pt x="960259" y="22999"/>
                  </a:lnTo>
                  <a:lnTo>
                    <a:pt x="970521" y="22999"/>
                  </a:lnTo>
                  <a:lnTo>
                    <a:pt x="992670" y="42164"/>
                  </a:lnTo>
                  <a:lnTo>
                    <a:pt x="992670" y="5016"/>
                  </a:lnTo>
                  <a:lnTo>
                    <a:pt x="988618" y="3441"/>
                  </a:lnTo>
                  <a:lnTo>
                    <a:pt x="981329" y="1536"/>
                  </a:lnTo>
                  <a:lnTo>
                    <a:pt x="973632" y="393"/>
                  </a:lnTo>
                  <a:lnTo>
                    <a:pt x="965542" y="0"/>
                  </a:lnTo>
                  <a:lnTo>
                    <a:pt x="957707" y="393"/>
                  </a:lnTo>
                  <a:lnTo>
                    <a:pt x="918946" y="17907"/>
                  </a:lnTo>
                  <a:lnTo>
                    <a:pt x="906868" y="37744"/>
                  </a:lnTo>
                  <a:lnTo>
                    <a:pt x="906818" y="37871"/>
                  </a:lnTo>
                  <a:lnTo>
                    <a:pt x="918997" y="76111"/>
                  </a:lnTo>
                  <a:lnTo>
                    <a:pt x="957821" y="93560"/>
                  </a:lnTo>
                  <a:lnTo>
                    <a:pt x="965669" y="93941"/>
                  </a:lnTo>
                  <a:lnTo>
                    <a:pt x="973747" y="93560"/>
                  </a:lnTo>
                  <a:lnTo>
                    <a:pt x="1012304" y="76111"/>
                  </a:lnTo>
                  <a:lnTo>
                    <a:pt x="1016254" y="71310"/>
                  </a:lnTo>
                  <a:lnTo>
                    <a:pt x="1016457" y="71069"/>
                  </a:lnTo>
                  <a:lnTo>
                    <a:pt x="1021499" y="63957"/>
                  </a:lnTo>
                  <a:lnTo>
                    <a:pt x="1024013" y="55968"/>
                  </a:lnTo>
                  <a:close/>
                </a:path>
                <a:path w="1152525" h="240029">
                  <a:moveTo>
                    <a:pt x="1045629" y="190817"/>
                  </a:moveTo>
                  <a:lnTo>
                    <a:pt x="1044321" y="186207"/>
                  </a:lnTo>
                  <a:lnTo>
                    <a:pt x="1044244" y="185966"/>
                  </a:lnTo>
                  <a:lnTo>
                    <a:pt x="1044041" y="185204"/>
                  </a:lnTo>
                  <a:lnTo>
                    <a:pt x="1037666" y="175844"/>
                  </a:lnTo>
                  <a:lnTo>
                    <a:pt x="1033208" y="172288"/>
                  </a:lnTo>
                  <a:lnTo>
                    <a:pt x="1021740" y="167449"/>
                  </a:lnTo>
                  <a:lnTo>
                    <a:pt x="1018628" y="166890"/>
                  </a:lnTo>
                  <a:lnTo>
                    <a:pt x="1018628" y="193916"/>
                  </a:lnTo>
                  <a:lnTo>
                    <a:pt x="1018628" y="201904"/>
                  </a:lnTo>
                  <a:lnTo>
                    <a:pt x="1017397" y="205016"/>
                  </a:lnTo>
                  <a:lnTo>
                    <a:pt x="1012482" y="208089"/>
                  </a:lnTo>
                  <a:lnTo>
                    <a:pt x="1008748" y="208851"/>
                  </a:lnTo>
                  <a:lnTo>
                    <a:pt x="972261" y="208851"/>
                  </a:lnTo>
                  <a:lnTo>
                    <a:pt x="972261" y="185966"/>
                  </a:lnTo>
                  <a:lnTo>
                    <a:pt x="1007211" y="185966"/>
                  </a:lnTo>
                  <a:lnTo>
                    <a:pt x="1018628" y="193916"/>
                  </a:lnTo>
                  <a:lnTo>
                    <a:pt x="1018628" y="166890"/>
                  </a:lnTo>
                  <a:lnTo>
                    <a:pt x="1015047" y="166243"/>
                  </a:lnTo>
                  <a:lnTo>
                    <a:pt x="972261" y="166243"/>
                  </a:lnTo>
                  <a:lnTo>
                    <a:pt x="972261" y="138633"/>
                  </a:lnTo>
                  <a:lnTo>
                    <a:pt x="942365" y="138633"/>
                  </a:lnTo>
                  <a:lnTo>
                    <a:pt x="942365" y="228219"/>
                  </a:lnTo>
                  <a:lnTo>
                    <a:pt x="1014996" y="228219"/>
                  </a:lnTo>
                  <a:lnTo>
                    <a:pt x="1021638" y="226949"/>
                  </a:lnTo>
                  <a:lnTo>
                    <a:pt x="1033183" y="221869"/>
                  </a:lnTo>
                  <a:lnTo>
                    <a:pt x="1037666" y="218287"/>
                  </a:lnTo>
                  <a:lnTo>
                    <a:pt x="1044041" y="209092"/>
                  </a:lnTo>
                  <a:lnTo>
                    <a:pt x="1044105" y="208851"/>
                  </a:lnTo>
                  <a:lnTo>
                    <a:pt x="1045629" y="203809"/>
                  </a:lnTo>
                  <a:lnTo>
                    <a:pt x="1045629" y="190817"/>
                  </a:lnTo>
                  <a:close/>
                </a:path>
                <a:path w="1152525" h="240029">
                  <a:moveTo>
                    <a:pt x="1137221" y="25831"/>
                  </a:moveTo>
                  <a:lnTo>
                    <a:pt x="1136281" y="22796"/>
                  </a:lnTo>
                  <a:lnTo>
                    <a:pt x="1135621" y="20637"/>
                  </a:lnTo>
                  <a:lnTo>
                    <a:pt x="1129245" y="11684"/>
                  </a:lnTo>
                  <a:lnTo>
                    <a:pt x="1124762" y="8191"/>
                  </a:lnTo>
                  <a:lnTo>
                    <a:pt x="1113218" y="3187"/>
                  </a:lnTo>
                  <a:lnTo>
                    <a:pt x="1110335" y="2641"/>
                  </a:lnTo>
                  <a:lnTo>
                    <a:pt x="1110335" y="29248"/>
                  </a:lnTo>
                  <a:lnTo>
                    <a:pt x="1110335" y="35306"/>
                  </a:lnTo>
                  <a:lnTo>
                    <a:pt x="1109649" y="37452"/>
                  </a:lnTo>
                  <a:lnTo>
                    <a:pt x="1106906" y="40030"/>
                  </a:lnTo>
                  <a:lnTo>
                    <a:pt x="1105192" y="40792"/>
                  </a:lnTo>
                  <a:lnTo>
                    <a:pt x="1099985" y="41402"/>
                  </a:lnTo>
                  <a:lnTo>
                    <a:pt x="1061313" y="41402"/>
                  </a:lnTo>
                  <a:lnTo>
                    <a:pt x="1061313" y="22796"/>
                  </a:lnTo>
                  <a:lnTo>
                    <a:pt x="1100772" y="22796"/>
                  </a:lnTo>
                  <a:lnTo>
                    <a:pt x="1105141" y="23444"/>
                  </a:lnTo>
                  <a:lnTo>
                    <a:pt x="1106906" y="24295"/>
                  </a:lnTo>
                  <a:lnTo>
                    <a:pt x="1109649" y="27038"/>
                  </a:lnTo>
                  <a:lnTo>
                    <a:pt x="1110335" y="29248"/>
                  </a:lnTo>
                  <a:lnTo>
                    <a:pt x="1110335" y="2641"/>
                  </a:lnTo>
                  <a:lnTo>
                    <a:pt x="1106589" y="1930"/>
                  </a:lnTo>
                  <a:lnTo>
                    <a:pt x="1031405" y="1930"/>
                  </a:lnTo>
                  <a:lnTo>
                    <a:pt x="1031405" y="91516"/>
                  </a:lnTo>
                  <a:lnTo>
                    <a:pt x="1061313" y="91516"/>
                  </a:lnTo>
                  <a:lnTo>
                    <a:pt x="1061313" y="62585"/>
                  </a:lnTo>
                  <a:lnTo>
                    <a:pt x="1100175" y="62585"/>
                  </a:lnTo>
                  <a:lnTo>
                    <a:pt x="1137221" y="41884"/>
                  </a:lnTo>
                  <a:lnTo>
                    <a:pt x="1137221" y="41402"/>
                  </a:lnTo>
                  <a:lnTo>
                    <a:pt x="1137221" y="25831"/>
                  </a:lnTo>
                  <a:close/>
                </a:path>
                <a:path w="1152525" h="240029">
                  <a:moveTo>
                    <a:pt x="1152283" y="138518"/>
                  </a:moveTo>
                  <a:lnTo>
                    <a:pt x="1123835" y="138518"/>
                  </a:lnTo>
                  <a:lnTo>
                    <a:pt x="1123835" y="159207"/>
                  </a:lnTo>
                  <a:lnTo>
                    <a:pt x="1123835" y="178460"/>
                  </a:lnTo>
                  <a:lnTo>
                    <a:pt x="1088732" y="178460"/>
                  </a:lnTo>
                  <a:lnTo>
                    <a:pt x="1085608" y="178308"/>
                  </a:lnTo>
                  <a:lnTo>
                    <a:pt x="1081328" y="177660"/>
                  </a:lnTo>
                  <a:lnTo>
                    <a:pt x="1079588" y="176822"/>
                  </a:lnTo>
                  <a:lnTo>
                    <a:pt x="1076921" y="174167"/>
                  </a:lnTo>
                  <a:lnTo>
                    <a:pt x="1076261" y="172008"/>
                  </a:lnTo>
                  <a:lnTo>
                    <a:pt x="1076261" y="165874"/>
                  </a:lnTo>
                  <a:lnTo>
                    <a:pt x="1076921" y="163576"/>
                  </a:lnTo>
                  <a:lnTo>
                    <a:pt x="1079588" y="160667"/>
                  </a:lnTo>
                  <a:lnTo>
                    <a:pt x="1081328" y="159778"/>
                  </a:lnTo>
                  <a:lnTo>
                    <a:pt x="1085100" y="159207"/>
                  </a:lnTo>
                  <a:lnTo>
                    <a:pt x="1123835" y="159207"/>
                  </a:lnTo>
                  <a:lnTo>
                    <a:pt x="1123835" y="138518"/>
                  </a:lnTo>
                  <a:lnTo>
                    <a:pt x="1077112" y="138518"/>
                  </a:lnTo>
                  <a:lnTo>
                    <a:pt x="1070470" y="139763"/>
                  </a:lnTo>
                  <a:lnTo>
                    <a:pt x="1058926" y="144767"/>
                  </a:lnTo>
                  <a:lnTo>
                    <a:pt x="1054442" y="148259"/>
                  </a:lnTo>
                  <a:lnTo>
                    <a:pt x="1048067" y="157213"/>
                  </a:lnTo>
                  <a:lnTo>
                    <a:pt x="1046480" y="162407"/>
                  </a:lnTo>
                  <a:lnTo>
                    <a:pt x="1046480" y="176441"/>
                  </a:lnTo>
                  <a:lnTo>
                    <a:pt x="1048715" y="182778"/>
                  </a:lnTo>
                  <a:lnTo>
                    <a:pt x="1057681" y="192786"/>
                  </a:lnTo>
                  <a:lnTo>
                    <a:pt x="1063879" y="196138"/>
                  </a:lnTo>
                  <a:lnTo>
                    <a:pt x="1071778" y="197827"/>
                  </a:lnTo>
                  <a:lnTo>
                    <a:pt x="1045756" y="228104"/>
                  </a:lnTo>
                  <a:lnTo>
                    <a:pt x="1079525" y="228104"/>
                  </a:lnTo>
                  <a:lnTo>
                    <a:pt x="1104341" y="199161"/>
                  </a:lnTo>
                  <a:lnTo>
                    <a:pt x="1123835" y="199161"/>
                  </a:lnTo>
                  <a:lnTo>
                    <a:pt x="1123835" y="228104"/>
                  </a:lnTo>
                  <a:lnTo>
                    <a:pt x="1152283" y="228104"/>
                  </a:lnTo>
                  <a:lnTo>
                    <a:pt x="1152283" y="199161"/>
                  </a:lnTo>
                  <a:lnTo>
                    <a:pt x="1152283" y="178460"/>
                  </a:lnTo>
                  <a:lnTo>
                    <a:pt x="1152283" y="171081"/>
                  </a:lnTo>
                  <a:lnTo>
                    <a:pt x="1152283" y="159207"/>
                  </a:lnTo>
                  <a:lnTo>
                    <a:pt x="1152283" y="1385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671813" y="2879882"/>
              <a:ext cx="3628250" cy="3369080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336821" y="5071059"/>
              <a:ext cx="191109" cy="68592"/>
            </a:xfrm>
            <a:prstGeom prst="rect">
              <a:avLst/>
            </a:prstGeom>
          </p:spPr>
        </p:pic>
        <p:sp>
          <p:nvSpPr>
            <p:cNvPr id="94" name="object 94" descr=""/>
            <p:cNvSpPr/>
            <p:nvPr/>
          </p:nvSpPr>
          <p:spPr>
            <a:xfrm>
              <a:off x="4375569" y="5147030"/>
              <a:ext cx="152400" cy="273685"/>
            </a:xfrm>
            <a:custGeom>
              <a:avLst/>
              <a:gdLst/>
              <a:ahLst/>
              <a:cxnLst/>
              <a:rect l="l" t="t" r="r" b="b"/>
              <a:pathLst>
                <a:path w="152400" h="273685">
                  <a:moveTo>
                    <a:pt x="71310" y="273456"/>
                  </a:moveTo>
                  <a:lnTo>
                    <a:pt x="70396" y="262432"/>
                  </a:lnTo>
                  <a:lnTo>
                    <a:pt x="70091" y="250024"/>
                  </a:lnTo>
                  <a:lnTo>
                    <a:pt x="70510" y="221792"/>
                  </a:lnTo>
                  <a:lnTo>
                    <a:pt x="70993" y="186423"/>
                  </a:lnTo>
                  <a:lnTo>
                    <a:pt x="63881" y="110528"/>
                  </a:lnTo>
                  <a:lnTo>
                    <a:pt x="52082" y="73558"/>
                  </a:lnTo>
                  <a:lnTo>
                    <a:pt x="29286" y="32131"/>
                  </a:lnTo>
                  <a:lnTo>
                    <a:pt x="0" y="0"/>
                  </a:lnTo>
                  <a:lnTo>
                    <a:pt x="12573" y="12446"/>
                  </a:lnTo>
                  <a:lnTo>
                    <a:pt x="25654" y="28448"/>
                  </a:lnTo>
                  <a:lnTo>
                    <a:pt x="51320" y="73888"/>
                  </a:lnTo>
                  <a:lnTo>
                    <a:pt x="63080" y="110744"/>
                  </a:lnTo>
                  <a:lnTo>
                    <a:pt x="68668" y="148869"/>
                  </a:lnTo>
                  <a:lnTo>
                    <a:pt x="70167" y="186474"/>
                  </a:lnTo>
                  <a:lnTo>
                    <a:pt x="69265" y="249974"/>
                  </a:lnTo>
                  <a:lnTo>
                    <a:pt x="69570" y="262394"/>
                  </a:lnTo>
                  <a:lnTo>
                    <a:pt x="70497" y="273456"/>
                  </a:lnTo>
                  <a:lnTo>
                    <a:pt x="71310" y="273456"/>
                  </a:lnTo>
                  <a:close/>
                </a:path>
                <a:path w="152400" h="273685">
                  <a:moveTo>
                    <a:pt x="152361" y="267944"/>
                  </a:moveTo>
                  <a:lnTo>
                    <a:pt x="150520" y="269849"/>
                  </a:lnTo>
                  <a:lnTo>
                    <a:pt x="148653" y="271691"/>
                  </a:lnTo>
                  <a:lnTo>
                    <a:pt x="146748" y="273456"/>
                  </a:lnTo>
                  <a:lnTo>
                    <a:pt x="147955" y="273456"/>
                  </a:lnTo>
                  <a:lnTo>
                    <a:pt x="149440" y="272046"/>
                  </a:lnTo>
                  <a:lnTo>
                    <a:pt x="150914" y="270624"/>
                  </a:lnTo>
                  <a:lnTo>
                    <a:pt x="152361" y="269138"/>
                  </a:lnTo>
                  <a:lnTo>
                    <a:pt x="152361" y="26794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37672" y="5071948"/>
              <a:ext cx="190258" cy="64960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4336135" y="5070462"/>
              <a:ext cx="194945" cy="350520"/>
            </a:xfrm>
            <a:custGeom>
              <a:avLst/>
              <a:gdLst/>
              <a:ahLst/>
              <a:cxnLst/>
              <a:rect l="l" t="t" r="r" b="b"/>
              <a:pathLst>
                <a:path w="194945" h="350520">
                  <a:moveTo>
                    <a:pt x="111417" y="350024"/>
                  </a:moveTo>
                  <a:lnTo>
                    <a:pt x="110502" y="339039"/>
                  </a:lnTo>
                  <a:lnTo>
                    <a:pt x="110197" y="326644"/>
                  </a:lnTo>
                  <a:lnTo>
                    <a:pt x="111099" y="262953"/>
                  </a:lnTo>
                  <a:lnTo>
                    <a:pt x="109588" y="225209"/>
                  </a:lnTo>
                  <a:lnTo>
                    <a:pt x="103949" y="186918"/>
                  </a:lnTo>
                  <a:lnTo>
                    <a:pt x="92113" y="149860"/>
                  </a:lnTo>
                  <a:lnTo>
                    <a:pt x="71158" y="111112"/>
                  </a:lnTo>
                  <a:lnTo>
                    <a:pt x="45593" y="81203"/>
                  </a:lnTo>
                  <a:lnTo>
                    <a:pt x="57023" y="93459"/>
                  </a:lnTo>
                  <a:lnTo>
                    <a:pt x="68719" y="108699"/>
                  </a:lnTo>
                  <a:lnTo>
                    <a:pt x="91516" y="150126"/>
                  </a:lnTo>
                  <a:lnTo>
                    <a:pt x="103314" y="187096"/>
                  </a:lnTo>
                  <a:lnTo>
                    <a:pt x="108927" y="225310"/>
                  </a:lnTo>
                  <a:lnTo>
                    <a:pt x="110426" y="262991"/>
                  </a:lnTo>
                  <a:lnTo>
                    <a:pt x="109524" y="326593"/>
                  </a:lnTo>
                  <a:lnTo>
                    <a:pt x="109829" y="339001"/>
                  </a:lnTo>
                  <a:lnTo>
                    <a:pt x="110744" y="350024"/>
                  </a:lnTo>
                  <a:lnTo>
                    <a:pt x="111417" y="350024"/>
                  </a:lnTo>
                  <a:close/>
                </a:path>
                <a:path w="194945" h="350520">
                  <a:moveTo>
                    <a:pt x="191795" y="345706"/>
                  </a:moveTo>
                  <a:lnTo>
                    <a:pt x="190347" y="347192"/>
                  </a:lnTo>
                  <a:lnTo>
                    <a:pt x="188874" y="348615"/>
                  </a:lnTo>
                  <a:lnTo>
                    <a:pt x="187388" y="350024"/>
                  </a:lnTo>
                  <a:lnTo>
                    <a:pt x="188353" y="350024"/>
                  </a:lnTo>
                  <a:lnTo>
                    <a:pt x="189509" y="348919"/>
                  </a:lnTo>
                  <a:lnTo>
                    <a:pt x="190652" y="347802"/>
                  </a:lnTo>
                  <a:lnTo>
                    <a:pt x="191795" y="346659"/>
                  </a:lnTo>
                  <a:lnTo>
                    <a:pt x="191795" y="345706"/>
                  </a:lnTo>
                  <a:close/>
                </a:path>
                <a:path w="194945" h="350520">
                  <a:moveTo>
                    <a:pt x="191795" y="343560"/>
                  </a:moveTo>
                  <a:lnTo>
                    <a:pt x="189649" y="345795"/>
                  </a:lnTo>
                  <a:lnTo>
                    <a:pt x="187452" y="347967"/>
                  </a:lnTo>
                  <a:lnTo>
                    <a:pt x="185216" y="350024"/>
                  </a:lnTo>
                  <a:lnTo>
                    <a:pt x="186182" y="350024"/>
                  </a:lnTo>
                  <a:lnTo>
                    <a:pt x="188087" y="348259"/>
                  </a:lnTo>
                  <a:lnTo>
                    <a:pt x="189953" y="346417"/>
                  </a:lnTo>
                  <a:lnTo>
                    <a:pt x="191795" y="344512"/>
                  </a:lnTo>
                  <a:lnTo>
                    <a:pt x="191795" y="343560"/>
                  </a:lnTo>
                  <a:close/>
                </a:path>
                <a:path w="194945" h="350520">
                  <a:moveTo>
                    <a:pt x="191795" y="324789"/>
                  </a:moveTo>
                  <a:lnTo>
                    <a:pt x="183680" y="332574"/>
                  </a:lnTo>
                  <a:lnTo>
                    <a:pt x="175094" y="339318"/>
                  </a:lnTo>
                  <a:lnTo>
                    <a:pt x="166077" y="345020"/>
                  </a:lnTo>
                  <a:lnTo>
                    <a:pt x="155727" y="350024"/>
                  </a:lnTo>
                  <a:lnTo>
                    <a:pt x="157429" y="350024"/>
                  </a:lnTo>
                  <a:lnTo>
                    <a:pt x="159092" y="350024"/>
                  </a:lnTo>
                  <a:lnTo>
                    <a:pt x="160693" y="350024"/>
                  </a:lnTo>
                  <a:lnTo>
                    <a:pt x="168973" y="345655"/>
                  </a:lnTo>
                  <a:lnTo>
                    <a:pt x="176923" y="340474"/>
                  </a:lnTo>
                  <a:lnTo>
                    <a:pt x="184543" y="334479"/>
                  </a:lnTo>
                  <a:lnTo>
                    <a:pt x="191795" y="327685"/>
                  </a:lnTo>
                  <a:lnTo>
                    <a:pt x="191795" y="326720"/>
                  </a:lnTo>
                  <a:lnTo>
                    <a:pt x="191795" y="325755"/>
                  </a:lnTo>
                  <a:lnTo>
                    <a:pt x="191795" y="324789"/>
                  </a:lnTo>
                  <a:close/>
                </a:path>
                <a:path w="194945" h="350520">
                  <a:moveTo>
                    <a:pt x="194551" y="48602"/>
                  </a:moveTo>
                  <a:lnTo>
                    <a:pt x="182118" y="48094"/>
                  </a:lnTo>
                  <a:lnTo>
                    <a:pt x="173723" y="47421"/>
                  </a:lnTo>
                  <a:lnTo>
                    <a:pt x="182118" y="48094"/>
                  </a:lnTo>
                  <a:lnTo>
                    <a:pt x="191795" y="48488"/>
                  </a:lnTo>
                  <a:lnTo>
                    <a:pt x="191795" y="47815"/>
                  </a:lnTo>
                  <a:lnTo>
                    <a:pt x="182143" y="47421"/>
                  </a:lnTo>
                  <a:lnTo>
                    <a:pt x="172466" y="46659"/>
                  </a:lnTo>
                  <a:lnTo>
                    <a:pt x="163868" y="45745"/>
                  </a:lnTo>
                  <a:lnTo>
                    <a:pt x="153289" y="44500"/>
                  </a:lnTo>
                  <a:lnTo>
                    <a:pt x="133845" y="42545"/>
                  </a:lnTo>
                  <a:lnTo>
                    <a:pt x="133845" y="43014"/>
                  </a:lnTo>
                  <a:lnTo>
                    <a:pt x="124409" y="42316"/>
                  </a:lnTo>
                  <a:lnTo>
                    <a:pt x="121094" y="42227"/>
                  </a:lnTo>
                  <a:lnTo>
                    <a:pt x="121094" y="43014"/>
                  </a:lnTo>
                  <a:lnTo>
                    <a:pt x="100190" y="43535"/>
                  </a:lnTo>
                  <a:lnTo>
                    <a:pt x="121056" y="43014"/>
                  </a:lnTo>
                  <a:lnTo>
                    <a:pt x="121094" y="42227"/>
                  </a:lnTo>
                  <a:lnTo>
                    <a:pt x="115303" y="42049"/>
                  </a:lnTo>
                  <a:lnTo>
                    <a:pt x="115709" y="42011"/>
                  </a:lnTo>
                  <a:lnTo>
                    <a:pt x="116103" y="42011"/>
                  </a:lnTo>
                  <a:lnTo>
                    <a:pt x="124409" y="42316"/>
                  </a:lnTo>
                  <a:lnTo>
                    <a:pt x="126466" y="42379"/>
                  </a:lnTo>
                  <a:lnTo>
                    <a:pt x="125412" y="42379"/>
                  </a:lnTo>
                  <a:lnTo>
                    <a:pt x="133845" y="43014"/>
                  </a:lnTo>
                  <a:lnTo>
                    <a:pt x="133845" y="42545"/>
                  </a:lnTo>
                  <a:lnTo>
                    <a:pt x="128587" y="42011"/>
                  </a:lnTo>
                  <a:lnTo>
                    <a:pt x="125564" y="41706"/>
                  </a:lnTo>
                  <a:lnTo>
                    <a:pt x="100076" y="42379"/>
                  </a:lnTo>
                  <a:lnTo>
                    <a:pt x="100076" y="43573"/>
                  </a:lnTo>
                  <a:lnTo>
                    <a:pt x="96494" y="44729"/>
                  </a:lnTo>
                  <a:lnTo>
                    <a:pt x="100050" y="43573"/>
                  </a:lnTo>
                  <a:lnTo>
                    <a:pt x="100076" y="42379"/>
                  </a:lnTo>
                  <a:lnTo>
                    <a:pt x="99682" y="42379"/>
                  </a:lnTo>
                  <a:lnTo>
                    <a:pt x="89471" y="45745"/>
                  </a:lnTo>
                  <a:lnTo>
                    <a:pt x="83629" y="47332"/>
                  </a:lnTo>
                  <a:lnTo>
                    <a:pt x="83299" y="47421"/>
                  </a:lnTo>
                  <a:lnTo>
                    <a:pt x="83477" y="47421"/>
                  </a:lnTo>
                  <a:lnTo>
                    <a:pt x="82537" y="47980"/>
                  </a:lnTo>
                  <a:lnTo>
                    <a:pt x="82334" y="48094"/>
                  </a:lnTo>
                  <a:lnTo>
                    <a:pt x="76708" y="49949"/>
                  </a:lnTo>
                  <a:lnTo>
                    <a:pt x="72542" y="53848"/>
                  </a:lnTo>
                  <a:lnTo>
                    <a:pt x="70002" y="55346"/>
                  </a:lnTo>
                  <a:lnTo>
                    <a:pt x="64084" y="61785"/>
                  </a:lnTo>
                  <a:lnTo>
                    <a:pt x="58585" y="66954"/>
                  </a:lnTo>
                  <a:lnTo>
                    <a:pt x="58585" y="68834"/>
                  </a:lnTo>
                  <a:lnTo>
                    <a:pt x="58381" y="68834"/>
                  </a:lnTo>
                  <a:lnTo>
                    <a:pt x="58585" y="68834"/>
                  </a:lnTo>
                  <a:lnTo>
                    <a:pt x="58585" y="66954"/>
                  </a:lnTo>
                  <a:lnTo>
                    <a:pt x="57683" y="67792"/>
                  </a:lnTo>
                  <a:lnTo>
                    <a:pt x="53022" y="74510"/>
                  </a:lnTo>
                  <a:lnTo>
                    <a:pt x="51904" y="79311"/>
                  </a:lnTo>
                  <a:lnTo>
                    <a:pt x="54368" y="84823"/>
                  </a:lnTo>
                  <a:lnTo>
                    <a:pt x="54952" y="85737"/>
                  </a:lnTo>
                  <a:lnTo>
                    <a:pt x="55600" y="86626"/>
                  </a:lnTo>
                  <a:lnTo>
                    <a:pt x="50927" y="82677"/>
                  </a:lnTo>
                  <a:lnTo>
                    <a:pt x="29222" y="66433"/>
                  </a:lnTo>
                  <a:lnTo>
                    <a:pt x="28346" y="57924"/>
                  </a:lnTo>
                  <a:lnTo>
                    <a:pt x="30505" y="53733"/>
                  </a:lnTo>
                  <a:lnTo>
                    <a:pt x="35687" y="47891"/>
                  </a:lnTo>
                  <a:lnTo>
                    <a:pt x="59842" y="29984"/>
                  </a:lnTo>
                  <a:lnTo>
                    <a:pt x="87718" y="23393"/>
                  </a:lnTo>
                  <a:lnTo>
                    <a:pt x="118364" y="24396"/>
                  </a:lnTo>
                  <a:lnTo>
                    <a:pt x="171234" y="32537"/>
                  </a:lnTo>
                  <a:lnTo>
                    <a:pt x="181508" y="33934"/>
                  </a:lnTo>
                  <a:lnTo>
                    <a:pt x="191795" y="35013"/>
                  </a:lnTo>
                  <a:lnTo>
                    <a:pt x="191795" y="34353"/>
                  </a:lnTo>
                  <a:lnTo>
                    <a:pt x="191795" y="33680"/>
                  </a:lnTo>
                  <a:lnTo>
                    <a:pt x="191795" y="33007"/>
                  </a:lnTo>
                  <a:lnTo>
                    <a:pt x="181597" y="31927"/>
                  </a:lnTo>
                  <a:lnTo>
                    <a:pt x="171411" y="30543"/>
                  </a:lnTo>
                  <a:lnTo>
                    <a:pt x="165252" y="29552"/>
                  </a:lnTo>
                  <a:lnTo>
                    <a:pt x="165252" y="30238"/>
                  </a:lnTo>
                  <a:lnTo>
                    <a:pt x="164820" y="30175"/>
                  </a:lnTo>
                  <a:lnTo>
                    <a:pt x="164820" y="30848"/>
                  </a:lnTo>
                  <a:lnTo>
                    <a:pt x="161086" y="30289"/>
                  </a:lnTo>
                  <a:lnTo>
                    <a:pt x="150977" y="28600"/>
                  </a:lnTo>
                  <a:lnTo>
                    <a:pt x="164820" y="30848"/>
                  </a:lnTo>
                  <a:lnTo>
                    <a:pt x="164820" y="30175"/>
                  </a:lnTo>
                  <a:lnTo>
                    <a:pt x="161163" y="29629"/>
                  </a:lnTo>
                  <a:lnTo>
                    <a:pt x="137058" y="25641"/>
                  </a:lnTo>
                  <a:lnTo>
                    <a:pt x="165252" y="30238"/>
                  </a:lnTo>
                  <a:lnTo>
                    <a:pt x="165252" y="29552"/>
                  </a:lnTo>
                  <a:lnTo>
                    <a:pt x="134531" y="24561"/>
                  </a:lnTo>
                  <a:lnTo>
                    <a:pt x="118338" y="22377"/>
                  </a:lnTo>
                  <a:lnTo>
                    <a:pt x="112839" y="21958"/>
                  </a:lnTo>
                  <a:lnTo>
                    <a:pt x="112839" y="22377"/>
                  </a:lnTo>
                  <a:lnTo>
                    <a:pt x="111137" y="22377"/>
                  </a:lnTo>
                  <a:lnTo>
                    <a:pt x="110045" y="22263"/>
                  </a:lnTo>
                  <a:lnTo>
                    <a:pt x="99542" y="21831"/>
                  </a:lnTo>
                  <a:lnTo>
                    <a:pt x="110045" y="22263"/>
                  </a:lnTo>
                  <a:lnTo>
                    <a:pt x="112839" y="22377"/>
                  </a:lnTo>
                  <a:lnTo>
                    <a:pt x="112839" y="21958"/>
                  </a:lnTo>
                  <a:lnTo>
                    <a:pt x="111353" y="21831"/>
                  </a:lnTo>
                  <a:lnTo>
                    <a:pt x="102654" y="21170"/>
                  </a:lnTo>
                  <a:lnTo>
                    <a:pt x="90665" y="21361"/>
                  </a:lnTo>
                  <a:lnTo>
                    <a:pt x="90665" y="21831"/>
                  </a:lnTo>
                  <a:lnTo>
                    <a:pt x="79768" y="22948"/>
                  </a:lnTo>
                  <a:lnTo>
                    <a:pt x="87515" y="22072"/>
                  </a:lnTo>
                  <a:lnTo>
                    <a:pt x="90665" y="21831"/>
                  </a:lnTo>
                  <a:lnTo>
                    <a:pt x="90665" y="21361"/>
                  </a:lnTo>
                  <a:lnTo>
                    <a:pt x="87464" y="21412"/>
                  </a:lnTo>
                  <a:lnTo>
                    <a:pt x="78879" y="22377"/>
                  </a:lnTo>
                  <a:lnTo>
                    <a:pt x="79209" y="22377"/>
                  </a:lnTo>
                  <a:lnTo>
                    <a:pt x="72351" y="23698"/>
                  </a:lnTo>
                  <a:lnTo>
                    <a:pt x="34188" y="46570"/>
                  </a:lnTo>
                  <a:lnTo>
                    <a:pt x="26314" y="57658"/>
                  </a:lnTo>
                  <a:lnTo>
                    <a:pt x="26733" y="61696"/>
                  </a:lnTo>
                  <a:lnTo>
                    <a:pt x="26847" y="62839"/>
                  </a:lnTo>
                  <a:lnTo>
                    <a:pt x="27165" y="63919"/>
                  </a:lnTo>
                  <a:lnTo>
                    <a:pt x="27736" y="65189"/>
                  </a:lnTo>
                  <a:lnTo>
                    <a:pt x="27927" y="67030"/>
                  </a:lnTo>
                  <a:lnTo>
                    <a:pt x="25704" y="65252"/>
                  </a:lnTo>
                  <a:lnTo>
                    <a:pt x="1409" y="47942"/>
                  </a:lnTo>
                  <a:lnTo>
                    <a:pt x="685" y="37833"/>
                  </a:lnTo>
                  <a:lnTo>
                    <a:pt x="33286" y="10261"/>
                  </a:lnTo>
                  <a:lnTo>
                    <a:pt x="79603" y="596"/>
                  </a:lnTo>
                  <a:lnTo>
                    <a:pt x="96456" y="1422"/>
                  </a:lnTo>
                  <a:lnTo>
                    <a:pt x="113703" y="3606"/>
                  </a:lnTo>
                  <a:lnTo>
                    <a:pt x="131394" y="6743"/>
                  </a:lnTo>
                  <a:lnTo>
                    <a:pt x="170573" y="14579"/>
                  </a:lnTo>
                  <a:lnTo>
                    <a:pt x="191795" y="18122"/>
                  </a:lnTo>
                  <a:lnTo>
                    <a:pt x="191795" y="17449"/>
                  </a:lnTo>
                  <a:lnTo>
                    <a:pt x="170649" y="13919"/>
                  </a:lnTo>
                  <a:lnTo>
                    <a:pt x="130365" y="5867"/>
                  </a:lnTo>
                  <a:lnTo>
                    <a:pt x="111582" y="2616"/>
                  </a:lnTo>
                  <a:lnTo>
                    <a:pt x="93268" y="495"/>
                  </a:lnTo>
                  <a:lnTo>
                    <a:pt x="75399" y="0"/>
                  </a:lnTo>
                  <a:lnTo>
                    <a:pt x="66154" y="584"/>
                  </a:lnTo>
                  <a:lnTo>
                    <a:pt x="25146" y="14033"/>
                  </a:lnTo>
                  <a:lnTo>
                    <a:pt x="0" y="37668"/>
                  </a:lnTo>
                  <a:lnTo>
                    <a:pt x="774" y="48310"/>
                  </a:lnTo>
                  <a:lnTo>
                    <a:pt x="16751" y="59690"/>
                  </a:lnTo>
                  <a:lnTo>
                    <a:pt x="32461" y="71501"/>
                  </a:lnTo>
                  <a:lnTo>
                    <a:pt x="70878" y="114604"/>
                  </a:lnTo>
                  <a:lnTo>
                    <a:pt x="90144" y="150723"/>
                  </a:lnTo>
                  <a:lnTo>
                    <a:pt x="101866" y="187477"/>
                  </a:lnTo>
                  <a:lnTo>
                    <a:pt x="107442" y="225539"/>
                  </a:lnTo>
                  <a:lnTo>
                    <a:pt x="108940" y="263080"/>
                  </a:lnTo>
                  <a:lnTo>
                    <a:pt x="108038" y="326504"/>
                  </a:lnTo>
                  <a:lnTo>
                    <a:pt x="108343" y="338937"/>
                  </a:lnTo>
                  <a:lnTo>
                    <a:pt x="109270" y="350024"/>
                  </a:lnTo>
                  <a:lnTo>
                    <a:pt x="109931" y="350024"/>
                  </a:lnTo>
                  <a:lnTo>
                    <a:pt x="109004" y="338963"/>
                  </a:lnTo>
                  <a:lnTo>
                    <a:pt x="108699" y="326542"/>
                  </a:lnTo>
                  <a:lnTo>
                    <a:pt x="109601" y="263042"/>
                  </a:lnTo>
                  <a:lnTo>
                    <a:pt x="102514" y="187312"/>
                  </a:lnTo>
                  <a:lnTo>
                    <a:pt x="90754" y="150456"/>
                  </a:lnTo>
                  <a:lnTo>
                    <a:pt x="65087" y="105016"/>
                  </a:lnTo>
                  <a:lnTo>
                    <a:pt x="39433" y="76568"/>
                  </a:lnTo>
                  <a:lnTo>
                    <a:pt x="45593" y="81203"/>
                  </a:lnTo>
                  <a:lnTo>
                    <a:pt x="75692" y="109994"/>
                  </a:lnTo>
                  <a:lnTo>
                    <a:pt x="103073" y="156425"/>
                  </a:lnTo>
                  <a:lnTo>
                    <a:pt x="118122" y="221424"/>
                  </a:lnTo>
                  <a:lnTo>
                    <a:pt x="119595" y="253949"/>
                  </a:lnTo>
                  <a:lnTo>
                    <a:pt x="119367" y="284467"/>
                  </a:lnTo>
                  <a:lnTo>
                    <a:pt x="119151" y="306006"/>
                  </a:lnTo>
                  <a:lnTo>
                    <a:pt x="119849" y="324637"/>
                  </a:lnTo>
                  <a:lnTo>
                    <a:pt x="122339" y="339559"/>
                  </a:lnTo>
                  <a:lnTo>
                    <a:pt x="127495" y="350024"/>
                  </a:lnTo>
                  <a:lnTo>
                    <a:pt x="128384" y="350024"/>
                  </a:lnTo>
                  <a:lnTo>
                    <a:pt x="129298" y="350024"/>
                  </a:lnTo>
                  <a:lnTo>
                    <a:pt x="130263" y="350024"/>
                  </a:lnTo>
                  <a:lnTo>
                    <a:pt x="124650" y="340385"/>
                  </a:lnTo>
                  <a:lnTo>
                    <a:pt x="121932" y="325640"/>
                  </a:lnTo>
                  <a:lnTo>
                    <a:pt x="121145" y="306705"/>
                  </a:lnTo>
                  <a:lnTo>
                    <a:pt x="121602" y="253822"/>
                  </a:lnTo>
                  <a:lnTo>
                    <a:pt x="120256" y="224447"/>
                  </a:lnTo>
                  <a:lnTo>
                    <a:pt x="120256" y="253911"/>
                  </a:lnTo>
                  <a:lnTo>
                    <a:pt x="118783" y="221424"/>
                  </a:lnTo>
                  <a:lnTo>
                    <a:pt x="113868" y="188404"/>
                  </a:lnTo>
                  <a:lnTo>
                    <a:pt x="118783" y="221322"/>
                  </a:lnTo>
                  <a:lnTo>
                    <a:pt x="120256" y="253911"/>
                  </a:lnTo>
                  <a:lnTo>
                    <a:pt x="120256" y="224447"/>
                  </a:lnTo>
                  <a:lnTo>
                    <a:pt x="120103" y="221119"/>
                  </a:lnTo>
                  <a:lnTo>
                    <a:pt x="104914" y="155638"/>
                  </a:lnTo>
                  <a:lnTo>
                    <a:pt x="85763" y="120243"/>
                  </a:lnTo>
                  <a:lnTo>
                    <a:pt x="70929" y="101612"/>
                  </a:lnTo>
                  <a:lnTo>
                    <a:pt x="70929" y="103352"/>
                  </a:lnTo>
                  <a:lnTo>
                    <a:pt x="55283" y="88112"/>
                  </a:lnTo>
                  <a:lnTo>
                    <a:pt x="70929" y="103352"/>
                  </a:lnTo>
                  <a:lnTo>
                    <a:pt x="70929" y="101612"/>
                  </a:lnTo>
                  <a:lnTo>
                    <a:pt x="103174" y="136956"/>
                  </a:lnTo>
                  <a:lnTo>
                    <a:pt x="124460" y="189141"/>
                  </a:lnTo>
                  <a:lnTo>
                    <a:pt x="124523" y="189318"/>
                  </a:lnTo>
                  <a:lnTo>
                    <a:pt x="128790" y="217297"/>
                  </a:lnTo>
                  <a:lnTo>
                    <a:pt x="130238" y="244792"/>
                  </a:lnTo>
                  <a:lnTo>
                    <a:pt x="130302" y="290957"/>
                  </a:lnTo>
                  <a:lnTo>
                    <a:pt x="131318" y="307759"/>
                  </a:lnTo>
                  <a:lnTo>
                    <a:pt x="145808" y="331863"/>
                  </a:lnTo>
                  <a:lnTo>
                    <a:pt x="153047" y="331863"/>
                  </a:lnTo>
                  <a:lnTo>
                    <a:pt x="155790" y="331203"/>
                  </a:lnTo>
                  <a:lnTo>
                    <a:pt x="157657" y="330758"/>
                  </a:lnTo>
                  <a:lnTo>
                    <a:pt x="191795" y="308724"/>
                  </a:lnTo>
                  <a:lnTo>
                    <a:pt x="191795" y="307759"/>
                  </a:lnTo>
                  <a:lnTo>
                    <a:pt x="191795" y="307009"/>
                  </a:lnTo>
                  <a:lnTo>
                    <a:pt x="191795" y="306044"/>
                  </a:lnTo>
                  <a:lnTo>
                    <a:pt x="185013" y="312585"/>
                  </a:lnTo>
                  <a:lnTo>
                    <a:pt x="177863" y="318223"/>
                  </a:lnTo>
                  <a:lnTo>
                    <a:pt x="170332" y="322948"/>
                  </a:lnTo>
                  <a:lnTo>
                    <a:pt x="162445" y="326745"/>
                  </a:lnTo>
                  <a:lnTo>
                    <a:pt x="153187" y="330619"/>
                  </a:lnTo>
                  <a:lnTo>
                    <a:pt x="152882" y="330695"/>
                  </a:lnTo>
                  <a:lnTo>
                    <a:pt x="152704" y="330695"/>
                  </a:lnTo>
                  <a:lnTo>
                    <a:pt x="146024" y="330695"/>
                  </a:lnTo>
                  <a:lnTo>
                    <a:pt x="132130" y="290715"/>
                  </a:lnTo>
                  <a:lnTo>
                    <a:pt x="132080" y="244716"/>
                  </a:lnTo>
                  <a:lnTo>
                    <a:pt x="131419" y="232130"/>
                  </a:lnTo>
                  <a:lnTo>
                    <a:pt x="131419" y="244716"/>
                  </a:lnTo>
                  <a:lnTo>
                    <a:pt x="131127" y="239217"/>
                  </a:lnTo>
                  <a:lnTo>
                    <a:pt x="131419" y="244716"/>
                  </a:lnTo>
                  <a:lnTo>
                    <a:pt x="131419" y="232130"/>
                  </a:lnTo>
                  <a:lnTo>
                    <a:pt x="130898" y="222199"/>
                  </a:lnTo>
                  <a:lnTo>
                    <a:pt x="130898" y="244754"/>
                  </a:lnTo>
                  <a:lnTo>
                    <a:pt x="130581" y="238925"/>
                  </a:lnTo>
                  <a:lnTo>
                    <a:pt x="130898" y="244754"/>
                  </a:lnTo>
                  <a:lnTo>
                    <a:pt x="130898" y="222199"/>
                  </a:lnTo>
                  <a:lnTo>
                    <a:pt x="130632" y="217106"/>
                  </a:lnTo>
                  <a:lnTo>
                    <a:pt x="129959" y="212712"/>
                  </a:lnTo>
                  <a:lnTo>
                    <a:pt x="129959" y="217106"/>
                  </a:lnTo>
                  <a:lnTo>
                    <a:pt x="129451" y="213804"/>
                  </a:lnTo>
                  <a:lnTo>
                    <a:pt x="129451" y="217195"/>
                  </a:lnTo>
                  <a:lnTo>
                    <a:pt x="125196" y="189318"/>
                  </a:lnTo>
                  <a:lnTo>
                    <a:pt x="129451" y="217195"/>
                  </a:lnTo>
                  <a:lnTo>
                    <a:pt x="129451" y="213804"/>
                  </a:lnTo>
                  <a:lnTo>
                    <a:pt x="125679" y="189141"/>
                  </a:lnTo>
                  <a:lnTo>
                    <a:pt x="129959" y="217106"/>
                  </a:lnTo>
                  <a:lnTo>
                    <a:pt x="129959" y="212712"/>
                  </a:lnTo>
                  <a:lnTo>
                    <a:pt x="126339" y="189014"/>
                  </a:lnTo>
                  <a:lnTo>
                    <a:pt x="126301" y="188836"/>
                  </a:lnTo>
                  <a:lnTo>
                    <a:pt x="117779" y="161671"/>
                  </a:lnTo>
                  <a:lnTo>
                    <a:pt x="117703" y="161417"/>
                  </a:lnTo>
                  <a:lnTo>
                    <a:pt x="91427" y="117551"/>
                  </a:lnTo>
                  <a:lnTo>
                    <a:pt x="57378" y="86969"/>
                  </a:lnTo>
                  <a:lnTo>
                    <a:pt x="53949" y="79311"/>
                  </a:lnTo>
                  <a:lnTo>
                    <a:pt x="54965" y="74942"/>
                  </a:lnTo>
                  <a:lnTo>
                    <a:pt x="59194" y="68834"/>
                  </a:lnTo>
                  <a:lnTo>
                    <a:pt x="59880" y="68186"/>
                  </a:lnTo>
                  <a:lnTo>
                    <a:pt x="58839" y="68186"/>
                  </a:lnTo>
                  <a:lnTo>
                    <a:pt x="58991" y="68033"/>
                  </a:lnTo>
                  <a:lnTo>
                    <a:pt x="60045" y="68033"/>
                  </a:lnTo>
                  <a:lnTo>
                    <a:pt x="77762" y="51523"/>
                  </a:lnTo>
                  <a:lnTo>
                    <a:pt x="100317" y="44196"/>
                  </a:lnTo>
                  <a:lnTo>
                    <a:pt x="125768" y="43573"/>
                  </a:lnTo>
                  <a:lnTo>
                    <a:pt x="153073" y="46329"/>
                  </a:lnTo>
                  <a:lnTo>
                    <a:pt x="162648" y="47472"/>
                  </a:lnTo>
                  <a:lnTo>
                    <a:pt x="173393" y="48602"/>
                  </a:lnTo>
                  <a:lnTo>
                    <a:pt x="173736" y="48602"/>
                  </a:lnTo>
                  <a:lnTo>
                    <a:pt x="182079" y="49276"/>
                  </a:lnTo>
                  <a:lnTo>
                    <a:pt x="191795" y="49669"/>
                  </a:lnTo>
                  <a:lnTo>
                    <a:pt x="191795" y="48996"/>
                  </a:lnTo>
                  <a:lnTo>
                    <a:pt x="191795" y="48602"/>
                  </a:lnTo>
                  <a:lnTo>
                    <a:pt x="194551" y="4860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415216" y="5130626"/>
              <a:ext cx="112714" cy="247849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4188434" y="5126863"/>
              <a:ext cx="252729" cy="294005"/>
            </a:xfrm>
            <a:custGeom>
              <a:avLst/>
              <a:gdLst/>
              <a:ahLst/>
              <a:cxnLst/>
              <a:rect l="l" t="t" r="r" b="b"/>
              <a:pathLst>
                <a:path w="252729" h="294004">
                  <a:moveTo>
                    <a:pt x="241122" y="249008"/>
                  </a:moveTo>
                  <a:lnTo>
                    <a:pt x="240766" y="236296"/>
                  </a:lnTo>
                  <a:lnTo>
                    <a:pt x="240652" y="232232"/>
                  </a:lnTo>
                  <a:lnTo>
                    <a:pt x="240461" y="230352"/>
                  </a:lnTo>
                  <a:lnTo>
                    <a:pt x="240461" y="249008"/>
                  </a:lnTo>
                  <a:lnTo>
                    <a:pt x="240093" y="254812"/>
                  </a:lnTo>
                  <a:lnTo>
                    <a:pt x="240449" y="248983"/>
                  </a:lnTo>
                  <a:lnTo>
                    <a:pt x="240461" y="230352"/>
                  </a:lnTo>
                  <a:lnTo>
                    <a:pt x="239979" y="225552"/>
                  </a:lnTo>
                  <a:lnTo>
                    <a:pt x="239979" y="232232"/>
                  </a:lnTo>
                  <a:lnTo>
                    <a:pt x="239801" y="230492"/>
                  </a:lnTo>
                  <a:lnTo>
                    <a:pt x="239801" y="248958"/>
                  </a:lnTo>
                  <a:lnTo>
                    <a:pt x="239687" y="250634"/>
                  </a:lnTo>
                  <a:lnTo>
                    <a:pt x="239788" y="248932"/>
                  </a:lnTo>
                  <a:lnTo>
                    <a:pt x="239801" y="230492"/>
                  </a:lnTo>
                  <a:lnTo>
                    <a:pt x="239712" y="229603"/>
                  </a:lnTo>
                  <a:lnTo>
                    <a:pt x="239712" y="246151"/>
                  </a:lnTo>
                  <a:lnTo>
                    <a:pt x="239318" y="232257"/>
                  </a:lnTo>
                  <a:lnTo>
                    <a:pt x="239699" y="245402"/>
                  </a:lnTo>
                  <a:lnTo>
                    <a:pt x="239712" y="246151"/>
                  </a:lnTo>
                  <a:lnTo>
                    <a:pt x="239712" y="229603"/>
                  </a:lnTo>
                  <a:lnTo>
                    <a:pt x="238163" y="214122"/>
                  </a:lnTo>
                  <a:lnTo>
                    <a:pt x="239979" y="232232"/>
                  </a:lnTo>
                  <a:lnTo>
                    <a:pt x="239979" y="225552"/>
                  </a:lnTo>
                  <a:lnTo>
                    <a:pt x="238836" y="214198"/>
                  </a:lnTo>
                  <a:lnTo>
                    <a:pt x="238772" y="213588"/>
                  </a:lnTo>
                  <a:lnTo>
                    <a:pt x="238112" y="209448"/>
                  </a:lnTo>
                  <a:lnTo>
                    <a:pt x="238112" y="213588"/>
                  </a:lnTo>
                  <a:lnTo>
                    <a:pt x="235140" y="194983"/>
                  </a:lnTo>
                  <a:lnTo>
                    <a:pt x="231254" y="176428"/>
                  </a:lnTo>
                  <a:lnTo>
                    <a:pt x="235127" y="194868"/>
                  </a:lnTo>
                  <a:lnTo>
                    <a:pt x="238112" y="213588"/>
                  </a:lnTo>
                  <a:lnTo>
                    <a:pt x="238112" y="209448"/>
                  </a:lnTo>
                  <a:lnTo>
                    <a:pt x="235788" y="194868"/>
                  </a:lnTo>
                  <a:lnTo>
                    <a:pt x="231825" y="175920"/>
                  </a:lnTo>
                  <a:lnTo>
                    <a:pt x="231711" y="175412"/>
                  </a:lnTo>
                  <a:lnTo>
                    <a:pt x="231000" y="172631"/>
                  </a:lnTo>
                  <a:lnTo>
                    <a:pt x="231000" y="175209"/>
                  </a:lnTo>
                  <a:lnTo>
                    <a:pt x="230543" y="173443"/>
                  </a:lnTo>
                  <a:lnTo>
                    <a:pt x="231000" y="175209"/>
                  </a:lnTo>
                  <a:lnTo>
                    <a:pt x="231000" y="172631"/>
                  </a:lnTo>
                  <a:lnTo>
                    <a:pt x="230339" y="170053"/>
                  </a:lnTo>
                  <a:lnTo>
                    <a:pt x="230339" y="175361"/>
                  </a:lnTo>
                  <a:lnTo>
                    <a:pt x="230085" y="174421"/>
                  </a:lnTo>
                  <a:lnTo>
                    <a:pt x="230339" y="175361"/>
                  </a:lnTo>
                  <a:lnTo>
                    <a:pt x="230339" y="170053"/>
                  </a:lnTo>
                  <a:lnTo>
                    <a:pt x="226631" y="155536"/>
                  </a:lnTo>
                  <a:lnTo>
                    <a:pt x="225920" y="153200"/>
                  </a:lnTo>
                  <a:lnTo>
                    <a:pt x="225920" y="155498"/>
                  </a:lnTo>
                  <a:lnTo>
                    <a:pt x="223977" y="149059"/>
                  </a:lnTo>
                  <a:lnTo>
                    <a:pt x="225894" y="155359"/>
                  </a:lnTo>
                  <a:lnTo>
                    <a:pt x="225920" y="155498"/>
                  </a:lnTo>
                  <a:lnTo>
                    <a:pt x="225920" y="153200"/>
                  </a:lnTo>
                  <a:lnTo>
                    <a:pt x="220675" y="135864"/>
                  </a:lnTo>
                  <a:lnTo>
                    <a:pt x="219964" y="133858"/>
                  </a:lnTo>
                  <a:lnTo>
                    <a:pt x="219964" y="135839"/>
                  </a:lnTo>
                  <a:lnTo>
                    <a:pt x="219278" y="133908"/>
                  </a:lnTo>
                  <a:lnTo>
                    <a:pt x="219278" y="135864"/>
                  </a:lnTo>
                  <a:lnTo>
                    <a:pt x="212445" y="116573"/>
                  </a:lnTo>
                  <a:lnTo>
                    <a:pt x="205028" y="98463"/>
                  </a:lnTo>
                  <a:lnTo>
                    <a:pt x="212356" y="116332"/>
                  </a:lnTo>
                  <a:lnTo>
                    <a:pt x="212445" y="116573"/>
                  </a:lnTo>
                  <a:lnTo>
                    <a:pt x="219278" y="135864"/>
                  </a:lnTo>
                  <a:lnTo>
                    <a:pt x="219278" y="133908"/>
                  </a:lnTo>
                  <a:lnTo>
                    <a:pt x="214655" y="120827"/>
                  </a:lnTo>
                  <a:lnTo>
                    <a:pt x="219913" y="135661"/>
                  </a:lnTo>
                  <a:lnTo>
                    <a:pt x="219964" y="135839"/>
                  </a:lnTo>
                  <a:lnTo>
                    <a:pt x="219964" y="133858"/>
                  </a:lnTo>
                  <a:lnTo>
                    <a:pt x="213779" y="116332"/>
                  </a:lnTo>
                  <a:lnTo>
                    <a:pt x="213131" y="114757"/>
                  </a:lnTo>
                  <a:lnTo>
                    <a:pt x="213131" y="116535"/>
                  </a:lnTo>
                  <a:lnTo>
                    <a:pt x="205752" y="98463"/>
                  </a:lnTo>
                  <a:lnTo>
                    <a:pt x="212979" y="116078"/>
                  </a:lnTo>
                  <a:lnTo>
                    <a:pt x="213131" y="116535"/>
                  </a:lnTo>
                  <a:lnTo>
                    <a:pt x="213131" y="114757"/>
                  </a:lnTo>
                  <a:lnTo>
                    <a:pt x="190207" y="66725"/>
                  </a:lnTo>
                  <a:lnTo>
                    <a:pt x="162687" y="35153"/>
                  </a:lnTo>
                  <a:lnTo>
                    <a:pt x="154343" y="31229"/>
                  </a:lnTo>
                  <a:lnTo>
                    <a:pt x="154343" y="32397"/>
                  </a:lnTo>
                  <a:lnTo>
                    <a:pt x="153758" y="32397"/>
                  </a:lnTo>
                  <a:lnTo>
                    <a:pt x="153504" y="32283"/>
                  </a:lnTo>
                  <a:lnTo>
                    <a:pt x="154343" y="32397"/>
                  </a:lnTo>
                  <a:lnTo>
                    <a:pt x="154343" y="31229"/>
                  </a:lnTo>
                  <a:lnTo>
                    <a:pt x="154076" y="31102"/>
                  </a:lnTo>
                  <a:lnTo>
                    <a:pt x="154584" y="31102"/>
                  </a:lnTo>
                  <a:lnTo>
                    <a:pt x="152057" y="30746"/>
                  </a:lnTo>
                  <a:lnTo>
                    <a:pt x="152057" y="31102"/>
                  </a:lnTo>
                  <a:lnTo>
                    <a:pt x="151815" y="31102"/>
                  </a:lnTo>
                  <a:lnTo>
                    <a:pt x="151587" y="31038"/>
                  </a:lnTo>
                  <a:lnTo>
                    <a:pt x="152057" y="31102"/>
                  </a:lnTo>
                  <a:lnTo>
                    <a:pt x="152057" y="30746"/>
                  </a:lnTo>
                  <a:lnTo>
                    <a:pt x="147129" y="30035"/>
                  </a:lnTo>
                  <a:lnTo>
                    <a:pt x="143002" y="30708"/>
                  </a:lnTo>
                  <a:lnTo>
                    <a:pt x="140843" y="30708"/>
                  </a:lnTo>
                  <a:lnTo>
                    <a:pt x="134696" y="33693"/>
                  </a:lnTo>
                  <a:lnTo>
                    <a:pt x="134035" y="34391"/>
                  </a:lnTo>
                  <a:lnTo>
                    <a:pt x="133299" y="35153"/>
                  </a:lnTo>
                  <a:lnTo>
                    <a:pt x="132562" y="35750"/>
                  </a:lnTo>
                  <a:lnTo>
                    <a:pt x="128524" y="39204"/>
                  </a:lnTo>
                  <a:lnTo>
                    <a:pt x="122529" y="46824"/>
                  </a:lnTo>
                  <a:lnTo>
                    <a:pt x="117487" y="55702"/>
                  </a:lnTo>
                  <a:lnTo>
                    <a:pt x="117487" y="57048"/>
                  </a:lnTo>
                  <a:lnTo>
                    <a:pt x="112953" y="67538"/>
                  </a:lnTo>
                  <a:lnTo>
                    <a:pt x="112953" y="69176"/>
                  </a:lnTo>
                  <a:lnTo>
                    <a:pt x="108165" y="83248"/>
                  </a:lnTo>
                  <a:lnTo>
                    <a:pt x="112953" y="69176"/>
                  </a:lnTo>
                  <a:lnTo>
                    <a:pt x="112953" y="67538"/>
                  </a:lnTo>
                  <a:lnTo>
                    <a:pt x="112242" y="69176"/>
                  </a:lnTo>
                  <a:lnTo>
                    <a:pt x="107975" y="81775"/>
                  </a:lnTo>
                  <a:lnTo>
                    <a:pt x="107975" y="83896"/>
                  </a:lnTo>
                  <a:lnTo>
                    <a:pt x="105460" y="92456"/>
                  </a:lnTo>
                  <a:lnTo>
                    <a:pt x="107086" y="86855"/>
                  </a:lnTo>
                  <a:lnTo>
                    <a:pt x="107975" y="83896"/>
                  </a:lnTo>
                  <a:lnTo>
                    <a:pt x="107619" y="83896"/>
                  </a:lnTo>
                  <a:lnTo>
                    <a:pt x="107772" y="83375"/>
                  </a:lnTo>
                  <a:lnTo>
                    <a:pt x="107657" y="83794"/>
                  </a:lnTo>
                  <a:lnTo>
                    <a:pt x="107975" y="83896"/>
                  </a:lnTo>
                  <a:lnTo>
                    <a:pt x="107975" y="81775"/>
                  </a:lnTo>
                  <a:lnTo>
                    <a:pt x="107429" y="83375"/>
                  </a:lnTo>
                  <a:lnTo>
                    <a:pt x="112255" y="69113"/>
                  </a:lnTo>
                  <a:lnTo>
                    <a:pt x="117487" y="57048"/>
                  </a:lnTo>
                  <a:lnTo>
                    <a:pt x="117487" y="55702"/>
                  </a:lnTo>
                  <a:lnTo>
                    <a:pt x="116903" y="56718"/>
                  </a:lnTo>
                  <a:lnTo>
                    <a:pt x="111645" y="68846"/>
                  </a:lnTo>
                  <a:lnTo>
                    <a:pt x="106794" y="83185"/>
                  </a:lnTo>
                  <a:lnTo>
                    <a:pt x="104178" y="92087"/>
                  </a:lnTo>
                  <a:lnTo>
                    <a:pt x="98082" y="111252"/>
                  </a:lnTo>
                  <a:lnTo>
                    <a:pt x="89077" y="129451"/>
                  </a:lnTo>
                  <a:lnTo>
                    <a:pt x="73088" y="149796"/>
                  </a:lnTo>
                  <a:lnTo>
                    <a:pt x="34544" y="186385"/>
                  </a:lnTo>
                  <a:lnTo>
                    <a:pt x="26746" y="196392"/>
                  </a:lnTo>
                  <a:lnTo>
                    <a:pt x="23672" y="203149"/>
                  </a:lnTo>
                  <a:lnTo>
                    <a:pt x="23672" y="204609"/>
                  </a:lnTo>
                  <a:lnTo>
                    <a:pt x="23177" y="205701"/>
                  </a:lnTo>
                  <a:lnTo>
                    <a:pt x="23088" y="206756"/>
                  </a:lnTo>
                  <a:lnTo>
                    <a:pt x="23177" y="205701"/>
                  </a:lnTo>
                  <a:lnTo>
                    <a:pt x="23672" y="204609"/>
                  </a:lnTo>
                  <a:lnTo>
                    <a:pt x="23672" y="203149"/>
                  </a:lnTo>
                  <a:lnTo>
                    <a:pt x="22720" y="205232"/>
                  </a:lnTo>
                  <a:lnTo>
                    <a:pt x="22720" y="210781"/>
                  </a:lnTo>
                  <a:lnTo>
                    <a:pt x="22453" y="213588"/>
                  </a:lnTo>
                  <a:lnTo>
                    <a:pt x="22440" y="213715"/>
                  </a:lnTo>
                  <a:lnTo>
                    <a:pt x="22453" y="213588"/>
                  </a:lnTo>
                  <a:lnTo>
                    <a:pt x="22707" y="210743"/>
                  </a:lnTo>
                  <a:lnTo>
                    <a:pt x="22720" y="205232"/>
                  </a:lnTo>
                  <a:lnTo>
                    <a:pt x="22504" y="205701"/>
                  </a:lnTo>
                  <a:lnTo>
                    <a:pt x="21805" y="213588"/>
                  </a:lnTo>
                  <a:lnTo>
                    <a:pt x="21755" y="214198"/>
                  </a:lnTo>
                  <a:lnTo>
                    <a:pt x="26530" y="225513"/>
                  </a:lnTo>
                  <a:lnTo>
                    <a:pt x="26644" y="225806"/>
                  </a:lnTo>
                  <a:lnTo>
                    <a:pt x="37693" y="236296"/>
                  </a:lnTo>
                  <a:lnTo>
                    <a:pt x="53555" y="246430"/>
                  </a:lnTo>
                  <a:lnTo>
                    <a:pt x="82740" y="262229"/>
                  </a:lnTo>
                  <a:lnTo>
                    <a:pt x="88392" y="265341"/>
                  </a:lnTo>
                  <a:lnTo>
                    <a:pt x="94259" y="268681"/>
                  </a:lnTo>
                  <a:lnTo>
                    <a:pt x="121907" y="284797"/>
                  </a:lnTo>
                  <a:lnTo>
                    <a:pt x="129819" y="289267"/>
                  </a:lnTo>
                  <a:lnTo>
                    <a:pt x="137845" y="293624"/>
                  </a:lnTo>
                  <a:lnTo>
                    <a:pt x="139280" y="293624"/>
                  </a:lnTo>
                  <a:lnTo>
                    <a:pt x="140728" y="293624"/>
                  </a:lnTo>
                  <a:lnTo>
                    <a:pt x="142163" y="293624"/>
                  </a:lnTo>
                  <a:lnTo>
                    <a:pt x="132080" y="288124"/>
                  </a:lnTo>
                  <a:lnTo>
                    <a:pt x="132080" y="289001"/>
                  </a:lnTo>
                  <a:lnTo>
                    <a:pt x="123659" y="284276"/>
                  </a:lnTo>
                  <a:lnTo>
                    <a:pt x="94919" y="267525"/>
                  </a:lnTo>
                  <a:lnTo>
                    <a:pt x="132080" y="289001"/>
                  </a:lnTo>
                  <a:lnTo>
                    <a:pt x="132080" y="288124"/>
                  </a:lnTo>
                  <a:lnTo>
                    <a:pt x="124523" y="283997"/>
                  </a:lnTo>
                  <a:lnTo>
                    <a:pt x="73850" y="255206"/>
                  </a:lnTo>
                  <a:lnTo>
                    <a:pt x="54851" y="244881"/>
                  </a:lnTo>
                  <a:lnTo>
                    <a:pt x="39306" y="235013"/>
                  </a:lnTo>
                  <a:lnTo>
                    <a:pt x="28498" y="224942"/>
                  </a:lnTo>
                  <a:lnTo>
                    <a:pt x="23749" y="213969"/>
                  </a:lnTo>
                  <a:lnTo>
                    <a:pt x="23177" y="208940"/>
                  </a:lnTo>
                  <a:lnTo>
                    <a:pt x="24663" y="203631"/>
                  </a:lnTo>
                  <a:lnTo>
                    <a:pt x="47332" y="176923"/>
                  </a:lnTo>
                  <a:lnTo>
                    <a:pt x="74676" y="151041"/>
                  </a:lnTo>
                  <a:lnTo>
                    <a:pt x="90830" y="130467"/>
                  </a:lnTo>
                  <a:lnTo>
                    <a:pt x="99923" y="112052"/>
                  </a:lnTo>
                  <a:lnTo>
                    <a:pt x="108737" y="83680"/>
                  </a:lnTo>
                  <a:lnTo>
                    <a:pt x="113499" y="69596"/>
                  </a:lnTo>
                  <a:lnTo>
                    <a:pt x="135458" y="35890"/>
                  </a:lnTo>
                  <a:lnTo>
                    <a:pt x="147142" y="32042"/>
                  </a:lnTo>
                  <a:lnTo>
                    <a:pt x="153314" y="32905"/>
                  </a:lnTo>
                  <a:lnTo>
                    <a:pt x="188506" y="67754"/>
                  </a:lnTo>
                  <a:lnTo>
                    <a:pt x="211823" y="116814"/>
                  </a:lnTo>
                  <a:lnTo>
                    <a:pt x="224663" y="155892"/>
                  </a:lnTo>
                  <a:lnTo>
                    <a:pt x="233807" y="195110"/>
                  </a:lnTo>
                  <a:lnTo>
                    <a:pt x="239128" y="248869"/>
                  </a:lnTo>
                  <a:lnTo>
                    <a:pt x="238239" y="263334"/>
                  </a:lnTo>
                  <a:lnTo>
                    <a:pt x="235966" y="275450"/>
                  </a:lnTo>
                  <a:lnTo>
                    <a:pt x="234022" y="282562"/>
                  </a:lnTo>
                  <a:lnTo>
                    <a:pt x="231457" y="288632"/>
                  </a:lnTo>
                  <a:lnTo>
                    <a:pt x="228346" y="293624"/>
                  </a:lnTo>
                  <a:lnTo>
                    <a:pt x="229133" y="293624"/>
                  </a:lnTo>
                  <a:lnTo>
                    <a:pt x="229882" y="293624"/>
                  </a:lnTo>
                  <a:lnTo>
                    <a:pt x="230670" y="293624"/>
                  </a:lnTo>
                  <a:lnTo>
                    <a:pt x="233616" y="288671"/>
                  </a:lnTo>
                  <a:lnTo>
                    <a:pt x="236029" y="282778"/>
                  </a:lnTo>
                  <a:lnTo>
                    <a:pt x="237896" y="275971"/>
                  </a:lnTo>
                  <a:lnTo>
                    <a:pt x="240207" y="263664"/>
                  </a:lnTo>
                  <a:lnTo>
                    <a:pt x="241122" y="249008"/>
                  </a:lnTo>
                  <a:close/>
                </a:path>
                <a:path w="252729" h="294004">
                  <a:moveTo>
                    <a:pt x="252171" y="248500"/>
                  </a:moveTo>
                  <a:lnTo>
                    <a:pt x="251993" y="232422"/>
                  </a:lnTo>
                  <a:lnTo>
                    <a:pt x="251333" y="224243"/>
                  </a:lnTo>
                  <a:lnTo>
                    <a:pt x="251333" y="232435"/>
                  </a:lnTo>
                  <a:lnTo>
                    <a:pt x="249897" y="214807"/>
                  </a:lnTo>
                  <a:lnTo>
                    <a:pt x="247446" y="197205"/>
                  </a:lnTo>
                  <a:lnTo>
                    <a:pt x="249897" y="214706"/>
                  </a:lnTo>
                  <a:lnTo>
                    <a:pt x="251333" y="232435"/>
                  </a:lnTo>
                  <a:lnTo>
                    <a:pt x="251333" y="224243"/>
                  </a:lnTo>
                  <a:lnTo>
                    <a:pt x="250558" y="214630"/>
                  </a:lnTo>
                  <a:lnTo>
                    <a:pt x="248056" y="196773"/>
                  </a:lnTo>
                  <a:lnTo>
                    <a:pt x="244538" y="178028"/>
                  </a:lnTo>
                  <a:lnTo>
                    <a:pt x="243052" y="171627"/>
                  </a:lnTo>
                  <a:lnTo>
                    <a:pt x="243052" y="178155"/>
                  </a:lnTo>
                  <a:lnTo>
                    <a:pt x="243052" y="171627"/>
                  </a:lnTo>
                  <a:lnTo>
                    <a:pt x="240042" y="158661"/>
                  </a:lnTo>
                  <a:lnTo>
                    <a:pt x="239433" y="156438"/>
                  </a:lnTo>
                  <a:lnTo>
                    <a:pt x="239433" y="158927"/>
                  </a:lnTo>
                  <a:lnTo>
                    <a:pt x="238582" y="155816"/>
                  </a:lnTo>
                  <a:lnTo>
                    <a:pt x="238582" y="158927"/>
                  </a:lnTo>
                  <a:lnTo>
                    <a:pt x="237185" y="153822"/>
                  </a:lnTo>
                  <a:lnTo>
                    <a:pt x="238556" y="158813"/>
                  </a:lnTo>
                  <a:lnTo>
                    <a:pt x="238582" y="155816"/>
                  </a:lnTo>
                  <a:lnTo>
                    <a:pt x="235026" y="142798"/>
                  </a:lnTo>
                  <a:lnTo>
                    <a:pt x="239407" y="158813"/>
                  </a:lnTo>
                  <a:lnTo>
                    <a:pt x="239433" y="156438"/>
                  </a:lnTo>
                  <a:lnTo>
                    <a:pt x="234645" y="138925"/>
                  </a:lnTo>
                  <a:lnTo>
                    <a:pt x="234073" y="137121"/>
                  </a:lnTo>
                  <a:lnTo>
                    <a:pt x="234073" y="139331"/>
                  </a:lnTo>
                  <a:lnTo>
                    <a:pt x="230924" y="129374"/>
                  </a:lnTo>
                  <a:lnTo>
                    <a:pt x="234022" y="139115"/>
                  </a:lnTo>
                  <a:lnTo>
                    <a:pt x="234073" y="139331"/>
                  </a:lnTo>
                  <a:lnTo>
                    <a:pt x="234073" y="137121"/>
                  </a:lnTo>
                  <a:lnTo>
                    <a:pt x="228485" y="119456"/>
                  </a:lnTo>
                  <a:lnTo>
                    <a:pt x="227876" y="117767"/>
                  </a:lnTo>
                  <a:lnTo>
                    <a:pt x="227876" y="119735"/>
                  </a:lnTo>
                  <a:lnTo>
                    <a:pt x="227012" y="117335"/>
                  </a:lnTo>
                  <a:lnTo>
                    <a:pt x="227012" y="119735"/>
                  </a:lnTo>
                  <a:lnTo>
                    <a:pt x="220345" y="101155"/>
                  </a:lnTo>
                  <a:lnTo>
                    <a:pt x="226999" y="119672"/>
                  </a:lnTo>
                  <a:lnTo>
                    <a:pt x="227012" y="117335"/>
                  </a:lnTo>
                  <a:lnTo>
                    <a:pt x="221208" y="101155"/>
                  </a:lnTo>
                  <a:lnTo>
                    <a:pt x="213829" y="82943"/>
                  </a:lnTo>
                  <a:lnTo>
                    <a:pt x="221107" y="100863"/>
                  </a:lnTo>
                  <a:lnTo>
                    <a:pt x="221208" y="101155"/>
                  </a:lnTo>
                  <a:lnTo>
                    <a:pt x="227863" y="119672"/>
                  </a:lnTo>
                  <a:lnTo>
                    <a:pt x="227876" y="117767"/>
                  </a:lnTo>
                  <a:lnTo>
                    <a:pt x="221716" y="100622"/>
                  </a:lnTo>
                  <a:lnTo>
                    <a:pt x="198259" y="49707"/>
                  </a:lnTo>
                  <a:lnTo>
                    <a:pt x="172427" y="13931"/>
                  </a:lnTo>
                  <a:lnTo>
                    <a:pt x="147078" y="0"/>
                  </a:lnTo>
                  <a:lnTo>
                    <a:pt x="139255" y="838"/>
                  </a:lnTo>
                  <a:lnTo>
                    <a:pt x="138950" y="1028"/>
                  </a:lnTo>
                  <a:lnTo>
                    <a:pt x="138950" y="2590"/>
                  </a:lnTo>
                  <a:lnTo>
                    <a:pt x="134277" y="4660"/>
                  </a:lnTo>
                  <a:lnTo>
                    <a:pt x="133883" y="4838"/>
                  </a:lnTo>
                  <a:lnTo>
                    <a:pt x="134683" y="4356"/>
                  </a:lnTo>
                  <a:lnTo>
                    <a:pt x="134340" y="4610"/>
                  </a:lnTo>
                  <a:lnTo>
                    <a:pt x="134848" y="4356"/>
                  </a:lnTo>
                  <a:lnTo>
                    <a:pt x="138950" y="2590"/>
                  </a:lnTo>
                  <a:lnTo>
                    <a:pt x="138950" y="1028"/>
                  </a:lnTo>
                  <a:lnTo>
                    <a:pt x="127927" y="7645"/>
                  </a:lnTo>
                  <a:lnTo>
                    <a:pt x="118313" y="20459"/>
                  </a:lnTo>
                  <a:lnTo>
                    <a:pt x="118313" y="21551"/>
                  </a:lnTo>
                  <a:lnTo>
                    <a:pt x="109689" y="41186"/>
                  </a:lnTo>
                  <a:lnTo>
                    <a:pt x="109575" y="41427"/>
                  </a:lnTo>
                  <a:lnTo>
                    <a:pt x="118313" y="21551"/>
                  </a:lnTo>
                  <a:lnTo>
                    <a:pt x="118313" y="20459"/>
                  </a:lnTo>
                  <a:lnTo>
                    <a:pt x="117830" y="21094"/>
                  </a:lnTo>
                  <a:lnTo>
                    <a:pt x="108991" y="41109"/>
                  </a:lnTo>
                  <a:lnTo>
                    <a:pt x="106514" y="49885"/>
                  </a:lnTo>
                  <a:lnTo>
                    <a:pt x="106514" y="53898"/>
                  </a:lnTo>
                  <a:lnTo>
                    <a:pt x="101066" y="76136"/>
                  </a:lnTo>
                  <a:lnTo>
                    <a:pt x="102781" y="68516"/>
                  </a:lnTo>
                  <a:lnTo>
                    <a:pt x="106514" y="53898"/>
                  </a:lnTo>
                  <a:lnTo>
                    <a:pt x="106514" y="49885"/>
                  </a:lnTo>
                  <a:lnTo>
                    <a:pt x="102374" y="64554"/>
                  </a:lnTo>
                  <a:lnTo>
                    <a:pt x="102374" y="68516"/>
                  </a:lnTo>
                  <a:lnTo>
                    <a:pt x="101942" y="68516"/>
                  </a:lnTo>
                  <a:lnTo>
                    <a:pt x="102374" y="68516"/>
                  </a:lnTo>
                  <a:lnTo>
                    <a:pt x="102374" y="64554"/>
                  </a:lnTo>
                  <a:lnTo>
                    <a:pt x="101904" y="66217"/>
                  </a:lnTo>
                  <a:lnTo>
                    <a:pt x="101904" y="68656"/>
                  </a:lnTo>
                  <a:lnTo>
                    <a:pt x="100266" y="75946"/>
                  </a:lnTo>
                  <a:lnTo>
                    <a:pt x="94640" y="97739"/>
                  </a:lnTo>
                  <a:lnTo>
                    <a:pt x="101904" y="68656"/>
                  </a:lnTo>
                  <a:lnTo>
                    <a:pt x="101904" y="66217"/>
                  </a:lnTo>
                  <a:lnTo>
                    <a:pt x="101320" y="68275"/>
                  </a:lnTo>
                  <a:lnTo>
                    <a:pt x="99618" y="75806"/>
                  </a:lnTo>
                  <a:lnTo>
                    <a:pt x="94018" y="97485"/>
                  </a:lnTo>
                  <a:lnTo>
                    <a:pt x="84658" y="115658"/>
                  </a:lnTo>
                  <a:lnTo>
                    <a:pt x="65709" y="136144"/>
                  </a:lnTo>
                  <a:lnTo>
                    <a:pt x="31343" y="164706"/>
                  </a:lnTo>
                  <a:lnTo>
                    <a:pt x="16700" y="177419"/>
                  </a:lnTo>
                  <a:lnTo>
                    <a:pt x="6680" y="189014"/>
                  </a:lnTo>
                  <a:lnTo>
                    <a:pt x="1168" y="199694"/>
                  </a:lnTo>
                  <a:lnTo>
                    <a:pt x="1104" y="200240"/>
                  </a:lnTo>
                  <a:lnTo>
                    <a:pt x="1104" y="205841"/>
                  </a:lnTo>
                  <a:lnTo>
                    <a:pt x="660" y="209588"/>
                  </a:lnTo>
                  <a:lnTo>
                    <a:pt x="1092" y="205841"/>
                  </a:lnTo>
                  <a:lnTo>
                    <a:pt x="1104" y="200240"/>
                  </a:lnTo>
                  <a:lnTo>
                    <a:pt x="18757" y="234848"/>
                  </a:lnTo>
                  <a:lnTo>
                    <a:pt x="76885" y="266534"/>
                  </a:lnTo>
                  <a:lnTo>
                    <a:pt x="126123" y="293624"/>
                  </a:lnTo>
                  <a:lnTo>
                    <a:pt x="127571" y="293624"/>
                  </a:lnTo>
                  <a:lnTo>
                    <a:pt x="129349" y="293624"/>
                  </a:lnTo>
                  <a:lnTo>
                    <a:pt x="130797" y="293624"/>
                  </a:lnTo>
                  <a:lnTo>
                    <a:pt x="121526" y="288544"/>
                  </a:lnTo>
                  <a:lnTo>
                    <a:pt x="121526" y="289496"/>
                  </a:lnTo>
                  <a:lnTo>
                    <a:pt x="113804" y="285292"/>
                  </a:lnTo>
                  <a:lnTo>
                    <a:pt x="100291" y="277774"/>
                  </a:lnTo>
                  <a:lnTo>
                    <a:pt x="121526" y="289496"/>
                  </a:lnTo>
                  <a:lnTo>
                    <a:pt x="121526" y="288544"/>
                  </a:lnTo>
                  <a:lnTo>
                    <a:pt x="91541" y="272110"/>
                  </a:lnTo>
                  <a:lnTo>
                    <a:pt x="91541" y="273837"/>
                  </a:lnTo>
                  <a:lnTo>
                    <a:pt x="77190" y="265938"/>
                  </a:lnTo>
                  <a:lnTo>
                    <a:pt x="64566" y="259448"/>
                  </a:lnTo>
                  <a:lnTo>
                    <a:pt x="70675" y="262534"/>
                  </a:lnTo>
                  <a:lnTo>
                    <a:pt x="77190" y="265938"/>
                  </a:lnTo>
                  <a:lnTo>
                    <a:pt x="84048" y="269646"/>
                  </a:lnTo>
                  <a:lnTo>
                    <a:pt x="91541" y="273837"/>
                  </a:lnTo>
                  <a:lnTo>
                    <a:pt x="91541" y="272110"/>
                  </a:lnTo>
                  <a:lnTo>
                    <a:pt x="77889" y="264617"/>
                  </a:lnTo>
                  <a:lnTo>
                    <a:pt x="39065" y="244665"/>
                  </a:lnTo>
                  <a:lnTo>
                    <a:pt x="20497" y="233451"/>
                  </a:lnTo>
                  <a:lnTo>
                    <a:pt x="7645" y="221970"/>
                  </a:lnTo>
                  <a:lnTo>
                    <a:pt x="2146" y="209435"/>
                  </a:lnTo>
                  <a:lnTo>
                    <a:pt x="1562" y="203606"/>
                  </a:lnTo>
                  <a:lnTo>
                    <a:pt x="3556" y="197446"/>
                  </a:lnTo>
                  <a:lnTo>
                    <a:pt x="67398" y="137528"/>
                  </a:lnTo>
                  <a:lnTo>
                    <a:pt x="86550" y="116789"/>
                  </a:lnTo>
                  <a:lnTo>
                    <a:pt x="96024" y="98323"/>
                  </a:lnTo>
                  <a:lnTo>
                    <a:pt x="107149" y="54102"/>
                  </a:lnTo>
                  <a:lnTo>
                    <a:pt x="111163" y="41427"/>
                  </a:lnTo>
                  <a:lnTo>
                    <a:pt x="134594" y="5245"/>
                  </a:lnTo>
                  <a:lnTo>
                    <a:pt x="143611" y="2095"/>
                  </a:lnTo>
                  <a:lnTo>
                    <a:pt x="145529" y="2095"/>
                  </a:lnTo>
                  <a:lnTo>
                    <a:pt x="179349" y="24942"/>
                  </a:lnTo>
                  <a:lnTo>
                    <a:pt x="204812" y="66827"/>
                  </a:lnTo>
                  <a:lnTo>
                    <a:pt x="226453" y="120142"/>
                  </a:lnTo>
                  <a:lnTo>
                    <a:pt x="237959" y="159169"/>
                  </a:lnTo>
                  <a:lnTo>
                    <a:pt x="245935" y="197104"/>
                  </a:lnTo>
                  <a:lnTo>
                    <a:pt x="250024" y="248335"/>
                  </a:lnTo>
                  <a:lnTo>
                    <a:pt x="249872" y="250317"/>
                  </a:lnTo>
                  <a:lnTo>
                    <a:pt x="249872" y="258749"/>
                  </a:lnTo>
                  <a:lnTo>
                    <a:pt x="249643" y="261772"/>
                  </a:lnTo>
                  <a:lnTo>
                    <a:pt x="249872" y="258749"/>
                  </a:lnTo>
                  <a:lnTo>
                    <a:pt x="249872" y="250317"/>
                  </a:lnTo>
                  <a:lnTo>
                    <a:pt x="241884" y="288124"/>
                  </a:lnTo>
                  <a:lnTo>
                    <a:pt x="238671" y="293624"/>
                  </a:lnTo>
                  <a:lnTo>
                    <a:pt x="239433" y="293624"/>
                  </a:lnTo>
                  <a:lnTo>
                    <a:pt x="240372" y="293624"/>
                  </a:lnTo>
                  <a:lnTo>
                    <a:pt x="241147" y="293624"/>
                  </a:lnTo>
                  <a:lnTo>
                    <a:pt x="244170" y="288201"/>
                  </a:lnTo>
                  <a:lnTo>
                    <a:pt x="246697" y="281863"/>
                  </a:lnTo>
                  <a:lnTo>
                    <a:pt x="248691" y="274675"/>
                  </a:lnTo>
                  <a:lnTo>
                    <a:pt x="251066" y="262648"/>
                  </a:lnTo>
                  <a:lnTo>
                    <a:pt x="252171" y="24850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171678" y="5047119"/>
              <a:ext cx="356252" cy="373358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46855" y="4652657"/>
              <a:ext cx="373354" cy="180911"/>
            </a:xfrm>
            <a:prstGeom prst="rect">
              <a:avLst/>
            </a:prstGeom>
          </p:spPr>
        </p:pic>
        <p:sp>
          <p:nvSpPr>
            <p:cNvPr id="101" name="object 101" descr=""/>
            <p:cNvSpPr/>
            <p:nvPr/>
          </p:nvSpPr>
          <p:spPr>
            <a:xfrm>
              <a:off x="3746855" y="4712309"/>
              <a:ext cx="290830" cy="312420"/>
            </a:xfrm>
            <a:custGeom>
              <a:avLst/>
              <a:gdLst/>
              <a:ahLst/>
              <a:cxnLst/>
              <a:rect l="l" t="t" r="r" b="b"/>
              <a:pathLst>
                <a:path w="290829" h="312420">
                  <a:moveTo>
                    <a:pt x="233095" y="52755"/>
                  </a:moveTo>
                  <a:lnTo>
                    <a:pt x="231838" y="45123"/>
                  </a:lnTo>
                  <a:lnTo>
                    <a:pt x="227723" y="42316"/>
                  </a:lnTo>
                  <a:lnTo>
                    <a:pt x="221043" y="41719"/>
                  </a:lnTo>
                  <a:lnTo>
                    <a:pt x="211721" y="43319"/>
                  </a:lnTo>
                  <a:lnTo>
                    <a:pt x="174205" y="57073"/>
                  </a:lnTo>
                  <a:lnTo>
                    <a:pt x="102438" y="88823"/>
                  </a:lnTo>
                  <a:lnTo>
                    <a:pt x="61226" y="108940"/>
                  </a:lnTo>
                  <a:lnTo>
                    <a:pt x="13055" y="134518"/>
                  </a:lnTo>
                  <a:lnTo>
                    <a:pt x="0" y="141986"/>
                  </a:lnTo>
                  <a:lnTo>
                    <a:pt x="0" y="143141"/>
                  </a:lnTo>
                  <a:lnTo>
                    <a:pt x="13119" y="135623"/>
                  </a:lnTo>
                  <a:lnTo>
                    <a:pt x="27736" y="127571"/>
                  </a:lnTo>
                  <a:lnTo>
                    <a:pt x="61683" y="109842"/>
                  </a:lnTo>
                  <a:lnTo>
                    <a:pt x="102857" y="89725"/>
                  </a:lnTo>
                  <a:lnTo>
                    <a:pt x="141338" y="72174"/>
                  </a:lnTo>
                  <a:lnTo>
                    <a:pt x="200050" y="48082"/>
                  </a:lnTo>
                  <a:lnTo>
                    <a:pt x="217449" y="42659"/>
                  </a:lnTo>
                  <a:lnTo>
                    <a:pt x="226809" y="42659"/>
                  </a:lnTo>
                  <a:lnTo>
                    <a:pt x="229565" y="43675"/>
                  </a:lnTo>
                  <a:lnTo>
                    <a:pt x="231025" y="45707"/>
                  </a:lnTo>
                  <a:lnTo>
                    <a:pt x="232041" y="53047"/>
                  </a:lnTo>
                  <a:lnTo>
                    <a:pt x="227774" y="64655"/>
                  </a:lnTo>
                  <a:lnTo>
                    <a:pt x="218313" y="80352"/>
                  </a:lnTo>
                  <a:lnTo>
                    <a:pt x="203746" y="99936"/>
                  </a:lnTo>
                  <a:lnTo>
                    <a:pt x="191846" y="117538"/>
                  </a:lnTo>
                  <a:lnTo>
                    <a:pt x="180771" y="138468"/>
                  </a:lnTo>
                  <a:lnTo>
                    <a:pt x="170141" y="161848"/>
                  </a:lnTo>
                  <a:lnTo>
                    <a:pt x="150736" y="207784"/>
                  </a:lnTo>
                  <a:lnTo>
                    <a:pt x="141541" y="228663"/>
                  </a:lnTo>
                  <a:lnTo>
                    <a:pt x="121234" y="268236"/>
                  </a:lnTo>
                  <a:lnTo>
                    <a:pt x="94869" y="303250"/>
                  </a:lnTo>
                  <a:lnTo>
                    <a:pt x="85382" y="311810"/>
                  </a:lnTo>
                  <a:lnTo>
                    <a:pt x="86944" y="311810"/>
                  </a:lnTo>
                  <a:lnTo>
                    <a:pt x="113766" y="281787"/>
                  </a:lnTo>
                  <a:lnTo>
                    <a:pt x="142430" y="229095"/>
                  </a:lnTo>
                  <a:lnTo>
                    <a:pt x="160502" y="187185"/>
                  </a:lnTo>
                  <a:lnTo>
                    <a:pt x="171043" y="162280"/>
                  </a:lnTo>
                  <a:lnTo>
                    <a:pt x="181648" y="138963"/>
                  </a:lnTo>
                  <a:lnTo>
                    <a:pt x="192684" y="118097"/>
                  </a:lnTo>
                  <a:lnTo>
                    <a:pt x="204520" y="100558"/>
                  </a:lnTo>
                  <a:lnTo>
                    <a:pt x="219417" y="80518"/>
                  </a:lnTo>
                  <a:lnTo>
                    <a:pt x="228955" y="64566"/>
                  </a:lnTo>
                  <a:lnTo>
                    <a:pt x="233095" y="52755"/>
                  </a:lnTo>
                  <a:close/>
                </a:path>
                <a:path w="290829" h="312420">
                  <a:moveTo>
                    <a:pt x="258191" y="22885"/>
                  </a:moveTo>
                  <a:lnTo>
                    <a:pt x="256540" y="21780"/>
                  </a:lnTo>
                  <a:lnTo>
                    <a:pt x="256108" y="21488"/>
                  </a:lnTo>
                  <a:lnTo>
                    <a:pt x="248945" y="20891"/>
                  </a:lnTo>
                  <a:lnTo>
                    <a:pt x="199390" y="37414"/>
                  </a:lnTo>
                  <a:lnTo>
                    <a:pt x="163703" y="52819"/>
                  </a:lnTo>
                  <a:lnTo>
                    <a:pt x="121996" y="72009"/>
                  </a:lnTo>
                  <a:lnTo>
                    <a:pt x="76885" y="94068"/>
                  </a:lnTo>
                  <a:lnTo>
                    <a:pt x="35509" y="115709"/>
                  </a:lnTo>
                  <a:lnTo>
                    <a:pt x="0" y="135813"/>
                  </a:lnTo>
                  <a:lnTo>
                    <a:pt x="0" y="137020"/>
                  </a:lnTo>
                  <a:lnTo>
                    <a:pt x="20586" y="125120"/>
                  </a:lnTo>
                  <a:lnTo>
                    <a:pt x="41021" y="113893"/>
                  </a:lnTo>
                  <a:lnTo>
                    <a:pt x="77330" y="94970"/>
                  </a:lnTo>
                  <a:lnTo>
                    <a:pt x="122415" y="72923"/>
                  </a:lnTo>
                  <a:lnTo>
                    <a:pt x="164096" y="53733"/>
                  </a:lnTo>
                  <a:lnTo>
                    <a:pt x="199745" y="38341"/>
                  </a:lnTo>
                  <a:lnTo>
                    <a:pt x="237185" y="23723"/>
                  </a:lnTo>
                  <a:lnTo>
                    <a:pt x="245275" y="21780"/>
                  </a:lnTo>
                  <a:lnTo>
                    <a:pt x="255206" y="21780"/>
                  </a:lnTo>
                  <a:lnTo>
                    <a:pt x="258191" y="22885"/>
                  </a:lnTo>
                  <a:close/>
                </a:path>
                <a:path w="290829" h="312420">
                  <a:moveTo>
                    <a:pt x="261797" y="32778"/>
                  </a:moveTo>
                  <a:lnTo>
                    <a:pt x="260565" y="25006"/>
                  </a:lnTo>
                  <a:lnTo>
                    <a:pt x="260477" y="24409"/>
                  </a:lnTo>
                  <a:lnTo>
                    <a:pt x="258191" y="22885"/>
                  </a:lnTo>
                  <a:lnTo>
                    <a:pt x="258724" y="23723"/>
                  </a:lnTo>
                  <a:lnTo>
                    <a:pt x="259664" y="25006"/>
                  </a:lnTo>
                  <a:lnTo>
                    <a:pt x="260997" y="30937"/>
                  </a:lnTo>
                  <a:lnTo>
                    <a:pt x="257835" y="41897"/>
                  </a:lnTo>
                  <a:lnTo>
                    <a:pt x="247954" y="59385"/>
                  </a:lnTo>
                  <a:lnTo>
                    <a:pt x="229108" y="84899"/>
                  </a:lnTo>
                  <a:lnTo>
                    <a:pt x="216230" y="103911"/>
                  </a:lnTo>
                  <a:lnTo>
                    <a:pt x="204343" y="126517"/>
                  </a:lnTo>
                  <a:lnTo>
                    <a:pt x="193001" y="151790"/>
                  </a:lnTo>
                  <a:lnTo>
                    <a:pt x="172212" y="201891"/>
                  </a:lnTo>
                  <a:lnTo>
                    <a:pt x="162204" y="224904"/>
                  </a:lnTo>
                  <a:lnTo>
                    <a:pt x="139890" y="268401"/>
                  </a:lnTo>
                  <a:lnTo>
                    <a:pt x="114160" y="303072"/>
                  </a:lnTo>
                  <a:lnTo>
                    <a:pt x="105092" y="311810"/>
                  </a:lnTo>
                  <a:lnTo>
                    <a:pt x="106591" y="311810"/>
                  </a:lnTo>
                  <a:lnTo>
                    <a:pt x="132575" y="281647"/>
                  </a:lnTo>
                  <a:lnTo>
                    <a:pt x="152400" y="247713"/>
                  </a:lnTo>
                  <a:lnTo>
                    <a:pt x="173126" y="202298"/>
                  </a:lnTo>
                  <a:lnTo>
                    <a:pt x="193916" y="152222"/>
                  </a:lnTo>
                  <a:lnTo>
                    <a:pt x="205219" y="127000"/>
                  </a:lnTo>
                  <a:lnTo>
                    <a:pt x="217068" y="104457"/>
                  </a:lnTo>
                  <a:lnTo>
                    <a:pt x="229895" y="85521"/>
                  </a:lnTo>
                  <a:lnTo>
                    <a:pt x="246481" y="63385"/>
                  </a:lnTo>
                  <a:lnTo>
                    <a:pt x="257136" y="45783"/>
                  </a:lnTo>
                  <a:lnTo>
                    <a:pt x="261797" y="32778"/>
                  </a:lnTo>
                  <a:close/>
                </a:path>
                <a:path w="290829" h="312420">
                  <a:moveTo>
                    <a:pt x="290652" y="7797"/>
                  </a:moveTo>
                  <a:lnTo>
                    <a:pt x="289128" y="3708"/>
                  </a:lnTo>
                  <a:lnTo>
                    <a:pt x="284492" y="622"/>
                  </a:lnTo>
                  <a:lnTo>
                    <a:pt x="276936" y="0"/>
                  </a:lnTo>
                  <a:lnTo>
                    <a:pt x="266458" y="1879"/>
                  </a:lnTo>
                  <a:lnTo>
                    <a:pt x="223710" y="18122"/>
                  </a:lnTo>
                  <a:lnTo>
                    <a:pt x="184962" y="35102"/>
                  </a:lnTo>
                  <a:lnTo>
                    <a:pt x="140131" y="55892"/>
                  </a:lnTo>
                  <a:lnTo>
                    <a:pt x="92532" y="79209"/>
                  </a:lnTo>
                  <a:lnTo>
                    <a:pt x="44513" y="104279"/>
                  </a:lnTo>
                  <a:lnTo>
                    <a:pt x="0" y="129628"/>
                  </a:lnTo>
                  <a:lnTo>
                    <a:pt x="0" y="130822"/>
                  </a:lnTo>
                  <a:lnTo>
                    <a:pt x="24358" y="116611"/>
                  </a:lnTo>
                  <a:lnTo>
                    <a:pt x="48971" y="103035"/>
                  </a:lnTo>
                  <a:lnTo>
                    <a:pt x="92989" y="80098"/>
                  </a:lnTo>
                  <a:lnTo>
                    <a:pt x="140550" y="56794"/>
                  </a:lnTo>
                  <a:lnTo>
                    <a:pt x="185356" y="36017"/>
                  </a:lnTo>
                  <a:lnTo>
                    <a:pt x="224091" y="19037"/>
                  </a:lnTo>
                  <a:lnTo>
                    <a:pt x="266471" y="2895"/>
                  </a:lnTo>
                  <a:lnTo>
                    <a:pt x="276631" y="990"/>
                  </a:lnTo>
                  <a:lnTo>
                    <a:pt x="283933" y="1460"/>
                  </a:lnTo>
                  <a:lnTo>
                    <a:pt x="288315" y="4292"/>
                  </a:lnTo>
                  <a:lnTo>
                    <a:pt x="289737" y="10769"/>
                  </a:lnTo>
                  <a:lnTo>
                    <a:pt x="286207" y="22745"/>
                  </a:lnTo>
                  <a:lnTo>
                    <a:pt x="275272" y="41897"/>
                  </a:lnTo>
                  <a:lnTo>
                    <a:pt x="254482" y="69875"/>
                  </a:lnTo>
                  <a:lnTo>
                    <a:pt x="240601" y="90297"/>
                  </a:lnTo>
                  <a:lnTo>
                    <a:pt x="227888" y="114604"/>
                  </a:lnTo>
                  <a:lnTo>
                    <a:pt x="215849" y="141782"/>
                  </a:lnTo>
                  <a:lnTo>
                    <a:pt x="194589" y="193802"/>
                  </a:lnTo>
                  <a:lnTo>
                    <a:pt x="184835" y="216750"/>
                  </a:lnTo>
                  <a:lnTo>
                    <a:pt x="163182" y="260604"/>
                  </a:lnTo>
                  <a:lnTo>
                    <a:pt x="134670" y="301447"/>
                  </a:lnTo>
                  <a:lnTo>
                    <a:pt x="124587" y="311810"/>
                  </a:lnTo>
                  <a:lnTo>
                    <a:pt x="126022" y="311810"/>
                  </a:lnTo>
                  <a:lnTo>
                    <a:pt x="154940" y="276174"/>
                  </a:lnTo>
                  <a:lnTo>
                    <a:pt x="175323" y="239623"/>
                  </a:lnTo>
                  <a:lnTo>
                    <a:pt x="195516" y="194195"/>
                  </a:lnTo>
                  <a:lnTo>
                    <a:pt x="216750" y="142201"/>
                  </a:lnTo>
                  <a:lnTo>
                    <a:pt x="228765" y="115087"/>
                  </a:lnTo>
                  <a:lnTo>
                    <a:pt x="241439" y="90843"/>
                  </a:lnTo>
                  <a:lnTo>
                    <a:pt x="255257" y="70497"/>
                  </a:lnTo>
                  <a:lnTo>
                    <a:pt x="264693" y="58432"/>
                  </a:lnTo>
                  <a:lnTo>
                    <a:pt x="272732" y="47383"/>
                  </a:lnTo>
                  <a:lnTo>
                    <a:pt x="279323" y="37426"/>
                  </a:lnTo>
                  <a:lnTo>
                    <a:pt x="284441" y="28562"/>
                  </a:lnTo>
                  <a:lnTo>
                    <a:pt x="288302" y="20243"/>
                  </a:lnTo>
                  <a:lnTo>
                    <a:pt x="290372" y="13322"/>
                  </a:lnTo>
                  <a:lnTo>
                    <a:pt x="290652" y="779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746855" y="4774909"/>
              <a:ext cx="204401" cy="249210"/>
            </a:xfrm>
            <a:prstGeom prst="rect">
              <a:avLst/>
            </a:prstGeom>
          </p:spPr>
        </p:pic>
        <p:sp>
          <p:nvSpPr>
            <p:cNvPr id="103" name="object 103" descr=""/>
            <p:cNvSpPr/>
            <p:nvPr/>
          </p:nvSpPr>
          <p:spPr>
            <a:xfrm>
              <a:off x="3915664" y="4735410"/>
              <a:ext cx="205104" cy="288925"/>
            </a:xfrm>
            <a:custGeom>
              <a:avLst/>
              <a:gdLst/>
              <a:ahLst/>
              <a:cxnLst/>
              <a:rect l="l" t="t" r="r" b="b"/>
              <a:pathLst>
                <a:path w="205104" h="288925">
                  <a:moveTo>
                    <a:pt x="204546" y="170446"/>
                  </a:moveTo>
                  <a:lnTo>
                    <a:pt x="196202" y="178892"/>
                  </a:lnTo>
                  <a:lnTo>
                    <a:pt x="190093" y="190627"/>
                  </a:lnTo>
                  <a:lnTo>
                    <a:pt x="187477" y="207365"/>
                  </a:lnTo>
                  <a:lnTo>
                    <a:pt x="189661" y="230835"/>
                  </a:lnTo>
                  <a:lnTo>
                    <a:pt x="192595" y="244957"/>
                  </a:lnTo>
                  <a:lnTo>
                    <a:pt x="196088" y="258089"/>
                  </a:lnTo>
                  <a:lnTo>
                    <a:pt x="200075" y="270103"/>
                  </a:lnTo>
                  <a:lnTo>
                    <a:pt x="204546" y="280873"/>
                  </a:lnTo>
                  <a:lnTo>
                    <a:pt x="204546" y="278396"/>
                  </a:lnTo>
                  <a:lnTo>
                    <a:pt x="200469" y="268160"/>
                  </a:lnTo>
                  <a:lnTo>
                    <a:pt x="196748" y="256717"/>
                  </a:lnTo>
                  <a:lnTo>
                    <a:pt x="193459" y="244170"/>
                  </a:lnTo>
                  <a:lnTo>
                    <a:pt x="190652" y="230657"/>
                  </a:lnTo>
                  <a:lnTo>
                    <a:pt x="188785" y="216839"/>
                  </a:lnTo>
                  <a:lnTo>
                    <a:pt x="188582" y="204774"/>
                  </a:lnTo>
                  <a:lnTo>
                    <a:pt x="190042" y="194398"/>
                  </a:lnTo>
                  <a:lnTo>
                    <a:pt x="193167" y="185623"/>
                  </a:lnTo>
                  <a:lnTo>
                    <a:pt x="196062" y="179768"/>
                  </a:lnTo>
                  <a:lnTo>
                    <a:pt x="200113" y="175437"/>
                  </a:lnTo>
                  <a:lnTo>
                    <a:pt x="204546" y="171742"/>
                  </a:lnTo>
                  <a:lnTo>
                    <a:pt x="204546" y="170446"/>
                  </a:lnTo>
                  <a:close/>
                </a:path>
                <a:path w="205104" h="288925">
                  <a:moveTo>
                    <a:pt x="204546" y="153187"/>
                  </a:moveTo>
                  <a:lnTo>
                    <a:pt x="175501" y="188645"/>
                  </a:lnTo>
                  <a:lnTo>
                    <a:pt x="168541" y="214350"/>
                  </a:lnTo>
                  <a:lnTo>
                    <a:pt x="169214" y="224307"/>
                  </a:lnTo>
                  <a:lnTo>
                    <a:pt x="172161" y="234213"/>
                  </a:lnTo>
                  <a:lnTo>
                    <a:pt x="177457" y="244348"/>
                  </a:lnTo>
                  <a:lnTo>
                    <a:pt x="181419" y="256908"/>
                  </a:lnTo>
                  <a:lnTo>
                    <a:pt x="185915" y="268554"/>
                  </a:lnTo>
                  <a:lnTo>
                    <a:pt x="190881" y="279209"/>
                  </a:lnTo>
                  <a:lnTo>
                    <a:pt x="196291" y="288709"/>
                  </a:lnTo>
                  <a:lnTo>
                    <a:pt x="197485" y="288709"/>
                  </a:lnTo>
                  <a:lnTo>
                    <a:pt x="191998" y="279171"/>
                  </a:lnTo>
                  <a:lnTo>
                    <a:pt x="186956" y="268452"/>
                  </a:lnTo>
                  <a:lnTo>
                    <a:pt x="182397" y="256692"/>
                  </a:lnTo>
                  <a:lnTo>
                    <a:pt x="178346" y="243878"/>
                  </a:lnTo>
                  <a:lnTo>
                    <a:pt x="173126" y="233908"/>
                  </a:lnTo>
                  <a:lnTo>
                    <a:pt x="170205" y="224180"/>
                  </a:lnTo>
                  <a:lnTo>
                    <a:pt x="169545" y="214401"/>
                  </a:lnTo>
                  <a:lnTo>
                    <a:pt x="171081" y="204317"/>
                  </a:lnTo>
                  <a:lnTo>
                    <a:pt x="176415" y="189052"/>
                  </a:lnTo>
                  <a:lnTo>
                    <a:pt x="184251" y="176301"/>
                  </a:lnTo>
                  <a:lnTo>
                    <a:pt x="193700" y="165290"/>
                  </a:lnTo>
                  <a:lnTo>
                    <a:pt x="204546" y="154571"/>
                  </a:lnTo>
                  <a:lnTo>
                    <a:pt x="204546" y="153187"/>
                  </a:lnTo>
                  <a:close/>
                </a:path>
                <a:path w="205104" h="288925">
                  <a:moveTo>
                    <a:pt x="204546" y="132676"/>
                  </a:moveTo>
                  <a:lnTo>
                    <a:pt x="170776" y="170649"/>
                  </a:lnTo>
                  <a:lnTo>
                    <a:pt x="151549" y="212267"/>
                  </a:lnTo>
                  <a:lnTo>
                    <a:pt x="149364" y="226237"/>
                  </a:lnTo>
                  <a:lnTo>
                    <a:pt x="149745" y="232498"/>
                  </a:lnTo>
                  <a:lnTo>
                    <a:pt x="151091" y="238328"/>
                  </a:lnTo>
                  <a:lnTo>
                    <a:pt x="153365" y="245376"/>
                  </a:lnTo>
                  <a:lnTo>
                    <a:pt x="158000" y="251764"/>
                  </a:lnTo>
                  <a:lnTo>
                    <a:pt x="165265" y="257835"/>
                  </a:lnTo>
                  <a:lnTo>
                    <a:pt x="168973" y="266280"/>
                  </a:lnTo>
                  <a:lnTo>
                    <a:pt x="172986" y="274269"/>
                  </a:lnTo>
                  <a:lnTo>
                    <a:pt x="177266" y="281762"/>
                  </a:lnTo>
                  <a:lnTo>
                    <a:pt x="181787" y="288709"/>
                  </a:lnTo>
                  <a:lnTo>
                    <a:pt x="182994" y="288709"/>
                  </a:lnTo>
                  <a:lnTo>
                    <a:pt x="178371" y="281686"/>
                  </a:lnTo>
                  <a:lnTo>
                    <a:pt x="174015" y="274078"/>
                  </a:lnTo>
                  <a:lnTo>
                    <a:pt x="169926" y="265950"/>
                  </a:lnTo>
                  <a:lnTo>
                    <a:pt x="166001" y="257149"/>
                  </a:lnTo>
                  <a:lnTo>
                    <a:pt x="158838" y="251167"/>
                  </a:lnTo>
                  <a:lnTo>
                    <a:pt x="154266" y="244919"/>
                  </a:lnTo>
                  <a:lnTo>
                    <a:pt x="152031" y="238023"/>
                  </a:lnTo>
                  <a:lnTo>
                    <a:pt x="150723" y="232333"/>
                  </a:lnTo>
                  <a:lnTo>
                    <a:pt x="150368" y="226212"/>
                  </a:lnTo>
                  <a:lnTo>
                    <a:pt x="150964" y="219621"/>
                  </a:lnTo>
                  <a:lnTo>
                    <a:pt x="171640" y="171170"/>
                  </a:lnTo>
                  <a:lnTo>
                    <a:pt x="200177" y="137375"/>
                  </a:lnTo>
                  <a:lnTo>
                    <a:pt x="204546" y="133908"/>
                  </a:lnTo>
                  <a:lnTo>
                    <a:pt x="204546" y="132676"/>
                  </a:lnTo>
                  <a:close/>
                </a:path>
                <a:path w="205104" h="288925">
                  <a:moveTo>
                    <a:pt x="204546" y="116662"/>
                  </a:moveTo>
                  <a:lnTo>
                    <a:pt x="167233" y="150622"/>
                  </a:lnTo>
                  <a:lnTo>
                    <a:pt x="141008" y="196951"/>
                  </a:lnTo>
                  <a:lnTo>
                    <a:pt x="130213" y="237883"/>
                  </a:lnTo>
                  <a:lnTo>
                    <a:pt x="130848" y="245084"/>
                  </a:lnTo>
                  <a:lnTo>
                    <a:pt x="130860" y="245313"/>
                  </a:lnTo>
                  <a:lnTo>
                    <a:pt x="153085" y="271297"/>
                  </a:lnTo>
                  <a:lnTo>
                    <a:pt x="156464" y="277152"/>
                  </a:lnTo>
                  <a:lnTo>
                    <a:pt x="160375" y="283057"/>
                  </a:lnTo>
                  <a:lnTo>
                    <a:pt x="164693" y="288709"/>
                  </a:lnTo>
                  <a:lnTo>
                    <a:pt x="165836" y="288709"/>
                  </a:lnTo>
                  <a:lnTo>
                    <a:pt x="161785" y="283413"/>
                  </a:lnTo>
                  <a:lnTo>
                    <a:pt x="157772" y="277444"/>
                  </a:lnTo>
                  <a:lnTo>
                    <a:pt x="153949" y="270675"/>
                  </a:lnTo>
                  <a:lnTo>
                    <a:pt x="146761" y="266433"/>
                  </a:lnTo>
                  <a:lnTo>
                    <a:pt x="141173" y="261950"/>
                  </a:lnTo>
                  <a:lnTo>
                    <a:pt x="136867" y="257009"/>
                  </a:lnTo>
                  <a:lnTo>
                    <a:pt x="133807" y="251574"/>
                  </a:lnTo>
                  <a:lnTo>
                    <a:pt x="131914" y="245313"/>
                  </a:lnTo>
                  <a:lnTo>
                    <a:pt x="131838" y="245084"/>
                  </a:lnTo>
                  <a:lnTo>
                    <a:pt x="141935" y="197319"/>
                  </a:lnTo>
                  <a:lnTo>
                    <a:pt x="168033" y="151218"/>
                  </a:lnTo>
                  <a:lnTo>
                    <a:pt x="197904" y="120535"/>
                  </a:lnTo>
                  <a:lnTo>
                    <a:pt x="204546" y="117754"/>
                  </a:lnTo>
                  <a:lnTo>
                    <a:pt x="204546" y="116662"/>
                  </a:lnTo>
                  <a:close/>
                </a:path>
                <a:path w="205104" h="288925">
                  <a:moveTo>
                    <a:pt x="204546" y="101866"/>
                  </a:moveTo>
                  <a:lnTo>
                    <a:pt x="170129" y="122796"/>
                  </a:lnTo>
                  <a:lnTo>
                    <a:pt x="145199" y="156806"/>
                  </a:lnTo>
                  <a:lnTo>
                    <a:pt x="124002" y="200139"/>
                  </a:lnTo>
                  <a:lnTo>
                    <a:pt x="111848" y="239814"/>
                  </a:lnTo>
                  <a:lnTo>
                    <a:pt x="111048" y="249529"/>
                  </a:lnTo>
                  <a:lnTo>
                    <a:pt x="111963" y="257848"/>
                  </a:lnTo>
                  <a:lnTo>
                    <a:pt x="140906" y="284734"/>
                  </a:lnTo>
                  <a:lnTo>
                    <a:pt x="141922" y="286004"/>
                  </a:lnTo>
                  <a:lnTo>
                    <a:pt x="144183" y="288709"/>
                  </a:lnTo>
                  <a:lnTo>
                    <a:pt x="145503" y="288709"/>
                  </a:lnTo>
                  <a:lnTo>
                    <a:pt x="144094" y="287070"/>
                  </a:lnTo>
                  <a:lnTo>
                    <a:pt x="141592" y="283997"/>
                  </a:lnTo>
                  <a:lnTo>
                    <a:pt x="141363" y="283845"/>
                  </a:lnTo>
                  <a:lnTo>
                    <a:pt x="132435" y="280289"/>
                  </a:lnTo>
                  <a:lnTo>
                    <a:pt x="125196" y="276009"/>
                  </a:lnTo>
                  <a:lnTo>
                    <a:pt x="119583" y="270967"/>
                  </a:lnTo>
                  <a:lnTo>
                    <a:pt x="115582" y="265125"/>
                  </a:lnTo>
                  <a:lnTo>
                    <a:pt x="113055" y="258127"/>
                  </a:lnTo>
                  <a:lnTo>
                    <a:pt x="112953" y="257848"/>
                  </a:lnTo>
                  <a:lnTo>
                    <a:pt x="112052" y="249529"/>
                  </a:lnTo>
                  <a:lnTo>
                    <a:pt x="112852" y="239814"/>
                  </a:lnTo>
                  <a:lnTo>
                    <a:pt x="115392" y="228930"/>
                  </a:lnTo>
                  <a:lnTo>
                    <a:pt x="131165" y="185915"/>
                  </a:lnTo>
                  <a:lnTo>
                    <a:pt x="154203" y="144462"/>
                  </a:lnTo>
                  <a:lnTo>
                    <a:pt x="186639" y="111048"/>
                  </a:lnTo>
                  <a:lnTo>
                    <a:pt x="204546" y="102895"/>
                  </a:lnTo>
                  <a:lnTo>
                    <a:pt x="204546" y="101866"/>
                  </a:lnTo>
                  <a:close/>
                </a:path>
                <a:path w="205104" h="288925">
                  <a:moveTo>
                    <a:pt x="204546" y="86588"/>
                  </a:moveTo>
                  <a:lnTo>
                    <a:pt x="165785" y="106426"/>
                  </a:lnTo>
                  <a:lnTo>
                    <a:pt x="137642" y="139839"/>
                  </a:lnTo>
                  <a:lnTo>
                    <a:pt x="106362" y="204914"/>
                  </a:lnTo>
                  <a:lnTo>
                    <a:pt x="92798" y="249936"/>
                  </a:lnTo>
                  <a:lnTo>
                    <a:pt x="91884" y="261213"/>
                  </a:lnTo>
                  <a:lnTo>
                    <a:pt x="93091" y="270662"/>
                  </a:lnTo>
                  <a:lnTo>
                    <a:pt x="93129" y="270979"/>
                  </a:lnTo>
                  <a:lnTo>
                    <a:pt x="96532" y="279247"/>
                  </a:lnTo>
                  <a:lnTo>
                    <a:pt x="98679" y="282867"/>
                  </a:lnTo>
                  <a:lnTo>
                    <a:pt x="101600" y="286004"/>
                  </a:lnTo>
                  <a:lnTo>
                    <a:pt x="105321" y="288709"/>
                  </a:lnTo>
                  <a:lnTo>
                    <a:pt x="107061" y="288709"/>
                  </a:lnTo>
                  <a:lnTo>
                    <a:pt x="103022" y="286004"/>
                  </a:lnTo>
                  <a:lnTo>
                    <a:pt x="99682" y="282600"/>
                  </a:lnTo>
                  <a:lnTo>
                    <a:pt x="97396" y="278739"/>
                  </a:lnTo>
                  <a:lnTo>
                    <a:pt x="94081" y="270662"/>
                  </a:lnTo>
                  <a:lnTo>
                    <a:pt x="92900" y="261213"/>
                  </a:lnTo>
                  <a:lnTo>
                    <a:pt x="93802" y="249936"/>
                  </a:lnTo>
                  <a:lnTo>
                    <a:pt x="107289" y="205282"/>
                  </a:lnTo>
                  <a:lnTo>
                    <a:pt x="138455" y="140423"/>
                  </a:lnTo>
                  <a:lnTo>
                    <a:pt x="167436" y="106426"/>
                  </a:lnTo>
                  <a:lnTo>
                    <a:pt x="204546" y="87617"/>
                  </a:lnTo>
                  <a:lnTo>
                    <a:pt x="204546" y="86588"/>
                  </a:lnTo>
                  <a:close/>
                </a:path>
                <a:path w="205104" h="288925">
                  <a:moveTo>
                    <a:pt x="204546" y="70599"/>
                  </a:moveTo>
                  <a:lnTo>
                    <a:pt x="155841" y="95415"/>
                  </a:lnTo>
                  <a:lnTo>
                    <a:pt x="123431" y="133210"/>
                  </a:lnTo>
                  <a:lnTo>
                    <a:pt x="104038" y="171081"/>
                  </a:lnTo>
                  <a:lnTo>
                    <a:pt x="87172" y="214020"/>
                  </a:lnTo>
                  <a:lnTo>
                    <a:pt x="74041" y="258292"/>
                  </a:lnTo>
                  <a:lnTo>
                    <a:pt x="72745" y="269938"/>
                  </a:lnTo>
                  <a:lnTo>
                    <a:pt x="73456" y="280187"/>
                  </a:lnTo>
                  <a:lnTo>
                    <a:pt x="76073" y="288709"/>
                  </a:lnTo>
                  <a:lnTo>
                    <a:pt x="77177" y="288709"/>
                  </a:lnTo>
                  <a:lnTo>
                    <a:pt x="74460" y="280187"/>
                  </a:lnTo>
                  <a:lnTo>
                    <a:pt x="73736" y="270154"/>
                  </a:lnTo>
                  <a:lnTo>
                    <a:pt x="82296" y="231940"/>
                  </a:lnTo>
                  <a:lnTo>
                    <a:pt x="95669" y="193802"/>
                  </a:lnTo>
                  <a:lnTo>
                    <a:pt x="114592" y="151218"/>
                  </a:lnTo>
                  <a:lnTo>
                    <a:pt x="143560" y="107492"/>
                  </a:lnTo>
                  <a:lnTo>
                    <a:pt x="187756" y="78486"/>
                  </a:lnTo>
                  <a:lnTo>
                    <a:pt x="204546" y="71653"/>
                  </a:lnTo>
                  <a:lnTo>
                    <a:pt x="204546" y="70599"/>
                  </a:lnTo>
                  <a:close/>
                </a:path>
                <a:path w="205104" h="288925">
                  <a:moveTo>
                    <a:pt x="204546" y="53835"/>
                  </a:moveTo>
                  <a:lnTo>
                    <a:pt x="163474" y="73329"/>
                  </a:lnTo>
                  <a:lnTo>
                    <a:pt x="129197" y="98818"/>
                  </a:lnTo>
                  <a:lnTo>
                    <a:pt x="97891" y="147815"/>
                  </a:lnTo>
                  <a:lnTo>
                    <a:pt x="78562" y="193471"/>
                  </a:lnTo>
                  <a:lnTo>
                    <a:pt x="64084" y="235686"/>
                  </a:lnTo>
                  <a:lnTo>
                    <a:pt x="54305" y="272618"/>
                  </a:lnTo>
                  <a:lnTo>
                    <a:pt x="53594" y="281152"/>
                  </a:lnTo>
                  <a:lnTo>
                    <a:pt x="53860" y="288709"/>
                  </a:lnTo>
                  <a:lnTo>
                    <a:pt x="54864" y="288709"/>
                  </a:lnTo>
                  <a:lnTo>
                    <a:pt x="54584" y="281152"/>
                  </a:lnTo>
                  <a:lnTo>
                    <a:pt x="55295" y="272783"/>
                  </a:lnTo>
                  <a:lnTo>
                    <a:pt x="71589" y="216014"/>
                  </a:lnTo>
                  <a:lnTo>
                    <a:pt x="87757" y="172948"/>
                  </a:lnTo>
                  <a:lnTo>
                    <a:pt x="107442" y="131686"/>
                  </a:lnTo>
                  <a:lnTo>
                    <a:pt x="129921" y="99517"/>
                  </a:lnTo>
                  <a:lnTo>
                    <a:pt x="163842" y="74282"/>
                  </a:lnTo>
                  <a:lnTo>
                    <a:pt x="204546" y="54914"/>
                  </a:lnTo>
                  <a:lnTo>
                    <a:pt x="204546" y="53835"/>
                  </a:lnTo>
                  <a:close/>
                </a:path>
                <a:path w="205104" h="288925">
                  <a:moveTo>
                    <a:pt x="204546" y="36410"/>
                  </a:moveTo>
                  <a:lnTo>
                    <a:pt x="155562" y="60985"/>
                  </a:lnTo>
                  <a:lnTo>
                    <a:pt x="115557" y="90830"/>
                  </a:lnTo>
                  <a:lnTo>
                    <a:pt x="93268" y="122770"/>
                  </a:lnTo>
                  <a:lnTo>
                    <a:pt x="70802" y="171069"/>
                  </a:lnTo>
                  <a:lnTo>
                    <a:pt x="53975" y="217487"/>
                  </a:lnTo>
                  <a:lnTo>
                    <a:pt x="40182" y="261442"/>
                  </a:lnTo>
                  <a:lnTo>
                    <a:pt x="34607" y="288709"/>
                  </a:lnTo>
                  <a:lnTo>
                    <a:pt x="35598" y="288709"/>
                  </a:lnTo>
                  <a:lnTo>
                    <a:pt x="36271" y="282575"/>
                  </a:lnTo>
                  <a:lnTo>
                    <a:pt x="37426" y="276034"/>
                  </a:lnTo>
                  <a:lnTo>
                    <a:pt x="52933" y="223723"/>
                  </a:lnTo>
                  <a:lnTo>
                    <a:pt x="69938" y="175907"/>
                  </a:lnTo>
                  <a:lnTo>
                    <a:pt x="91325" y="128447"/>
                  </a:lnTo>
                  <a:lnTo>
                    <a:pt x="116281" y="91516"/>
                  </a:lnTo>
                  <a:lnTo>
                    <a:pt x="155917" y="61937"/>
                  </a:lnTo>
                  <a:lnTo>
                    <a:pt x="204546" y="37515"/>
                  </a:lnTo>
                  <a:lnTo>
                    <a:pt x="204546" y="36410"/>
                  </a:lnTo>
                  <a:close/>
                </a:path>
                <a:path w="205104" h="288925">
                  <a:moveTo>
                    <a:pt x="204546" y="18440"/>
                  </a:moveTo>
                  <a:lnTo>
                    <a:pt x="144843" y="50317"/>
                  </a:lnTo>
                  <a:lnTo>
                    <a:pt x="101917" y="82816"/>
                  </a:lnTo>
                  <a:lnTo>
                    <a:pt x="79121" y="115697"/>
                  </a:lnTo>
                  <a:lnTo>
                    <a:pt x="56146" y="166001"/>
                  </a:lnTo>
                  <a:lnTo>
                    <a:pt x="38201" y="216496"/>
                  </a:lnTo>
                  <a:lnTo>
                    <a:pt x="19507" y="276466"/>
                  </a:lnTo>
                  <a:lnTo>
                    <a:pt x="16865" y="288709"/>
                  </a:lnTo>
                  <a:lnTo>
                    <a:pt x="17881" y="288709"/>
                  </a:lnTo>
                  <a:lnTo>
                    <a:pt x="18948" y="282892"/>
                  </a:lnTo>
                  <a:lnTo>
                    <a:pt x="20497" y="276656"/>
                  </a:lnTo>
                  <a:lnTo>
                    <a:pt x="39077" y="217004"/>
                  </a:lnTo>
                  <a:lnTo>
                    <a:pt x="56934" y="166776"/>
                  </a:lnTo>
                  <a:lnTo>
                    <a:pt x="78232" y="119545"/>
                  </a:lnTo>
                  <a:lnTo>
                    <a:pt x="102641" y="83502"/>
                  </a:lnTo>
                  <a:lnTo>
                    <a:pt x="145427" y="51130"/>
                  </a:lnTo>
                  <a:lnTo>
                    <a:pt x="204546" y="19570"/>
                  </a:lnTo>
                  <a:lnTo>
                    <a:pt x="204546" y="18440"/>
                  </a:lnTo>
                  <a:close/>
                </a:path>
                <a:path w="205104" h="288925">
                  <a:moveTo>
                    <a:pt x="204546" y="0"/>
                  </a:moveTo>
                  <a:lnTo>
                    <a:pt x="157073" y="26111"/>
                  </a:lnTo>
                  <a:lnTo>
                    <a:pt x="107238" y="57899"/>
                  </a:lnTo>
                  <a:lnTo>
                    <a:pt x="63703" y="111074"/>
                  </a:lnTo>
                  <a:lnTo>
                    <a:pt x="42265" y="158699"/>
                  </a:lnTo>
                  <a:lnTo>
                    <a:pt x="24028" y="210210"/>
                  </a:lnTo>
                  <a:lnTo>
                    <a:pt x="876" y="285216"/>
                  </a:lnTo>
                  <a:lnTo>
                    <a:pt x="0" y="288709"/>
                  </a:lnTo>
                  <a:lnTo>
                    <a:pt x="1028" y="288709"/>
                  </a:lnTo>
                  <a:lnTo>
                    <a:pt x="4013" y="278142"/>
                  </a:lnTo>
                  <a:lnTo>
                    <a:pt x="24968" y="210578"/>
                  </a:lnTo>
                  <a:lnTo>
                    <a:pt x="43154" y="159156"/>
                  </a:lnTo>
                  <a:lnTo>
                    <a:pt x="64528" y="111645"/>
                  </a:lnTo>
                  <a:lnTo>
                    <a:pt x="89001" y="75514"/>
                  </a:lnTo>
                  <a:lnTo>
                    <a:pt x="131318" y="42519"/>
                  </a:lnTo>
                  <a:lnTo>
                    <a:pt x="204546" y="1143"/>
                  </a:lnTo>
                  <a:lnTo>
                    <a:pt x="20454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3781691" y="4685601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55" y="297624"/>
                  </a:moveTo>
                  <a:lnTo>
                    <a:pt x="5689" y="297624"/>
                  </a:lnTo>
                  <a:lnTo>
                    <a:pt x="5689" y="292671"/>
                  </a:lnTo>
                  <a:lnTo>
                    <a:pt x="4965" y="292671"/>
                  </a:lnTo>
                  <a:lnTo>
                    <a:pt x="4965" y="297624"/>
                  </a:lnTo>
                  <a:lnTo>
                    <a:pt x="0" y="297624"/>
                  </a:lnTo>
                  <a:lnTo>
                    <a:pt x="0" y="298361"/>
                  </a:lnTo>
                  <a:lnTo>
                    <a:pt x="4965" y="298361"/>
                  </a:lnTo>
                  <a:lnTo>
                    <a:pt x="4965" y="303314"/>
                  </a:lnTo>
                  <a:lnTo>
                    <a:pt x="5689" y="303314"/>
                  </a:lnTo>
                  <a:lnTo>
                    <a:pt x="5689" y="298361"/>
                  </a:lnTo>
                  <a:lnTo>
                    <a:pt x="10655" y="298361"/>
                  </a:lnTo>
                  <a:lnTo>
                    <a:pt x="10655" y="297624"/>
                  </a:lnTo>
                  <a:close/>
                </a:path>
                <a:path w="304164" h="304164">
                  <a:moveTo>
                    <a:pt x="10655" y="224459"/>
                  </a:moveTo>
                  <a:lnTo>
                    <a:pt x="5689" y="224459"/>
                  </a:lnTo>
                  <a:lnTo>
                    <a:pt x="5689" y="219506"/>
                  </a:lnTo>
                  <a:lnTo>
                    <a:pt x="4965" y="219506"/>
                  </a:lnTo>
                  <a:lnTo>
                    <a:pt x="4965" y="224459"/>
                  </a:lnTo>
                  <a:lnTo>
                    <a:pt x="0" y="224459"/>
                  </a:lnTo>
                  <a:lnTo>
                    <a:pt x="0" y="225183"/>
                  </a:lnTo>
                  <a:lnTo>
                    <a:pt x="4965" y="225183"/>
                  </a:lnTo>
                  <a:lnTo>
                    <a:pt x="4965" y="230149"/>
                  </a:lnTo>
                  <a:lnTo>
                    <a:pt x="5689" y="230149"/>
                  </a:lnTo>
                  <a:lnTo>
                    <a:pt x="5689" y="225183"/>
                  </a:lnTo>
                  <a:lnTo>
                    <a:pt x="10655" y="225183"/>
                  </a:lnTo>
                  <a:lnTo>
                    <a:pt x="10655" y="224459"/>
                  </a:lnTo>
                  <a:close/>
                </a:path>
                <a:path w="304164" h="304164">
                  <a:moveTo>
                    <a:pt x="10655" y="78130"/>
                  </a:moveTo>
                  <a:lnTo>
                    <a:pt x="5689" y="78130"/>
                  </a:lnTo>
                  <a:lnTo>
                    <a:pt x="5689" y="73164"/>
                  </a:lnTo>
                  <a:lnTo>
                    <a:pt x="4965" y="73164"/>
                  </a:lnTo>
                  <a:lnTo>
                    <a:pt x="4965" y="78130"/>
                  </a:lnTo>
                  <a:lnTo>
                    <a:pt x="0" y="78130"/>
                  </a:lnTo>
                  <a:lnTo>
                    <a:pt x="0" y="78854"/>
                  </a:lnTo>
                  <a:lnTo>
                    <a:pt x="4965" y="78854"/>
                  </a:lnTo>
                  <a:lnTo>
                    <a:pt x="4965" y="83820"/>
                  </a:lnTo>
                  <a:lnTo>
                    <a:pt x="5689" y="83820"/>
                  </a:lnTo>
                  <a:lnTo>
                    <a:pt x="5689" y="78854"/>
                  </a:lnTo>
                  <a:lnTo>
                    <a:pt x="10655" y="78854"/>
                  </a:lnTo>
                  <a:lnTo>
                    <a:pt x="10655" y="78130"/>
                  </a:lnTo>
                  <a:close/>
                </a:path>
                <a:path w="304164" h="304164">
                  <a:moveTo>
                    <a:pt x="10655" y="4953"/>
                  </a:moveTo>
                  <a:lnTo>
                    <a:pt x="5689" y="4953"/>
                  </a:lnTo>
                  <a:lnTo>
                    <a:pt x="5689" y="0"/>
                  </a:lnTo>
                  <a:lnTo>
                    <a:pt x="4965" y="0"/>
                  </a:lnTo>
                  <a:lnTo>
                    <a:pt x="4965" y="4953"/>
                  </a:lnTo>
                  <a:lnTo>
                    <a:pt x="0" y="4953"/>
                  </a:lnTo>
                  <a:lnTo>
                    <a:pt x="0" y="5676"/>
                  </a:lnTo>
                  <a:lnTo>
                    <a:pt x="4965" y="5676"/>
                  </a:lnTo>
                  <a:lnTo>
                    <a:pt x="4965" y="10655"/>
                  </a:lnTo>
                  <a:lnTo>
                    <a:pt x="5689" y="10655"/>
                  </a:lnTo>
                  <a:lnTo>
                    <a:pt x="5689" y="5676"/>
                  </a:lnTo>
                  <a:lnTo>
                    <a:pt x="10655" y="5676"/>
                  </a:lnTo>
                  <a:lnTo>
                    <a:pt x="10655" y="4953"/>
                  </a:lnTo>
                  <a:close/>
                </a:path>
                <a:path w="304164" h="304164">
                  <a:moveTo>
                    <a:pt x="11010" y="151307"/>
                  </a:moveTo>
                  <a:lnTo>
                    <a:pt x="6045" y="151307"/>
                  </a:lnTo>
                  <a:lnTo>
                    <a:pt x="6045" y="146329"/>
                  </a:lnTo>
                  <a:lnTo>
                    <a:pt x="5334" y="146329"/>
                  </a:lnTo>
                  <a:lnTo>
                    <a:pt x="5334" y="151307"/>
                  </a:lnTo>
                  <a:lnTo>
                    <a:pt x="368" y="151307"/>
                  </a:lnTo>
                  <a:lnTo>
                    <a:pt x="368" y="152019"/>
                  </a:lnTo>
                  <a:lnTo>
                    <a:pt x="5334" y="152019"/>
                  </a:lnTo>
                  <a:lnTo>
                    <a:pt x="5334" y="156984"/>
                  </a:lnTo>
                  <a:lnTo>
                    <a:pt x="6045" y="156984"/>
                  </a:lnTo>
                  <a:lnTo>
                    <a:pt x="6045" y="152019"/>
                  </a:lnTo>
                  <a:lnTo>
                    <a:pt x="11010" y="152019"/>
                  </a:lnTo>
                  <a:lnTo>
                    <a:pt x="11010" y="151307"/>
                  </a:lnTo>
                  <a:close/>
                </a:path>
                <a:path w="304164" h="304164">
                  <a:moveTo>
                    <a:pt x="83820" y="297624"/>
                  </a:moveTo>
                  <a:lnTo>
                    <a:pt x="78854" y="297624"/>
                  </a:lnTo>
                  <a:lnTo>
                    <a:pt x="78854" y="292671"/>
                  </a:lnTo>
                  <a:lnTo>
                    <a:pt x="78130" y="292671"/>
                  </a:lnTo>
                  <a:lnTo>
                    <a:pt x="78130" y="297624"/>
                  </a:lnTo>
                  <a:lnTo>
                    <a:pt x="73164" y="297624"/>
                  </a:lnTo>
                  <a:lnTo>
                    <a:pt x="73164" y="298361"/>
                  </a:lnTo>
                  <a:lnTo>
                    <a:pt x="78130" y="298361"/>
                  </a:lnTo>
                  <a:lnTo>
                    <a:pt x="78130" y="303314"/>
                  </a:lnTo>
                  <a:lnTo>
                    <a:pt x="78854" y="303314"/>
                  </a:lnTo>
                  <a:lnTo>
                    <a:pt x="78854" y="298361"/>
                  </a:lnTo>
                  <a:lnTo>
                    <a:pt x="83820" y="298361"/>
                  </a:lnTo>
                  <a:lnTo>
                    <a:pt x="83820" y="297624"/>
                  </a:lnTo>
                  <a:close/>
                </a:path>
                <a:path w="304164" h="304164">
                  <a:moveTo>
                    <a:pt x="83820" y="224459"/>
                  </a:moveTo>
                  <a:lnTo>
                    <a:pt x="78854" y="224459"/>
                  </a:lnTo>
                  <a:lnTo>
                    <a:pt x="78854" y="219506"/>
                  </a:lnTo>
                  <a:lnTo>
                    <a:pt x="78130" y="219506"/>
                  </a:lnTo>
                  <a:lnTo>
                    <a:pt x="78130" y="224459"/>
                  </a:lnTo>
                  <a:lnTo>
                    <a:pt x="73164" y="224459"/>
                  </a:lnTo>
                  <a:lnTo>
                    <a:pt x="73164" y="225183"/>
                  </a:lnTo>
                  <a:lnTo>
                    <a:pt x="78130" y="225183"/>
                  </a:lnTo>
                  <a:lnTo>
                    <a:pt x="78130" y="230149"/>
                  </a:lnTo>
                  <a:lnTo>
                    <a:pt x="78854" y="230149"/>
                  </a:lnTo>
                  <a:lnTo>
                    <a:pt x="78854" y="225183"/>
                  </a:lnTo>
                  <a:lnTo>
                    <a:pt x="83820" y="225183"/>
                  </a:lnTo>
                  <a:lnTo>
                    <a:pt x="83820" y="224459"/>
                  </a:lnTo>
                  <a:close/>
                </a:path>
                <a:path w="304164" h="304164">
                  <a:moveTo>
                    <a:pt x="83820" y="78130"/>
                  </a:moveTo>
                  <a:lnTo>
                    <a:pt x="78854" y="78130"/>
                  </a:lnTo>
                  <a:lnTo>
                    <a:pt x="78854" y="73164"/>
                  </a:lnTo>
                  <a:lnTo>
                    <a:pt x="78130" y="73164"/>
                  </a:lnTo>
                  <a:lnTo>
                    <a:pt x="78130" y="78130"/>
                  </a:lnTo>
                  <a:lnTo>
                    <a:pt x="73164" y="78130"/>
                  </a:lnTo>
                  <a:lnTo>
                    <a:pt x="73164" y="78854"/>
                  </a:lnTo>
                  <a:lnTo>
                    <a:pt x="78130" y="78854"/>
                  </a:lnTo>
                  <a:lnTo>
                    <a:pt x="78130" y="83820"/>
                  </a:lnTo>
                  <a:lnTo>
                    <a:pt x="78854" y="83820"/>
                  </a:lnTo>
                  <a:lnTo>
                    <a:pt x="78854" y="78854"/>
                  </a:lnTo>
                  <a:lnTo>
                    <a:pt x="83820" y="78854"/>
                  </a:lnTo>
                  <a:lnTo>
                    <a:pt x="83820" y="78130"/>
                  </a:lnTo>
                  <a:close/>
                </a:path>
                <a:path w="304164" h="304164">
                  <a:moveTo>
                    <a:pt x="83820" y="4953"/>
                  </a:moveTo>
                  <a:lnTo>
                    <a:pt x="78854" y="4953"/>
                  </a:lnTo>
                  <a:lnTo>
                    <a:pt x="78854" y="0"/>
                  </a:lnTo>
                  <a:lnTo>
                    <a:pt x="78130" y="0"/>
                  </a:lnTo>
                  <a:lnTo>
                    <a:pt x="78130" y="4953"/>
                  </a:lnTo>
                  <a:lnTo>
                    <a:pt x="73164" y="4953"/>
                  </a:lnTo>
                  <a:lnTo>
                    <a:pt x="73164" y="5676"/>
                  </a:lnTo>
                  <a:lnTo>
                    <a:pt x="78130" y="5676"/>
                  </a:lnTo>
                  <a:lnTo>
                    <a:pt x="78130" y="10655"/>
                  </a:lnTo>
                  <a:lnTo>
                    <a:pt x="78854" y="10655"/>
                  </a:lnTo>
                  <a:lnTo>
                    <a:pt x="78854" y="5676"/>
                  </a:lnTo>
                  <a:lnTo>
                    <a:pt x="83820" y="5676"/>
                  </a:lnTo>
                  <a:lnTo>
                    <a:pt x="83820" y="4953"/>
                  </a:lnTo>
                  <a:close/>
                </a:path>
                <a:path w="304164" h="304164">
                  <a:moveTo>
                    <a:pt x="84188" y="151307"/>
                  </a:moveTo>
                  <a:lnTo>
                    <a:pt x="79222" y="151307"/>
                  </a:lnTo>
                  <a:lnTo>
                    <a:pt x="79222" y="146329"/>
                  </a:lnTo>
                  <a:lnTo>
                    <a:pt x="78498" y="146329"/>
                  </a:lnTo>
                  <a:lnTo>
                    <a:pt x="78498" y="151307"/>
                  </a:lnTo>
                  <a:lnTo>
                    <a:pt x="73533" y="151307"/>
                  </a:lnTo>
                  <a:lnTo>
                    <a:pt x="73533" y="152019"/>
                  </a:lnTo>
                  <a:lnTo>
                    <a:pt x="78498" y="152019"/>
                  </a:lnTo>
                  <a:lnTo>
                    <a:pt x="78498" y="156984"/>
                  </a:lnTo>
                  <a:lnTo>
                    <a:pt x="79222" y="156984"/>
                  </a:lnTo>
                  <a:lnTo>
                    <a:pt x="79222" y="152019"/>
                  </a:lnTo>
                  <a:lnTo>
                    <a:pt x="84188" y="152019"/>
                  </a:lnTo>
                  <a:lnTo>
                    <a:pt x="84188" y="151307"/>
                  </a:lnTo>
                  <a:close/>
                </a:path>
                <a:path w="304164" h="304164">
                  <a:moveTo>
                    <a:pt x="157353" y="297624"/>
                  </a:moveTo>
                  <a:lnTo>
                    <a:pt x="152387" y="297624"/>
                  </a:lnTo>
                  <a:lnTo>
                    <a:pt x="152387" y="292671"/>
                  </a:lnTo>
                  <a:lnTo>
                    <a:pt x="151663" y="292671"/>
                  </a:lnTo>
                  <a:lnTo>
                    <a:pt x="151663" y="297624"/>
                  </a:lnTo>
                  <a:lnTo>
                    <a:pt x="146697" y="297624"/>
                  </a:lnTo>
                  <a:lnTo>
                    <a:pt x="146697" y="298361"/>
                  </a:lnTo>
                  <a:lnTo>
                    <a:pt x="151663" y="298361"/>
                  </a:lnTo>
                  <a:lnTo>
                    <a:pt x="151663" y="303314"/>
                  </a:lnTo>
                  <a:lnTo>
                    <a:pt x="152387" y="303314"/>
                  </a:lnTo>
                  <a:lnTo>
                    <a:pt x="152387" y="298361"/>
                  </a:lnTo>
                  <a:lnTo>
                    <a:pt x="157353" y="298361"/>
                  </a:lnTo>
                  <a:lnTo>
                    <a:pt x="157353" y="297624"/>
                  </a:lnTo>
                  <a:close/>
                </a:path>
                <a:path w="304164" h="304164">
                  <a:moveTo>
                    <a:pt x="157353" y="224459"/>
                  </a:moveTo>
                  <a:lnTo>
                    <a:pt x="152387" y="224459"/>
                  </a:lnTo>
                  <a:lnTo>
                    <a:pt x="152387" y="219506"/>
                  </a:lnTo>
                  <a:lnTo>
                    <a:pt x="151663" y="219506"/>
                  </a:lnTo>
                  <a:lnTo>
                    <a:pt x="151663" y="224459"/>
                  </a:lnTo>
                  <a:lnTo>
                    <a:pt x="146697" y="224459"/>
                  </a:lnTo>
                  <a:lnTo>
                    <a:pt x="146697" y="225183"/>
                  </a:lnTo>
                  <a:lnTo>
                    <a:pt x="151663" y="225183"/>
                  </a:lnTo>
                  <a:lnTo>
                    <a:pt x="151663" y="230149"/>
                  </a:lnTo>
                  <a:lnTo>
                    <a:pt x="152387" y="230149"/>
                  </a:lnTo>
                  <a:lnTo>
                    <a:pt x="152387" y="225183"/>
                  </a:lnTo>
                  <a:lnTo>
                    <a:pt x="157353" y="225183"/>
                  </a:lnTo>
                  <a:lnTo>
                    <a:pt x="157353" y="224459"/>
                  </a:lnTo>
                  <a:close/>
                </a:path>
                <a:path w="304164" h="304164">
                  <a:moveTo>
                    <a:pt x="157353" y="151307"/>
                  </a:moveTo>
                  <a:lnTo>
                    <a:pt x="152387" y="151307"/>
                  </a:lnTo>
                  <a:lnTo>
                    <a:pt x="152387" y="146329"/>
                  </a:lnTo>
                  <a:lnTo>
                    <a:pt x="151663" y="146329"/>
                  </a:lnTo>
                  <a:lnTo>
                    <a:pt x="151663" y="151307"/>
                  </a:lnTo>
                  <a:lnTo>
                    <a:pt x="146697" y="151307"/>
                  </a:lnTo>
                  <a:lnTo>
                    <a:pt x="146697" y="152019"/>
                  </a:lnTo>
                  <a:lnTo>
                    <a:pt x="151663" y="152019"/>
                  </a:lnTo>
                  <a:lnTo>
                    <a:pt x="151663" y="156984"/>
                  </a:lnTo>
                  <a:lnTo>
                    <a:pt x="152387" y="156984"/>
                  </a:lnTo>
                  <a:lnTo>
                    <a:pt x="152387" y="152019"/>
                  </a:lnTo>
                  <a:lnTo>
                    <a:pt x="157353" y="152019"/>
                  </a:lnTo>
                  <a:lnTo>
                    <a:pt x="157353" y="151307"/>
                  </a:lnTo>
                  <a:close/>
                </a:path>
                <a:path w="304164" h="304164">
                  <a:moveTo>
                    <a:pt x="157353" y="78130"/>
                  </a:moveTo>
                  <a:lnTo>
                    <a:pt x="152387" y="78130"/>
                  </a:lnTo>
                  <a:lnTo>
                    <a:pt x="152387" y="73164"/>
                  </a:lnTo>
                  <a:lnTo>
                    <a:pt x="151663" y="73164"/>
                  </a:lnTo>
                  <a:lnTo>
                    <a:pt x="151663" y="78130"/>
                  </a:lnTo>
                  <a:lnTo>
                    <a:pt x="146697" y="78130"/>
                  </a:lnTo>
                  <a:lnTo>
                    <a:pt x="146697" y="78854"/>
                  </a:lnTo>
                  <a:lnTo>
                    <a:pt x="151663" y="78854"/>
                  </a:lnTo>
                  <a:lnTo>
                    <a:pt x="151663" y="83820"/>
                  </a:lnTo>
                  <a:lnTo>
                    <a:pt x="152387" y="83820"/>
                  </a:lnTo>
                  <a:lnTo>
                    <a:pt x="152387" y="78854"/>
                  </a:lnTo>
                  <a:lnTo>
                    <a:pt x="157353" y="78854"/>
                  </a:lnTo>
                  <a:lnTo>
                    <a:pt x="157353" y="78130"/>
                  </a:lnTo>
                  <a:close/>
                </a:path>
                <a:path w="304164" h="304164">
                  <a:moveTo>
                    <a:pt x="157353" y="4953"/>
                  </a:moveTo>
                  <a:lnTo>
                    <a:pt x="152387" y="4953"/>
                  </a:lnTo>
                  <a:lnTo>
                    <a:pt x="152387" y="0"/>
                  </a:lnTo>
                  <a:lnTo>
                    <a:pt x="151663" y="0"/>
                  </a:lnTo>
                  <a:lnTo>
                    <a:pt x="151663" y="4953"/>
                  </a:lnTo>
                  <a:lnTo>
                    <a:pt x="146697" y="4953"/>
                  </a:lnTo>
                  <a:lnTo>
                    <a:pt x="146697" y="5676"/>
                  </a:lnTo>
                  <a:lnTo>
                    <a:pt x="151663" y="5676"/>
                  </a:lnTo>
                  <a:lnTo>
                    <a:pt x="151663" y="10655"/>
                  </a:lnTo>
                  <a:lnTo>
                    <a:pt x="152387" y="10655"/>
                  </a:lnTo>
                  <a:lnTo>
                    <a:pt x="152387" y="5676"/>
                  </a:lnTo>
                  <a:lnTo>
                    <a:pt x="157353" y="5676"/>
                  </a:lnTo>
                  <a:lnTo>
                    <a:pt x="157353" y="4953"/>
                  </a:lnTo>
                  <a:close/>
                </a:path>
                <a:path w="304164" h="304164">
                  <a:moveTo>
                    <a:pt x="230517" y="297624"/>
                  </a:moveTo>
                  <a:lnTo>
                    <a:pt x="225552" y="297624"/>
                  </a:lnTo>
                  <a:lnTo>
                    <a:pt x="225552" y="293027"/>
                  </a:lnTo>
                  <a:lnTo>
                    <a:pt x="225552" y="292671"/>
                  </a:lnTo>
                  <a:lnTo>
                    <a:pt x="224828" y="292671"/>
                  </a:lnTo>
                  <a:lnTo>
                    <a:pt x="224828" y="293027"/>
                  </a:lnTo>
                  <a:lnTo>
                    <a:pt x="224828" y="297624"/>
                  </a:lnTo>
                  <a:lnTo>
                    <a:pt x="219875" y="297624"/>
                  </a:lnTo>
                  <a:lnTo>
                    <a:pt x="219875" y="297992"/>
                  </a:lnTo>
                  <a:lnTo>
                    <a:pt x="219875" y="298361"/>
                  </a:lnTo>
                  <a:lnTo>
                    <a:pt x="219875" y="298716"/>
                  </a:lnTo>
                  <a:lnTo>
                    <a:pt x="224828" y="298716"/>
                  </a:lnTo>
                  <a:lnTo>
                    <a:pt x="224828" y="303314"/>
                  </a:lnTo>
                  <a:lnTo>
                    <a:pt x="224828" y="303682"/>
                  </a:lnTo>
                  <a:lnTo>
                    <a:pt x="225552" y="303682"/>
                  </a:lnTo>
                  <a:lnTo>
                    <a:pt x="225552" y="303314"/>
                  </a:lnTo>
                  <a:lnTo>
                    <a:pt x="225552" y="298716"/>
                  </a:lnTo>
                  <a:lnTo>
                    <a:pt x="230517" y="298716"/>
                  </a:lnTo>
                  <a:lnTo>
                    <a:pt x="230517" y="298361"/>
                  </a:lnTo>
                  <a:lnTo>
                    <a:pt x="230517" y="297992"/>
                  </a:lnTo>
                  <a:lnTo>
                    <a:pt x="230517" y="297624"/>
                  </a:lnTo>
                  <a:close/>
                </a:path>
                <a:path w="304164" h="304164">
                  <a:moveTo>
                    <a:pt x="230517" y="224459"/>
                  </a:moveTo>
                  <a:lnTo>
                    <a:pt x="225552" y="224459"/>
                  </a:lnTo>
                  <a:lnTo>
                    <a:pt x="225552" y="219862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62"/>
                  </a:lnTo>
                  <a:lnTo>
                    <a:pt x="224828" y="224459"/>
                  </a:lnTo>
                  <a:lnTo>
                    <a:pt x="219875" y="224459"/>
                  </a:lnTo>
                  <a:lnTo>
                    <a:pt x="219875" y="224828"/>
                  </a:lnTo>
                  <a:lnTo>
                    <a:pt x="219875" y="225183"/>
                  </a:lnTo>
                  <a:lnTo>
                    <a:pt x="219875" y="225552"/>
                  </a:lnTo>
                  <a:lnTo>
                    <a:pt x="224828" y="225552"/>
                  </a:lnTo>
                  <a:lnTo>
                    <a:pt x="224828" y="230149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49"/>
                  </a:lnTo>
                  <a:lnTo>
                    <a:pt x="225552" y="225552"/>
                  </a:lnTo>
                  <a:lnTo>
                    <a:pt x="230517" y="225552"/>
                  </a:lnTo>
                  <a:lnTo>
                    <a:pt x="230517" y="225183"/>
                  </a:lnTo>
                  <a:lnTo>
                    <a:pt x="230517" y="224828"/>
                  </a:lnTo>
                  <a:lnTo>
                    <a:pt x="230517" y="224459"/>
                  </a:lnTo>
                  <a:close/>
                </a:path>
                <a:path w="304164" h="304164">
                  <a:moveTo>
                    <a:pt x="230517" y="151307"/>
                  </a:moveTo>
                  <a:lnTo>
                    <a:pt x="225552" y="151307"/>
                  </a:lnTo>
                  <a:lnTo>
                    <a:pt x="225552" y="146329"/>
                  </a:lnTo>
                  <a:lnTo>
                    <a:pt x="224828" y="146329"/>
                  </a:lnTo>
                  <a:lnTo>
                    <a:pt x="224828" y="151307"/>
                  </a:lnTo>
                  <a:lnTo>
                    <a:pt x="219875" y="151307"/>
                  </a:lnTo>
                  <a:lnTo>
                    <a:pt x="219875" y="152019"/>
                  </a:lnTo>
                  <a:lnTo>
                    <a:pt x="224828" y="152019"/>
                  </a:lnTo>
                  <a:lnTo>
                    <a:pt x="224828" y="156984"/>
                  </a:lnTo>
                  <a:lnTo>
                    <a:pt x="225552" y="156984"/>
                  </a:lnTo>
                  <a:lnTo>
                    <a:pt x="225552" y="152019"/>
                  </a:lnTo>
                  <a:lnTo>
                    <a:pt x="230517" y="152019"/>
                  </a:lnTo>
                  <a:lnTo>
                    <a:pt x="230517" y="151307"/>
                  </a:lnTo>
                  <a:close/>
                </a:path>
                <a:path w="304164" h="304164">
                  <a:moveTo>
                    <a:pt x="230517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64"/>
                  </a:lnTo>
                  <a:lnTo>
                    <a:pt x="224828" y="73164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75" y="78130"/>
                  </a:lnTo>
                  <a:lnTo>
                    <a:pt x="219875" y="78486"/>
                  </a:lnTo>
                  <a:lnTo>
                    <a:pt x="219875" y="78854"/>
                  </a:lnTo>
                  <a:lnTo>
                    <a:pt x="219875" y="79209"/>
                  </a:lnTo>
                  <a:lnTo>
                    <a:pt x="224828" y="79209"/>
                  </a:lnTo>
                  <a:lnTo>
                    <a:pt x="224828" y="83820"/>
                  </a:lnTo>
                  <a:lnTo>
                    <a:pt x="224828" y="84175"/>
                  </a:lnTo>
                  <a:lnTo>
                    <a:pt x="225552" y="84175"/>
                  </a:lnTo>
                  <a:lnTo>
                    <a:pt x="225552" y="83820"/>
                  </a:lnTo>
                  <a:lnTo>
                    <a:pt x="225552" y="79209"/>
                  </a:lnTo>
                  <a:lnTo>
                    <a:pt x="230517" y="79209"/>
                  </a:lnTo>
                  <a:lnTo>
                    <a:pt x="230517" y="78854"/>
                  </a:lnTo>
                  <a:lnTo>
                    <a:pt x="230517" y="78486"/>
                  </a:lnTo>
                  <a:lnTo>
                    <a:pt x="230517" y="78130"/>
                  </a:lnTo>
                  <a:close/>
                </a:path>
                <a:path w="304164" h="304164">
                  <a:moveTo>
                    <a:pt x="230517" y="4953"/>
                  </a:moveTo>
                  <a:lnTo>
                    <a:pt x="225552" y="4953"/>
                  </a:lnTo>
                  <a:lnTo>
                    <a:pt x="225552" y="355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55"/>
                  </a:lnTo>
                  <a:lnTo>
                    <a:pt x="224828" y="4953"/>
                  </a:lnTo>
                  <a:lnTo>
                    <a:pt x="219875" y="4953"/>
                  </a:lnTo>
                  <a:lnTo>
                    <a:pt x="219875" y="5321"/>
                  </a:lnTo>
                  <a:lnTo>
                    <a:pt x="219875" y="5676"/>
                  </a:lnTo>
                  <a:lnTo>
                    <a:pt x="219875" y="6045"/>
                  </a:lnTo>
                  <a:lnTo>
                    <a:pt x="224828" y="6045"/>
                  </a:lnTo>
                  <a:lnTo>
                    <a:pt x="224828" y="10655"/>
                  </a:lnTo>
                  <a:lnTo>
                    <a:pt x="224828" y="11023"/>
                  </a:lnTo>
                  <a:lnTo>
                    <a:pt x="225552" y="11023"/>
                  </a:lnTo>
                  <a:lnTo>
                    <a:pt x="225552" y="10655"/>
                  </a:lnTo>
                  <a:lnTo>
                    <a:pt x="225552" y="6045"/>
                  </a:lnTo>
                  <a:lnTo>
                    <a:pt x="230517" y="6045"/>
                  </a:lnTo>
                  <a:lnTo>
                    <a:pt x="230517" y="5676"/>
                  </a:lnTo>
                  <a:lnTo>
                    <a:pt x="230517" y="5321"/>
                  </a:lnTo>
                  <a:lnTo>
                    <a:pt x="230517" y="4953"/>
                  </a:lnTo>
                  <a:close/>
                </a:path>
                <a:path w="304164" h="304164">
                  <a:moveTo>
                    <a:pt x="303682" y="297992"/>
                  </a:moveTo>
                  <a:lnTo>
                    <a:pt x="298729" y="297992"/>
                  </a:lnTo>
                  <a:lnTo>
                    <a:pt x="298729" y="293027"/>
                  </a:lnTo>
                  <a:lnTo>
                    <a:pt x="298005" y="293027"/>
                  </a:lnTo>
                  <a:lnTo>
                    <a:pt x="298005" y="297992"/>
                  </a:lnTo>
                  <a:lnTo>
                    <a:pt x="293039" y="297992"/>
                  </a:lnTo>
                  <a:lnTo>
                    <a:pt x="293039" y="298716"/>
                  </a:lnTo>
                  <a:lnTo>
                    <a:pt x="298005" y="298716"/>
                  </a:lnTo>
                  <a:lnTo>
                    <a:pt x="298005" y="303682"/>
                  </a:lnTo>
                  <a:lnTo>
                    <a:pt x="298729" y="303682"/>
                  </a:lnTo>
                  <a:lnTo>
                    <a:pt x="298729" y="298716"/>
                  </a:lnTo>
                  <a:lnTo>
                    <a:pt x="303682" y="298716"/>
                  </a:lnTo>
                  <a:lnTo>
                    <a:pt x="303682" y="297992"/>
                  </a:lnTo>
                  <a:close/>
                </a:path>
                <a:path w="304164" h="304164">
                  <a:moveTo>
                    <a:pt x="303682" y="224828"/>
                  </a:moveTo>
                  <a:lnTo>
                    <a:pt x="298729" y="224828"/>
                  </a:lnTo>
                  <a:lnTo>
                    <a:pt x="298729" y="219862"/>
                  </a:lnTo>
                  <a:lnTo>
                    <a:pt x="298005" y="219862"/>
                  </a:lnTo>
                  <a:lnTo>
                    <a:pt x="298005" y="224828"/>
                  </a:lnTo>
                  <a:lnTo>
                    <a:pt x="293039" y="224828"/>
                  </a:lnTo>
                  <a:lnTo>
                    <a:pt x="293039" y="225552"/>
                  </a:lnTo>
                  <a:lnTo>
                    <a:pt x="298005" y="225552"/>
                  </a:lnTo>
                  <a:lnTo>
                    <a:pt x="298005" y="230517"/>
                  </a:lnTo>
                  <a:lnTo>
                    <a:pt x="298729" y="230517"/>
                  </a:lnTo>
                  <a:lnTo>
                    <a:pt x="298729" y="225552"/>
                  </a:lnTo>
                  <a:lnTo>
                    <a:pt x="303682" y="225552"/>
                  </a:lnTo>
                  <a:lnTo>
                    <a:pt x="303682" y="224828"/>
                  </a:lnTo>
                  <a:close/>
                </a:path>
                <a:path w="304164" h="304164">
                  <a:moveTo>
                    <a:pt x="303682" y="151307"/>
                  </a:moveTo>
                  <a:lnTo>
                    <a:pt x="298729" y="151307"/>
                  </a:lnTo>
                  <a:lnTo>
                    <a:pt x="298729" y="146329"/>
                  </a:lnTo>
                  <a:lnTo>
                    <a:pt x="298005" y="146329"/>
                  </a:lnTo>
                  <a:lnTo>
                    <a:pt x="298005" y="151307"/>
                  </a:lnTo>
                  <a:lnTo>
                    <a:pt x="293039" y="151307"/>
                  </a:lnTo>
                  <a:lnTo>
                    <a:pt x="293039" y="152019"/>
                  </a:lnTo>
                  <a:lnTo>
                    <a:pt x="298005" y="152019"/>
                  </a:lnTo>
                  <a:lnTo>
                    <a:pt x="298005" y="156984"/>
                  </a:lnTo>
                  <a:lnTo>
                    <a:pt x="298729" y="156984"/>
                  </a:lnTo>
                  <a:lnTo>
                    <a:pt x="298729" y="152019"/>
                  </a:lnTo>
                  <a:lnTo>
                    <a:pt x="303682" y="152019"/>
                  </a:lnTo>
                  <a:lnTo>
                    <a:pt x="303682" y="151307"/>
                  </a:lnTo>
                  <a:close/>
                </a:path>
                <a:path w="304164" h="304164">
                  <a:moveTo>
                    <a:pt x="303682" y="78486"/>
                  </a:moveTo>
                  <a:lnTo>
                    <a:pt x="298729" y="78486"/>
                  </a:lnTo>
                  <a:lnTo>
                    <a:pt x="298729" y="73533"/>
                  </a:lnTo>
                  <a:lnTo>
                    <a:pt x="298005" y="73533"/>
                  </a:lnTo>
                  <a:lnTo>
                    <a:pt x="298005" y="78486"/>
                  </a:lnTo>
                  <a:lnTo>
                    <a:pt x="293039" y="78486"/>
                  </a:lnTo>
                  <a:lnTo>
                    <a:pt x="293039" y="79209"/>
                  </a:lnTo>
                  <a:lnTo>
                    <a:pt x="298005" y="79209"/>
                  </a:lnTo>
                  <a:lnTo>
                    <a:pt x="298005" y="84175"/>
                  </a:lnTo>
                  <a:lnTo>
                    <a:pt x="298729" y="84175"/>
                  </a:lnTo>
                  <a:lnTo>
                    <a:pt x="298729" y="79209"/>
                  </a:lnTo>
                  <a:lnTo>
                    <a:pt x="303682" y="79209"/>
                  </a:lnTo>
                  <a:lnTo>
                    <a:pt x="303682" y="78486"/>
                  </a:lnTo>
                  <a:close/>
                </a:path>
                <a:path w="304164" h="304164">
                  <a:moveTo>
                    <a:pt x="303682" y="5321"/>
                  </a:moveTo>
                  <a:lnTo>
                    <a:pt x="298729" y="5321"/>
                  </a:lnTo>
                  <a:lnTo>
                    <a:pt x="298729" y="355"/>
                  </a:lnTo>
                  <a:lnTo>
                    <a:pt x="298005" y="355"/>
                  </a:lnTo>
                  <a:lnTo>
                    <a:pt x="298005" y="5321"/>
                  </a:lnTo>
                  <a:lnTo>
                    <a:pt x="293039" y="5321"/>
                  </a:lnTo>
                  <a:lnTo>
                    <a:pt x="293039" y="6045"/>
                  </a:lnTo>
                  <a:lnTo>
                    <a:pt x="298005" y="6045"/>
                  </a:lnTo>
                  <a:lnTo>
                    <a:pt x="298005" y="11023"/>
                  </a:lnTo>
                  <a:lnTo>
                    <a:pt x="298729" y="11023"/>
                  </a:lnTo>
                  <a:lnTo>
                    <a:pt x="298729" y="6045"/>
                  </a:lnTo>
                  <a:lnTo>
                    <a:pt x="303682" y="6045"/>
                  </a:lnTo>
                  <a:lnTo>
                    <a:pt x="303682" y="5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154576" y="4651717"/>
              <a:ext cx="182867" cy="213245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4362920" y="4651717"/>
              <a:ext cx="165100" cy="373380"/>
            </a:xfrm>
            <a:custGeom>
              <a:avLst/>
              <a:gdLst/>
              <a:ahLst/>
              <a:cxnLst/>
              <a:rect l="l" t="t" r="r" b="b"/>
              <a:pathLst>
                <a:path w="165100" h="373379">
                  <a:moveTo>
                    <a:pt x="25044" y="340817"/>
                  </a:moveTo>
                  <a:lnTo>
                    <a:pt x="20408" y="316052"/>
                  </a:lnTo>
                  <a:lnTo>
                    <a:pt x="20548" y="326707"/>
                  </a:lnTo>
                  <a:lnTo>
                    <a:pt x="25044" y="340817"/>
                  </a:lnTo>
                  <a:close/>
                </a:path>
                <a:path w="165100" h="373379">
                  <a:moveTo>
                    <a:pt x="36093" y="363232"/>
                  </a:moveTo>
                  <a:lnTo>
                    <a:pt x="25158" y="341147"/>
                  </a:lnTo>
                  <a:lnTo>
                    <a:pt x="28778" y="352488"/>
                  </a:lnTo>
                  <a:lnTo>
                    <a:pt x="36093" y="363232"/>
                  </a:lnTo>
                  <a:close/>
                </a:path>
                <a:path w="165100" h="373379">
                  <a:moveTo>
                    <a:pt x="44310" y="373341"/>
                  </a:moveTo>
                  <a:lnTo>
                    <a:pt x="41414" y="370128"/>
                  </a:lnTo>
                  <a:lnTo>
                    <a:pt x="38709" y="366750"/>
                  </a:lnTo>
                  <a:lnTo>
                    <a:pt x="35674" y="362381"/>
                  </a:lnTo>
                  <a:lnTo>
                    <a:pt x="36093" y="363232"/>
                  </a:lnTo>
                  <a:lnTo>
                    <a:pt x="42989" y="373341"/>
                  </a:lnTo>
                  <a:lnTo>
                    <a:pt x="44310" y="373341"/>
                  </a:lnTo>
                  <a:close/>
                </a:path>
                <a:path w="165100" h="373379">
                  <a:moveTo>
                    <a:pt x="161239" y="0"/>
                  </a:moveTo>
                  <a:lnTo>
                    <a:pt x="159550" y="0"/>
                  </a:lnTo>
                  <a:lnTo>
                    <a:pt x="150863" y="6692"/>
                  </a:lnTo>
                  <a:lnTo>
                    <a:pt x="116090" y="35674"/>
                  </a:lnTo>
                  <a:lnTo>
                    <a:pt x="79082" y="87884"/>
                  </a:lnTo>
                  <a:lnTo>
                    <a:pt x="52171" y="144741"/>
                  </a:lnTo>
                  <a:lnTo>
                    <a:pt x="24828" y="213842"/>
                  </a:lnTo>
                  <a:lnTo>
                    <a:pt x="10515" y="253822"/>
                  </a:lnTo>
                  <a:lnTo>
                    <a:pt x="0" y="317512"/>
                  </a:lnTo>
                  <a:lnTo>
                    <a:pt x="5448" y="344043"/>
                  </a:lnTo>
                  <a:lnTo>
                    <a:pt x="18059" y="367284"/>
                  </a:lnTo>
                  <a:lnTo>
                    <a:pt x="22987" y="373341"/>
                  </a:lnTo>
                  <a:lnTo>
                    <a:pt x="24282" y="373341"/>
                  </a:lnTo>
                  <a:lnTo>
                    <a:pt x="9994" y="352234"/>
                  </a:lnTo>
                  <a:lnTo>
                    <a:pt x="1917" y="326021"/>
                  </a:lnTo>
                  <a:lnTo>
                    <a:pt x="11455" y="254152"/>
                  </a:lnTo>
                  <a:lnTo>
                    <a:pt x="30175" y="202412"/>
                  </a:lnTo>
                  <a:lnTo>
                    <a:pt x="51028" y="150050"/>
                  </a:lnTo>
                  <a:lnTo>
                    <a:pt x="73037" y="101803"/>
                  </a:lnTo>
                  <a:lnTo>
                    <a:pt x="95262" y="62369"/>
                  </a:lnTo>
                  <a:lnTo>
                    <a:pt x="142836" y="14478"/>
                  </a:lnTo>
                  <a:lnTo>
                    <a:pt x="152361" y="6781"/>
                  </a:lnTo>
                  <a:lnTo>
                    <a:pt x="161239" y="0"/>
                  </a:lnTo>
                  <a:close/>
                </a:path>
                <a:path w="165100" h="373379">
                  <a:moveTo>
                    <a:pt x="165011" y="98488"/>
                  </a:moveTo>
                  <a:lnTo>
                    <a:pt x="127254" y="130924"/>
                  </a:lnTo>
                  <a:lnTo>
                    <a:pt x="88023" y="205701"/>
                  </a:lnTo>
                  <a:lnTo>
                    <a:pt x="67271" y="261277"/>
                  </a:lnTo>
                  <a:lnTo>
                    <a:pt x="57810" y="311835"/>
                  </a:lnTo>
                  <a:lnTo>
                    <a:pt x="60134" y="333997"/>
                  </a:lnTo>
                  <a:lnTo>
                    <a:pt x="67170" y="354304"/>
                  </a:lnTo>
                  <a:lnTo>
                    <a:pt x="70523" y="361251"/>
                  </a:lnTo>
                  <a:lnTo>
                    <a:pt x="74650" y="367563"/>
                  </a:lnTo>
                  <a:lnTo>
                    <a:pt x="79248" y="373341"/>
                  </a:lnTo>
                  <a:lnTo>
                    <a:pt x="80518" y="373341"/>
                  </a:lnTo>
                  <a:lnTo>
                    <a:pt x="75768" y="367449"/>
                  </a:lnTo>
                  <a:lnTo>
                    <a:pt x="71513" y="360997"/>
                  </a:lnTo>
                  <a:lnTo>
                    <a:pt x="68072" y="353860"/>
                  </a:lnTo>
                  <a:lnTo>
                    <a:pt x="61099" y="333743"/>
                  </a:lnTo>
                  <a:lnTo>
                    <a:pt x="58813" y="311772"/>
                  </a:lnTo>
                  <a:lnTo>
                    <a:pt x="61175" y="287782"/>
                  </a:lnTo>
                  <a:lnTo>
                    <a:pt x="88900" y="206184"/>
                  </a:lnTo>
                  <a:lnTo>
                    <a:pt x="108839" y="162814"/>
                  </a:lnTo>
                  <a:lnTo>
                    <a:pt x="146189" y="112801"/>
                  </a:lnTo>
                  <a:lnTo>
                    <a:pt x="165011" y="99707"/>
                  </a:lnTo>
                  <a:lnTo>
                    <a:pt x="165011" y="98488"/>
                  </a:lnTo>
                  <a:close/>
                </a:path>
                <a:path w="165100" h="373379">
                  <a:moveTo>
                    <a:pt x="165011" y="64833"/>
                  </a:moveTo>
                  <a:lnTo>
                    <a:pt x="125577" y="96189"/>
                  </a:lnTo>
                  <a:lnTo>
                    <a:pt x="103822" y="127749"/>
                  </a:lnTo>
                  <a:lnTo>
                    <a:pt x="81711" y="172313"/>
                  </a:lnTo>
                  <a:lnTo>
                    <a:pt x="59690" y="227037"/>
                  </a:lnTo>
                  <a:lnTo>
                    <a:pt x="40589" y="288366"/>
                  </a:lnTo>
                  <a:lnTo>
                    <a:pt x="38709" y="315125"/>
                  </a:lnTo>
                  <a:lnTo>
                    <a:pt x="42735" y="339255"/>
                  </a:lnTo>
                  <a:lnTo>
                    <a:pt x="52679" y="360934"/>
                  </a:lnTo>
                  <a:lnTo>
                    <a:pt x="55448" y="365340"/>
                  </a:lnTo>
                  <a:lnTo>
                    <a:pt x="58559" y="369455"/>
                  </a:lnTo>
                  <a:lnTo>
                    <a:pt x="61912" y="373341"/>
                  </a:lnTo>
                  <a:lnTo>
                    <a:pt x="63220" y="373341"/>
                  </a:lnTo>
                  <a:lnTo>
                    <a:pt x="59677" y="369303"/>
                  </a:lnTo>
                  <a:lnTo>
                    <a:pt x="56413" y="364998"/>
                  </a:lnTo>
                  <a:lnTo>
                    <a:pt x="53530" y="360413"/>
                  </a:lnTo>
                  <a:lnTo>
                    <a:pt x="43688" y="338937"/>
                  </a:lnTo>
                  <a:lnTo>
                    <a:pt x="39712" y="315010"/>
                  </a:lnTo>
                  <a:lnTo>
                    <a:pt x="41579" y="288467"/>
                  </a:lnTo>
                  <a:lnTo>
                    <a:pt x="60629" y="227393"/>
                  </a:lnTo>
                  <a:lnTo>
                    <a:pt x="82626" y="172720"/>
                  </a:lnTo>
                  <a:lnTo>
                    <a:pt x="104660" y="128295"/>
                  </a:lnTo>
                  <a:lnTo>
                    <a:pt x="126288" y="96913"/>
                  </a:lnTo>
                  <a:lnTo>
                    <a:pt x="158762" y="70485"/>
                  </a:lnTo>
                  <a:lnTo>
                    <a:pt x="165011" y="66040"/>
                  </a:lnTo>
                  <a:lnTo>
                    <a:pt x="165011" y="64833"/>
                  </a:lnTo>
                  <a:close/>
                </a:path>
                <a:path w="165100" h="373379">
                  <a:moveTo>
                    <a:pt x="165011" y="30632"/>
                  </a:moveTo>
                  <a:lnTo>
                    <a:pt x="125933" y="61112"/>
                  </a:lnTo>
                  <a:lnTo>
                    <a:pt x="91465" y="107823"/>
                  </a:lnTo>
                  <a:lnTo>
                    <a:pt x="66941" y="158546"/>
                  </a:lnTo>
                  <a:lnTo>
                    <a:pt x="42265" y="220459"/>
                  </a:lnTo>
                  <a:lnTo>
                    <a:pt x="20154" y="294995"/>
                  </a:lnTo>
                  <a:lnTo>
                    <a:pt x="20408" y="315823"/>
                  </a:lnTo>
                  <a:lnTo>
                    <a:pt x="22174" y="287921"/>
                  </a:lnTo>
                  <a:lnTo>
                    <a:pt x="30378" y="256641"/>
                  </a:lnTo>
                  <a:lnTo>
                    <a:pt x="55702" y="188214"/>
                  </a:lnTo>
                  <a:lnTo>
                    <a:pt x="79616" y="133134"/>
                  </a:lnTo>
                  <a:lnTo>
                    <a:pt x="104394" y="88163"/>
                  </a:lnTo>
                  <a:lnTo>
                    <a:pt x="139674" y="51295"/>
                  </a:lnTo>
                  <a:lnTo>
                    <a:pt x="165011" y="31838"/>
                  </a:lnTo>
                  <a:lnTo>
                    <a:pt x="165011" y="3063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439730" y="4783035"/>
              <a:ext cx="88200" cy="242023"/>
            </a:xfrm>
            <a:prstGeom prst="rect">
              <a:avLst/>
            </a:prstGeom>
          </p:spPr>
        </p:pic>
        <p:sp>
          <p:nvSpPr>
            <p:cNvPr id="108" name="object 108" descr=""/>
            <p:cNvSpPr/>
            <p:nvPr/>
          </p:nvSpPr>
          <p:spPr>
            <a:xfrm>
              <a:off x="4319333" y="4651717"/>
              <a:ext cx="174625" cy="262890"/>
            </a:xfrm>
            <a:custGeom>
              <a:avLst/>
              <a:gdLst/>
              <a:ahLst/>
              <a:cxnLst/>
              <a:rect l="l" t="t" r="r" b="b"/>
              <a:pathLst>
                <a:path w="174625" h="262889">
                  <a:moveTo>
                    <a:pt x="174523" y="0"/>
                  </a:moveTo>
                  <a:lnTo>
                    <a:pt x="173393" y="0"/>
                  </a:lnTo>
                  <a:lnTo>
                    <a:pt x="169786" y="6337"/>
                  </a:lnTo>
                  <a:lnTo>
                    <a:pt x="145756" y="31256"/>
                  </a:lnTo>
                  <a:lnTo>
                    <a:pt x="121673" y="61324"/>
                  </a:lnTo>
                  <a:lnTo>
                    <a:pt x="103532" y="96526"/>
                  </a:lnTo>
                  <a:lnTo>
                    <a:pt x="87051" y="142033"/>
                  </a:lnTo>
                  <a:lnTo>
                    <a:pt x="67220" y="200586"/>
                  </a:lnTo>
                  <a:lnTo>
                    <a:pt x="56661" y="229889"/>
                  </a:lnTo>
                  <a:lnTo>
                    <a:pt x="47501" y="251390"/>
                  </a:lnTo>
                  <a:lnTo>
                    <a:pt x="40538" y="260908"/>
                  </a:lnTo>
                  <a:lnTo>
                    <a:pt x="37591" y="262026"/>
                  </a:lnTo>
                  <a:lnTo>
                    <a:pt x="35280" y="261962"/>
                  </a:lnTo>
                  <a:lnTo>
                    <a:pt x="33489" y="260705"/>
                  </a:lnTo>
                  <a:lnTo>
                    <a:pt x="29576" y="254134"/>
                  </a:lnTo>
                  <a:lnTo>
                    <a:pt x="27444" y="241247"/>
                  </a:lnTo>
                  <a:lnTo>
                    <a:pt x="26703" y="221823"/>
                  </a:lnTo>
                  <a:lnTo>
                    <a:pt x="26962" y="195643"/>
                  </a:lnTo>
                  <a:lnTo>
                    <a:pt x="24335" y="158063"/>
                  </a:lnTo>
                  <a:lnTo>
                    <a:pt x="17464" y="104513"/>
                  </a:lnTo>
                  <a:lnTo>
                    <a:pt x="9347" y="52741"/>
                  </a:lnTo>
                  <a:lnTo>
                    <a:pt x="2984" y="20497"/>
                  </a:lnTo>
                  <a:lnTo>
                    <a:pt x="990" y="13144"/>
                  </a:lnTo>
                  <a:lnTo>
                    <a:pt x="2819" y="6273"/>
                  </a:lnTo>
                  <a:lnTo>
                    <a:pt x="8394" y="0"/>
                  </a:lnTo>
                  <a:lnTo>
                    <a:pt x="7061" y="0"/>
                  </a:lnTo>
                  <a:lnTo>
                    <a:pt x="1701" y="6350"/>
                  </a:lnTo>
                  <a:lnTo>
                    <a:pt x="0" y="13309"/>
                  </a:lnTo>
                  <a:lnTo>
                    <a:pt x="2019" y="20751"/>
                  </a:lnTo>
                  <a:lnTo>
                    <a:pt x="8376" y="52944"/>
                  </a:lnTo>
                  <a:lnTo>
                    <a:pt x="16479" y="104636"/>
                  </a:lnTo>
                  <a:lnTo>
                    <a:pt x="23338" y="158102"/>
                  </a:lnTo>
                  <a:lnTo>
                    <a:pt x="25958" y="195618"/>
                  </a:lnTo>
                  <a:lnTo>
                    <a:pt x="25703" y="222404"/>
                  </a:lnTo>
                  <a:lnTo>
                    <a:pt x="26495" y="241993"/>
                  </a:lnTo>
                  <a:lnTo>
                    <a:pt x="28759" y="254870"/>
                  </a:lnTo>
                  <a:lnTo>
                    <a:pt x="32918" y="261518"/>
                  </a:lnTo>
                  <a:lnTo>
                    <a:pt x="34036" y="262305"/>
                  </a:lnTo>
                  <a:lnTo>
                    <a:pt x="35305" y="262699"/>
                  </a:lnTo>
                  <a:lnTo>
                    <a:pt x="38011" y="262699"/>
                  </a:lnTo>
                  <a:lnTo>
                    <a:pt x="67820" y="201935"/>
                  </a:lnTo>
                  <a:lnTo>
                    <a:pt x="87986" y="142372"/>
                  </a:lnTo>
                  <a:lnTo>
                    <a:pt x="96461" y="118097"/>
                  </a:lnTo>
                  <a:lnTo>
                    <a:pt x="111594" y="80632"/>
                  </a:lnTo>
                  <a:lnTo>
                    <a:pt x="134481" y="45686"/>
                  </a:lnTo>
                  <a:lnTo>
                    <a:pt x="170599" y="6946"/>
                  </a:lnTo>
                  <a:lnTo>
                    <a:pt x="17452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154576" y="4651717"/>
              <a:ext cx="338505" cy="373341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746582" y="5047119"/>
              <a:ext cx="373627" cy="119443"/>
            </a:xfrm>
            <a:prstGeom prst="rect">
              <a:avLst/>
            </a:prstGeom>
          </p:spPr>
        </p:pic>
        <p:sp>
          <p:nvSpPr>
            <p:cNvPr id="111" name="object 111" descr=""/>
            <p:cNvSpPr/>
            <p:nvPr/>
          </p:nvSpPr>
          <p:spPr>
            <a:xfrm>
              <a:off x="3840353" y="5240134"/>
              <a:ext cx="280035" cy="180975"/>
            </a:xfrm>
            <a:custGeom>
              <a:avLst/>
              <a:gdLst/>
              <a:ahLst/>
              <a:cxnLst/>
              <a:rect l="l" t="t" r="r" b="b"/>
              <a:pathLst>
                <a:path w="280035" h="180975">
                  <a:moveTo>
                    <a:pt x="279857" y="31851"/>
                  </a:moveTo>
                  <a:lnTo>
                    <a:pt x="268554" y="29870"/>
                  </a:lnTo>
                  <a:lnTo>
                    <a:pt x="258292" y="28727"/>
                  </a:lnTo>
                  <a:lnTo>
                    <a:pt x="249275" y="28397"/>
                  </a:lnTo>
                  <a:lnTo>
                    <a:pt x="241744" y="28816"/>
                  </a:lnTo>
                  <a:lnTo>
                    <a:pt x="230593" y="30365"/>
                  </a:lnTo>
                  <a:lnTo>
                    <a:pt x="222237" y="31927"/>
                  </a:lnTo>
                  <a:lnTo>
                    <a:pt x="211518" y="34696"/>
                  </a:lnTo>
                  <a:lnTo>
                    <a:pt x="201790" y="37541"/>
                  </a:lnTo>
                  <a:lnTo>
                    <a:pt x="184785" y="34467"/>
                  </a:lnTo>
                  <a:lnTo>
                    <a:pt x="147904" y="20408"/>
                  </a:lnTo>
                  <a:lnTo>
                    <a:pt x="128219" y="14046"/>
                  </a:lnTo>
                  <a:lnTo>
                    <a:pt x="110248" y="10452"/>
                  </a:lnTo>
                  <a:lnTo>
                    <a:pt x="96532" y="11671"/>
                  </a:lnTo>
                  <a:lnTo>
                    <a:pt x="78994" y="16941"/>
                  </a:lnTo>
                  <a:lnTo>
                    <a:pt x="62699" y="19164"/>
                  </a:lnTo>
                  <a:lnTo>
                    <a:pt x="48387" y="19443"/>
                  </a:lnTo>
                  <a:lnTo>
                    <a:pt x="25260" y="18110"/>
                  </a:lnTo>
                  <a:lnTo>
                    <a:pt x="23761" y="20370"/>
                  </a:lnTo>
                  <a:lnTo>
                    <a:pt x="66827" y="56235"/>
                  </a:lnTo>
                  <a:lnTo>
                    <a:pt x="86118" y="70916"/>
                  </a:lnTo>
                  <a:lnTo>
                    <a:pt x="133057" y="116497"/>
                  </a:lnTo>
                  <a:lnTo>
                    <a:pt x="165277" y="167424"/>
                  </a:lnTo>
                  <a:lnTo>
                    <a:pt x="173342" y="180352"/>
                  </a:lnTo>
                  <a:lnTo>
                    <a:pt x="174536" y="180352"/>
                  </a:lnTo>
                  <a:lnTo>
                    <a:pt x="166293" y="167182"/>
                  </a:lnTo>
                  <a:lnTo>
                    <a:pt x="152819" y="143573"/>
                  </a:lnTo>
                  <a:lnTo>
                    <a:pt x="109004" y="89865"/>
                  </a:lnTo>
                  <a:lnTo>
                    <a:pt x="67424" y="55422"/>
                  </a:lnTo>
                  <a:lnTo>
                    <a:pt x="42151" y="38163"/>
                  </a:lnTo>
                  <a:lnTo>
                    <a:pt x="34683" y="32588"/>
                  </a:lnTo>
                  <a:lnTo>
                    <a:pt x="29019" y="27241"/>
                  </a:lnTo>
                  <a:lnTo>
                    <a:pt x="24866" y="21056"/>
                  </a:lnTo>
                  <a:lnTo>
                    <a:pt x="24803" y="20599"/>
                  </a:lnTo>
                  <a:lnTo>
                    <a:pt x="25400" y="19697"/>
                  </a:lnTo>
                  <a:lnTo>
                    <a:pt x="31178" y="19494"/>
                  </a:lnTo>
                  <a:lnTo>
                    <a:pt x="48399" y="20447"/>
                  </a:lnTo>
                  <a:lnTo>
                    <a:pt x="62814" y="20154"/>
                  </a:lnTo>
                  <a:lnTo>
                    <a:pt x="79209" y="17907"/>
                  </a:lnTo>
                  <a:lnTo>
                    <a:pt x="96901" y="12598"/>
                  </a:lnTo>
                  <a:lnTo>
                    <a:pt x="110375" y="11455"/>
                  </a:lnTo>
                  <a:lnTo>
                    <a:pt x="128143" y="15049"/>
                  </a:lnTo>
                  <a:lnTo>
                    <a:pt x="147675" y="21386"/>
                  </a:lnTo>
                  <a:lnTo>
                    <a:pt x="184505" y="35433"/>
                  </a:lnTo>
                  <a:lnTo>
                    <a:pt x="201841" y="38569"/>
                  </a:lnTo>
                  <a:lnTo>
                    <a:pt x="241858" y="29806"/>
                  </a:lnTo>
                  <a:lnTo>
                    <a:pt x="249364" y="29387"/>
                  </a:lnTo>
                  <a:lnTo>
                    <a:pt x="258356" y="29730"/>
                  </a:lnTo>
                  <a:lnTo>
                    <a:pt x="268592" y="30873"/>
                  </a:lnTo>
                  <a:lnTo>
                    <a:pt x="279857" y="32867"/>
                  </a:lnTo>
                  <a:lnTo>
                    <a:pt x="279857" y="31851"/>
                  </a:lnTo>
                  <a:close/>
                </a:path>
                <a:path w="280035" h="180975">
                  <a:moveTo>
                    <a:pt x="279857" y="22948"/>
                  </a:moveTo>
                  <a:lnTo>
                    <a:pt x="267830" y="20853"/>
                  </a:lnTo>
                  <a:lnTo>
                    <a:pt x="256921" y="19685"/>
                  </a:lnTo>
                  <a:lnTo>
                    <a:pt x="247332" y="19367"/>
                  </a:lnTo>
                  <a:lnTo>
                    <a:pt x="239293" y="19862"/>
                  </a:lnTo>
                  <a:lnTo>
                    <a:pt x="226809" y="21704"/>
                  </a:lnTo>
                  <a:lnTo>
                    <a:pt x="217627" y="23596"/>
                  </a:lnTo>
                  <a:lnTo>
                    <a:pt x="210985" y="25412"/>
                  </a:lnTo>
                  <a:lnTo>
                    <a:pt x="196380" y="30340"/>
                  </a:lnTo>
                  <a:lnTo>
                    <a:pt x="182968" y="27940"/>
                  </a:lnTo>
                  <a:lnTo>
                    <a:pt x="178714" y="26822"/>
                  </a:lnTo>
                  <a:lnTo>
                    <a:pt x="166166" y="22263"/>
                  </a:lnTo>
                  <a:lnTo>
                    <a:pt x="137909" y="11252"/>
                  </a:lnTo>
                  <a:lnTo>
                    <a:pt x="116471" y="4114"/>
                  </a:lnTo>
                  <a:lnTo>
                    <a:pt x="96850" y="0"/>
                  </a:lnTo>
                  <a:lnTo>
                    <a:pt x="81724" y="1168"/>
                  </a:lnTo>
                  <a:lnTo>
                    <a:pt x="61810" y="6705"/>
                  </a:lnTo>
                  <a:lnTo>
                    <a:pt x="43332" y="8775"/>
                  </a:lnTo>
                  <a:lnTo>
                    <a:pt x="27101" y="8648"/>
                  </a:lnTo>
                  <a:lnTo>
                    <a:pt x="1562" y="6438"/>
                  </a:lnTo>
                  <a:lnTo>
                    <a:pt x="0" y="8699"/>
                  </a:lnTo>
                  <a:lnTo>
                    <a:pt x="45910" y="46634"/>
                  </a:lnTo>
                  <a:lnTo>
                    <a:pt x="66903" y="62674"/>
                  </a:lnTo>
                  <a:lnTo>
                    <a:pt x="117944" y="113106"/>
                  </a:lnTo>
                  <a:lnTo>
                    <a:pt x="154952" y="173977"/>
                  </a:lnTo>
                  <a:lnTo>
                    <a:pt x="158813" y="180352"/>
                  </a:lnTo>
                  <a:lnTo>
                    <a:pt x="159981" y="180352"/>
                  </a:lnTo>
                  <a:lnTo>
                    <a:pt x="152273" y="167297"/>
                  </a:lnTo>
                  <a:lnTo>
                    <a:pt x="145046" y="154139"/>
                  </a:lnTo>
                  <a:lnTo>
                    <a:pt x="118706" y="112458"/>
                  </a:lnTo>
                  <a:lnTo>
                    <a:pt x="91757" y="83616"/>
                  </a:lnTo>
                  <a:lnTo>
                    <a:pt x="46507" y="45834"/>
                  </a:lnTo>
                  <a:lnTo>
                    <a:pt x="19304" y="27343"/>
                  </a:lnTo>
                  <a:lnTo>
                    <a:pt x="11430" y="21488"/>
                  </a:lnTo>
                  <a:lnTo>
                    <a:pt x="5448" y="15875"/>
                  </a:lnTo>
                  <a:lnTo>
                    <a:pt x="1104" y="9385"/>
                  </a:lnTo>
                  <a:lnTo>
                    <a:pt x="1054" y="8940"/>
                  </a:lnTo>
                  <a:lnTo>
                    <a:pt x="1600" y="8140"/>
                  </a:lnTo>
                  <a:lnTo>
                    <a:pt x="6946" y="7950"/>
                  </a:lnTo>
                  <a:lnTo>
                    <a:pt x="27076" y="9639"/>
                  </a:lnTo>
                  <a:lnTo>
                    <a:pt x="43408" y="9766"/>
                  </a:lnTo>
                  <a:lnTo>
                    <a:pt x="62014" y="7683"/>
                  </a:lnTo>
                  <a:lnTo>
                    <a:pt x="82080" y="2095"/>
                  </a:lnTo>
                  <a:lnTo>
                    <a:pt x="96951" y="1003"/>
                  </a:lnTo>
                  <a:lnTo>
                    <a:pt x="116382" y="5118"/>
                  </a:lnTo>
                  <a:lnTo>
                    <a:pt x="137668" y="12230"/>
                  </a:lnTo>
                  <a:lnTo>
                    <a:pt x="172885" y="25882"/>
                  </a:lnTo>
                  <a:lnTo>
                    <a:pt x="178523" y="27825"/>
                  </a:lnTo>
                  <a:lnTo>
                    <a:pt x="182791" y="28917"/>
                  </a:lnTo>
                  <a:lnTo>
                    <a:pt x="196456" y="31369"/>
                  </a:lnTo>
                  <a:lnTo>
                    <a:pt x="211277" y="26365"/>
                  </a:lnTo>
                  <a:lnTo>
                    <a:pt x="217868" y="24574"/>
                  </a:lnTo>
                  <a:lnTo>
                    <a:pt x="226999" y="22682"/>
                  </a:lnTo>
                  <a:lnTo>
                    <a:pt x="239420" y="20853"/>
                  </a:lnTo>
                  <a:lnTo>
                    <a:pt x="247421" y="20358"/>
                  </a:lnTo>
                  <a:lnTo>
                    <a:pt x="256984" y="20688"/>
                  </a:lnTo>
                  <a:lnTo>
                    <a:pt x="267868" y="21869"/>
                  </a:lnTo>
                  <a:lnTo>
                    <a:pt x="279857" y="23964"/>
                  </a:lnTo>
                  <a:lnTo>
                    <a:pt x="279857" y="229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746855" y="5081955"/>
              <a:ext cx="373935" cy="338522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496475" y="4946840"/>
              <a:ext cx="144881" cy="78219"/>
            </a:xfrm>
            <a:prstGeom prst="rect">
              <a:avLst/>
            </a:prstGeom>
          </p:spPr>
        </p:pic>
        <p:sp>
          <p:nvSpPr>
            <p:cNvPr id="114" name="object 114" descr=""/>
            <p:cNvSpPr/>
            <p:nvPr/>
          </p:nvSpPr>
          <p:spPr>
            <a:xfrm>
              <a:off x="3339147" y="4756518"/>
              <a:ext cx="124460" cy="268605"/>
            </a:xfrm>
            <a:custGeom>
              <a:avLst/>
              <a:gdLst/>
              <a:ahLst/>
              <a:cxnLst/>
              <a:rect l="l" t="t" r="r" b="b"/>
              <a:pathLst>
                <a:path w="124460" h="268604">
                  <a:moveTo>
                    <a:pt x="119672" y="0"/>
                  </a:moveTo>
                  <a:lnTo>
                    <a:pt x="75044" y="42260"/>
                  </a:lnTo>
                  <a:lnTo>
                    <a:pt x="13744" y="113558"/>
                  </a:lnTo>
                  <a:lnTo>
                    <a:pt x="0" y="129057"/>
                  </a:lnTo>
                  <a:lnTo>
                    <a:pt x="0" y="130543"/>
                  </a:lnTo>
                  <a:lnTo>
                    <a:pt x="27516" y="99260"/>
                  </a:lnTo>
                  <a:lnTo>
                    <a:pt x="75202" y="43611"/>
                  </a:lnTo>
                  <a:lnTo>
                    <a:pt x="93976" y="22494"/>
                  </a:lnTo>
                  <a:lnTo>
                    <a:pt x="108555" y="7840"/>
                  </a:lnTo>
                  <a:lnTo>
                    <a:pt x="118071" y="1435"/>
                  </a:lnTo>
                  <a:lnTo>
                    <a:pt x="120256" y="1244"/>
                  </a:lnTo>
                  <a:lnTo>
                    <a:pt x="120929" y="1498"/>
                  </a:lnTo>
                  <a:lnTo>
                    <a:pt x="121450" y="2031"/>
                  </a:lnTo>
                  <a:lnTo>
                    <a:pt x="123016" y="8736"/>
                  </a:lnTo>
                  <a:lnTo>
                    <a:pt x="121426" y="21413"/>
                  </a:lnTo>
                  <a:lnTo>
                    <a:pt x="117447" y="39170"/>
                  </a:lnTo>
                  <a:lnTo>
                    <a:pt x="107003" y="79936"/>
                  </a:lnTo>
                  <a:lnTo>
                    <a:pt x="101933" y="100526"/>
                  </a:lnTo>
                  <a:lnTo>
                    <a:pt x="92494" y="145351"/>
                  </a:lnTo>
                  <a:lnTo>
                    <a:pt x="85915" y="195959"/>
                  </a:lnTo>
                  <a:lnTo>
                    <a:pt x="84961" y="218619"/>
                  </a:lnTo>
                  <a:lnTo>
                    <a:pt x="85547" y="239737"/>
                  </a:lnTo>
                  <a:lnTo>
                    <a:pt x="86994" y="268541"/>
                  </a:lnTo>
                  <a:lnTo>
                    <a:pt x="87985" y="268541"/>
                  </a:lnTo>
                  <a:lnTo>
                    <a:pt x="86550" y="239661"/>
                  </a:lnTo>
                  <a:lnTo>
                    <a:pt x="85962" y="218609"/>
                  </a:lnTo>
                  <a:lnTo>
                    <a:pt x="89409" y="171710"/>
                  </a:lnTo>
                  <a:lnTo>
                    <a:pt x="97958" y="122672"/>
                  </a:lnTo>
                  <a:lnTo>
                    <a:pt x="112814" y="61353"/>
                  </a:lnTo>
                  <a:lnTo>
                    <a:pt x="118594" y="38684"/>
                  </a:lnTo>
                  <a:lnTo>
                    <a:pt x="122558" y="20769"/>
                  </a:lnTo>
                  <a:lnTo>
                    <a:pt x="123983" y="8138"/>
                  </a:lnTo>
                  <a:lnTo>
                    <a:pt x="122148" y="1320"/>
                  </a:lnTo>
                  <a:lnTo>
                    <a:pt x="121119" y="292"/>
                  </a:lnTo>
                  <a:lnTo>
                    <a:pt x="119672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5" name="object 115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339147" y="4791582"/>
              <a:ext cx="109998" cy="233476"/>
            </a:xfrm>
            <a:prstGeom prst="rect">
              <a:avLst/>
            </a:prstGeom>
          </p:spPr>
        </p:pic>
        <p:sp>
          <p:nvSpPr>
            <p:cNvPr id="116" name="object 116" descr=""/>
            <p:cNvSpPr/>
            <p:nvPr/>
          </p:nvSpPr>
          <p:spPr>
            <a:xfrm>
              <a:off x="3339147" y="4651717"/>
              <a:ext cx="351790" cy="373380"/>
            </a:xfrm>
            <a:custGeom>
              <a:avLst/>
              <a:gdLst/>
              <a:ahLst/>
              <a:cxnLst/>
              <a:rect l="l" t="t" r="r" b="b"/>
              <a:pathLst>
                <a:path w="351789" h="373379">
                  <a:moveTo>
                    <a:pt x="8826" y="62776"/>
                  </a:moveTo>
                  <a:lnTo>
                    <a:pt x="6413" y="56464"/>
                  </a:lnTo>
                  <a:lnTo>
                    <a:pt x="0" y="50647"/>
                  </a:lnTo>
                  <a:lnTo>
                    <a:pt x="0" y="52006"/>
                  </a:lnTo>
                  <a:lnTo>
                    <a:pt x="5473" y="59601"/>
                  </a:lnTo>
                  <a:lnTo>
                    <a:pt x="6997" y="68097"/>
                  </a:lnTo>
                  <a:lnTo>
                    <a:pt x="5029" y="77978"/>
                  </a:lnTo>
                  <a:lnTo>
                    <a:pt x="0" y="89700"/>
                  </a:lnTo>
                  <a:lnTo>
                    <a:pt x="0" y="91922"/>
                  </a:lnTo>
                  <a:lnTo>
                    <a:pt x="4292" y="83591"/>
                  </a:lnTo>
                  <a:lnTo>
                    <a:pt x="7061" y="76682"/>
                  </a:lnTo>
                  <a:lnTo>
                    <a:pt x="8826" y="62776"/>
                  </a:lnTo>
                  <a:close/>
                </a:path>
                <a:path w="351789" h="373379">
                  <a:moveTo>
                    <a:pt x="20370" y="71120"/>
                  </a:moveTo>
                  <a:lnTo>
                    <a:pt x="0" y="38481"/>
                  </a:lnTo>
                  <a:lnTo>
                    <a:pt x="0" y="39687"/>
                  </a:lnTo>
                  <a:lnTo>
                    <a:pt x="1714" y="40906"/>
                  </a:lnTo>
                  <a:lnTo>
                    <a:pt x="16230" y="55638"/>
                  </a:lnTo>
                  <a:lnTo>
                    <a:pt x="19481" y="70142"/>
                  </a:lnTo>
                  <a:lnTo>
                    <a:pt x="13423" y="87033"/>
                  </a:lnTo>
                  <a:lnTo>
                    <a:pt x="0" y="108966"/>
                  </a:lnTo>
                  <a:lnTo>
                    <a:pt x="0" y="110807"/>
                  </a:lnTo>
                  <a:lnTo>
                    <a:pt x="7594" y="98958"/>
                  </a:lnTo>
                  <a:lnTo>
                    <a:pt x="13728" y="88557"/>
                  </a:lnTo>
                  <a:lnTo>
                    <a:pt x="18084" y="79362"/>
                  </a:lnTo>
                  <a:lnTo>
                    <a:pt x="20370" y="71120"/>
                  </a:lnTo>
                  <a:close/>
                </a:path>
                <a:path w="351789" h="373379">
                  <a:moveTo>
                    <a:pt x="33235" y="71513"/>
                  </a:moveTo>
                  <a:lnTo>
                    <a:pt x="13487" y="35915"/>
                  </a:lnTo>
                  <a:lnTo>
                    <a:pt x="0" y="27381"/>
                  </a:lnTo>
                  <a:lnTo>
                    <a:pt x="0" y="28448"/>
                  </a:lnTo>
                  <a:lnTo>
                    <a:pt x="4394" y="30302"/>
                  </a:lnTo>
                  <a:lnTo>
                    <a:pt x="8674" y="33045"/>
                  </a:lnTo>
                  <a:lnTo>
                    <a:pt x="32067" y="63131"/>
                  </a:lnTo>
                  <a:lnTo>
                    <a:pt x="32258" y="71361"/>
                  </a:lnTo>
                  <a:lnTo>
                    <a:pt x="29781" y="79933"/>
                  </a:lnTo>
                  <a:lnTo>
                    <a:pt x="24942" y="89293"/>
                  </a:lnTo>
                  <a:lnTo>
                    <a:pt x="17995" y="99974"/>
                  </a:lnTo>
                  <a:lnTo>
                    <a:pt x="0" y="125349"/>
                  </a:lnTo>
                  <a:lnTo>
                    <a:pt x="0" y="127088"/>
                  </a:lnTo>
                  <a:lnTo>
                    <a:pt x="18859" y="100457"/>
                  </a:lnTo>
                  <a:lnTo>
                    <a:pt x="25857" y="89700"/>
                  </a:lnTo>
                  <a:lnTo>
                    <a:pt x="30734" y="80225"/>
                  </a:lnTo>
                  <a:lnTo>
                    <a:pt x="33235" y="71513"/>
                  </a:lnTo>
                  <a:close/>
                </a:path>
                <a:path w="351789" h="373379">
                  <a:moveTo>
                    <a:pt x="33731" y="42862"/>
                  </a:moveTo>
                  <a:lnTo>
                    <a:pt x="0" y="17386"/>
                  </a:lnTo>
                  <a:lnTo>
                    <a:pt x="0" y="18415"/>
                  </a:lnTo>
                  <a:lnTo>
                    <a:pt x="6134" y="20396"/>
                  </a:lnTo>
                  <a:lnTo>
                    <a:pt x="12179" y="23393"/>
                  </a:lnTo>
                  <a:lnTo>
                    <a:pt x="18110" y="27406"/>
                  </a:lnTo>
                  <a:lnTo>
                    <a:pt x="23939" y="32435"/>
                  </a:lnTo>
                  <a:lnTo>
                    <a:pt x="33731" y="42862"/>
                  </a:lnTo>
                  <a:close/>
                </a:path>
                <a:path w="351789" h="373379">
                  <a:moveTo>
                    <a:pt x="42024" y="82130"/>
                  </a:moveTo>
                  <a:lnTo>
                    <a:pt x="37147" y="91020"/>
                  </a:lnTo>
                  <a:lnTo>
                    <a:pt x="29451" y="101955"/>
                  </a:lnTo>
                  <a:lnTo>
                    <a:pt x="11988" y="124675"/>
                  </a:lnTo>
                  <a:lnTo>
                    <a:pt x="7835" y="130149"/>
                  </a:lnTo>
                  <a:lnTo>
                    <a:pt x="1168" y="139077"/>
                  </a:lnTo>
                  <a:lnTo>
                    <a:pt x="0" y="140614"/>
                  </a:lnTo>
                  <a:lnTo>
                    <a:pt x="0" y="142265"/>
                  </a:lnTo>
                  <a:lnTo>
                    <a:pt x="2882" y="138480"/>
                  </a:lnTo>
                  <a:lnTo>
                    <a:pt x="8623" y="130746"/>
                  </a:lnTo>
                  <a:lnTo>
                    <a:pt x="12776" y="125285"/>
                  </a:lnTo>
                  <a:lnTo>
                    <a:pt x="20485" y="115303"/>
                  </a:lnTo>
                  <a:lnTo>
                    <a:pt x="37960" y="91554"/>
                  </a:lnTo>
                  <a:lnTo>
                    <a:pt x="42024" y="82130"/>
                  </a:lnTo>
                  <a:close/>
                </a:path>
                <a:path w="351789" h="373379">
                  <a:moveTo>
                    <a:pt x="43827" y="59969"/>
                  </a:moveTo>
                  <a:lnTo>
                    <a:pt x="42672" y="53949"/>
                  </a:lnTo>
                  <a:lnTo>
                    <a:pt x="42633" y="53759"/>
                  </a:lnTo>
                  <a:lnTo>
                    <a:pt x="35306" y="44780"/>
                  </a:lnTo>
                  <a:lnTo>
                    <a:pt x="41605" y="53949"/>
                  </a:lnTo>
                  <a:lnTo>
                    <a:pt x="43827" y="59969"/>
                  </a:lnTo>
                  <a:close/>
                </a:path>
                <a:path w="351789" h="373379">
                  <a:moveTo>
                    <a:pt x="44970" y="39433"/>
                  </a:moveTo>
                  <a:lnTo>
                    <a:pt x="9182" y="10020"/>
                  </a:lnTo>
                  <a:lnTo>
                    <a:pt x="0" y="8216"/>
                  </a:lnTo>
                  <a:lnTo>
                    <a:pt x="0" y="9220"/>
                  </a:lnTo>
                  <a:lnTo>
                    <a:pt x="8991" y="11023"/>
                  </a:lnTo>
                  <a:lnTo>
                    <a:pt x="17843" y="14782"/>
                  </a:lnTo>
                  <a:lnTo>
                    <a:pt x="26530" y="20523"/>
                  </a:lnTo>
                  <a:lnTo>
                    <a:pt x="35064" y="28206"/>
                  </a:lnTo>
                  <a:lnTo>
                    <a:pt x="44970" y="39433"/>
                  </a:lnTo>
                  <a:close/>
                </a:path>
                <a:path w="351789" h="373379">
                  <a:moveTo>
                    <a:pt x="45110" y="66611"/>
                  </a:moveTo>
                  <a:lnTo>
                    <a:pt x="45034" y="63246"/>
                  </a:lnTo>
                  <a:lnTo>
                    <a:pt x="43827" y="59969"/>
                  </a:lnTo>
                  <a:lnTo>
                    <a:pt x="45110" y="66611"/>
                  </a:lnTo>
                  <a:close/>
                </a:path>
                <a:path w="351789" h="373379">
                  <a:moveTo>
                    <a:pt x="46215" y="72377"/>
                  </a:moveTo>
                  <a:lnTo>
                    <a:pt x="45110" y="66611"/>
                  </a:lnTo>
                  <a:lnTo>
                    <a:pt x="45173" y="72377"/>
                  </a:lnTo>
                  <a:lnTo>
                    <a:pt x="42722" y="80505"/>
                  </a:lnTo>
                  <a:lnTo>
                    <a:pt x="46215" y="72377"/>
                  </a:lnTo>
                  <a:close/>
                </a:path>
                <a:path w="351789" h="373379">
                  <a:moveTo>
                    <a:pt x="48069" y="43434"/>
                  </a:moveTo>
                  <a:lnTo>
                    <a:pt x="46799" y="41490"/>
                  </a:lnTo>
                  <a:lnTo>
                    <a:pt x="44970" y="39433"/>
                  </a:lnTo>
                  <a:lnTo>
                    <a:pt x="48069" y="43434"/>
                  </a:lnTo>
                  <a:close/>
                </a:path>
                <a:path w="351789" h="373379">
                  <a:moveTo>
                    <a:pt x="54038" y="85064"/>
                  </a:moveTo>
                  <a:lnTo>
                    <a:pt x="49288" y="93256"/>
                  </a:lnTo>
                  <a:lnTo>
                    <a:pt x="40767" y="104648"/>
                  </a:lnTo>
                  <a:lnTo>
                    <a:pt x="29972" y="117830"/>
                  </a:lnTo>
                  <a:lnTo>
                    <a:pt x="25057" y="123761"/>
                  </a:lnTo>
                  <a:lnTo>
                    <a:pt x="19850" y="130098"/>
                  </a:lnTo>
                  <a:lnTo>
                    <a:pt x="14389" y="136893"/>
                  </a:lnTo>
                  <a:lnTo>
                    <a:pt x="8686" y="144157"/>
                  </a:lnTo>
                  <a:lnTo>
                    <a:pt x="5778" y="147942"/>
                  </a:lnTo>
                  <a:lnTo>
                    <a:pt x="2870" y="151549"/>
                  </a:lnTo>
                  <a:lnTo>
                    <a:pt x="0" y="155028"/>
                  </a:lnTo>
                  <a:lnTo>
                    <a:pt x="0" y="156591"/>
                  </a:lnTo>
                  <a:lnTo>
                    <a:pt x="3136" y="152819"/>
                  </a:lnTo>
                  <a:lnTo>
                    <a:pt x="6299" y="148894"/>
                  </a:lnTo>
                  <a:lnTo>
                    <a:pt x="9474" y="144780"/>
                  </a:lnTo>
                  <a:lnTo>
                    <a:pt x="15163" y="137515"/>
                  </a:lnTo>
                  <a:lnTo>
                    <a:pt x="20624" y="130733"/>
                  </a:lnTo>
                  <a:lnTo>
                    <a:pt x="25819" y="124396"/>
                  </a:lnTo>
                  <a:lnTo>
                    <a:pt x="30734" y="118465"/>
                  </a:lnTo>
                  <a:lnTo>
                    <a:pt x="50063" y="93853"/>
                  </a:lnTo>
                  <a:lnTo>
                    <a:pt x="54038" y="85064"/>
                  </a:lnTo>
                  <a:close/>
                </a:path>
                <a:path w="351789" h="373379">
                  <a:moveTo>
                    <a:pt x="55816" y="81089"/>
                  </a:moveTo>
                  <a:lnTo>
                    <a:pt x="54038" y="85064"/>
                  </a:lnTo>
                  <a:lnTo>
                    <a:pt x="55206" y="83019"/>
                  </a:lnTo>
                  <a:lnTo>
                    <a:pt x="55816" y="81089"/>
                  </a:lnTo>
                  <a:close/>
                </a:path>
                <a:path w="351789" h="373379">
                  <a:moveTo>
                    <a:pt x="56349" y="36055"/>
                  </a:moveTo>
                  <a:lnTo>
                    <a:pt x="27216" y="6997"/>
                  </a:lnTo>
                  <a:lnTo>
                    <a:pt x="6883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2120" y="762"/>
                  </a:lnTo>
                  <a:lnTo>
                    <a:pt x="13093" y="2171"/>
                  </a:lnTo>
                  <a:lnTo>
                    <a:pt x="24320" y="6540"/>
                  </a:lnTo>
                  <a:lnTo>
                    <a:pt x="35356" y="13817"/>
                  </a:lnTo>
                  <a:lnTo>
                    <a:pt x="46189" y="23990"/>
                  </a:lnTo>
                  <a:lnTo>
                    <a:pt x="56349" y="36055"/>
                  </a:lnTo>
                  <a:close/>
                </a:path>
                <a:path w="351789" h="373379">
                  <a:moveTo>
                    <a:pt x="56578" y="59182"/>
                  </a:moveTo>
                  <a:lnTo>
                    <a:pt x="55435" y="53073"/>
                  </a:lnTo>
                  <a:lnTo>
                    <a:pt x="55410" y="52933"/>
                  </a:lnTo>
                  <a:lnTo>
                    <a:pt x="48069" y="43434"/>
                  </a:lnTo>
                  <a:lnTo>
                    <a:pt x="54292" y="52933"/>
                  </a:lnTo>
                  <a:lnTo>
                    <a:pt x="54381" y="53073"/>
                  </a:lnTo>
                  <a:lnTo>
                    <a:pt x="56578" y="59182"/>
                  </a:lnTo>
                  <a:close/>
                </a:path>
                <a:path w="351789" h="373379">
                  <a:moveTo>
                    <a:pt x="58191" y="67868"/>
                  </a:moveTo>
                  <a:lnTo>
                    <a:pt x="58115" y="63500"/>
                  </a:lnTo>
                  <a:lnTo>
                    <a:pt x="56578" y="59182"/>
                  </a:lnTo>
                  <a:lnTo>
                    <a:pt x="58191" y="67868"/>
                  </a:lnTo>
                  <a:close/>
                </a:path>
                <a:path w="351789" h="373379">
                  <a:moveTo>
                    <a:pt x="59232" y="73520"/>
                  </a:moveTo>
                  <a:lnTo>
                    <a:pt x="58191" y="67868"/>
                  </a:lnTo>
                  <a:lnTo>
                    <a:pt x="58216" y="73520"/>
                  </a:lnTo>
                  <a:lnTo>
                    <a:pt x="55816" y="81089"/>
                  </a:lnTo>
                  <a:lnTo>
                    <a:pt x="59232" y="73520"/>
                  </a:lnTo>
                  <a:close/>
                </a:path>
                <a:path w="351789" h="373379">
                  <a:moveTo>
                    <a:pt x="60807" y="42075"/>
                  </a:moveTo>
                  <a:lnTo>
                    <a:pt x="58978" y="39166"/>
                  </a:lnTo>
                  <a:lnTo>
                    <a:pt x="56349" y="36055"/>
                  </a:lnTo>
                  <a:lnTo>
                    <a:pt x="60807" y="42075"/>
                  </a:lnTo>
                  <a:close/>
                </a:path>
                <a:path w="351789" h="373379">
                  <a:moveTo>
                    <a:pt x="66078" y="88087"/>
                  </a:moveTo>
                  <a:lnTo>
                    <a:pt x="61391" y="95821"/>
                  </a:lnTo>
                  <a:lnTo>
                    <a:pt x="51993" y="107759"/>
                  </a:lnTo>
                  <a:lnTo>
                    <a:pt x="40068" y="121513"/>
                  </a:lnTo>
                  <a:lnTo>
                    <a:pt x="34036" y="128409"/>
                  </a:lnTo>
                  <a:lnTo>
                    <a:pt x="27635" y="135801"/>
                  </a:lnTo>
                  <a:lnTo>
                    <a:pt x="20891" y="143789"/>
                  </a:lnTo>
                  <a:lnTo>
                    <a:pt x="13843" y="152412"/>
                  </a:lnTo>
                  <a:lnTo>
                    <a:pt x="9169" y="158242"/>
                  </a:lnTo>
                  <a:lnTo>
                    <a:pt x="4546" y="163753"/>
                  </a:lnTo>
                  <a:lnTo>
                    <a:pt x="0" y="168998"/>
                  </a:lnTo>
                  <a:lnTo>
                    <a:pt x="0" y="170510"/>
                  </a:lnTo>
                  <a:lnTo>
                    <a:pt x="4800" y="165011"/>
                  </a:lnTo>
                  <a:lnTo>
                    <a:pt x="9677" y="159207"/>
                  </a:lnTo>
                  <a:lnTo>
                    <a:pt x="14630" y="153035"/>
                  </a:lnTo>
                  <a:lnTo>
                    <a:pt x="21666" y="144424"/>
                  </a:lnTo>
                  <a:lnTo>
                    <a:pt x="28397" y="136448"/>
                  </a:lnTo>
                  <a:lnTo>
                    <a:pt x="34785" y="129057"/>
                  </a:lnTo>
                  <a:lnTo>
                    <a:pt x="40817" y="122174"/>
                  </a:lnTo>
                  <a:lnTo>
                    <a:pt x="62153" y="96431"/>
                  </a:lnTo>
                  <a:lnTo>
                    <a:pt x="66078" y="88087"/>
                  </a:lnTo>
                  <a:close/>
                </a:path>
                <a:path w="351789" h="373379">
                  <a:moveTo>
                    <a:pt x="67627" y="32473"/>
                  </a:moveTo>
                  <a:lnTo>
                    <a:pt x="41605" y="3810"/>
                  </a:lnTo>
                  <a:lnTo>
                    <a:pt x="35966" y="0"/>
                  </a:lnTo>
                  <a:lnTo>
                    <a:pt x="34074" y="0"/>
                  </a:lnTo>
                  <a:lnTo>
                    <a:pt x="39941" y="3810"/>
                  </a:lnTo>
                  <a:lnTo>
                    <a:pt x="45783" y="8382"/>
                  </a:lnTo>
                  <a:lnTo>
                    <a:pt x="51574" y="13703"/>
                  </a:lnTo>
                  <a:lnTo>
                    <a:pt x="57315" y="19773"/>
                  </a:lnTo>
                  <a:lnTo>
                    <a:pt x="67627" y="32473"/>
                  </a:lnTo>
                  <a:close/>
                </a:path>
                <a:path w="351789" h="373379">
                  <a:moveTo>
                    <a:pt x="68922" y="82016"/>
                  </a:moveTo>
                  <a:lnTo>
                    <a:pt x="66078" y="88087"/>
                  </a:lnTo>
                  <a:lnTo>
                    <a:pt x="67945" y="84988"/>
                  </a:lnTo>
                  <a:lnTo>
                    <a:pt x="68922" y="82016"/>
                  </a:lnTo>
                  <a:close/>
                </a:path>
                <a:path w="351789" h="373379">
                  <a:moveTo>
                    <a:pt x="69405" y="58508"/>
                  </a:moveTo>
                  <a:lnTo>
                    <a:pt x="68287" y="52235"/>
                  </a:lnTo>
                  <a:lnTo>
                    <a:pt x="60807" y="42075"/>
                  </a:lnTo>
                  <a:lnTo>
                    <a:pt x="67233" y="52235"/>
                  </a:lnTo>
                  <a:lnTo>
                    <a:pt x="69405" y="58508"/>
                  </a:lnTo>
                  <a:close/>
                </a:path>
                <a:path w="351789" h="373379">
                  <a:moveTo>
                    <a:pt x="71310" y="69151"/>
                  </a:moveTo>
                  <a:lnTo>
                    <a:pt x="71259" y="63830"/>
                  </a:lnTo>
                  <a:lnTo>
                    <a:pt x="69405" y="58508"/>
                  </a:lnTo>
                  <a:lnTo>
                    <a:pt x="71310" y="69151"/>
                  </a:lnTo>
                  <a:close/>
                </a:path>
                <a:path w="351789" h="373379">
                  <a:moveTo>
                    <a:pt x="72326" y="74790"/>
                  </a:moveTo>
                  <a:lnTo>
                    <a:pt x="71310" y="69151"/>
                  </a:lnTo>
                  <a:lnTo>
                    <a:pt x="71297" y="74790"/>
                  </a:lnTo>
                  <a:lnTo>
                    <a:pt x="68922" y="82016"/>
                  </a:lnTo>
                  <a:lnTo>
                    <a:pt x="72326" y="74790"/>
                  </a:lnTo>
                  <a:close/>
                </a:path>
                <a:path w="351789" h="373379">
                  <a:moveTo>
                    <a:pt x="73660" y="40906"/>
                  </a:moveTo>
                  <a:lnTo>
                    <a:pt x="71183" y="36855"/>
                  </a:lnTo>
                  <a:lnTo>
                    <a:pt x="67627" y="32473"/>
                  </a:lnTo>
                  <a:lnTo>
                    <a:pt x="73660" y="40906"/>
                  </a:lnTo>
                  <a:close/>
                </a:path>
                <a:path w="351789" h="373379">
                  <a:moveTo>
                    <a:pt x="78130" y="91198"/>
                  </a:moveTo>
                  <a:lnTo>
                    <a:pt x="73482" y="98577"/>
                  </a:lnTo>
                  <a:lnTo>
                    <a:pt x="63157" y="111137"/>
                  </a:lnTo>
                  <a:lnTo>
                    <a:pt x="50063" y="125552"/>
                  </a:lnTo>
                  <a:lnTo>
                    <a:pt x="42938" y="133324"/>
                  </a:lnTo>
                  <a:lnTo>
                    <a:pt x="35369" y="141693"/>
                  </a:lnTo>
                  <a:lnTo>
                    <a:pt x="27381" y="150774"/>
                  </a:lnTo>
                  <a:lnTo>
                    <a:pt x="19011" y="160655"/>
                  </a:lnTo>
                  <a:lnTo>
                    <a:pt x="14312" y="166268"/>
                  </a:lnTo>
                  <a:lnTo>
                    <a:pt x="9575" y="171792"/>
                  </a:lnTo>
                  <a:lnTo>
                    <a:pt x="4800" y="177241"/>
                  </a:lnTo>
                  <a:lnTo>
                    <a:pt x="0" y="182626"/>
                  </a:lnTo>
                  <a:lnTo>
                    <a:pt x="0" y="184124"/>
                  </a:lnTo>
                  <a:lnTo>
                    <a:pt x="5003" y="178536"/>
                  </a:lnTo>
                  <a:lnTo>
                    <a:pt x="9969" y="172872"/>
                  </a:lnTo>
                  <a:lnTo>
                    <a:pt x="14884" y="167132"/>
                  </a:lnTo>
                  <a:lnTo>
                    <a:pt x="19773" y="161302"/>
                  </a:lnTo>
                  <a:lnTo>
                    <a:pt x="28143" y="151422"/>
                  </a:lnTo>
                  <a:lnTo>
                    <a:pt x="36118" y="142341"/>
                  </a:lnTo>
                  <a:lnTo>
                    <a:pt x="43675" y="133985"/>
                  </a:lnTo>
                  <a:lnTo>
                    <a:pt x="50800" y="126225"/>
                  </a:lnTo>
                  <a:lnTo>
                    <a:pt x="74218" y="99225"/>
                  </a:lnTo>
                  <a:lnTo>
                    <a:pt x="78130" y="91198"/>
                  </a:lnTo>
                  <a:close/>
                </a:path>
                <a:path w="351789" h="373379">
                  <a:moveTo>
                    <a:pt x="78778" y="28676"/>
                  </a:moveTo>
                  <a:lnTo>
                    <a:pt x="69202" y="14897"/>
                  </a:lnTo>
                  <a:lnTo>
                    <a:pt x="64287" y="9182"/>
                  </a:lnTo>
                  <a:lnTo>
                    <a:pt x="59436" y="4330"/>
                  </a:lnTo>
                  <a:lnTo>
                    <a:pt x="54292" y="0"/>
                  </a:lnTo>
                  <a:lnTo>
                    <a:pt x="52717" y="0"/>
                  </a:lnTo>
                  <a:lnTo>
                    <a:pt x="58000" y="4330"/>
                  </a:lnTo>
                  <a:lnTo>
                    <a:pt x="63258" y="9512"/>
                  </a:lnTo>
                  <a:lnTo>
                    <a:pt x="68453" y="15544"/>
                  </a:lnTo>
                  <a:lnTo>
                    <a:pt x="78778" y="28676"/>
                  </a:lnTo>
                  <a:close/>
                </a:path>
                <a:path w="351789" h="373379">
                  <a:moveTo>
                    <a:pt x="82042" y="83159"/>
                  </a:moveTo>
                  <a:lnTo>
                    <a:pt x="78130" y="91198"/>
                  </a:lnTo>
                  <a:lnTo>
                    <a:pt x="80708" y="87109"/>
                  </a:lnTo>
                  <a:lnTo>
                    <a:pt x="82042" y="83159"/>
                  </a:lnTo>
                  <a:close/>
                </a:path>
                <a:path w="351789" h="373379">
                  <a:moveTo>
                    <a:pt x="82270" y="57861"/>
                  </a:moveTo>
                  <a:lnTo>
                    <a:pt x="81165" y="51447"/>
                  </a:lnTo>
                  <a:lnTo>
                    <a:pt x="73660" y="40906"/>
                  </a:lnTo>
                  <a:lnTo>
                    <a:pt x="80111" y="51447"/>
                  </a:lnTo>
                  <a:lnTo>
                    <a:pt x="82270" y="57861"/>
                  </a:lnTo>
                  <a:close/>
                </a:path>
                <a:path w="351789" h="373379">
                  <a:moveTo>
                    <a:pt x="84467" y="70523"/>
                  </a:moveTo>
                  <a:lnTo>
                    <a:pt x="84429" y="64249"/>
                  </a:lnTo>
                  <a:lnTo>
                    <a:pt x="82270" y="57861"/>
                  </a:lnTo>
                  <a:lnTo>
                    <a:pt x="84467" y="70523"/>
                  </a:lnTo>
                  <a:close/>
                </a:path>
                <a:path w="351789" h="373379">
                  <a:moveTo>
                    <a:pt x="85445" y="76174"/>
                  </a:moveTo>
                  <a:lnTo>
                    <a:pt x="84467" y="70523"/>
                  </a:lnTo>
                  <a:lnTo>
                    <a:pt x="84404" y="76174"/>
                  </a:lnTo>
                  <a:lnTo>
                    <a:pt x="82042" y="83159"/>
                  </a:lnTo>
                  <a:lnTo>
                    <a:pt x="85445" y="76174"/>
                  </a:lnTo>
                  <a:close/>
                </a:path>
                <a:path w="351789" h="373379">
                  <a:moveTo>
                    <a:pt x="86614" y="39916"/>
                  </a:moveTo>
                  <a:lnTo>
                    <a:pt x="83413" y="34556"/>
                  </a:lnTo>
                  <a:lnTo>
                    <a:pt x="78778" y="28676"/>
                  </a:lnTo>
                  <a:lnTo>
                    <a:pt x="86614" y="39916"/>
                  </a:lnTo>
                  <a:close/>
                </a:path>
                <a:path w="351789" h="373379">
                  <a:moveTo>
                    <a:pt x="90055" y="24968"/>
                  </a:moveTo>
                  <a:lnTo>
                    <a:pt x="80352" y="10693"/>
                  </a:lnTo>
                  <a:lnTo>
                    <a:pt x="77101" y="6819"/>
                  </a:lnTo>
                  <a:lnTo>
                    <a:pt x="73837" y="3251"/>
                  </a:lnTo>
                  <a:lnTo>
                    <a:pt x="70561" y="0"/>
                  </a:lnTo>
                  <a:lnTo>
                    <a:pt x="69138" y="0"/>
                  </a:lnTo>
                  <a:lnTo>
                    <a:pt x="72644" y="3429"/>
                  </a:lnTo>
                  <a:lnTo>
                    <a:pt x="76123" y="7200"/>
                  </a:lnTo>
                  <a:lnTo>
                    <a:pt x="79578" y="11328"/>
                  </a:lnTo>
                  <a:lnTo>
                    <a:pt x="90055" y="24968"/>
                  </a:lnTo>
                  <a:close/>
                </a:path>
                <a:path w="351789" h="373379">
                  <a:moveTo>
                    <a:pt x="90170" y="94386"/>
                  </a:moveTo>
                  <a:lnTo>
                    <a:pt x="85547" y="101485"/>
                  </a:lnTo>
                  <a:lnTo>
                    <a:pt x="74269" y="114693"/>
                  </a:lnTo>
                  <a:lnTo>
                    <a:pt x="59982" y="129819"/>
                  </a:lnTo>
                  <a:lnTo>
                    <a:pt x="51765" y="138417"/>
                  </a:lnTo>
                  <a:lnTo>
                    <a:pt x="43053" y="147701"/>
                  </a:lnTo>
                  <a:lnTo>
                    <a:pt x="33845" y="157822"/>
                  </a:lnTo>
                  <a:lnTo>
                    <a:pt x="24168" y="168922"/>
                  </a:lnTo>
                  <a:lnTo>
                    <a:pt x="18148" y="175907"/>
                  </a:lnTo>
                  <a:lnTo>
                    <a:pt x="12115" y="182778"/>
                  </a:lnTo>
                  <a:lnTo>
                    <a:pt x="6057" y="189547"/>
                  </a:lnTo>
                  <a:lnTo>
                    <a:pt x="0" y="196215"/>
                  </a:lnTo>
                  <a:lnTo>
                    <a:pt x="0" y="197675"/>
                  </a:lnTo>
                  <a:lnTo>
                    <a:pt x="6248" y="190817"/>
                  </a:lnTo>
                  <a:lnTo>
                    <a:pt x="12496" y="183845"/>
                  </a:lnTo>
                  <a:lnTo>
                    <a:pt x="18719" y="176758"/>
                  </a:lnTo>
                  <a:lnTo>
                    <a:pt x="24930" y="169557"/>
                  </a:lnTo>
                  <a:lnTo>
                    <a:pt x="34594" y="158483"/>
                  </a:lnTo>
                  <a:lnTo>
                    <a:pt x="43789" y="148374"/>
                  </a:lnTo>
                  <a:lnTo>
                    <a:pt x="52501" y="139090"/>
                  </a:lnTo>
                  <a:lnTo>
                    <a:pt x="60706" y="130505"/>
                  </a:lnTo>
                  <a:lnTo>
                    <a:pt x="86271" y="102146"/>
                  </a:lnTo>
                  <a:lnTo>
                    <a:pt x="90170" y="94386"/>
                  </a:lnTo>
                  <a:close/>
                </a:path>
                <a:path w="351789" h="373379">
                  <a:moveTo>
                    <a:pt x="95173" y="84416"/>
                  </a:moveTo>
                  <a:lnTo>
                    <a:pt x="90170" y="94386"/>
                  </a:lnTo>
                  <a:lnTo>
                    <a:pt x="93459" y="89331"/>
                  </a:lnTo>
                  <a:lnTo>
                    <a:pt x="95173" y="84416"/>
                  </a:lnTo>
                  <a:close/>
                </a:path>
                <a:path w="351789" h="373379">
                  <a:moveTo>
                    <a:pt x="95173" y="57175"/>
                  </a:moveTo>
                  <a:lnTo>
                    <a:pt x="94081" y="50685"/>
                  </a:lnTo>
                  <a:lnTo>
                    <a:pt x="86614" y="39916"/>
                  </a:lnTo>
                  <a:lnTo>
                    <a:pt x="93027" y="50685"/>
                  </a:lnTo>
                  <a:lnTo>
                    <a:pt x="95173" y="57175"/>
                  </a:lnTo>
                  <a:close/>
                </a:path>
                <a:path w="351789" h="373379">
                  <a:moveTo>
                    <a:pt x="97650" y="64706"/>
                  </a:moveTo>
                  <a:lnTo>
                    <a:pt x="95173" y="57175"/>
                  </a:lnTo>
                  <a:lnTo>
                    <a:pt x="97637" y="71958"/>
                  </a:lnTo>
                  <a:lnTo>
                    <a:pt x="97650" y="64706"/>
                  </a:lnTo>
                  <a:close/>
                </a:path>
                <a:path w="351789" h="373379">
                  <a:moveTo>
                    <a:pt x="98590" y="77622"/>
                  </a:moveTo>
                  <a:lnTo>
                    <a:pt x="97637" y="71958"/>
                  </a:lnTo>
                  <a:lnTo>
                    <a:pt x="97548" y="77622"/>
                  </a:lnTo>
                  <a:lnTo>
                    <a:pt x="95173" y="84416"/>
                  </a:lnTo>
                  <a:lnTo>
                    <a:pt x="98590" y="77622"/>
                  </a:lnTo>
                  <a:close/>
                </a:path>
                <a:path w="351789" h="373379">
                  <a:moveTo>
                    <a:pt x="99529" y="38900"/>
                  </a:moveTo>
                  <a:lnTo>
                    <a:pt x="95656" y="32258"/>
                  </a:lnTo>
                  <a:lnTo>
                    <a:pt x="90055" y="24968"/>
                  </a:lnTo>
                  <a:lnTo>
                    <a:pt x="99529" y="38900"/>
                  </a:lnTo>
                  <a:close/>
                </a:path>
                <a:path w="351789" h="373379">
                  <a:moveTo>
                    <a:pt x="102222" y="97612"/>
                  </a:moveTo>
                  <a:lnTo>
                    <a:pt x="97612" y="104495"/>
                  </a:lnTo>
                  <a:lnTo>
                    <a:pt x="85369" y="118389"/>
                  </a:lnTo>
                  <a:lnTo>
                    <a:pt x="69850" y="134251"/>
                  </a:lnTo>
                  <a:lnTo>
                    <a:pt x="60566" y="143637"/>
                  </a:lnTo>
                  <a:lnTo>
                    <a:pt x="50711" y="153797"/>
                  </a:lnTo>
                  <a:lnTo>
                    <a:pt x="40284" y="164922"/>
                  </a:lnTo>
                  <a:lnTo>
                    <a:pt x="29324" y="177177"/>
                  </a:lnTo>
                  <a:lnTo>
                    <a:pt x="21983" y="185508"/>
                  </a:lnTo>
                  <a:lnTo>
                    <a:pt x="14643" y="193700"/>
                  </a:lnTo>
                  <a:lnTo>
                    <a:pt x="7302" y="201739"/>
                  </a:lnTo>
                  <a:lnTo>
                    <a:pt x="0" y="209626"/>
                  </a:lnTo>
                  <a:lnTo>
                    <a:pt x="0" y="211086"/>
                  </a:lnTo>
                  <a:lnTo>
                    <a:pt x="7493" y="203009"/>
                  </a:lnTo>
                  <a:lnTo>
                    <a:pt x="15011" y="194767"/>
                  </a:lnTo>
                  <a:lnTo>
                    <a:pt x="22542" y="186372"/>
                  </a:lnTo>
                  <a:lnTo>
                    <a:pt x="30073" y="177812"/>
                  </a:lnTo>
                  <a:lnTo>
                    <a:pt x="41033" y="165582"/>
                  </a:lnTo>
                  <a:lnTo>
                    <a:pt x="51435" y="154482"/>
                  </a:lnTo>
                  <a:lnTo>
                    <a:pt x="61290" y="144335"/>
                  </a:lnTo>
                  <a:lnTo>
                    <a:pt x="70561" y="134962"/>
                  </a:lnTo>
                  <a:lnTo>
                    <a:pt x="98323" y="105168"/>
                  </a:lnTo>
                  <a:lnTo>
                    <a:pt x="102222" y="97612"/>
                  </a:lnTo>
                  <a:close/>
                </a:path>
                <a:path w="351789" h="373379">
                  <a:moveTo>
                    <a:pt x="108102" y="56565"/>
                  </a:moveTo>
                  <a:lnTo>
                    <a:pt x="107022" y="49936"/>
                  </a:lnTo>
                  <a:lnTo>
                    <a:pt x="99529" y="38900"/>
                  </a:lnTo>
                  <a:lnTo>
                    <a:pt x="105968" y="49936"/>
                  </a:lnTo>
                  <a:lnTo>
                    <a:pt x="108102" y="56565"/>
                  </a:lnTo>
                  <a:close/>
                </a:path>
                <a:path w="351789" h="373379">
                  <a:moveTo>
                    <a:pt x="108318" y="85775"/>
                  </a:moveTo>
                  <a:lnTo>
                    <a:pt x="102222" y="97612"/>
                  </a:lnTo>
                  <a:lnTo>
                    <a:pt x="106222" y="91630"/>
                  </a:lnTo>
                  <a:lnTo>
                    <a:pt x="108318" y="85775"/>
                  </a:lnTo>
                  <a:close/>
                </a:path>
                <a:path w="351789" h="373379">
                  <a:moveTo>
                    <a:pt x="110883" y="65189"/>
                  </a:moveTo>
                  <a:lnTo>
                    <a:pt x="108102" y="56565"/>
                  </a:lnTo>
                  <a:lnTo>
                    <a:pt x="110832" y="73456"/>
                  </a:lnTo>
                  <a:lnTo>
                    <a:pt x="110883" y="65189"/>
                  </a:lnTo>
                  <a:close/>
                </a:path>
                <a:path w="351789" h="373379">
                  <a:moveTo>
                    <a:pt x="111747" y="79121"/>
                  </a:moveTo>
                  <a:lnTo>
                    <a:pt x="110832" y="73456"/>
                  </a:lnTo>
                  <a:lnTo>
                    <a:pt x="110705" y="79121"/>
                  </a:lnTo>
                  <a:lnTo>
                    <a:pt x="108318" y="85775"/>
                  </a:lnTo>
                  <a:lnTo>
                    <a:pt x="111747" y="79121"/>
                  </a:lnTo>
                  <a:close/>
                </a:path>
                <a:path w="351789" h="373379">
                  <a:moveTo>
                    <a:pt x="150368" y="352145"/>
                  </a:moveTo>
                  <a:lnTo>
                    <a:pt x="148717" y="352577"/>
                  </a:lnTo>
                  <a:lnTo>
                    <a:pt x="149669" y="352577"/>
                  </a:lnTo>
                  <a:lnTo>
                    <a:pt x="150368" y="352145"/>
                  </a:lnTo>
                  <a:close/>
                </a:path>
                <a:path w="351789" h="373379">
                  <a:moveTo>
                    <a:pt x="162229" y="333184"/>
                  </a:moveTo>
                  <a:lnTo>
                    <a:pt x="161607" y="333184"/>
                  </a:lnTo>
                  <a:lnTo>
                    <a:pt x="157099" y="334073"/>
                  </a:lnTo>
                  <a:lnTo>
                    <a:pt x="155956" y="334073"/>
                  </a:lnTo>
                  <a:lnTo>
                    <a:pt x="157022" y="334746"/>
                  </a:lnTo>
                  <a:lnTo>
                    <a:pt x="162229" y="333184"/>
                  </a:lnTo>
                  <a:close/>
                </a:path>
                <a:path w="351789" h="373379">
                  <a:moveTo>
                    <a:pt x="164934" y="331685"/>
                  </a:moveTo>
                  <a:lnTo>
                    <a:pt x="162598" y="332981"/>
                  </a:lnTo>
                  <a:lnTo>
                    <a:pt x="162255" y="333184"/>
                  </a:lnTo>
                  <a:lnTo>
                    <a:pt x="163499" y="332803"/>
                  </a:lnTo>
                  <a:lnTo>
                    <a:pt x="163995" y="332486"/>
                  </a:lnTo>
                  <a:lnTo>
                    <a:pt x="164934" y="331685"/>
                  </a:lnTo>
                  <a:close/>
                </a:path>
                <a:path w="351789" h="373379">
                  <a:moveTo>
                    <a:pt x="174955" y="313740"/>
                  </a:moveTo>
                  <a:lnTo>
                    <a:pt x="174523" y="313740"/>
                  </a:lnTo>
                  <a:lnTo>
                    <a:pt x="170256" y="314566"/>
                  </a:lnTo>
                  <a:lnTo>
                    <a:pt x="169024" y="314566"/>
                  </a:lnTo>
                  <a:lnTo>
                    <a:pt x="169659" y="314985"/>
                  </a:lnTo>
                  <a:lnTo>
                    <a:pt x="174955" y="313740"/>
                  </a:lnTo>
                  <a:close/>
                </a:path>
                <a:path w="351789" h="373379">
                  <a:moveTo>
                    <a:pt x="176085" y="313207"/>
                  </a:moveTo>
                  <a:lnTo>
                    <a:pt x="175107" y="313740"/>
                  </a:lnTo>
                  <a:lnTo>
                    <a:pt x="175412" y="313740"/>
                  </a:lnTo>
                  <a:lnTo>
                    <a:pt x="176085" y="313207"/>
                  </a:lnTo>
                  <a:close/>
                </a:path>
                <a:path w="351789" h="373379">
                  <a:moveTo>
                    <a:pt x="184696" y="294843"/>
                  </a:moveTo>
                  <a:lnTo>
                    <a:pt x="182333" y="295198"/>
                  </a:lnTo>
                  <a:lnTo>
                    <a:pt x="183045" y="295198"/>
                  </a:lnTo>
                  <a:lnTo>
                    <a:pt x="184696" y="294843"/>
                  </a:lnTo>
                  <a:close/>
                </a:path>
                <a:path w="351789" h="373379">
                  <a:moveTo>
                    <a:pt x="187972" y="294144"/>
                  </a:moveTo>
                  <a:lnTo>
                    <a:pt x="184696" y="294843"/>
                  </a:lnTo>
                  <a:lnTo>
                    <a:pt x="187058" y="294487"/>
                  </a:lnTo>
                  <a:lnTo>
                    <a:pt x="187439" y="294487"/>
                  </a:lnTo>
                  <a:lnTo>
                    <a:pt x="187972" y="294144"/>
                  </a:lnTo>
                  <a:close/>
                </a:path>
                <a:path w="351789" h="373379">
                  <a:moveTo>
                    <a:pt x="199936" y="275043"/>
                  </a:moveTo>
                  <a:lnTo>
                    <a:pt x="199047" y="275247"/>
                  </a:lnTo>
                  <a:lnTo>
                    <a:pt x="199542" y="275247"/>
                  </a:lnTo>
                  <a:lnTo>
                    <a:pt x="199936" y="275043"/>
                  </a:lnTo>
                  <a:close/>
                </a:path>
                <a:path w="351789" h="373379">
                  <a:moveTo>
                    <a:pt x="216662" y="283768"/>
                  </a:moveTo>
                  <a:lnTo>
                    <a:pt x="215823" y="283946"/>
                  </a:lnTo>
                  <a:lnTo>
                    <a:pt x="207264" y="287820"/>
                  </a:lnTo>
                  <a:lnTo>
                    <a:pt x="206883" y="288124"/>
                  </a:lnTo>
                  <a:lnTo>
                    <a:pt x="216662" y="283768"/>
                  </a:lnTo>
                  <a:close/>
                </a:path>
                <a:path w="351789" h="373379">
                  <a:moveTo>
                    <a:pt x="230784" y="241338"/>
                  </a:moveTo>
                  <a:lnTo>
                    <a:pt x="226923" y="241338"/>
                  </a:lnTo>
                  <a:lnTo>
                    <a:pt x="228053" y="242290"/>
                  </a:lnTo>
                  <a:lnTo>
                    <a:pt x="230784" y="241338"/>
                  </a:lnTo>
                  <a:close/>
                </a:path>
                <a:path w="351789" h="373379">
                  <a:moveTo>
                    <a:pt x="233984" y="240398"/>
                  </a:moveTo>
                  <a:lnTo>
                    <a:pt x="233730" y="240398"/>
                  </a:lnTo>
                  <a:lnTo>
                    <a:pt x="230784" y="241338"/>
                  </a:lnTo>
                  <a:lnTo>
                    <a:pt x="232384" y="241338"/>
                  </a:lnTo>
                  <a:lnTo>
                    <a:pt x="233984" y="240398"/>
                  </a:lnTo>
                  <a:close/>
                </a:path>
                <a:path w="351789" h="373379">
                  <a:moveTo>
                    <a:pt x="291934" y="202171"/>
                  </a:moveTo>
                  <a:lnTo>
                    <a:pt x="290944" y="195465"/>
                  </a:lnTo>
                  <a:lnTo>
                    <a:pt x="290944" y="202171"/>
                  </a:lnTo>
                  <a:lnTo>
                    <a:pt x="290741" y="206565"/>
                  </a:lnTo>
                  <a:lnTo>
                    <a:pt x="290715" y="207149"/>
                  </a:lnTo>
                  <a:lnTo>
                    <a:pt x="290588" y="209372"/>
                  </a:lnTo>
                  <a:lnTo>
                    <a:pt x="290195" y="211721"/>
                  </a:lnTo>
                  <a:lnTo>
                    <a:pt x="290169" y="211937"/>
                  </a:lnTo>
                  <a:lnTo>
                    <a:pt x="286473" y="214884"/>
                  </a:lnTo>
                  <a:lnTo>
                    <a:pt x="281432" y="216535"/>
                  </a:lnTo>
                  <a:lnTo>
                    <a:pt x="275780" y="217728"/>
                  </a:lnTo>
                  <a:lnTo>
                    <a:pt x="269938" y="217728"/>
                  </a:lnTo>
                  <a:lnTo>
                    <a:pt x="245643" y="184150"/>
                  </a:lnTo>
                  <a:lnTo>
                    <a:pt x="245262" y="175336"/>
                  </a:lnTo>
                  <a:lnTo>
                    <a:pt x="246278" y="167551"/>
                  </a:lnTo>
                  <a:lnTo>
                    <a:pt x="248615" y="160934"/>
                  </a:lnTo>
                  <a:lnTo>
                    <a:pt x="252209" y="155714"/>
                  </a:lnTo>
                  <a:lnTo>
                    <a:pt x="253758" y="154089"/>
                  </a:lnTo>
                  <a:lnTo>
                    <a:pt x="253593" y="154089"/>
                  </a:lnTo>
                  <a:lnTo>
                    <a:pt x="255714" y="153403"/>
                  </a:lnTo>
                  <a:lnTo>
                    <a:pt x="259549" y="153403"/>
                  </a:lnTo>
                  <a:lnTo>
                    <a:pt x="287172" y="186016"/>
                  </a:lnTo>
                  <a:lnTo>
                    <a:pt x="290944" y="202171"/>
                  </a:lnTo>
                  <a:lnTo>
                    <a:pt x="290944" y="195465"/>
                  </a:lnTo>
                  <a:lnTo>
                    <a:pt x="290779" y="194348"/>
                  </a:lnTo>
                  <a:lnTo>
                    <a:pt x="290753" y="194183"/>
                  </a:lnTo>
                  <a:lnTo>
                    <a:pt x="288213" y="186016"/>
                  </a:lnTo>
                  <a:lnTo>
                    <a:pt x="288112" y="185686"/>
                  </a:lnTo>
                  <a:lnTo>
                    <a:pt x="263690" y="154089"/>
                  </a:lnTo>
                  <a:lnTo>
                    <a:pt x="258648" y="151549"/>
                  </a:lnTo>
                  <a:lnTo>
                    <a:pt x="254469" y="151904"/>
                  </a:lnTo>
                  <a:lnTo>
                    <a:pt x="251485" y="155028"/>
                  </a:lnTo>
                  <a:lnTo>
                    <a:pt x="247751" y="160413"/>
                  </a:lnTo>
                  <a:lnTo>
                    <a:pt x="245325" y="167233"/>
                  </a:lnTo>
                  <a:lnTo>
                    <a:pt x="244271" y="175336"/>
                  </a:lnTo>
                  <a:lnTo>
                    <a:pt x="244640" y="184150"/>
                  </a:lnTo>
                  <a:lnTo>
                    <a:pt x="246189" y="192341"/>
                  </a:lnTo>
                  <a:lnTo>
                    <a:pt x="246240" y="192620"/>
                  </a:lnTo>
                  <a:lnTo>
                    <a:pt x="267538" y="218846"/>
                  </a:lnTo>
                  <a:lnTo>
                    <a:pt x="276212" y="218846"/>
                  </a:lnTo>
                  <a:lnTo>
                    <a:pt x="291604" y="209372"/>
                  </a:lnTo>
                  <a:lnTo>
                    <a:pt x="291934" y="202171"/>
                  </a:lnTo>
                  <a:close/>
                </a:path>
                <a:path w="351789" h="373379">
                  <a:moveTo>
                    <a:pt x="295948" y="219913"/>
                  </a:moveTo>
                  <a:lnTo>
                    <a:pt x="295846" y="217754"/>
                  </a:lnTo>
                  <a:lnTo>
                    <a:pt x="295732" y="214833"/>
                  </a:lnTo>
                  <a:lnTo>
                    <a:pt x="295694" y="196088"/>
                  </a:lnTo>
                  <a:lnTo>
                    <a:pt x="294957" y="186842"/>
                  </a:lnTo>
                  <a:lnTo>
                    <a:pt x="294843" y="185407"/>
                  </a:lnTo>
                  <a:lnTo>
                    <a:pt x="294817" y="219913"/>
                  </a:lnTo>
                  <a:lnTo>
                    <a:pt x="294271" y="221170"/>
                  </a:lnTo>
                  <a:lnTo>
                    <a:pt x="289598" y="225082"/>
                  </a:lnTo>
                  <a:lnTo>
                    <a:pt x="288988" y="225082"/>
                  </a:lnTo>
                  <a:lnTo>
                    <a:pt x="283235" y="225983"/>
                  </a:lnTo>
                  <a:lnTo>
                    <a:pt x="264350" y="224764"/>
                  </a:lnTo>
                  <a:lnTo>
                    <a:pt x="254762" y="222859"/>
                  </a:lnTo>
                  <a:lnTo>
                    <a:pt x="250075" y="221818"/>
                  </a:lnTo>
                  <a:lnTo>
                    <a:pt x="249529" y="221818"/>
                  </a:lnTo>
                  <a:lnTo>
                    <a:pt x="244475" y="224409"/>
                  </a:lnTo>
                  <a:lnTo>
                    <a:pt x="240995" y="223862"/>
                  </a:lnTo>
                  <a:lnTo>
                    <a:pt x="240398" y="223862"/>
                  </a:lnTo>
                  <a:lnTo>
                    <a:pt x="237172" y="219913"/>
                  </a:lnTo>
                  <a:lnTo>
                    <a:pt x="237007" y="219659"/>
                  </a:lnTo>
                  <a:lnTo>
                    <a:pt x="234099" y="214363"/>
                  </a:lnTo>
                  <a:lnTo>
                    <a:pt x="232143" y="207073"/>
                  </a:lnTo>
                  <a:lnTo>
                    <a:pt x="232041" y="206730"/>
                  </a:lnTo>
                  <a:lnTo>
                    <a:pt x="231063" y="197599"/>
                  </a:lnTo>
                  <a:lnTo>
                    <a:pt x="231190" y="186842"/>
                  </a:lnTo>
                  <a:lnTo>
                    <a:pt x="232448" y="176237"/>
                  </a:lnTo>
                  <a:lnTo>
                    <a:pt x="251206" y="145021"/>
                  </a:lnTo>
                  <a:lnTo>
                    <a:pt x="257924" y="145427"/>
                  </a:lnTo>
                  <a:lnTo>
                    <a:pt x="291503" y="175336"/>
                  </a:lnTo>
                  <a:lnTo>
                    <a:pt x="294690" y="196088"/>
                  </a:lnTo>
                  <a:lnTo>
                    <a:pt x="294690" y="197396"/>
                  </a:lnTo>
                  <a:lnTo>
                    <a:pt x="294817" y="219913"/>
                  </a:lnTo>
                  <a:lnTo>
                    <a:pt x="294817" y="185305"/>
                  </a:lnTo>
                  <a:lnTo>
                    <a:pt x="292519" y="175336"/>
                  </a:lnTo>
                  <a:lnTo>
                    <a:pt x="292442" y="174980"/>
                  </a:lnTo>
                  <a:lnTo>
                    <a:pt x="266217" y="146240"/>
                  </a:lnTo>
                  <a:lnTo>
                    <a:pt x="250926" y="143992"/>
                  </a:lnTo>
                  <a:lnTo>
                    <a:pt x="244754" y="146621"/>
                  </a:lnTo>
                  <a:lnTo>
                    <a:pt x="230187" y="186842"/>
                  </a:lnTo>
                  <a:lnTo>
                    <a:pt x="230047" y="197599"/>
                  </a:lnTo>
                  <a:lnTo>
                    <a:pt x="231025" y="206730"/>
                  </a:lnTo>
                  <a:lnTo>
                    <a:pt x="231063" y="207073"/>
                  </a:lnTo>
                  <a:lnTo>
                    <a:pt x="232981" y="214096"/>
                  </a:lnTo>
                  <a:lnTo>
                    <a:pt x="233057" y="214363"/>
                  </a:lnTo>
                  <a:lnTo>
                    <a:pt x="233184" y="214833"/>
                  </a:lnTo>
                  <a:lnTo>
                    <a:pt x="236347" y="220472"/>
                  </a:lnTo>
                  <a:lnTo>
                    <a:pt x="239839" y="224764"/>
                  </a:lnTo>
                  <a:lnTo>
                    <a:pt x="240220" y="224764"/>
                  </a:lnTo>
                  <a:lnTo>
                    <a:pt x="244449" y="225488"/>
                  </a:lnTo>
                  <a:lnTo>
                    <a:pt x="246583" y="224409"/>
                  </a:lnTo>
                  <a:lnTo>
                    <a:pt x="249669" y="222859"/>
                  </a:lnTo>
                  <a:lnTo>
                    <a:pt x="250190" y="222859"/>
                  </a:lnTo>
                  <a:lnTo>
                    <a:pt x="255054" y="223862"/>
                  </a:lnTo>
                  <a:lnTo>
                    <a:pt x="262216" y="225082"/>
                  </a:lnTo>
                  <a:lnTo>
                    <a:pt x="270383" y="226098"/>
                  </a:lnTo>
                  <a:lnTo>
                    <a:pt x="278688" y="226504"/>
                  </a:lnTo>
                  <a:lnTo>
                    <a:pt x="284937" y="226504"/>
                  </a:lnTo>
                  <a:lnTo>
                    <a:pt x="287616" y="226098"/>
                  </a:lnTo>
                  <a:lnTo>
                    <a:pt x="290499" y="225640"/>
                  </a:lnTo>
                  <a:lnTo>
                    <a:pt x="295046" y="221818"/>
                  </a:lnTo>
                  <a:lnTo>
                    <a:pt x="295389" y="221170"/>
                  </a:lnTo>
                  <a:lnTo>
                    <a:pt x="295948" y="219913"/>
                  </a:lnTo>
                  <a:close/>
                </a:path>
                <a:path w="351789" h="373379">
                  <a:moveTo>
                    <a:pt x="300850" y="190055"/>
                  </a:moveTo>
                  <a:lnTo>
                    <a:pt x="300621" y="181838"/>
                  </a:lnTo>
                  <a:lnTo>
                    <a:pt x="300532" y="178460"/>
                  </a:lnTo>
                  <a:lnTo>
                    <a:pt x="298348" y="167373"/>
                  </a:lnTo>
                  <a:lnTo>
                    <a:pt x="268820" y="136652"/>
                  </a:lnTo>
                  <a:lnTo>
                    <a:pt x="258800" y="134962"/>
                  </a:lnTo>
                  <a:lnTo>
                    <a:pt x="250253" y="135661"/>
                  </a:lnTo>
                  <a:lnTo>
                    <a:pt x="221195" y="168160"/>
                  </a:lnTo>
                  <a:lnTo>
                    <a:pt x="215493" y="211213"/>
                  </a:lnTo>
                  <a:lnTo>
                    <a:pt x="215480" y="211480"/>
                  </a:lnTo>
                  <a:lnTo>
                    <a:pt x="226377" y="241338"/>
                  </a:lnTo>
                  <a:lnTo>
                    <a:pt x="226923" y="241338"/>
                  </a:lnTo>
                  <a:lnTo>
                    <a:pt x="223647" y="238556"/>
                  </a:lnTo>
                  <a:lnTo>
                    <a:pt x="219900" y="232879"/>
                  </a:lnTo>
                  <a:lnTo>
                    <a:pt x="219773" y="232486"/>
                  </a:lnTo>
                  <a:lnTo>
                    <a:pt x="217551" y="223964"/>
                  </a:lnTo>
                  <a:lnTo>
                    <a:pt x="217436" y="223494"/>
                  </a:lnTo>
                  <a:lnTo>
                    <a:pt x="216509" y="211480"/>
                  </a:lnTo>
                  <a:lnTo>
                    <a:pt x="216484" y="211213"/>
                  </a:lnTo>
                  <a:lnTo>
                    <a:pt x="222123" y="168516"/>
                  </a:lnTo>
                  <a:lnTo>
                    <a:pt x="249453" y="136817"/>
                  </a:lnTo>
                  <a:lnTo>
                    <a:pt x="257162" y="135953"/>
                  </a:lnTo>
                  <a:lnTo>
                    <a:pt x="258762" y="135953"/>
                  </a:lnTo>
                  <a:lnTo>
                    <a:pt x="292265" y="156400"/>
                  </a:lnTo>
                  <a:lnTo>
                    <a:pt x="299859" y="190055"/>
                  </a:lnTo>
                  <a:lnTo>
                    <a:pt x="299212" y="201510"/>
                  </a:lnTo>
                  <a:lnTo>
                    <a:pt x="298056" y="218084"/>
                  </a:lnTo>
                  <a:lnTo>
                    <a:pt x="299415" y="228676"/>
                  </a:lnTo>
                  <a:lnTo>
                    <a:pt x="298932" y="230492"/>
                  </a:lnTo>
                  <a:lnTo>
                    <a:pt x="297649" y="231787"/>
                  </a:lnTo>
                  <a:lnTo>
                    <a:pt x="293433" y="233819"/>
                  </a:lnTo>
                  <a:lnTo>
                    <a:pt x="287172" y="234302"/>
                  </a:lnTo>
                  <a:lnTo>
                    <a:pt x="280149" y="233819"/>
                  </a:lnTo>
                  <a:lnTo>
                    <a:pt x="279831" y="233819"/>
                  </a:lnTo>
                  <a:lnTo>
                    <a:pt x="263842" y="231787"/>
                  </a:lnTo>
                  <a:lnTo>
                    <a:pt x="264172" y="231787"/>
                  </a:lnTo>
                  <a:lnTo>
                    <a:pt x="255447" y="231013"/>
                  </a:lnTo>
                  <a:lnTo>
                    <a:pt x="248272" y="231013"/>
                  </a:lnTo>
                  <a:lnTo>
                    <a:pt x="241439" y="232092"/>
                  </a:lnTo>
                  <a:lnTo>
                    <a:pt x="242112" y="232092"/>
                  </a:lnTo>
                  <a:lnTo>
                    <a:pt x="233984" y="240398"/>
                  </a:lnTo>
                  <a:lnTo>
                    <a:pt x="237121" y="238556"/>
                  </a:lnTo>
                  <a:lnTo>
                    <a:pt x="242735" y="232879"/>
                  </a:lnTo>
                  <a:lnTo>
                    <a:pt x="247878" y="232092"/>
                  </a:lnTo>
                  <a:lnTo>
                    <a:pt x="256476" y="232092"/>
                  </a:lnTo>
                  <a:lnTo>
                    <a:pt x="265226" y="232879"/>
                  </a:lnTo>
                  <a:lnTo>
                    <a:pt x="264604" y="232879"/>
                  </a:lnTo>
                  <a:lnTo>
                    <a:pt x="279514" y="234772"/>
                  </a:lnTo>
                  <a:lnTo>
                    <a:pt x="287426" y="235292"/>
                  </a:lnTo>
                  <a:lnTo>
                    <a:pt x="293281" y="234772"/>
                  </a:lnTo>
                  <a:lnTo>
                    <a:pt x="293789" y="234772"/>
                  </a:lnTo>
                  <a:lnTo>
                    <a:pt x="294703" y="234302"/>
                  </a:lnTo>
                  <a:lnTo>
                    <a:pt x="298348" y="232486"/>
                  </a:lnTo>
                  <a:lnTo>
                    <a:pt x="299834" y="231013"/>
                  </a:lnTo>
                  <a:lnTo>
                    <a:pt x="300443" y="228841"/>
                  </a:lnTo>
                  <a:lnTo>
                    <a:pt x="299059" y="218084"/>
                  </a:lnTo>
                  <a:lnTo>
                    <a:pt x="300215" y="201510"/>
                  </a:lnTo>
                  <a:lnTo>
                    <a:pt x="300850" y="190055"/>
                  </a:lnTo>
                  <a:close/>
                </a:path>
                <a:path w="351789" h="373379">
                  <a:moveTo>
                    <a:pt x="306755" y="173291"/>
                  </a:moveTo>
                  <a:lnTo>
                    <a:pt x="304533" y="160185"/>
                  </a:lnTo>
                  <a:lnTo>
                    <a:pt x="304495" y="159956"/>
                  </a:lnTo>
                  <a:lnTo>
                    <a:pt x="298513" y="146888"/>
                  </a:lnTo>
                  <a:lnTo>
                    <a:pt x="293941" y="139725"/>
                  </a:lnTo>
                  <a:lnTo>
                    <a:pt x="288074" y="134150"/>
                  </a:lnTo>
                  <a:lnTo>
                    <a:pt x="274650" y="126847"/>
                  </a:lnTo>
                  <a:lnTo>
                    <a:pt x="271538" y="126034"/>
                  </a:lnTo>
                  <a:lnTo>
                    <a:pt x="267525" y="126034"/>
                  </a:lnTo>
                  <a:lnTo>
                    <a:pt x="274320" y="127800"/>
                  </a:lnTo>
                  <a:lnTo>
                    <a:pt x="287439" y="134950"/>
                  </a:lnTo>
                  <a:lnTo>
                    <a:pt x="305790" y="173151"/>
                  </a:lnTo>
                  <a:lnTo>
                    <a:pt x="305600" y="185267"/>
                  </a:lnTo>
                  <a:lnTo>
                    <a:pt x="305549" y="186728"/>
                  </a:lnTo>
                  <a:lnTo>
                    <a:pt x="304114" y="200088"/>
                  </a:lnTo>
                  <a:lnTo>
                    <a:pt x="303123" y="208661"/>
                  </a:lnTo>
                  <a:lnTo>
                    <a:pt x="302450" y="217297"/>
                  </a:lnTo>
                  <a:lnTo>
                    <a:pt x="302488" y="226809"/>
                  </a:lnTo>
                  <a:lnTo>
                    <a:pt x="303225" y="233667"/>
                  </a:lnTo>
                  <a:lnTo>
                    <a:pt x="303339" y="234696"/>
                  </a:lnTo>
                  <a:lnTo>
                    <a:pt x="303733" y="236931"/>
                  </a:lnTo>
                  <a:lnTo>
                    <a:pt x="303796" y="238163"/>
                  </a:lnTo>
                  <a:lnTo>
                    <a:pt x="303466" y="239877"/>
                  </a:lnTo>
                  <a:lnTo>
                    <a:pt x="302082" y="241223"/>
                  </a:lnTo>
                  <a:lnTo>
                    <a:pt x="298005" y="243039"/>
                  </a:lnTo>
                  <a:lnTo>
                    <a:pt x="292608" y="243039"/>
                  </a:lnTo>
                  <a:lnTo>
                    <a:pt x="285369" y="242023"/>
                  </a:lnTo>
                  <a:lnTo>
                    <a:pt x="265341" y="238163"/>
                  </a:lnTo>
                  <a:lnTo>
                    <a:pt x="253707" y="236931"/>
                  </a:lnTo>
                  <a:lnTo>
                    <a:pt x="242849" y="237934"/>
                  </a:lnTo>
                  <a:lnTo>
                    <a:pt x="243154" y="237934"/>
                  </a:lnTo>
                  <a:lnTo>
                    <a:pt x="234835" y="242252"/>
                  </a:lnTo>
                  <a:lnTo>
                    <a:pt x="225323" y="249961"/>
                  </a:lnTo>
                  <a:lnTo>
                    <a:pt x="217195" y="254330"/>
                  </a:lnTo>
                  <a:lnTo>
                    <a:pt x="210477" y="255371"/>
                  </a:lnTo>
                  <a:lnTo>
                    <a:pt x="205193" y="253060"/>
                  </a:lnTo>
                  <a:lnTo>
                    <a:pt x="201447" y="249783"/>
                  </a:lnTo>
                  <a:lnTo>
                    <a:pt x="199478" y="244030"/>
                  </a:lnTo>
                  <a:lnTo>
                    <a:pt x="199415" y="243840"/>
                  </a:lnTo>
                  <a:lnTo>
                    <a:pt x="199339" y="243586"/>
                  </a:lnTo>
                  <a:lnTo>
                    <a:pt x="199224" y="243243"/>
                  </a:lnTo>
                  <a:lnTo>
                    <a:pt x="198640" y="234696"/>
                  </a:lnTo>
                  <a:lnTo>
                    <a:pt x="198577" y="233667"/>
                  </a:lnTo>
                  <a:lnTo>
                    <a:pt x="198386" y="226809"/>
                  </a:lnTo>
                  <a:lnTo>
                    <a:pt x="198691" y="219265"/>
                  </a:lnTo>
                  <a:lnTo>
                    <a:pt x="208864" y="169633"/>
                  </a:lnTo>
                  <a:lnTo>
                    <a:pt x="236664" y="131152"/>
                  </a:lnTo>
                  <a:lnTo>
                    <a:pt x="258876" y="125768"/>
                  </a:lnTo>
                  <a:lnTo>
                    <a:pt x="271437" y="126009"/>
                  </a:lnTo>
                  <a:lnTo>
                    <a:pt x="270522" y="125768"/>
                  </a:lnTo>
                  <a:lnTo>
                    <a:pt x="267322" y="124929"/>
                  </a:lnTo>
                  <a:lnTo>
                    <a:pt x="259842" y="124777"/>
                  </a:lnTo>
                  <a:lnTo>
                    <a:pt x="247840" y="126034"/>
                  </a:lnTo>
                  <a:lnTo>
                    <a:pt x="213258" y="155524"/>
                  </a:lnTo>
                  <a:lnTo>
                    <a:pt x="199745" y="202285"/>
                  </a:lnTo>
                  <a:lnTo>
                    <a:pt x="197434" y="226021"/>
                  </a:lnTo>
                  <a:lnTo>
                    <a:pt x="197396" y="226809"/>
                  </a:lnTo>
                  <a:lnTo>
                    <a:pt x="197586" y="233667"/>
                  </a:lnTo>
                  <a:lnTo>
                    <a:pt x="197802" y="236931"/>
                  </a:lnTo>
                  <a:lnTo>
                    <a:pt x="197878" y="238163"/>
                  </a:lnTo>
                  <a:lnTo>
                    <a:pt x="197993" y="239877"/>
                  </a:lnTo>
                  <a:lnTo>
                    <a:pt x="198081" y="241223"/>
                  </a:lnTo>
                  <a:lnTo>
                    <a:pt x="198208" y="243039"/>
                  </a:lnTo>
                  <a:lnTo>
                    <a:pt x="208889" y="256413"/>
                  </a:lnTo>
                  <a:lnTo>
                    <a:pt x="211607" y="256413"/>
                  </a:lnTo>
                  <a:lnTo>
                    <a:pt x="235458" y="243039"/>
                  </a:lnTo>
                  <a:lnTo>
                    <a:pt x="243624" y="238836"/>
                  </a:lnTo>
                  <a:lnTo>
                    <a:pt x="253885" y="237934"/>
                  </a:lnTo>
                  <a:lnTo>
                    <a:pt x="265328" y="239179"/>
                  </a:lnTo>
                  <a:lnTo>
                    <a:pt x="285369" y="243039"/>
                  </a:lnTo>
                  <a:lnTo>
                    <a:pt x="292747" y="244030"/>
                  </a:lnTo>
                  <a:lnTo>
                    <a:pt x="304888" y="237731"/>
                  </a:lnTo>
                  <a:lnTo>
                    <a:pt x="304355" y="234696"/>
                  </a:lnTo>
                  <a:lnTo>
                    <a:pt x="303491" y="226809"/>
                  </a:lnTo>
                  <a:lnTo>
                    <a:pt x="303441" y="217297"/>
                  </a:lnTo>
                  <a:lnTo>
                    <a:pt x="304126" y="208661"/>
                  </a:lnTo>
                  <a:lnTo>
                    <a:pt x="305130" y="200088"/>
                  </a:lnTo>
                  <a:lnTo>
                    <a:pt x="306552" y="186728"/>
                  </a:lnTo>
                  <a:lnTo>
                    <a:pt x="306755" y="173291"/>
                  </a:lnTo>
                  <a:close/>
                </a:path>
                <a:path w="351789" h="373379">
                  <a:moveTo>
                    <a:pt x="313131" y="168376"/>
                  </a:moveTo>
                  <a:lnTo>
                    <a:pt x="295617" y="127876"/>
                  </a:lnTo>
                  <a:lnTo>
                    <a:pt x="260858" y="114249"/>
                  </a:lnTo>
                  <a:lnTo>
                    <a:pt x="260337" y="114249"/>
                  </a:lnTo>
                  <a:lnTo>
                    <a:pt x="218059" y="130568"/>
                  </a:lnTo>
                  <a:lnTo>
                    <a:pt x="195503" y="171005"/>
                  </a:lnTo>
                  <a:lnTo>
                    <a:pt x="185902" y="211937"/>
                  </a:lnTo>
                  <a:lnTo>
                    <a:pt x="183019" y="242023"/>
                  </a:lnTo>
                  <a:lnTo>
                    <a:pt x="183045" y="243154"/>
                  </a:lnTo>
                  <a:lnTo>
                    <a:pt x="183172" y="249364"/>
                  </a:lnTo>
                  <a:lnTo>
                    <a:pt x="194932" y="275653"/>
                  </a:lnTo>
                  <a:lnTo>
                    <a:pt x="197231" y="275653"/>
                  </a:lnTo>
                  <a:lnTo>
                    <a:pt x="198399" y="275386"/>
                  </a:lnTo>
                  <a:lnTo>
                    <a:pt x="199047" y="275247"/>
                  </a:lnTo>
                  <a:lnTo>
                    <a:pt x="195084" y="275386"/>
                  </a:lnTo>
                  <a:lnTo>
                    <a:pt x="191706" y="272808"/>
                  </a:lnTo>
                  <a:lnTo>
                    <a:pt x="186791" y="265176"/>
                  </a:lnTo>
                  <a:lnTo>
                    <a:pt x="184518" y="253123"/>
                  </a:lnTo>
                  <a:lnTo>
                    <a:pt x="184391" y="252476"/>
                  </a:lnTo>
                  <a:lnTo>
                    <a:pt x="186880" y="212090"/>
                  </a:lnTo>
                  <a:lnTo>
                    <a:pt x="196430" y="171361"/>
                  </a:lnTo>
                  <a:lnTo>
                    <a:pt x="218732" y="131292"/>
                  </a:lnTo>
                  <a:lnTo>
                    <a:pt x="260337" y="115239"/>
                  </a:lnTo>
                  <a:lnTo>
                    <a:pt x="260845" y="115239"/>
                  </a:lnTo>
                  <a:lnTo>
                    <a:pt x="303072" y="138455"/>
                  </a:lnTo>
                  <a:lnTo>
                    <a:pt x="312153" y="168376"/>
                  </a:lnTo>
                  <a:lnTo>
                    <a:pt x="311442" y="183616"/>
                  </a:lnTo>
                  <a:lnTo>
                    <a:pt x="309194" y="199313"/>
                  </a:lnTo>
                  <a:lnTo>
                    <a:pt x="307530" y="210248"/>
                  </a:lnTo>
                  <a:lnTo>
                    <a:pt x="306387" y="221132"/>
                  </a:lnTo>
                  <a:lnTo>
                    <a:pt x="306311" y="232765"/>
                  </a:lnTo>
                  <a:lnTo>
                    <a:pt x="307454" y="242023"/>
                  </a:lnTo>
                  <a:lnTo>
                    <a:pt x="307568" y="242951"/>
                  </a:lnTo>
                  <a:lnTo>
                    <a:pt x="307594" y="243154"/>
                  </a:lnTo>
                  <a:lnTo>
                    <a:pt x="308330" y="246799"/>
                  </a:lnTo>
                  <a:lnTo>
                    <a:pt x="308343" y="247180"/>
                  </a:lnTo>
                  <a:lnTo>
                    <a:pt x="308013" y="249364"/>
                  </a:lnTo>
                  <a:lnTo>
                    <a:pt x="307987" y="249605"/>
                  </a:lnTo>
                  <a:lnTo>
                    <a:pt x="306387" y="251167"/>
                  </a:lnTo>
                  <a:lnTo>
                    <a:pt x="302298" y="252882"/>
                  </a:lnTo>
                  <a:lnTo>
                    <a:pt x="296710" y="252882"/>
                  </a:lnTo>
                  <a:lnTo>
                    <a:pt x="288429" y="251434"/>
                  </a:lnTo>
                  <a:lnTo>
                    <a:pt x="265366" y="246176"/>
                  </a:lnTo>
                  <a:lnTo>
                    <a:pt x="259156" y="245402"/>
                  </a:lnTo>
                  <a:lnTo>
                    <a:pt x="250952" y="244398"/>
                  </a:lnTo>
                  <a:lnTo>
                    <a:pt x="237832" y="245897"/>
                  </a:lnTo>
                  <a:lnTo>
                    <a:pt x="227507" y="252476"/>
                  </a:lnTo>
                  <a:lnTo>
                    <a:pt x="221234" y="259321"/>
                  </a:lnTo>
                  <a:lnTo>
                    <a:pt x="215404" y="264922"/>
                  </a:lnTo>
                  <a:lnTo>
                    <a:pt x="210019" y="269278"/>
                  </a:lnTo>
                  <a:lnTo>
                    <a:pt x="205130" y="272338"/>
                  </a:lnTo>
                  <a:lnTo>
                    <a:pt x="199936" y="275043"/>
                  </a:lnTo>
                  <a:lnTo>
                    <a:pt x="203454" y="274243"/>
                  </a:lnTo>
                  <a:lnTo>
                    <a:pt x="210515" y="270129"/>
                  </a:lnTo>
                  <a:lnTo>
                    <a:pt x="211594" y="269278"/>
                  </a:lnTo>
                  <a:lnTo>
                    <a:pt x="218986" y="262966"/>
                  </a:lnTo>
                  <a:lnTo>
                    <a:pt x="228257" y="253123"/>
                  </a:lnTo>
                  <a:lnTo>
                    <a:pt x="238302" y="246799"/>
                  </a:lnTo>
                  <a:lnTo>
                    <a:pt x="251155" y="245402"/>
                  </a:lnTo>
                  <a:lnTo>
                    <a:pt x="265341" y="247180"/>
                  </a:lnTo>
                  <a:lnTo>
                    <a:pt x="288620" y="252476"/>
                  </a:lnTo>
                  <a:lnTo>
                    <a:pt x="296405" y="253809"/>
                  </a:lnTo>
                  <a:lnTo>
                    <a:pt x="302717" y="253809"/>
                  </a:lnTo>
                  <a:lnTo>
                    <a:pt x="304812" y="252882"/>
                  </a:lnTo>
                  <a:lnTo>
                    <a:pt x="307086" y="251879"/>
                  </a:lnTo>
                  <a:lnTo>
                    <a:pt x="308952" y="250063"/>
                  </a:lnTo>
                  <a:lnTo>
                    <a:pt x="309422" y="247180"/>
                  </a:lnTo>
                  <a:lnTo>
                    <a:pt x="308597" y="243154"/>
                  </a:lnTo>
                  <a:lnTo>
                    <a:pt x="308559" y="242951"/>
                  </a:lnTo>
                  <a:lnTo>
                    <a:pt x="307301" y="232765"/>
                  </a:lnTo>
                  <a:lnTo>
                    <a:pt x="307225" y="232143"/>
                  </a:lnTo>
                  <a:lnTo>
                    <a:pt x="307352" y="222694"/>
                  </a:lnTo>
                  <a:lnTo>
                    <a:pt x="307378" y="221132"/>
                  </a:lnTo>
                  <a:lnTo>
                    <a:pt x="308533" y="210248"/>
                  </a:lnTo>
                  <a:lnTo>
                    <a:pt x="311378" y="191744"/>
                  </a:lnTo>
                  <a:lnTo>
                    <a:pt x="312394" y="183934"/>
                  </a:lnTo>
                  <a:lnTo>
                    <a:pt x="313042" y="176136"/>
                  </a:lnTo>
                  <a:lnTo>
                    <a:pt x="313131" y="168376"/>
                  </a:lnTo>
                  <a:close/>
                </a:path>
                <a:path w="351789" h="373379">
                  <a:moveTo>
                    <a:pt x="345325" y="145440"/>
                  </a:moveTo>
                  <a:lnTo>
                    <a:pt x="337553" y="105016"/>
                  </a:lnTo>
                  <a:lnTo>
                    <a:pt x="310261" y="72059"/>
                  </a:lnTo>
                  <a:lnTo>
                    <a:pt x="265023" y="59766"/>
                  </a:lnTo>
                  <a:lnTo>
                    <a:pt x="249466" y="61226"/>
                  </a:lnTo>
                  <a:lnTo>
                    <a:pt x="202323" y="78803"/>
                  </a:lnTo>
                  <a:lnTo>
                    <a:pt x="163131" y="112369"/>
                  </a:lnTo>
                  <a:lnTo>
                    <a:pt x="144335" y="145719"/>
                  </a:lnTo>
                  <a:lnTo>
                    <a:pt x="126517" y="208711"/>
                  </a:lnTo>
                  <a:lnTo>
                    <a:pt x="119354" y="247053"/>
                  </a:lnTo>
                  <a:lnTo>
                    <a:pt x="114376" y="286410"/>
                  </a:lnTo>
                  <a:lnTo>
                    <a:pt x="114338" y="286677"/>
                  </a:lnTo>
                  <a:lnTo>
                    <a:pt x="114223" y="288124"/>
                  </a:lnTo>
                  <a:lnTo>
                    <a:pt x="112750" y="318109"/>
                  </a:lnTo>
                  <a:lnTo>
                    <a:pt x="112674" y="322364"/>
                  </a:lnTo>
                  <a:lnTo>
                    <a:pt x="114325" y="346900"/>
                  </a:lnTo>
                  <a:lnTo>
                    <a:pt x="114439" y="347941"/>
                  </a:lnTo>
                  <a:lnTo>
                    <a:pt x="119583" y="365150"/>
                  </a:lnTo>
                  <a:lnTo>
                    <a:pt x="122478" y="370370"/>
                  </a:lnTo>
                  <a:lnTo>
                    <a:pt x="126326" y="373087"/>
                  </a:lnTo>
                  <a:lnTo>
                    <a:pt x="130987" y="373087"/>
                  </a:lnTo>
                  <a:lnTo>
                    <a:pt x="135191" y="372084"/>
                  </a:lnTo>
                  <a:lnTo>
                    <a:pt x="137617" y="371513"/>
                  </a:lnTo>
                  <a:lnTo>
                    <a:pt x="145161" y="366788"/>
                  </a:lnTo>
                  <a:lnTo>
                    <a:pt x="153606" y="358927"/>
                  </a:lnTo>
                  <a:lnTo>
                    <a:pt x="162941" y="347941"/>
                  </a:lnTo>
                  <a:lnTo>
                    <a:pt x="157962" y="355307"/>
                  </a:lnTo>
                  <a:lnTo>
                    <a:pt x="153162" y="362000"/>
                  </a:lnTo>
                  <a:lnTo>
                    <a:pt x="148551" y="368020"/>
                  </a:lnTo>
                  <a:lnTo>
                    <a:pt x="144145" y="373341"/>
                  </a:lnTo>
                  <a:lnTo>
                    <a:pt x="145465" y="373341"/>
                  </a:lnTo>
                  <a:lnTo>
                    <a:pt x="151574" y="365772"/>
                  </a:lnTo>
                  <a:lnTo>
                    <a:pt x="158051" y="356933"/>
                  </a:lnTo>
                  <a:lnTo>
                    <a:pt x="164858" y="346862"/>
                  </a:lnTo>
                  <a:lnTo>
                    <a:pt x="172008" y="335534"/>
                  </a:lnTo>
                  <a:lnTo>
                    <a:pt x="175641" y="330263"/>
                  </a:lnTo>
                  <a:lnTo>
                    <a:pt x="179425" y="324459"/>
                  </a:lnTo>
                  <a:lnTo>
                    <a:pt x="183349" y="318109"/>
                  </a:lnTo>
                  <a:lnTo>
                    <a:pt x="180365" y="322364"/>
                  </a:lnTo>
                  <a:lnTo>
                    <a:pt x="180263" y="322491"/>
                  </a:lnTo>
                  <a:lnTo>
                    <a:pt x="183349" y="318109"/>
                  </a:lnTo>
                  <a:lnTo>
                    <a:pt x="186944" y="313004"/>
                  </a:lnTo>
                  <a:lnTo>
                    <a:pt x="190690" y="307352"/>
                  </a:lnTo>
                  <a:lnTo>
                    <a:pt x="194589" y="301142"/>
                  </a:lnTo>
                  <a:lnTo>
                    <a:pt x="191935" y="304787"/>
                  </a:lnTo>
                  <a:lnTo>
                    <a:pt x="196964" y="297764"/>
                  </a:lnTo>
                  <a:lnTo>
                    <a:pt x="198920" y="294957"/>
                  </a:lnTo>
                  <a:lnTo>
                    <a:pt x="200012" y="293344"/>
                  </a:lnTo>
                  <a:lnTo>
                    <a:pt x="200228" y="293230"/>
                  </a:lnTo>
                  <a:lnTo>
                    <a:pt x="206883" y="288124"/>
                  </a:lnTo>
                  <a:lnTo>
                    <a:pt x="202095" y="290245"/>
                  </a:lnTo>
                  <a:lnTo>
                    <a:pt x="203631" y="287934"/>
                  </a:lnTo>
                  <a:lnTo>
                    <a:pt x="228574" y="274789"/>
                  </a:lnTo>
                  <a:lnTo>
                    <a:pt x="227457" y="274789"/>
                  </a:lnTo>
                  <a:lnTo>
                    <a:pt x="276555" y="282219"/>
                  </a:lnTo>
                  <a:lnTo>
                    <a:pt x="300482" y="290144"/>
                  </a:lnTo>
                  <a:lnTo>
                    <a:pt x="310819" y="292887"/>
                  </a:lnTo>
                  <a:lnTo>
                    <a:pt x="318947" y="293611"/>
                  </a:lnTo>
                  <a:lnTo>
                    <a:pt x="321538" y="292620"/>
                  </a:lnTo>
                  <a:lnTo>
                    <a:pt x="324434" y="291515"/>
                  </a:lnTo>
                  <a:lnTo>
                    <a:pt x="327088" y="289026"/>
                  </a:lnTo>
                  <a:lnTo>
                    <a:pt x="327177" y="288505"/>
                  </a:lnTo>
                  <a:lnTo>
                    <a:pt x="327304" y="286727"/>
                  </a:lnTo>
                  <a:lnTo>
                    <a:pt x="327355" y="286143"/>
                  </a:lnTo>
                  <a:lnTo>
                    <a:pt x="327469" y="283984"/>
                  </a:lnTo>
                  <a:lnTo>
                    <a:pt x="325577" y="276948"/>
                  </a:lnTo>
                  <a:lnTo>
                    <a:pt x="325513" y="276682"/>
                  </a:lnTo>
                  <a:lnTo>
                    <a:pt x="322554" y="257048"/>
                  </a:lnTo>
                  <a:lnTo>
                    <a:pt x="323215" y="238810"/>
                  </a:lnTo>
                  <a:lnTo>
                    <a:pt x="323265" y="237350"/>
                  </a:lnTo>
                  <a:lnTo>
                    <a:pt x="326428" y="217944"/>
                  </a:lnTo>
                  <a:lnTo>
                    <a:pt x="330784" y="198805"/>
                  </a:lnTo>
                  <a:lnTo>
                    <a:pt x="333616" y="186664"/>
                  </a:lnTo>
                  <a:lnTo>
                    <a:pt x="336143" y="174421"/>
                  </a:lnTo>
                  <a:lnTo>
                    <a:pt x="338010" y="162153"/>
                  </a:lnTo>
                  <a:lnTo>
                    <a:pt x="338874" y="149987"/>
                  </a:lnTo>
                  <a:lnTo>
                    <a:pt x="338239" y="136931"/>
                  </a:lnTo>
                  <a:lnTo>
                    <a:pt x="335864" y="124828"/>
                  </a:lnTo>
                  <a:lnTo>
                    <a:pt x="335813" y="124561"/>
                  </a:lnTo>
                  <a:lnTo>
                    <a:pt x="313448" y="87934"/>
                  </a:lnTo>
                  <a:lnTo>
                    <a:pt x="277825" y="71780"/>
                  </a:lnTo>
                  <a:lnTo>
                    <a:pt x="264337" y="70789"/>
                  </a:lnTo>
                  <a:lnTo>
                    <a:pt x="250393" y="72021"/>
                  </a:lnTo>
                  <a:lnTo>
                    <a:pt x="208178" y="87401"/>
                  </a:lnTo>
                  <a:lnTo>
                    <a:pt x="173075" y="117106"/>
                  </a:lnTo>
                  <a:lnTo>
                    <a:pt x="147383" y="172910"/>
                  </a:lnTo>
                  <a:lnTo>
                    <a:pt x="132918" y="238645"/>
                  </a:lnTo>
                  <a:lnTo>
                    <a:pt x="128397" y="273608"/>
                  </a:lnTo>
                  <a:lnTo>
                    <a:pt x="128295" y="274345"/>
                  </a:lnTo>
                  <a:lnTo>
                    <a:pt x="128244" y="274789"/>
                  </a:lnTo>
                  <a:lnTo>
                    <a:pt x="128130" y="276682"/>
                  </a:lnTo>
                  <a:lnTo>
                    <a:pt x="126720" y="304787"/>
                  </a:lnTo>
                  <a:lnTo>
                    <a:pt x="126834" y="308343"/>
                  </a:lnTo>
                  <a:lnTo>
                    <a:pt x="135737" y="350862"/>
                  </a:lnTo>
                  <a:lnTo>
                    <a:pt x="139496" y="353580"/>
                  </a:lnTo>
                  <a:lnTo>
                    <a:pt x="143903" y="353580"/>
                  </a:lnTo>
                  <a:lnTo>
                    <a:pt x="148704" y="352577"/>
                  </a:lnTo>
                  <a:lnTo>
                    <a:pt x="139877" y="352577"/>
                  </a:lnTo>
                  <a:lnTo>
                    <a:pt x="136436" y="350050"/>
                  </a:lnTo>
                  <a:lnTo>
                    <a:pt x="127825" y="308343"/>
                  </a:lnTo>
                  <a:lnTo>
                    <a:pt x="127698" y="304787"/>
                  </a:lnTo>
                  <a:lnTo>
                    <a:pt x="128257" y="293611"/>
                  </a:lnTo>
                  <a:lnTo>
                    <a:pt x="128371" y="291515"/>
                  </a:lnTo>
                  <a:lnTo>
                    <a:pt x="128435" y="290144"/>
                  </a:lnTo>
                  <a:lnTo>
                    <a:pt x="128524" y="288505"/>
                  </a:lnTo>
                  <a:lnTo>
                    <a:pt x="128638" y="286143"/>
                  </a:lnTo>
                  <a:lnTo>
                    <a:pt x="128752" y="283984"/>
                  </a:lnTo>
                  <a:lnTo>
                    <a:pt x="128841" y="282219"/>
                  </a:lnTo>
                  <a:lnTo>
                    <a:pt x="128905" y="280911"/>
                  </a:lnTo>
                  <a:lnTo>
                    <a:pt x="129032" y="278574"/>
                  </a:lnTo>
                  <a:lnTo>
                    <a:pt x="133896" y="238810"/>
                  </a:lnTo>
                  <a:lnTo>
                    <a:pt x="148310" y="173266"/>
                  </a:lnTo>
                  <a:lnTo>
                    <a:pt x="165392" y="129527"/>
                  </a:lnTo>
                  <a:lnTo>
                    <a:pt x="195745" y="96837"/>
                  </a:lnTo>
                  <a:lnTo>
                    <a:pt x="236423" y="76225"/>
                  </a:lnTo>
                  <a:lnTo>
                    <a:pt x="264350" y="71780"/>
                  </a:lnTo>
                  <a:lnTo>
                    <a:pt x="265569" y="71780"/>
                  </a:lnTo>
                  <a:lnTo>
                    <a:pt x="305752" y="83235"/>
                  </a:lnTo>
                  <a:lnTo>
                    <a:pt x="330733" y="113436"/>
                  </a:lnTo>
                  <a:lnTo>
                    <a:pt x="337743" y="147180"/>
                  </a:lnTo>
                  <a:lnTo>
                    <a:pt x="337769" y="147612"/>
                  </a:lnTo>
                  <a:lnTo>
                    <a:pt x="337870" y="149987"/>
                  </a:lnTo>
                  <a:lnTo>
                    <a:pt x="337045" y="161963"/>
                  </a:lnTo>
                  <a:lnTo>
                    <a:pt x="335394" y="172910"/>
                  </a:lnTo>
                  <a:lnTo>
                    <a:pt x="335330" y="173266"/>
                  </a:lnTo>
                  <a:lnTo>
                    <a:pt x="335229" y="173990"/>
                  </a:lnTo>
                  <a:lnTo>
                    <a:pt x="332714" y="186156"/>
                  </a:lnTo>
                  <a:lnTo>
                    <a:pt x="329819" y="198564"/>
                  </a:lnTo>
                  <a:lnTo>
                    <a:pt x="325437" y="217805"/>
                  </a:lnTo>
                  <a:lnTo>
                    <a:pt x="322262" y="237350"/>
                  </a:lnTo>
                  <a:lnTo>
                    <a:pt x="321538" y="257048"/>
                  </a:lnTo>
                  <a:lnTo>
                    <a:pt x="324497" y="276682"/>
                  </a:lnTo>
                  <a:lnTo>
                    <a:pt x="324548" y="276948"/>
                  </a:lnTo>
                  <a:lnTo>
                    <a:pt x="326440" y="283984"/>
                  </a:lnTo>
                  <a:lnTo>
                    <a:pt x="326428" y="284111"/>
                  </a:lnTo>
                  <a:lnTo>
                    <a:pt x="326301" y="286143"/>
                  </a:lnTo>
                  <a:lnTo>
                    <a:pt x="326275" y="286727"/>
                  </a:lnTo>
                  <a:lnTo>
                    <a:pt x="326174" y="288505"/>
                  </a:lnTo>
                  <a:lnTo>
                    <a:pt x="323748" y="290779"/>
                  </a:lnTo>
                  <a:lnTo>
                    <a:pt x="318465" y="292620"/>
                  </a:lnTo>
                  <a:lnTo>
                    <a:pt x="310438" y="291769"/>
                  </a:lnTo>
                  <a:lnTo>
                    <a:pt x="300304" y="289026"/>
                  </a:lnTo>
                  <a:lnTo>
                    <a:pt x="276834" y="281254"/>
                  </a:lnTo>
                  <a:lnTo>
                    <a:pt x="264490" y="277596"/>
                  </a:lnTo>
                  <a:lnTo>
                    <a:pt x="251955" y="274789"/>
                  </a:lnTo>
                  <a:lnTo>
                    <a:pt x="248196" y="274345"/>
                  </a:lnTo>
                  <a:lnTo>
                    <a:pt x="239560" y="273354"/>
                  </a:lnTo>
                  <a:lnTo>
                    <a:pt x="229870" y="273608"/>
                  </a:lnTo>
                  <a:lnTo>
                    <a:pt x="221246" y="275272"/>
                  </a:lnTo>
                  <a:lnTo>
                    <a:pt x="213626" y="278358"/>
                  </a:lnTo>
                  <a:lnTo>
                    <a:pt x="207010" y="282867"/>
                  </a:lnTo>
                  <a:lnTo>
                    <a:pt x="206184" y="283984"/>
                  </a:lnTo>
                  <a:lnTo>
                    <a:pt x="203581" y="287464"/>
                  </a:lnTo>
                  <a:lnTo>
                    <a:pt x="207733" y="281876"/>
                  </a:lnTo>
                  <a:lnTo>
                    <a:pt x="211709" y="276326"/>
                  </a:lnTo>
                  <a:lnTo>
                    <a:pt x="209626" y="279247"/>
                  </a:lnTo>
                  <a:lnTo>
                    <a:pt x="210185" y="278790"/>
                  </a:lnTo>
                  <a:lnTo>
                    <a:pt x="215773" y="273685"/>
                  </a:lnTo>
                  <a:lnTo>
                    <a:pt x="223266" y="269773"/>
                  </a:lnTo>
                  <a:lnTo>
                    <a:pt x="232156" y="267576"/>
                  </a:lnTo>
                  <a:lnTo>
                    <a:pt x="242354" y="267157"/>
                  </a:lnTo>
                  <a:lnTo>
                    <a:pt x="253352" y="268363"/>
                  </a:lnTo>
                  <a:lnTo>
                    <a:pt x="264502" y="270738"/>
                  </a:lnTo>
                  <a:lnTo>
                    <a:pt x="275526" y="273837"/>
                  </a:lnTo>
                  <a:lnTo>
                    <a:pt x="297522" y="280720"/>
                  </a:lnTo>
                  <a:lnTo>
                    <a:pt x="307238" y="283133"/>
                  </a:lnTo>
                  <a:lnTo>
                    <a:pt x="314871" y="283679"/>
                  </a:lnTo>
                  <a:lnTo>
                    <a:pt x="317322" y="282702"/>
                  </a:lnTo>
                  <a:lnTo>
                    <a:pt x="320052" y="281622"/>
                  </a:lnTo>
                  <a:lnTo>
                    <a:pt x="322580" y="279247"/>
                  </a:lnTo>
                  <a:lnTo>
                    <a:pt x="322973" y="274866"/>
                  </a:lnTo>
                  <a:lnTo>
                    <a:pt x="321322" y="268490"/>
                  </a:lnTo>
                  <a:lnTo>
                    <a:pt x="321208" y="267906"/>
                  </a:lnTo>
                  <a:lnTo>
                    <a:pt x="318706" y="250786"/>
                  </a:lnTo>
                  <a:lnTo>
                    <a:pt x="319265" y="233210"/>
                  </a:lnTo>
                  <a:lnTo>
                    <a:pt x="321919" y="215900"/>
                  </a:lnTo>
                  <a:lnTo>
                    <a:pt x="325589" y="198805"/>
                  </a:lnTo>
                  <a:lnTo>
                    <a:pt x="328015" y="187794"/>
                  </a:lnTo>
                  <a:lnTo>
                    <a:pt x="330060" y="177215"/>
                  </a:lnTo>
                  <a:lnTo>
                    <a:pt x="330187" y="176542"/>
                  </a:lnTo>
                  <a:lnTo>
                    <a:pt x="331736" y="165557"/>
                  </a:lnTo>
                  <a:lnTo>
                    <a:pt x="332409" y="154508"/>
                  </a:lnTo>
                  <a:lnTo>
                    <a:pt x="331736" y="142671"/>
                  </a:lnTo>
                  <a:lnTo>
                    <a:pt x="329755" y="132803"/>
                  </a:lnTo>
                  <a:lnTo>
                    <a:pt x="329653" y="132270"/>
                  </a:lnTo>
                  <a:lnTo>
                    <a:pt x="308927" y="97878"/>
                  </a:lnTo>
                  <a:lnTo>
                    <a:pt x="271995" y="82118"/>
                  </a:lnTo>
                  <a:lnTo>
                    <a:pt x="263525" y="81749"/>
                  </a:lnTo>
                  <a:lnTo>
                    <a:pt x="251167" y="82778"/>
                  </a:lnTo>
                  <a:lnTo>
                    <a:pt x="213944" y="95986"/>
                  </a:lnTo>
                  <a:lnTo>
                    <a:pt x="182994" y="121767"/>
                  </a:lnTo>
                  <a:lnTo>
                    <a:pt x="158419" y="175907"/>
                  </a:lnTo>
                  <a:lnTo>
                    <a:pt x="144919" y="240017"/>
                  </a:lnTo>
                  <a:lnTo>
                    <a:pt x="141312" y="273685"/>
                  </a:lnTo>
                  <a:lnTo>
                    <a:pt x="141198" y="276326"/>
                  </a:lnTo>
                  <a:lnTo>
                    <a:pt x="141084" y="278790"/>
                  </a:lnTo>
                  <a:lnTo>
                    <a:pt x="140995" y="280720"/>
                  </a:lnTo>
                  <a:lnTo>
                    <a:pt x="140906" y="299224"/>
                  </a:lnTo>
                  <a:lnTo>
                    <a:pt x="142024" y="311137"/>
                  </a:lnTo>
                  <a:lnTo>
                    <a:pt x="142062" y="311556"/>
                  </a:lnTo>
                  <a:lnTo>
                    <a:pt x="155092" y="334073"/>
                  </a:lnTo>
                  <a:lnTo>
                    <a:pt x="155956" y="334073"/>
                  </a:lnTo>
                  <a:lnTo>
                    <a:pt x="152171" y="331685"/>
                  </a:lnTo>
                  <a:lnTo>
                    <a:pt x="151968" y="331495"/>
                  </a:lnTo>
                  <a:lnTo>
                    <a:pt x="141909" y="299224"/>
                  </a:lnTo>
                  <a:lnTo>
                    <a:pt x="141998" y="280720"/>
                  </a:lnTo>
                  <a:lnTo>
                    <a:pt x="142087" y="278790"/>
                  </a:lnTo>
                  <a:lnTo>
                    <a:pt x="142189" y="276326"/>
                  </a:lnTo>
                  <a:lnTo>
                    <a:pt x="148526" y="224066"/>
                  </a:lnTo>
                  <a:lnTo>
                    <a:pt x="159118" y="177215"/>
                  </a:lnTo>
                  <a:lnTo>
                    <a:pt x="172008" y="140677"/>
                  </a:lnTo>
                  <a:lnTo>
                    <a:pt x="214287" y="96977"/>
                  </a:lnTo>
                  <a:lnTo>
                    <a:pt x="263385" y="82778"/>
                  </a:lnTo>
                  <a:lnTo>
                    <a:pt x="264083" y="82778"/>
                  </a:lnTo>
                  <a:lnTo>
                    <a:pt x="301752" y="93548"/>
                  </a:lnTo>
                  <a:lnTo>
                    <a:pt x="328472" y="131432"/>
                  </a:lnTo>
                  <a:lnTo>
                    <a:pt x="331393" y="154508"/>
                  </a:lnTo>
                  <a:lnTo>
                    <a:pt x="330733" y="165557"/>
                  </a:lnTo>
                  <a:lnTo>
                    <a:pt x="329272" y="175907"/>
                  </a:lnTo>
                  <a:lnTo>
                    <a:pt x="329158" y="176682"/>
                  </a:lnTo>
                  <a:lnTo>
                    <a:pt x="327037" y="187617"/>
                  </a:lnTo>
                  <a:lnTo>
                    <a:pt x="324624" y="198589"/>
                  </a:lnTo>
                  <a:lnTo>
                    <a:pt x="320903" y="215900"/>
                  </a:lnTo>
                  <a:lnTo>
                    <a:pt x="318262" y="233210"/>
                  </a:lnTo>
                  <a:lnTo>
                    <a:pt x="317690" y="250786"/>
                  </a:lnTo>
                  <a:lnTo>
                    <a:pt x="319963" y="266166"/>
                  </a:lnTo>
                  <a:lnTo>
                    <a:pt x="319989" y="266407"/>
                  </a:lnTo>
                  <a:lnTo>
                    <a:pt x="320103" y="267157"/>
                  </a:lnTo>
                  <a:lnTo>
                    <a:pt x="320217" y="267906"/>
                  </a:lnTo>
                  <a:lnTo>
                    <a:pt x="320306" y="268490"/>
                  </a:lnTo>
                  <a:lnTo>
                    <a:pt x="321627" y="273685"/>
                  </a:lnTo>
                  <a:lnTo>
                    <a:pt x="321602" y="278790"/>
                  </a:lnTo>
                  <a:lnTo>
                    <a:pt x="319379" y="280898"/>
                  </a:lnTo>
                  <a:lnTo>
                    <a:pt x="314401" y="282702"/>
                  </a:lnTo>
                  <a:lnTo>
                    <a:pt x="306857" y="282028"/>
                  </a:lnTo>
                  <a:lnTo>
                    <a:pt x="297345" y="279628"/>
                  </a:lnTo>
                  <a:lnTo>
                    <a:pt x="275793" y="272872"/>
                  </a:lnTo>
                  <a:lnTo>
                    <a:pt x="264706" y="269773"/>
                  </a:lnTo>
                  <a:lnTo>
                    <a:pt x="253479" y="267373"/>
                  </a:lnTo>
                  <a:lnTo>
                    <a:pt x="251498" y="267157"/>
                  </a:lnTo>
                  <a:lnTo>
                    <a:pt x="242392" y="266166"/>
                  </a:lnTo>
                  <a:lnTo>
                    <a:pt x="233553" y="266407"/>
                  </a:lnTo>
                  <a:lnTo>
                    <a:pt x="225704" y="267906"/>
                  </a:lnTo>
                  <a:lnTo>
                    <a:pt x="221056" y="269773"/>
                  </a:lnTo>
                  <a:lnTo>
                    <a:pt x="218694" y="270738"/>
                  </a:lnTo>
                  <a:lnTo>
                    <a:pt x="212839" y="274688"/>
                  </a:lnTo>
                  <a:lnTo>
                    <a:pt x="213715" y="273431"/>
                  </a:lnTo>
                  <a:lnTo>
                    <a:pt x="219367" y="267182"/>
                  </a:lnTo>
                  <a:lnTo>
                    <a:pt x="226415" y="262902"/>
                  </a:lnTo>
                  <a:lnTo>
                    <a:pt x="234657" y="260578"/>
                  </a:lnTo>
                  <a:lnTo>
                    <a:pt x="232816" y="260578"/>
                  </a:lnTo>
                  <a:lnTo>
                    <a:pt x="243205" y="260045"/>
                  </a:lnTo>
                  <a:lnTo>
                    <a:pt x="246202" y="260045"/>
                  </a:lnTo>
                  <a:lnTo>
                    <a:pt x="254901" y="260934"/>
                  </a:lnTo>
                  <a:lnTo>
                    <a:pt x="264756" y="262902"/>
                  </a:lnTo>
                  <a:lnTo>
                    <a:pt x="274624" y="265480"/>
                  </a:lnTo>
                  <a:lnTo>
                    <a:pt x="294589" y="271310"/>
                  </a:lnTo>
                  <a:lnTo>
                    <a:pt x="303949" y="273431"/>
                  </a:lnTo>
                  <a:lnTo>
                    <a:pt x="304901" y="273431"/>
                  </a:lnTo>
                  <a:lnTo>
                    <a:pt x="310845" y="273735"/>
                  </a:lnTo>
                  <a:lnTo>
                    <a:pt x="313182" y="272770"/>
                  </a:lnTo>
                  <a:lnTo>
                    <a:pt x="315442" y="271830"/>
                  </a:lnTo>
                  <a:lnTo>
                    <a:pt x="315595" y="271830"/>
                  </a:lnTo>
                  <a:lnTo>
                    <a:pt x="318033" y="269519"/>
                  </a:lnTo>
                  <a:lnTo>
                    <a:pt x="318071" y="269062"/>
                  </a:lnTo>
                  <a:lnTo>
                    <a:pt x="318173" y="268211"/>
                  </a:lnTo>
                  <a:lnTo>
                    <a:pt x="318287" y="267182"/>
                  </a:lnTo>
                  <a:lnTo>
                    <a:pt x="318325" y="266827"/>
                  </a:lnTo>
                  <a:lnTo>
                    <a:pt x="318427" y="265480"/>
                  </a:lnTo>
                  <a:lnTo>
                    <a:pt x="317093" y="260045"/>
                  </a:lnTo>
                  <a:lnTo>
                    <a:pt x="316953" y="259257"/>
                  </a:lnTo>
                  <a:lnTo>
                    <a:pt x="314883" y="244551"/>
                  </a:lnTo>
                  <a:lnTo>
                    <a:pt x="315252" y="230886"/>
                  </a:lnTo>
                  <a:lnTo>
                    <a:pt x="315302" y="229133"/>
                  </a:lnTo>
                  <a:lnTo>
                    <a:pt x="317449" y="213944"/>
                  </a:lnTo>
                  <a:lnTo>
                    <a:pt x="320433" y="198945"/>
                  </a:lnTo>
                  <a:lnTo>
                    <a:pt x="322440" y="189026"/>
                  </a:lnTo>
                  <a:lnTo>
                    <a:pt x="324231" y="179019"/>
                  </a:lnTo>
                  <a:lnTo>
                    <a:pt x="325488" y="169011"/>
                  </a:lnTo>
                  <a:lnTo>
                    <a:pt x="325970" y="159080"/>
                  </a:lnTo>
                  <a:lnTo>
                    <a:pt x="325259" y="148463"/>
                  </a:lnTo>
                  <a:lnTo>
                    <a:pt x="323215" y="138595"/>
                  </a:lnTo>
                  <a:lnTo>
                    <a:pt x="323164" y="138328"/>
                  </a:lnTo>
                  <a:lnTo>
                    <a:pt x="298297" y="102997"/>
                  </a:lnTo>
                  <a:lnTo>
                    <a:pt x="263067" y="92671"/>
                  </a:lnTo>
                  <a:lnTo>
                    <a:pt x="262686" y="92671"/>
                  </a:lnTo>
                  <a:lnTo>
                    <a:pt x="219710" y="104559"/>
                  </a:lnTo>
                  <a:lnTo>
                    <a:pt x="186270" y="135521"/>
                  </a:lnTo>
                  <a:lnTo>
                    <a:pt x="170776" y="174294"/>
                  </a:lnTo>
                  <a:lnTo>
                    <a:pt x="158559" y="230733"/>
                  </a:lnTo>
                  <a:lnTo>
                    <a:pt x="156730" y="244551"/>
                  </a:lnTo>
                  <a:lnTo>
                    <a:pt x="156603" y="245503"/>
                  </a:lnTo>
                  <a:lnTo>
                    <a:pt x="155384" y="258940"/>
                  </a:lnTo>
                  <a:lnTo>
                    <a:pt x="155308" y="260045"/>
                  </a:lnTo>
                  <a:lnTo>
                    <a:pt x="155194" y="262902"/>
                  </a:lnTo>
                  <a:lnTo>
                    <a:pt x="155079" y="265480"/>
                  </a:lnTo>
                  <a:lnTo>
                    <a:pt x="160909" y="308927"/>
                  </a:lnTo>
                  <a:lnTo>
                    <a:pt x="168224" y="314566"/>
                  </a:lnTo>
                  <a:lnTo>
                    <a:pt x="169024" y="314566"/>
                  </a:lnTo>
                  <a:lnTo>
                    <a:pt x="165265" y="312077"/>
                  </a:lnTo>
                  <a:lnTo>
                    <a:pt x="159131" y="302755"/>
                  </a:lnTo>
                  <a:lnTo>
                    <a:pt x="156083" y="285496"/>
                  </a:lnTo>
                  <a:lnTo>
                    <a:pt x="156197" y="261226"/>
                  </a:lnTo>
                  <a:lnTo>
                    <a:pt x="159537" y="230886"/>
                  </a:lnTo>
                  <a:lnTo>
                    <a:pt x="171704" y="174650"/>
                  </a:lnTo>
                  <a:lnTo>
                    <a:pt x="187109" y="136067"/>
                  </a:lnTo>
                  <a:lnTo>
                    <a:pt x="220192" y="105422"/>
                  </a:lnTo>
                  <a:lnTo>
                    <a:pt x="262686" y="93675"/>
                  </a:lnTo>
                  <a:lnTo>
                    <a:pt x="270319" y="94043"/>
                  </a:lnTo>
                  <a:lnTo>
                    <a:pt x="309118" y="114122"/>
                  </a:lnTo>
                  <a:lnTo>
                    <a:pt x="322135" y="138328"/>
                  </a:lnTo>
                  <a:lnTo>
                    <a:pt x="322237" y="138595"/>
                  </a:lnTo>
                  <a:lnTo>
                    <a:pt x="324281" y="148463"/>
                  </a:lnTo>
                  <a:lnTo>
                    <a:pt x="324967" y="159080"/>
                  </a:lnTo>
                  <a:lnTo>
                    <a:pt x="324485" y="169011"/>
                  </a:lnTo>
                  <a:lnTo>
                    <a:pt x="323215" y="179019"/>
                  </a:lnTo>
                  <a:lnTo>
                    <a:pt x="321462" y="188861"/>
                  </a:lnTo>
                  <a:lnTo>
                    <a:pt x="318935" y="201358"/>
                  </a:lnTo>
                  <a:lnTo>
                    <a:pt x="316433" y="213944"/>
                  </a:lnTo>
                  <a:lnTo>
                    <a:pt x="314299" y="229133"/>
                  </a:lnTo>
                  <a:lnTo>
                    <a:pt x="313867" y="244551"/>
                  </a:lnTo>
                  <a:lnTo>
                    <a:pt x="315899" y="258940"/>
                  </a:lnTo>
                  <a:lnTo>
                    <a:pt x="315950" y="259257"/>
                  </a:lnTo>
                  <a:lnTo>
                    <a:pt x="316064" y="260045"/>
                  </a:lnTo>
                  <a:lnTo>
                    <a:pt x="317144" y="264490"/>
                  </a:lnTo>
                  <a:lnTo>
                    <a:pt x="317068" y="269062"/>
                  </a:lnTo>
                  <a:lnTo>
                    <a:pt x="315036" y="270992"/>
                  </a:lnTo>
                  <a:lnTo>
                    <a:pt x="310362" y="272770"/>
                  </a:lnTo>
                  <a:lnTo>
                    <a:pt x="303301" y="272288"/>
                  </a:lnTo>
                  <a:lnTo>
                    <a:pt x="294398" y="270217"/>
                  </a:lnTo>
                  <a:lnTo>
                    <a:pt x="274764" y="264490"/>
                  </a:lnTo>
                  <a:lnTo>
                    <a:pt x="264947" y="261924"/>
                  </a:lnTo>
                  <a:lnTo>
                    <a:pt x="255574" y="260045"/>
                  </a:lnTo>
                  <a:lnTo>
                    <a:pt x="256108" y="260045"/>
                  </a:lnTo>
                  <a:lnTo>
                    <a:pt x="245249" y="258940"/>
                  </a:lnTo>
                  <a:lnTo>
                    <a:pt x="234797" y="259257"/>
                  </a:lnTo>
                  <a:lnTo>
                    <a:pt x="236753" y="259257"/>
                  </a:lnTo>
                  <a:lnTo>
                    <a:pt x="229920" y="260578"/>
                  </a:lnTo>
                  <a:lnTo>
                    <a:pt x="223647" y="263118"/>
                  </a:lnTo>
                  <a:lnTo>
                    <a:pt x="218262" y="266827"/>
                  </a:lnTo>
                  <a:lnTo>
                    <a:pt x="216573" y="268986"/>
                  </a:lnTo>
                  <a:lnTo>
                    <a:pt x="220065" y="264490"/>
                  </a:lnTo>
                  <a:lnTo>
                    <a:pt x="220992" y="263271"/>
                  </a:lnTo>
                  <a:lnTo>
                    <a:pt x="232905" y="254635"/>
                  </a:lnTo>
                  <a:lnTo>
                    <a:pt x="248170" y="252704"/>
                  </a:lnTo>
                  <a:lnTo>
                    <a:pt x="265010" y="255054"/>
                  </a:lnTo>
                  <a:lnTo>
                    <a:pt x="291617" y="261899"/>
                  </a:lnTo>
                  <a:lnTo>
                    <a:pt x="300113" y="263601"/>
                  </a:lnTo>
                  <a:lnTo>
                    <a:pt x="306819" y="263779"/>
                  </a:lnTo>
                  <a:lnTo>
                    <a:pt x="309003" y="262826"/>
                  </a:lnTo>
                  <a:lnTo>
                    <a:pt x="311162" y="261899"/>
                  </a:lnTo>
                  <a:lnTo>
                    <a:pt x="312127" y="261086"/>
                  </a:lnTo>
                  <a:lnTo>
                    <a:pt x="313486" y="259791"/>
                  </a:lnTo>
                  <a:lnTo>
                    <a:pt x="313855" y="256997"/>
                  </a:lnTo>
                  <a:lnTo>
                    <a:pt x="313905" y="256235"/>
                  </a:lnTo>
                  <a:lnTo>
                    <a:pt x="312864" y="251688"/>
                  </a:lnTo>
                  <a:lnTo>
                    <a:pt x="312801" y="251383"/>
                  </a:lnTo>
                  <a:lnTo>
                    <a:pt x="311048" y="238328"/>
                  </a:lnTo>
                  <a:lnTo>
                    <a:pt x="311340" y="225094"/>
                  </a:lnTo>
                  <a:lnTo>
                    <a:pt x="312978" y="212039"/>
                  </a:lnTo>
                  <a:lnTo>
                    <a:pt x="315798" y="196329"/>
                  </a:lnTo>
                  <a:lnTo>
                    <a:pt x="316890" y="190322"/>
                  </a:lnTo>
                  <a:lnTo>
                    <a:pt x="318300" y="181432"/>
                  </a:lnTo>
                  <a:lnTo>
                    <a:pt x="319201" y="173024"/>
                  </a:lnTo>
                  <a:lnTo>
                    <a:pt x="319252" y="172529"/>
                  </a:lnTo>
                  <a:lnTo>
                    <a:pt x="319519" y="163715"/>
                  </a:lnTo>
                  <a:lnTo>
                    <a:pt x="318782" y="154266"/>
                  </a:lnTo>
                  <a:lnTo>
                    <a:pt x="316890" y="145516"/>
                  </a:lnTo>
                  <a:lnTo>
                    <a:pt x="316839" y="145237"/>
                  </a:lnTo>
                  <a:lnTo>
                    <a:pt x="289090" y="110109"/>
                  </a:lnTo>
                  <a:lnTo>
                    <a:pt x="261797" y="103517"/>
                  </a:lnTo>
                  <a:lnTo>
                    <a:pt x="252539" y="104140"/>
                  </a:lnTo>
                  <a:lnTo>
                    <a:pt x="217043" y="118300"/>
                  </a:lnTo>
                  <a:lnTo>
                    <a:pt x="190017" y="152971"/>
                  </a:lnTo>
                  <a:lnTo>
                    <a:pt x="177012" y="196088"/>
                  </a:lnTo>
                  <a:lnTo>
                    <a:pt x="170459" y="234162"/>
                  </a:lnTo>
                  <a:lnTo>
                    <a:pt x="169037" y="266750"/>
                  </a:lnTo>
                  <a:lnTo>
                    <a:pt x="169964" y="275882"/>
                  </a:lnTo>
                  <a:lnTo>
                    <a:pt x="170002" y="276313"/>
                  </a:lnTo>
                  <a:lnTo>
                    <a:pt x="181825" y="295198"/>
                  </a:lnTo>
                  <a:lnTo>
                    <a:pt x="182333" y="295198"/>
                  </a:lnTo>
                  <a:lnTo>
                    <a:pt x="178447" y="292481"/>
                  </a:lnTo>
                  <a:lnTo>
                    <a:pt x="172923" y="284022"/>
                  </a:lnTo>
                  <a:lnTo>
                    <a:pt x="170154" y="268846"/>
                  </a:lnTo>
                  <a:lnTo>
                    <a:pt x="170230" y="247751"/>
                  </a:lnTo>
                  <a:lnTo>
                    <a:pt x="173189" y="221538"/>
                  </a:lnTo>
                  <a:lnTo>
                    <a:pt x="184061" y="173024"/>
                  </a:lnTo>
                  <a:lnTo>
                    <a:pt x="203542" y="131889"/>
                  </a:lnTo>
                  <a:lnTo>
                    <a:pt x="243598" y="106934"/>
                  </a:lnTo>
                  <a:lnTo>
                    <a:pt x="252298" y="105206"/>
                  </a:lnTo>
                  <a:lnTo>
                    <a:pt x="251587" y="105206"/>
                  </a:lnTo>
                  <a:lnTo>
                    <a:pt x="299554" y="118808"/>
                  </a:lnTo>
                  <a:lnTo>
                    <a:pt x="317804" y="154266"/>
                  </a:lnTo>
                  <a:lnTo>
                    <a:pt x="318541" y="163715"/>
                  </a:lnTo>
                  <a:lnTo>
                    <a:pt x="318249" y="172529"/>
                  </a:lnTo>
                  <a:lnTo>
                    <a:pt x="317284" y="181432"/>
                  </a:lnTo>
                  <a:lnTo>
                    <a:pt x="315912" y="190169"/>
                  </a:lnTo>
                  <a:lnTo>
                    <a:pt x="314312" y="198945"/>
                  </a:lnTo>
                  <a:lnTo>
                    <a:pt x="311975" y="212039"/>
                  </a:lnTo>
                  <a:lnTo>
                    <a:pt x="310337" y="225094"/>
                  </a:lnTo>
                  <a:lnTo>
                    <a:pt x="310134" y="234162"/>
                  </a:lnTo>
                  <a:lnTo>
                    <a:pt x="310045" y="238328"/>
                  </a:lnTo>
                  <a:lnTo>
                    <a:pt x="311785" y="251383"/>
                  </a:lnTo>
                  <a:lnTo>
                    <a:pt x="311835" y="251688"/>
                  </a:lnTo>
                  <a:lnTo>
                    <a:pt x="312889" y="256235"/>
                  </a:lnTo>
                  <a:lnTo>
                    <a:pt x="312635" y="258305"/>
                  </a:lnTo>
                  <a:lnTo>
                    <a:pt x="312521" y="259334"/>
                  </a:lnTo>
                  <a:lnTo>
                    <a:pt x="310705" y="261086"/>
                  </a:lnTo>
                  <a:lnTo>
                    <a:pt x="306324" y="262826"/>
                  </a:lnTo>
                  <a:lnTo>
                    <a:pt x="299732" y="262534"/>
                  </a:lnTo>
                  <a:lnTo>
                    <a:pt x="291439" y="260819"/>
                  </a:lnTo>
                  <a:lnTo>
                    <a:pt x="281952" y="258305"/>
                  </a:lnTo>
                  <a:lnTo>
                    <a:pt x="265049" y="254038"/>
                  </a:lnTo>
                  <a:lnTo>
                    <a:pt x="255333" y="252704"/>
                  </a:lnTo>
                  <a:lnTo>
                    <a:pt x="247942" y="251688"/>
                  </a:lnTo>
                  <a:lnTo>
                    <a:pt x="232397" y="253746"/>
                  </a:lnTo>
                  <a:lnTo>
                    <a:pt x="220192" y="262674"/>
                  </a:lnTo>
                  <a:lnTo>
                    <a:pt x="212852" y="271945"/>
                  </a:lnTo>
                  <a:lnTo>
                    <a:pt x="206032" y="279615"/>
                  </a:lnTo>
                  <a:lnTo>
                    <a:pt x="199745" y="285686"/>
                  </a:lnTo>
                  <a:lnTo>
                    <a:pt x="194030" y="290118"/>
                  </a:lnTo>
                  <a:lnTo>
                    <a:pt x="187972" y="294144"/>
                  </a:lnTo>
                  <a:lnTo>
                    <a:pt x="189166" y="293890"/>
                  </a:lnTo>
                  <a:lnTo>
                    <a:pt x="195580" y="290283"/>
                  </a:lnTo>
                  <a:lnTo>
                    <a:pt x="202780" y="284276"/>
                  </a:lnTo>
                  <a:lnTo>
                    <a:pt x="210794" y="275882"/>
                  </a:lnTo>
                  <a:lnTo>
                    <a:pt x="209435" y="277825"/>
                  </a:lnTo>
                  <a:lnTo>
                    <a:pt x="208762" y="278752"/>
                  </a:lnTo>
                  <a:lnTo>
                    <a:pt x="207632" y="280085"/>
                  </a:lnTo>
                  <a:lnTo>
                    <a:pt x="206578" y="281520"/>
                  </a:lnTo>
                  <a:lnTo>
                    <a:pt x="205587" y="283057"/>
                  </a:lnTo>
                  <a:lnTo>
                    <a:pt x="205384" y="283362"/>
                  </a:lnTo>
                  <a:lnTo>
                    <a:pt x="199212" y="291287"/>
                  </a:lnTo>
                  <a:lnTo>
                    <a:pt x="196672" y="294246"/>
                  </a:lnTo>
                  <a:lnTo>
                    <a:pt x="196672" y="295884"/>
                  </a:lnTo>
                  <a:lnTo>
                    <a:pt x="194843" y="298856"/>
                  </a:lnTo>
                  <a:lnTo>
                    <a:pt x="193941" y="300291"/>
                  </a:lnTo>
                  <a:lnTo>
                    <a:pt x="196672" y="295884"/>
                  </a:lnTo>
                  <a:lnTo>
                    <a:pt x="196672" y="294246"/>
                  </a:lnTo>
                  <a:lnTo>
                    <a:pt x="193421" y="298030"/>
                  </a:lnTo>
                  <a:lnTo>
                    <a:pt x="187998" y="303580"/>
                  </a:lnTo>
                  <a:lnTo>
                    <a:pt x="182981" y="307898"/>
                  </a:lnTo>
                  <a:lnTo>
                    <a:pt x="176352" y="313004"/>
                  </a:lnTo>
                  <a:lnTo>
                    <a:pt x="178206" y="312077"/>
                  </a:lnTo>
                  <a:lnTo>
                    <a:pt x="180797" y="310692"/>
                  </a:lnTo>
                  <a:lnTo>
                    <a:pt x="186994" y="305866"/>
                  </a:lnTo>
                  <a:lnTo>
                    <a:pt x="193814" y="299097"/>
                  </a:lnTo>
                  <a:lnTo>
                    <a:pt x="192887" y="300380"/>
                  </a:lnTo>
                  <a:lnTo>
                    <a:pt x="191985" y="301752"/>
                  </a:lnTo>
                  <a:lnTo>
                    <a:pt x="191135" y="303199"/>
                  </a:lnTo>
                  <a:lnTo>
                    <a:pt x="188506" y="306095"/>
                  </a:lnTo>
                  <a:lnTo>
                    <a:pt x="186067" y="309460"/>
                  </a:lnTo>
                  <a:lnTo>
                    <a:pt x="183857" y="313347"/>
                  </a:lnTo>
                  <a:lnTo>
                    <a:pt x="179603" y="318427"/>
                  </a:lnTo>
                  <a:lnTo>
                    <a:pt x="175628" y="322554"/>
                  </a:lnTo>
                  <a:lnTo>
                    <a:pt x="165163" y="331495"/>
                  </a:lnTo>
                  <a:lnTo>
                    <a:pt x="167957" y="330009"/>
                  </a:lnTo>
                  <a:lnTo>
                    <a:pt x="174320" y="324929"/>
                  </a:lnTo>
                  <a:lnTo>
                    <a:pt x="181305" y="317830"/>
                  </a:lnTo>
                  <a:lnTo>
                    <a:pt x="183515" y="315328"/>
                  </a:lnTo>
                  <a:lnTo>
                    <a:pt x="186639" y="311556"/>
                  </a:lnTo>
                  <a:lnTo>
                    <a:pt x="185483" y="312978"/>
                  </a:lnTo>
                  <a:lnTo>
                    <a:pt x="184912" y="313664"/>
                  </a:lnTo>
                  <a:lnTo>
                    <a:pt x="184073" y="315048"/>
                  </a:lnTo>
                  <a:lnTo>
                    <a:pt x="183654" y="315722"/>
                  </a:lnTo>
                  <a:lnTo>
                    <a:pt x="183273" y="316357"/>
                  </a:lnTo>
                  <a:lnTo>
                    <a:pt x="182981" y="316814"/>
                  </a:lnTo>
                  <a:lnTo>
                    <a:pt x="183654" y="315722"/>
                  </a:lnTo>
                  <a:lnTo>
                    <a:pt x="184569" y="314109"/>
                  </a:lnTo>
                  <a:lnTo>
                    <a:pt x="184645" y="313982"/>
                  </a:lnTo>
                  <a:lnTo>
                    <a:pt x="183515" y="315328"/>
                  </a:lnTo>
                  <a:lnTo>
                    <a:pt x="182397" y="316611"/>
                  </a:lnTo>
                  <a:lnTo>
                    <a:pt x="181305" y="317830"/>
                  </a:lnTo>
                  <a:lnTo>
                    <a:pt x="178625" y="322491"/>
                  </a:lnTo>
                  <a:lnTo>
                    <a:pt x="177304" y="324739"/>
                  </a:lnTo>
                  <a:lnTo>
                    <a:pt x="173037" y="330415"/>
                  </a:lnTo>
                  <a:lnTo>
                    <a:pt x="169011" y="335267"/>
                  </a:lnTo>
                  <a:lnTo>
                    <a:pt x="157149" y="347726"/>
                  </a:lnTo>
                  <a:lnTo>
                    <a:pt x="159372" y="345833"/>
                  </a:lnTo>
                  <a:lnTo>
                    <a:pt x="164731" y="341172"/>
                  </a:lnTo>
                  <a:lnTo>
                    <a:pt x="173253" y="331558"/>
                  </a:lnTo>
                  <a:lnTo>
                    <a:pt x="174726" y="329717"/>
                  </a:lnTo>
                  <a:lnTo>
                    <a:pt x="173748" y="330962"/>
                  </a:lnTo>
                  <a:lnTo>
                    <a:pt x="173253" y="331558"/>
                  </a:lnTo>
                  <a:lnTo>
                    <a:pt x="172542" y="332740"/>
                  </a:lnTo>
                  <a:lnTo>
                    <a:pt x="171831" y="333895"/>
                  </a:lnTo>
                  <a:lnTo>
                    <a:pt x="141566" y="368173"/>
                  </a:lnTo>
                  <a:lnTo>
                    <a:pt x="130987" y="372084"/>
                  </a:lnTo>
                  <a:lnTo>
                    <a:pt x="126720" y="372084"/>
                  </a:lnTo>
                  <a:lnTo>
                    <a:pt x="123164" y="369544"/>
                  </a:lnTo>
                  <a:lnTo>
                    <a:pt x="120459" y="364667"/>
                  </a:lnTo>
                  <a:lnTo>
                    <a:pt x="115481" y="347941"/>
                  </a:lnTo>
                  <a:lnTo>
                    <a:pt x="115417" y="347726"/>
                  </a:lnTo>
                  <a:lnTo>
                    <a:pt x="115316" y="347383"/>
                  </a:lnTo>
                  <a:lnTo>
                    <a:pt x="113665" y="322364"/>
                  </a:lnTo>
                  <a:lnTo>
                    <a:pt x="113576" y="321157"/>
                  </a:lnTo>
                  <a:lnTo>
                    <a:pt x="115087" y="290601"/>
                  </a:lnTo>
                  <a:lnTo>
                    <a:pt x="120332" y="247218"/>
                  </a:lnTo>
                  <a:lnTo>
                    <a:pt x="127482" y="208965"/>
                  </a:lnTo>
                  <a:lnTo>
                    <a:pt x="145237" y="146164"/>
                  </a:lnTo>
                  <a:lnTo>
                    <a:pt x="175298" y="100609"/>
                  </a:lnTo>
                  <a:lnTo>
                    <a:pt x="218160" y="71780"/>
                  </a:lnTo>
                  <a:lnTo>
                    <a:pt x="265036" y="60769"/>
                  </a:lnTo>
                  <a:lnTo>
                    <a:pt x="266979" y="60769"/>
                  </a:lnTo>
                  <a:lnTo>
                    <a:pt x="309714" y="72898"/>
                  </a:lnTo>
                  <a:lnTo>
                    <a:pt x="336702" y="105486"/>
                  </a:lnTo>
                  <a:lnTo>
                    <a:pt x="341147" y="117690"/>
                  </a:lnTo>
                  <a:lnTo>
                    <a:pt x="341236" y="117932"/>
                  </a:lnTo>
                  <a:lnTo>
                    <a:pt x="343763" y="131178"/>
                  </a:lnTo>
                  <a:lnTo>
                    <a:pt x="344309" y="145440"/>
                  </a:lnTo>
                  <a:lnTo>
                    <a:pt x="343306" y="158521"/>
                  </a:lnTo>
                  <a:lnTo>
                    <a:pt x="341185" y="171653"/>
                  </a:lnTo>
                  <a:lnTo>
                    <a:pt x="338302" y="184937"/>
                  </a:lnTo>
                  <a:lnTo>
                    <a:pt x="334987" y="198488"/>
                  </a:lnTo>
                  <a:lnTo>
                    <a:pt x="329907" y="219798"/>
                  </a:lnTo>
                  <a:lnTo>
                    <a:pt x="326212" y="241452"/>
                  </a:lnTo>
                  <a:lnTo>
                    <a:pt x="325348" y="263296"/>
                  </a:lnTo>
                  <a:lnTo>
                    <a:pt x="328739" y="285127"/>
                  </a:lnTo>
                  <a:lnTo>
                    <a:pt x="328790" y="285381"/>
                  </a:lnTo>
                  <a:lnTo>
                    <a:pt x="330949" y="293230"/>
                  </a:lnTo>
                  <a:lnTo>
                    <a:pt x="330708" y="298234"/>
                  </a:lnTo>
                  <a:lnTo>
                    <a:pt x="328079" y="300685"/>
                  </a:lnTo>
                  <a:lnTo>
                    <a:pt x="322465" y="302577"/>
                  </a:lnTo>
                  <a:lnTo>
                    <a:pt x="313944" y="301536"/>
                  </a:lnTo>
                  <a:lnTo>
                    <a:pt x="303174" y="298450"/>
                  </a:lnTo>
                  <a:lnTo>
                    <a:pt x="290842" y="294182"/>
                  </a:lnTo>
                  <a:lnTo>
                    <a:pt x="268439" y="286677"/>
                  </a:lnTo>
                  <a:lnTo>
                    <a:pt x="245757" y="281520"/>
                  </a:lnTo>
                  <a:lnTo>
                    <a:pt x="245173" y="281393"/>
                  </a:lnTo>
                  <a:lnTo>
                    <a:pt x="221983" y="281393"/>
                  </a:lnTo>
                  <a:lnTo>
                    <a:pt x="216662" y="283768"/>
                  </a:lnTo>
                  <a:lnTo>
                    <a:pt x="225590" y="281851"/>
                  </a:lnTo>
                  <a:lnTo>
                    <a:pt x="236626" y="281520"/>
                  </a:lnTo>
                  <a:lnTo>
                    <a:pt x="250240" y="283171"/>
                  </a:lnTo>
                  <a:lnTo>
                    <a:pt x="263969" y="286410"/>
                  </a:lnTo>
                  <a:lnTo>
                    <a:pt x="277495" y="290601"/>
                  </a:lnTo>
                  <a:lnTo>
                    <a:pt x="303364" y="299567"/>
                  </a:lnTo>
                  <a:lnTo>
                    <a:pt x="314337" y="302666"/>
                  </a:lnTo>
                  <a:lnTo>
                    <a:pt x="322948" y="303555"/>
                  </a:lnTo>
                  <a:lnTo>
                    <a:pt x="325374" y="302666"/>
                  </a:lnTo>
                  <a:lnTo>
                    <a:pt x="328434" y="301536"/>
                  </a:lnTo>
                  <a:lnTo>
                    <a:pt x="328625" y="301536"/>
                  </a:lnTo>
                  <a:lnTo>
                    <a:pt x="331685" y="298678"/>
                  </a:lnTo>
                  <a:lnTo>
                    <a:pt x="331901" y="295122"/>
                  </a:lnTo>
                  <a:lnTo>
                    <a:pt x="331978" y="293230"/>
                  </a:lnTo>
                  <a:lnTo>
                    <a:pt x="329819" y="285381"/>
                  </a:lnTo>
                  <a:lnTo>
                    <a:pt x="329755" y="285127"/>
                  </a:lnTo>
                  <a:lnTo>
                    <a:pt x="326364" y="263296"/>
                  </a:lnTo>
                  <a:lnTo>
                    <a:pt x="327228" y="241452"/>
                  </a:lnTo>
                  <a:lnTo>
                    <a:pt x="330898" y="219938"/>
                  </a:lnTo>
                  <a:lnTo>
                    <a:pt x="335953" y="198729"/>
                  </a:lnTo>
                  <a:lnTo>
                    <a:pt x="339191" y="185483"/>
                  </a:lnTo>
                  <a:lnTo>
                    <a:pt x="342099" y="172110"/>
                  </a:lnTo>
                  <a:lnTo>
                    <a:pt x="344271" y="158724"/>
                  </a:lnTo>
                  <a:lnTo>
                    <a:pt x="345262" y="146164"/>
                  </a:lnTo>
                  <a:lnTo>
                    <a:pt x="345325" y="145440"/>
                  </a:lnTo>
                  <a:close/>
                </a:path>
                <a:path w="351789" h="373379">
                  <a:moveTo>
                    <a:pt x="351777" y="140906"/>
                  </a:moveTo>
                  <a:lnTo>
                    <a:pt x="343535" y="97066"/>
                  </a:lnTo>
                  <a:lnTo>
                    <a:pt x="314274" y="61747"/>
                  </a:lnTo>
                  <a:lnTo>
                    <a:pt x="276479" y="49085"/>
                  </a:lnTo>
                  <a:lnTo>
                    <a:pt x="265861" y="48742"/>
                  </a:lnTo>
                  <a:lnTo>
                    <a:pt x="248780" y="50393"/>
                  </a:lnTo>
                  <a:lnTo>
                    <a:pt x="196608" y="70180"/>
                  </a:lnTo>
                  <a:lnTo>
                    <a:pt x="165900" y="93751"/>
                  </a:lnTo>
                  <a:lnTo>
                    <a:pt x="132778" y="144297"/>
                  </a:lnTo>
                  <a:lnTo>
                    <a:pt x="113563" y="213372"/>
                  </a:lnTo>
                  <a:lnTo>
                    <a:pt x="105841" y="255524"/>
                  </a:lnTo>
                  <a:lnTo>
                    <a:pt x="98742" y="325615"/>
                  </a:lnTo>
                  <a:lnTo>
                    <a:pt x="99110" y="352704"/>
                  </a:lnTo>
                  <a:lnTo>
                    <a:pt x="102082" y="373341"/>
                  </a:lnTo>
                  <a:lnTo>
                    <a:pt x="103098" y="373341"/>
                  </a:lnTo>
                  <a:lnTo>
                    <a:pt x="100101" y="352856"/>
                  </a:lnTo>
                  <a:lnTo>
                    <a:pt x="99720" y="325843"/>
                  </a:lnTo>
                  <a:lnTo>
                    <a:pt x="106819" y="255676"/>
                  </a:lnTo>
                  <a:lnTo>
                    <a:pt x="114528" y="213626"/>
                  </a:lnTo>
                  <a:lnTo>
                    <a:pt x="123723" y="175780"/>
                  </a:lnTo>
                  <a:lnTo>
                    <a:pt x="143687" y="122999"/>
                  </a:lnTo>
                  <a:lnTo>
                    <a:pt x="181076" y="81953"/>
                  </a:lnTo>
                  <a:lnTo>
                    <a:pt x="214122" y="62166"/>
                  </a:lnTo>
                  <a:lnTo>
                    <a:pt x="267944" y="49720"/>
                  </a:lnTo>
                  <a:lnTo>
                    <a:pt x="277863" y="50215"/>
                  </a:lnTo>
                  <a:lnTo>
                    <a:pt x="321818" y="68783"/>
                  </a:lnTo>
                  <a:lnTo>
                    <a:pt x="347586" y="111061"/>
                  </a:lnTo>
                  <a:lnTo>
                    <a:pt x="350786" y="140868"/>
                  </a:lnTo>
                  <a:lnTo>
                    <a:pt x="349580" y="155079"/>
                  </a:lnTo>
                  <a:lnTo>
                    <a:pt x="347154" y="169329"/>
                  </a:lnTo>
                  <a:lnTo>
                    <a:pt x="343903" y="183743"/>
                  </a:lnTo>
                  <a:lnTo>
                    <a:pt x="334391" y="221805"/>
                  </a:lnTo>
                  <a:lnTo>
                    <a:pt x="330174" y="245529"/>
                  </a:lnTo>
                  <a:lnTo>
                    <a:pt x="329171" y="269544"/>
                  </a:lnTo>
                  <a:lnTo>
                    <a:pt x="333032" y="293827"/>
                  </a:lnTo>
                  <a:lnTo>
                    <a:pt x="335457" y="302475"/>
                  </a:lnTo>
                  <a:lnTo>
                    <a:pt x="335254" y="307949"/>
                  </a:lnTo>
                  <a:lnTo>
                    <a:pt x="332422" y="310565"/>
                  </a:lnTo>
                  <a:lnTo>
                    <a:pt x="326491" y="312508"/>
                  </a:lnTo>
                  <a:lnTo>
                    <a:pt x="317449" y="311289"/>
                  </a:lnTo>
                  <a:lnTo>
                    <a:pt x="306031" y="307873"/>
                  </a:lnTo>
                  <a:lnTo>
                    <a:pt x="268820" y="294754"/>
                  </a:lnTo>
                  <a:lnTo>
                    <a:pt x="243332" y="288645"/>
                  </a:lnTo>
                  <a:lnTo>
                    <a:pt x="218655" y="288455"/>
                  </a:lnTo>
                  <a:lnTo>
                    <a:pt x="196964" y="297764"/>
                  </a:lnTo>
                  <a:lnTo>
                    <a:pt x="194589" y="301142"/>
                  </a:lnTo>
                  <a:lnTo>
                    <a:pt x="216242" y="289979"/>
                  </a:lnTo>
                  <a:lnTo>
                    <a:pt x="241427" y="289407"/>
                  </a:lnTo>
                  <a:lnTo>
                    <a:pt x="267690" y="295452"/>
                  </a:lnTo>
                  <a:lnTo>
                    <a:pt x="306235" y="309003"/>
                  </a:lnTo>
                  <a:lnTo>
                    <a:pt x="317842" y="312432"/>
                  </a:lnTo>
                  <a:lnTo>
                    <a:pt x="326961" y="313499"/>
                  </a:lnTo>
                  <a:lnTo>
                    <a:pt x="333095" y="311302"/>
                  </a:lnTo>
                  <a:lnTo>
                    <a:pt x="336232" y="308406"/>
                  </a:lnTo>
                  <a:lnTo>
                    <a:pt x="336524" y="302602"/>
                  </a:lnTo>
                  <a:lnTo>
                    <a:pt x="333997" y="293560"/>
                  </a:lnTo>
                  <a:lnTo>
                    <a:pt x="330161" y="269455"/>
                  </a:lnTo>
                  <a:lnTo>
                    <a:pt x="331177" y="245567"/>
                  </a:lnTo>
                  <a:lnTo>
                    <a:pt x="335381" y="221957"/>
                  </a:lnTo>
                  <a:lnTo>
                    <a:pt x="344779" y="184315"/>
                  </a:lnTo>
                  <a:lnTo>
                    <a:pt x="348056" y="169824"/>
                  </a:lnTo>
                  <a:lnTo>
                    <a:pt x="350532" y="155308"/>
                  </a:lnTo>
                  <a:lnTo>
                    <a:pt x="351777" y="14090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3373983" y="4686541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42" y="297637"/>
                  </a:moveTo>
                  <a:lnTo>
                    <a:pt x="5689" y="297637"/>
                  </a:lnTo>
                  <a:lnTo>
                    <a:pt x="5689" y="292671"/>
                  </a:lnTo>
                  <a:lnTo>
                    <a:pt x="4953" y="292671"/>
                  </a:lnTo>
                  <a:lnTo>
                    <a:pt x="4953" y="297637"/>
                  </a:lnTo>
                  <a:lnTo>
                    <a:pt x="0" y="297637"/>
                  </a:lnTo>
                  <a:lnTo>
                    <a:pt x="0" y="298361"/>
                  </a:lnTo>
                  <a:lnTo>
                    <a:pt x="4953" y="298361"/>
                  </a:lnTo>
                  <a:lnTo>
                    <a:pt x="4953" y="303326"/>
                  </a:lnTo>
                  <a:lnTo>
                    <a:pt x="5689" y="303326"/>
                  </a:lnTo>
                  <a:lnTo>
                    <a:pt x="5689" y="298361"/>
                  </a:lnTo>
                  <a:lnTo>
                    <a:pt x="10642" y="298361"/>
                  </a:lnTo>
                  <a:lnTo>
                    <a:pt x="10642" y="297637"/>
                  </a:lnTo>
                  <a:close/>
                </a:path>
                <a:path w="304164" h="304164">
                  <a:moveTo>
                    <a:pt x="10642" y="224472"/>
                  </a:moveTo>
                  <a:lnTo>
                    <a:pt x="5689" y="224472"/>
                  </a:lnTo>
                  <a:lnTo>
                    <a:pt x="5689" y="219506"/>
                  </a:lnTo>
                  <a:lnTo>
                    <a:pt x="4953" y="219506"/>
                  </a:lnTo>
                  <a:lnTo>
                    <a:pt x="4953" y="224472"/>
                  </a:lnTo>
                  <a:lnTo>
                    <a:pt x="0" y="224472"/>
                  </a:lnTo>
                  <a:lnTo>
                    <a:pt x="0" y="225196"/>
                  </a:lnTo>
                  <a:lnTo>
                    <a:pt x="4953" y="225196"/>
                  </a:lnTo>
                  <a:lnTo>
                    <a:pt x="4953" y="230162"/>
                  </a:lnTo>
                  <a:lnTo>
                    <a:pt x="5689" y="230162"/>
                  </a:lnTo>
                  <a:lnTo>
                    <a:pt x="5689" y="225196"/>
                  </a:lnTo>
                  <a:lnTo>
                    <a:pt x="10642" y="225196"/>
                  </a:lnTo>
                  <a:lnTo>
                    <a:pt x="10642" y="224472"/>
                  </a:lnTo>
                  <a:close/>
                </a:path>
                <a:path w="304164" h="304164">
                  <a:moveTo>
                    <a:pt x="10642" y="78130"/>
                  </a:moveTo>
                  <a:lnTo>
                    <a:pt x="5689" y="78130"/>
                  </a:lnTo>
                  <a:lnTo>
                    <a:pt x="5689" y="73177"/>
                  </a:lnTo>
                  <a:lnTo>
                    <a:pt x="4953" y="73177"/>
                  </a:lnTo>
                  <a:lnTo>
                    <a:pt x="4953" y="78130"/>
                  </a:lnTo>
                  <a:lnTo>
                    <a:pt x="0" y="78130"/>
                  </a:lnTo>
                  <a:lnTo>
                    <a:pt x="0" y="78867"/>
                  </a:lnTo>
                  <a:lnTo>
                    <a:pt x="4953" y="78867"/>
                  </a:lnTo>
                  <a:lnTo>
                    <a:pt x="4953" y="83820"/>
                  </a:lnTo>
                  <a:lnTo>
                    <a:pt x="5689" y="83820"/>
                  </a:lnTo>
                  <a:lnTo>
                    <a:pt x="5689" y="78867"/>
                  </a:lnTo>
                  <a:lnTo>
                    <a:pt x="10642" y="78867"/>
                  </a:lnTo>
                  <a:lnTo>
                    <a:pt x="10642" y="78130"/>
                  </a:lnTo>
                  <a:close/>
                </a:path>
                <a:path w="304164" h="304164">
                  <a:moveTo>
                    <a:pt x="10642" y="4965"/>
                  </a:moveTo>
                  <a:lnTo>
                    <a:pt x="5689" y="4965"/>
                  </a:lnTo>
                  <a:lnTo>
                    <a:pt x="5689" y="0"/>
                  </a:lnTo>
                  <a:lnTo>
                    <a:pt x="4953" y="0"/>
                  </a:lnTo>
                  <a:lnTo>
                    <a:pt x="4953" y="4965"/>
                  </a:lnTo>
                  <a:lnTo>
                    <a:pt x="0" y="4965"/>
                  </a:lnTo>
                  <a:lnTo>
                    <a:pt x="0" y="5689"/>
                  </a:lnTo>
                  <a:lnTo>
                    <a:pt x="4953" y="5689"/>
                  </a:lnTo>
                  <a:lnTo>
                    <a:pt x="4953" y="10655"/>
                  </a:lnTo>
                  <a:lnTo>
                    <a:pt x="5689" y="10655"/>
                  </a:lnTo>
                  <a:lnTo>
                    <a:pt x="5689" y="5689"/>
                  </a:lnTo>
                  <a:lnTo>
                    <a:pt x="10642" y="5689"/>
                  </a:lnTo>
                  <a:lnTo>
                    <a:pt x="10642" y="4965"/>
                  </a:lnTo>
                  <a:close/>
                </a:path>
                <a:path w="304164" h="304164">
                  <a:moveTo>
                    <a:pt x="11010" y="151307"/>
                  </a:moveTo>
                  <a:lnTo>
                    <a:pt x="6045" y="151307"/>
                  </a:lnTo>
                  <a:lnTo>
                    <a:pt x="6045" y="146354"/>
                  </a:lnTo>
                  <a:lnTo>
                    <a:pt x="5321" y="146354"/>
                  </a:lnTo>
                  <a:lnTo>
                    <a:pt x="5321" y="151307"/>
                  </a:lnTo>
                  <a:lnTo>
                    <a:pt x="355" y="151307"/>
                  </a:lnTo>
                  <a:lnTo>
                    <a:pt x="355" y="152031"/>
                  </a:lnTo>
                  <a:lnTo>
                    <a:pt x="5321" y="152031"/>
                  </a:lnTo>
                  <a:lnTo>
                    <a:pt x="5321" y="157010"/>
                  </a:lnTo>
                  <a:lnTo>
                    <a:pt x="6045" y="157010"/>
                  </a:lnTo>
                  <a:lnTo>
                    <a:pt x="6045" y="152031"/>
                  </a:lnTo>
                  <a:lnTo>
                    <a:pt x="11010" y="152031"/>
                  </a:lnTo>
                  <a:lnTo>
                    <a:pt x="11010" y="151307"/>
                  </a:lnTo>
                  <a:close/>
                </a:path>
                <a:path w="304164" h="304164">
                  <a:moveTo>
                    <a:pt x="83807" y="297637"/>
                  </a:moveTo>
                  <a:lnTo>
                    <a:pt x="78854" y="297637"/>
                  </a:lnTo>
                  <a:lnTo>
                    <a:pt x="78854" y="292671"/>
                  </a:lnTo>
                  <a:lnTo>
                    <a:pt x="78130" y="292671"/>
                  </a:lnTo>
                  <a:lnTo>
                    <a:pt x="78130" y="297637"/>
                  </a:lnTo>
                  <a:lnTo>
                    <a:pt x="73164" y="297637"/>
                  </a:lnTo>
                  <a:lnTo>
                    <a:pt x="73164" y="298361"/>
                  </a:lnTo>
                  <a:lnTo>
                    <a:pt x="78130" y="298361"/>
                  </a:lnTo>
                  <a:lnTo>
                    <a:pt x="78130" y="303326"/>
                  </a:lnTo>
                  <a:lnTo>
                    <a:pt x="78854" y="303326"/>
                  </a:lnTo>
                  <a:lnTo>
                    <a:pt x="78854" y="298361"/>
                  </a:lnTo>
                  <a:lnTo>
                    <a:pt x="83807" y="298361"/>
                  </a:lnTo>
                  <a:lnTo>
                    <a:pt x="83807" y="297637"/>
                  </a:lnTo>
                  <a:close/>
                </a:path>
                <a:path w="304164" h="304164">
                  <a:moveTo>
                    <a:pt x="83807" y="224472"/>
                  </a:moveTo>
                  <a:lnTo>
                    <a:pt x="78854" y="224472"/>
                  </a:lnTo>
                  <a:lnTo>
                    <a:pt x="78854" y="219506"/>
                  </a:lnTo>
                  <a:lnTo>
                    <a:pt x="78130" y="219506"/>
                  </a:lnTo>
                  <a:lnTo>
                    <a:pt x="78130" y="224472"/>
                  </a:lnTo>
                  <a:lnTo>
                    <a:pt x="73164" y="224472"/>
                  </a:lnTo>
                  <a:lnTo>
                    <a:pt x="73164" y="225196"/>
                  </a:lnTo>
                  <a:lnTo>
                    <a:pt x="78130" y="225196"/>
                  </a:lnTo>
                  <a:lnTo>
                    <a:pt x="78130" y="230162"/>
                  </a:lnTo>
                  <a:lnTo>
                    <a:pt x="78854" y="230162"/>
                  </a:lnTo>
                  <a:lnTo>
                    <a:pt x="78854" y="225196"/>
                  </a:lnTo>
                  <a:lnTo>
                    <a:pt x="83807" y="225196"/>
                  </a:lnTo>
                  <a:lnTo>
                    <a:pt x="83807" y="224472"/>
                  </a:lnTo>
                  <a:close/>
                </a:path>
                <a:path w="304164" h="304164">
                  <a:moveTo>
                    <a:pt x="83807" y="78130"/>
                  </a:moveTo>
                  <a:lnTo>
                    <a:pt x="78854" y="78130"/>
                  </a:lnTo>
                  <a:lnTo>
                    <a:pt x="78854" y="73177"/>
                  </a:lnTo>
                  <a:lnTo>
                    <a:pt x="78130" y="73177"/>
                  </a:lnTo>
                  <a:lnTo>
                    <a:pt x="78130" y="78130"/>
                  </a:lnTo>
                  <a:lnTo>
                    <a:pt x="73164" y="78130"/>
                  </a:lnTo>
                  <a:lnTo>
                    <a:pt x="73164" y="78867"/>
                  </a:lnTo>
                  <a:lnTo>
                    <a:pt x="78130" y="78867"/>
                  </a:lnTo>
                  <a:lnTo>
                    <a:pt x="78130" y="83820"/>
                  </a:lnTo>
                  <a:lnTo>
                    <a:pt x="78854" y="83820"/>
                  </a:lnTo>
                  <a:lnTo>
                    <a:pt x="78854" y="78867"/>
                  </a:lnTo>
                  <a:lnTo>
                    <a:pt x="83807" y="78867"/>
                  </a:lnTo>
                  <a:lnTo>
                    <a:pt x="83807" y="78130"/>
                  </a:lnTo>
                  <a:close/>
                </a:path>
                <a:path w="304164" h="304164">
                  <a:moveTo>
                    <a:pt x="83807" y="4965"/>
                  </a:moveTo>
                  <a:lnTo>
                    <a:pt x="78854" y="4965"/>
                  </a:lnTo>
                  <a:lnTo>
                    <a:pt x="78854" y="0"/>
                  </a:lnTo>
                  <a:lnTo>
                    <a:pt x="78130" y="0"/>
                  </a:lnTo>
                  <a:lnTo>
                    <a:pt x="78130" y="4965"/>
                  </a:lnTo>
                  <a:lnTo>
                    <a:pt x="73164" y="4965"/>
                  </a:lnTo>
                  <a:lnTo>
                    <a:pt x="73164" y="5689"/>
                  </a:lnTo>
                  <a:lnTo>
                    <a:pt x="78130" y="5689"/>
                  </a:lnTo>
                  <a:lnTo>
                    <a:pt x="78130" y="10655"/>
                  </a:lnTo>
                  <a:lnTo>
                    <a:pt x="78854" y="10655"/>
                  </a:lnTo>
                  <a:lnTo>
                    <a:pt x="78854" y="5689"/>
                  </a:lnTo>
                  <a:lnTo>
                    <a:pt x="83807" y="5689"/>
                  </a:lnTo>
                  <a:lnTo>
                    <a:pt x="83807" y="4965"/>
                  </a:lnTo>
                  <a:close/>
                </a:path>
                <a:path w="304164" h="304164">
                  <a:moveTo>
                    <a:pt x="84175" y="151307"/>
                  </a:moveTo>
                  <a:lnTo>
                    <a:pt x="79209" y="151307"/>
                  </a:lnTo>
                  <a:lnTo>
                    <a:pt x="79209" y="146354"/>
                  </a:lnTo>
                  <a:lnTo>
                    <a:pt x="78486" y="146354"/>
                  </a:lnTo>
                  <a:lnTo>
                    <a:pt x="78486" y="151307"/>
                  </a:lnTo>
                  <a:lnTo>
                    <a:pt x="73533" y="151307"/>
                  </a:lnTo>
                  <a:lnTo>
                    <a:pt x="73533" y="152031"/>
                  </a:lnTo>
                  <a:lnTo>
                    <a:pt x="78486" y="152031"/>
                  </a:lnTo>
                  <a:lnTo>
                    <a:pt x="78486" y="157010"/>
                  </a:lnTo>
                  <a:lnTo>
                    <a:pt x="79209" y="157010"/>
                  </a:lnTo>
                  <a:lnTo>
                    <a:pt x="79209" y="152031"/>
                  </a:lnTo>
                  <a:lnTo>
                    <a:pt x="84175" y="152031"/>
                  </a:lnTo>
                  <a:lnTo>
                    <a:pt x="84175" y="151307"/>
                  </a:lnTo>
                  <a:close/>
                </a:path>
                <a:path w="304164" h="304164">
                  <a:moveTo>
                    <a:pt x="157353" y="297637"/>
                  </a:moveTo>
                  <a:lnTo>
                    <a:pt x="152387" y="297637"/>
                  </a:lnTo>
                  <a:lnTo>
                    <a:pt x="152387" y="292671"/>
                  </a:lnTo>
                  <a:lnTo>
                    <a:pt x="151663" y="292671"/>
                  </a:lnTo>
                  <a:lnTo>
                    <a:pt x="151663" y="297637"/>
                  </a:lnTo>
                  <a:lnTo>
                    <a:pt x="146697" y="297637"/>
                  </a:lnTo>
                  <a:lnTo>
                    <a:pt x="146697" y="298361"/>
                  </a:lnTo>
                  <a:lnTo>
                    <a:pt x="151663" y="298361"/>
                  </a:lnTo>
                  <a:lnTo>
                    <a:pt x="151663" y="303326"/>
                  </a:lnTo>
                  <a:lnTo>
                    <a:pt x="152387" y="303326"/>
                  </a:lnTo>
                  <a:lnTo>
                    <a:pt x="152387" y="298361"/>
                  </a:lnTo>
                  <a:lnTo>
                    <a:pt x="157353" y="298361"/>
                  </a:lnTo>
                  <a:lnTo>
                    <a:pt x="157353" y="297637"/>
                  </a:lnTo>
                  <a:close/>
                </a:path>
                <a:path w="304164" h="304164">
                  <a:moveTo>
                    <a:pt x="157353" y="224472"/>
                  </a:moveTo>
                  <a:lnTo>
                    <a:pt x="152387" y="224472"/>
                  </a:lnTo>
                  <a:lnTo>
                    <a:pt x="152387" y="219506"/>
                  </a:lnTo>
                  <a:lnTo>
                    <a:pt x="151663" y="219506"/>
                  </a:lnTo>
                  <a:lnTo>
                    <a:pt x="151663" y="224472"/>
                  </a:lnTo>
                  <a:lnTo>
                    <a:pt x="146697" y="224472"/>
                  </a:lnTo>
                  <a:lnTo>
                    <a:pt x="146697" y="225196"/>
                  </a:lnTo>
                  <a:lnTo>
                    <a:pt x="151663" y="225196"/>
                  </a:lnTo>
                  <a:lnTo>
                    <a:pt x="151663" y="230162"/>
                  </a:lnTo>
                  <a:lnTo>
                    <a:pt x="152387" y="230162"/>
                  </a:lnTo>
                  <a:lnTo>
                    <a:pt x="152387" y="225196"/>
                  </a:lnTo>
                  <a:lnTo>
                    <a:pt x="157353" y="225196"/>
                  </a:lnTo>
                  <a:lnTo>
                    <a:pt x="157353" y="224472"/>
                  </a:lnTo>
                  <a:close/>
                </a:path>
                <a:path w="304164" h="304164">
                  <a:moveTo>
                    <a:pt x="157353" y="151307"/>
                  </a:moveTo>
                  <a:lnTo>
                    <a:pt x="152387" y="151307"/>
                  </a:lnTo>
                  <a:lnTo>
                    <a:pt x="152387" y="146354"/>
                  </a:lnTo>
                  <a:lnTo>
                    <a:pt x="151663" y="146354"/>
                  </a:lnTo>
                  <a:lnTo>
                    <a:pt x="151663" y="151307"/>
                  </a:lnTo>
                  <a:lnTo>
                    <a:pt x="146697" y="151307"/>
                  </a:lnTo>
                  <a:lnTo>
                    <a:pt x="146697" y="152031"/>
                  </a:lnTo>
                  <a:lnTo>
                    <a:pt x="151663" y="152031"/>
                  </a:lnTo>
                  <a:lnTo>
                    <a:pt x="151663" y="157010"/>
                  </a:lnTo>
                  <a:lnTo>
                    <a:pt x="152387" y="157010"/>
                  </a:lnTo>
                  <a:lnTo>
                    <a:pt x="152387" y="152031"/>
                  </a:lnTo>
                  <a:lnTo>
                    <a:pt x="157353" y="152031"/>
                  </a:lnTo>
                  <a:lnTo>
                    <a:pt x="157353" y="151307"/>
                  </a:lnTo>
                  <a:close/>
                </a:path>
                <a:path w="304164" h="304164">
                  <a:moveTo>
                    <a:pt x="157353" y="78130"/>
                  </a:moveTo>
                  <a:lnTo>
                    <a:pt x="152387" y="78130"/>
                  </a:lnTo>
                  <a:lnTo>
                    <a:pt x="152387" y="73177"/>
                  </a:lnTo>
                  <a:lnTo>
                    <a:pt x="151663" y="73177"/>
                  </a:lnTo>
                  <a:lnTo>
                    <a:pt x="151663" y="78130"/>
                  </a:lnTo>
                  <a:lnTo>
                    <a:pt x="146697" y="78130"/>
                  </a:lnTo>
                  <a:lnTo>
                    <a:pt x="146697" y="78867"/>
                  </a:lnTo>
                  <a:lnTo>
                    <a:pt x="151663" y="78867"/>
                  </a:lnTo>
                  <a:lnTo>
                    <a:pt x="151663" y="83820"/>
                  </a:lnTo>
                  <a:lnTo>
                    <a:pt x="152387" y="83820"/>
                  </a:lnTo>
                  <a:lnTo>
                    <a:pt x="152387" y="78867"/>
                  </a:lnTo>
                  <a:lnTo>
                    <a:pt x="157353" y="78867"/>
                  </a:lnTo>
                  <a:lnTo>
                    <a:pt x="157353" y="78130"/>
                  </a:lnTo>
                  <a:close/>
                </a:path>
                <a:path w="304164" h="304164">
                  <a:moveTo>
                    <a:pt x="157353" y="4965"/>
                  </a:moveTo>
                  <a:lnTo>
                    <a:pt x="152387" y="4965"/>
                  </a:lnTo>
                  <a:lnTo>
                    <a:pt x="152387" y="0"/>
                  </a:lnTo>
                  <a:lnTo>
                    <a:pt x="151663" y="0"/>
                  </a:lnTo>
                  <a:lnTo>
                    <a:pt x="151663" y="4965"/>
                  </a:lnTo>
                  <a:lnTo>
                    <a:pt x="146697" y="4965"/>
                  </a:lnTo>
                  <a:lnTo>
                    <a:pt x="146697" y="5689"/>
                  </a:lnTo>
                  <a:lnTo>
                    <a:pt x="151663" y="5689"/>
                  </a:lnTo>
                  <a:lnTo>
                    <a:pt x="151663" y="10655"/>
                  </a:lnTo>
                  <a:lnTo>
                    <a:pt x="152387" y="10655"/>
                  </a:lnTo>
                  <a:lnTo>
                    <a:pt x="152387" y="5689"/>
                  </a:lnTo>
                  <a:lnTo>
                    <a:pt x="157353" y="5689"/>
                  </a:lnTo>
                  <a:lnTo>
                    <a:pt x="157353" y="4965"/>
                  </a:lnTo>
                  <a:close/>
                </a:path>
                <a:path w="304164" h="304164">
                  <a:moveTo>
                    <a:pt x="230517" y="297637"/>
                  </a:moveTo>
                  <a:lnTo>
                    <a:pt x="225552" y="297637"/>
                  </a:lnTo>
                  <a:lnTo>
                    <a:pt x="225552" y="293039"/>
                  </a:lnTo>
                  <a:lnTo>
                    <a:pt x="225552" y="292671"/>
                  </a:lnTo>
                  <a:lnTo>
                    <a:pt x="224828" y="292671"/>
                  </a:lnTo>
                  <a:lnTo>
                    <a:pt x="224828" y="293039"/>
                  </a:lnTo>
                  <a:lnTo>
                    <a:pt x="224828" y="297637"/>
                  </a:lnTo>
                  <a:lnTo>
                    <a:pt x="219862" y="297637"/>
                  </a:lnTo>
                  <a:lnTo>
                    <a:pt x="219862" y="298005"/>
                  </a:lnTo>
                  <a:lnTo>
                    <a:pt x="219862" y="298361"/>
                  </a:lnTo>
                  <a:lnTo>
                    <a:pt x="219862" y="298729"/>
                  </a:lnTo>
                  <a:lnTo>
                    <a:pt x="224828" y="298729"/>
                  </a:lnTo>
                  <a:lnTo>
                    <a:pt x="224828" y="303326"/>
                  </a:lnTo>
                  <a:lnTo>
                    <a:pt x="224828" y="303695"/>
                  </a:lnTo>
                  <a:lnTo>
                    <a:pt x="225552" y="303695"/>
                  </a:lnTo>
                  <a:lnTo>
                    <a:pt x="225552" y="303326"/>
                  </a:lnTo>
                  <a:lnTo>
                    <a:pt x="225552" y="298729"/>
                  </a:lnTo>
                  <a:lnTo>
                    <a:pt x="230517" y="298729"/>
                  </a:lnTo>
                  <a:lnTo>
                    <a:pt x="230517" y="298361"/>
                  </a:lnTo>
                  <a:lnTo>
                    <a:pt x="230517" y="298005"/>
                  </a:lnTo>
                  <a:lnTo>
                    <a:pt x="230517" y="297637"/>
                  </a:lnTo>
                  <a:close/>
                </a:path>
                <a:path w="304164" h="304164">
                  <a:moveTo>
                    <a:pt x="230517" y="224472"/>
                  </a:moveTo>
                  <a:lnTo>
                    <a:pt x="225552" y="224472"/>
                  </a:lnTo>
                  <a:lnTo>
                    <a:pt x="225552" y="219875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75"/>
                  </a:lnTo>
                  <a:lnTo>
                    <a:pt x="224828" y="224472"/>
                  </a:lnTo>
                  <a:lnTo>
                    <a:pt x="219862" y="224472"/>
                  </a:lnTo>
                  <a:lnTo>
                    <a:pt x="219862" y="224840"/>
                  </a:lnTo>
                  <a:lnTo>
                    <a:pt x="219862" y="225196"/>
                  </a:lnTo>
                  <a:lnTo>
                    <a:pt x="219862" y="225564"/>
                  </a:lnTo>
                  <a:lnTo>
                    <a:pt x="224828" y="225564"/>
                  </a:lnTo>
                  <a:lnTo>
                    <a:pt x="224828" y="230162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62"/>
                  </a:lnTo>
                  <a:lnTo>
                    <a:pt x="225552" y="225564"/>
                  </a:lnTo>
                  <a:lnTo>
                    <a:pt x="230517" y="225564"/>
                  </a:lnTo>
                  <a:lnTo>
                    <a:pt x="230517" y="225196"/>
                  </a:lnTo>
                  <a:lnTo>
                    <a:pt x="230517" y="224840"/>
                  </a:lnTo>
                  <a:lnTo>
                    <a:pt x="230517" y="224472"/>
                  </a:lnTo>
                  <a:close/>
                </a:path>
                <a:path w="304164" h="304164">
                  <a:moveTo>
                    <a:pt x="230517" y="151307"/>
                  </a:moveTo>
                  <a:lnTo>
                    <a:pt x="225552" y="151307"/>
                  </a:lnTo>
                  <a:lnTo>
                    <a:pt x="225552" y="146354"/>
                  </a:lnTo>
                  <a:lnTo>
                    <a:pt x="224828" y="146354"/>
                  </a:lnTo>
                  <a:lnTo>
                    <a:pt x="224828" y="151307"/>
                  </a:lnTo>
                  <a:lnTo>
                    <a:pt x="219862" y="151307"/>
                  </a:lnTo>
                  <a:lnTo>
                    <a:pt x="219862" y="152031"/>
                  </a:lnTo>
                  <a:lnTo>
                    <a:pt x="224828" y="152031"/>
                  </a:lnTo>
                  <a:lnTo>
                    <a:pt x="224828" y="157010"/>
                  </a:lnTo>
                  <a:lnTo>
                    <a:pt x="225552" y="157010"/>
                  </a:lnTo>
                  <a:lnTo>
                    <a:pt x="225552" y="152031"/>
                  </a:lnTo>
                  <a:lnTo>
                    <a:pt x="230517" y="152031"/>
                  </a:lnTo>
                  <a:lnTo>
                    <a:pt x="230517" y="151307"/>
                  </a:lnTo>
                  <a:close/>
                </a:path>
                <a:path w="304164" h="304164">
                  <a:moveTo>
                    <a:pt x="230517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77"/>
                  </a:lnTo>
                  <a:lnTo>
                    <a:pt x="224828" y="73177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62" y="78130"/>
                  </a:lnTo>
                  <a:lnTo>
                    <a:pt x="219862" y="78498"/>
                  </a:lnTo>
                  <a:lnTo>
                    <a:pt x="219862" y="78867"/>
                  </a:lnTo>
                  <a:lnTo>
                    <a:pt x="219862" y="79222"/>
                  </a:lnTo>
                  <a:lnTo>
                    <a:pt x="224828" y="79222"/>
                  </a:lnTo>
                  <a:lnTo>
                    <a:pt x="224828" y="83820"/>
                  </a:lnTo>
                  <a:lnTo>
                    <a:pt x="224828" y="84188"/>
                  </a:lnTo>
                  <a:lnTo>
                    <a:pt x="225552" y="84188"/>
                  </a:lnTo>
                  <a:lnTo>
                    <a:pt x="225552" y="83820"/>
                  </a:lnTo>
                  <a:lnTo>
                    <a:pt x="225552" y="79222"/>
                  </a:lnTo>
                  <a:lnTo>
                    <a:pt x="230517" y="79222"/>
                  </a:lnTo>
                  <a:lnTo>
                    <a:pt x="230517" y="78867"/>
                  </a:lnTo>
                  <a:lnTo>
                    <a:pt x="230517" y="78498"/>
                  </a:lnTo>
                  <a:lnTo>
                    <a:pt x="230517" y="78130"/>
                  </a:lnTo>
                  <a:close/>
                </a:path>
                <a:path w="304164" h="304164">
                  <a:moveTo>
                    <a:pt x="230517" y="4965"/>
                  </a:moveTo>
                  <a:lnTo>
                    <a:pt x="225552" y="4965"/>
                  </a:lnTo>
                  <a:lnTo>
                    <a:pt x="225552" y="368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68"/>
                  </a:lnTo>
                  <a:lnTo>
                    <a:pt x="224828" y="4965"/>
                  </a:lnTo>
                  <a:lnTo>
                    <a:pt x="219862" y="4965"/>
                  </a:lnTo>
                  <a:lnTo>
                    <a:pt x="219862" y="5334"/>
                  </a:lnTo>
                  <a:lnTo>
                    <a:pt x="219862" y="5689"/>
                  </a:lnTo>
                  <a:lnTo>
                    <a:pt x="219862" y="6057"/>
                  </a:lnTo>
                  <a:lnTo>
                    <a:pt x="224828" y="6057"/>
                  </a:lnTo>
                  <a:lnTo>
                    <a:pt x="224828" y="10655"/>
                  </a:lnTo>
                  <a:lnTo>
                    <a:pt x="224828" y="11023"/>
                  </a:lnTo>
                  <a:lnTo>
                    <a:pt x="225552" y="11023"/>
                  </a:lnTo>
                  <a:lnTo>
                    <a:pt x="225552" y="10655"/>
                  </a:lnTo>
                  <a:lnTo>
                    <a:pt x="225552" y="6057"/>
                  </a:lnTo>
                  <a:lnTo>
                    <a:pt x="230517" y="6057"/>
                  </a:lnTo>
                  <a:lnTo>
                    <a:pt x="230517" y="5689"/>
                  </a:lnTo>
                  <a:lnTo>
                    <a:pt x="230517" y="5334"/>
                  </a:lnTo>
                  <a:lnTo>
                    <a:pt x="230517" y="4965"/>
                  </a:lnTo>
                  <a:close/>
                </a:path>
                <a:path w="304164" h="304164">
                  <a:moveTo>
                    <a:pt x="303682" y="298005"/>
                  </a:moveTo>
                  <a:lnTo>
                    <a:pt x="298716" y="298005"/>
                  </a:lnTo>
                  <a:lnTo>
                    <a:pt x="298716" y="293039"/>
                  </a:lnTo>
                  <a:lnTo>
                    <a:pt x="297992" y="293039"/>
                  </a:lnTo>
                  <a:lnTo>
                    <a:pt x="297992" y="298005"/>
                  </a:lnTo>
                  <a:lnTo>
                    <a:pt x="293027" y="298005"/>
                  </a:lnTo>
                  <a:lnTo>
                    <a:pt x="293027" y="298729"/>
                  </a:lnTo>
                  <a:lnTo>
                    <a:pt x="297992" y="298729"/>
                  </a:lnTo>
                  <a:lnTo>
                    <a:pt x="297992" y="303695"/>
                  </a:lnTo>
                  <a:lnTo>
                    <a:pt x="298716" y="303695"/>
                  </a:lnTo>
                  <a:lnTo>
                    <a:pt x="298716" y="298729"/>
                  </a:lnTo>
                  <a:lnTo>
                    <a:pt x="303682" y="298729"/>
                  </a:lnTo>
                  <a:lnTo>
                    <a:pt x="303682" y="298005"/>
                  </a:lnTo>
                  <a:close/>
                </a:path>
                <a:path w="304164" h="304164">
                  <a:moveTo>
                    <a:pt x="303682" y="224840"/>
                  </a:moveTo>
                  <a:lnTo>
                    <a:pt x="298716" y="224840"/>
                  </a:lnTo>
                  <a:lnTo>
                    <a:pt x="298716" y="219875"/>
                  </a:lnTo>
                  <a:lnTo>
                    <a:pt x="297992" y="219875"/>
                  </a:lnTo>
                  <a:lnTo>
                    <a:pt x="297992" y="224840"/>
                  </a:lnTo>
                  <a:lnTo>
                    <a:pt x="293027" y="224840"/>
                  </a:lnTo>
                  <a:lnTo>
                    <a:pt x="293027" y="225564"/>
                  </a:lnTo>
                  <a:lnTo>
                    <a:pt x="297992" y="225564"/>
                  </a:lnTo>
                  <a:lnTo>
                    <a:pt x="297992" y="230517"/>
                  </a:lnTo>
                  <a:lnTo>
                    <a:pt x="298716" y="230517"/>
                  </a:lnTo>
                  <a:lnTo>
                    <a:pt x="298716" y="225564"/>
                  </a:lnTo>
                  <a:lnTo>
                    <a:pt x="303682" y="225564"/>
                  </a:lnTo>
                  <a:lnTo>
                    <a:pt x="303682" y="224840"/>
                  </a:lnTo>
                  <a:close/>
                </a:path>
                <a:path w="304164" h="304164">
                  <a:moveTo>
                    <a:pt x="303682" y="151307"/>
                  </a:moveTo>
                  <a:lnTo>
                    <a:pt x="298716" y="151307"/>
                  </a:lnTo>
                  <a:lnTo>
                    <a:pt x="298716" y="146354"/>
                  </a:lnTo>
                  <a:lnTo>
                    <a:pt x="297992" y="146354"/>
                  </a:lnTo>
                  <a:lnTo>
                    <a:pt x="297992" y="151307"/>
                  </a:lnTo>
                  <a:lnTo>
                    <a:pt x="293027" y="151307"/>
                  </a:lnTo>
                  <a:lnTo>
                    <a:pt x="293027" y="152031"/>
                  </a:lnTo>
                  <a:lnTo>
                    <a:pt x="297992" y="152031"/>
                  </a:lnTo>
                  <a:lnTo>
                    <a:pt x="297992" y="157010"/>
                  </a:lnTo>
                  <a:lnTo>
                    <a:pt x="298716" y="157010"/>
                  </a:lnTo>
                  <a:lnTo>
                    <a:pt x="298716" y="152031"/>
                  </a:lnTo>
                  <a:lnTo>
                    <a:pt x="303682" y="152031"/>
                  </a:lnTo>
                  <a:lnTo>
                    <a:pt x="303682" y="151307"/>
                  </a:lnTo>
                  <a:close/>
                </a:path>
                <a:path w="304164" h="304164">
                  <a:moveTo>
                    <a:pt x="303682" y="78498"/>
                  </a:moveTo>
                  <a:lnTo>
                    <a:pt x="298716" y="78498"/>
                  </a:lnTo>
                  <a:lnTo>
                    <a:pt x="298716" y="73533"/>
                  </a:lnTo>
                  <a:lnTo>
                    <a:pt x="297992" y="73533"/>
                  </a:lnTo>
                  <a:lnTo>
                    <a:pt x="297992" y="78498"/>
                  </a:lnTo>
                  <a:lnTo>
                    <a:pt x="293027" y="78498"/>
                  </a:lnTo>
                  <a:lnTo>
                    <a:pt x="293027" y="79222"/>
                  </a:lnTo>
                  <a:lnTo>
                    <a:pt x="297992" y="79222"/>
                  </a:lnTo>
                  <a:lnTo>
                    <a:pt x="297992" y="84188"/>
                  </a:lnTo>
                  <a:lnTo>
                    <a:pt x="298716" y="84188"/>
                  </a:lnTo>
                  <a:lnTo>
                    <a:pt x="298716" y="79222"/>
                  </a:lnTo>
                  <a:lnTo>
                    <a:pt x="303682" y="79222"/>
                  </a:lnTo>
                  <a:lnTo>
                    <a:pt x="303682" y="78498"/>
                  </a:lnTo>
                  <a:close/>
                </a:path>
                <a:path w="304164" h="304164">
                  <a:moveTo>
                    <a:pt x="303682" y="5334"/>
                  </a:moveTo>
                  <a:lnTo>
                    <a:pt x="298716" y="5334"/>
                  </a:lnTo>
                  <a:lnTo>
                    <a:pt x="298716" y="368"/>
                  </a:lnTo>
                  <a:lnTo>
                    <a:pt x="297992" y="368"/>
                  </a:lnTo>
                  <a:lnTo>
                    <a:pt x="297992" y="5334"/>
                  </a:lnTo>
                  <a:lnTo>
                    <a:pt x="293027" y="5334"/>
                  </a:lnTo>
                  <a:lnTo>
                    <a:pt x="293027" y="6057"/>
                  </a:lnTo>
                  <a:lnTo>
                    <a:pt x="297992" y="6057"/>
                  </a:lnTo>
                  <a:lnTo>
                    <a:pt x="297992" y="11023"/>
                  </a:lnTo>
                  <a:lnTo>
                    <a:pt x="298716" y="11023"/>
                  </a:lnTo>
                  <a:lnTo>
                    <a:pt x="298716" y="6057"/>
                  </a:lnTo>
                  <a:lnTo>
                    <a:pt x="303682" y="6057"/>
                  </a:lnTo>
                  <a:lnTo>
                    <a:pt x="30368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339147" y="5047119"/>
              <a:ext cx="95262" cy="64592"/>
            </a:xfrm>
            <a:prstGeom prst="rect">
              <a:avLst/>
            </a:prstGeom>
          </p:spPr>
        </p:pic>
        <p:sp>
          <p:nvSpPr>
            <p:cNvPr id="119" name="object 119" descr=""/>
            <p:cNvSpPr/>
            <p:nvPr/>
          </p:nvSpPr>
          <p:spPr>
            <a:xfrm>
              <a:off x="3355873" y="5047119"/>
              <a:ext cx="354330" cy="91440"/>
            </a:xfrm>
            <a:custGeom>
              <a:avLst/>
              <a:gdLst/>
              <a:ahLst/>
              <a:cxnLst/>
              <a:rect l="l" t="t" r="r" b="b"/>
              <a:pathLst>
                <a:path w="354329" h="91439">
                  <a:moveTo>
                    <a:pt x="225564" y="0"/>
                  </a:moveTo>
                  <a:lnTo>
                    <a:pt x="221996" y="0"/>
                  </a:lnTo>
                  <a:lnTo>
                    <a:pt x="214122" y="2260"/>
                  </a:lnTo>
                  <a:lnTo>
                    <a:pt x="206743" y="4114"/>
                  </a:lnTo>
                  <a:lnTo>
                    <a:pt x="199986" y="5562"/>
                  </a:lnTo>
                  <a:lnTo>
                    <a:pt x="185826" y="8064"/>
                  </a:lnTo>
                  <a:lnTo>
                    <a:pt x="174650" y="8915"/>
                  </a:lnTo>
                  <a:lnTo>
                    <a:pt x="166687" y="8140"/>
                  </a:lnTo>
                  <a:lnTo>
                    <a:pt x="162153" y="5727"/>
                  </a:lnTo>
                  <a:lnTo>
                    <a:pt x="160959" y="4318"/>
                  </a:lnTo>
                  <a:lnTo>
                    <a:pt x="160896" y="2400"/>
                  </a:lnTo>
                  <a:lnTo>
                    <a:pt x="161886" y="0"/>
                  </a:lnTo>
                  <a:lnTo>
                    <a:pt x="160807" y="0"/>
                  </a:lnTo>
                  <a:lnTo>
                    <a:pt x="159816" y="2603"/>
                  </a:lnTo>
                  <a:lnTo>
                    <a:pt x="160007" y="4737"/>
                  </a:lnTo>
                  <a:lnTo>
                    <a:pt x="163588" y="8953"/>
                  </a:lnTo>
                  <a:lnTo>
                    <a:pt x="168414" y="9918"/>
                  </a:lnTo>
                  <a:lnTo>
                    <a:pt x="174421" y="9918"/>
                  </a:lnTo>
                  <a:lnTo>
                    <a:pt x="218821" y="1930"/>
                  </a:lnTo>
                  <a:lnTo>
                    <a:pt x="225564" y="0"/>
                  </a:lnTo>
                  <a:close/>
                </a:path>
                <a:path w="354329" h="91439">
                  <a:moveTo>
                    <a:pt x="254469" y="0"/>
                  </a:moveTo>
                  <a:lnTo>
                    <a:pt x="251510" y="0"/>
                  </a:lnTo>
                  <a:lnTo>
                    <a:pt x="204571" y="14617"/>
                  </a:lnTo>
                  <a:lnTo>
                    <a:pt x="167678" y="22860"/>
                  </a:lnTo>
                  <a:lnTo>
                    <a:pt x="142379" y="25019"/>
                  </a:lnTo>
                  <a:lnTo>
                    <a:pt x="130225" y="21323"/>
                  </a:lnTo>
                  <a:lnTo>
                    <a:pt x="128714" y="19380"/>
                  </a:lnTo>
                  <a:lnTo>
                    <a:pt x="129222" y="16624"/>
                  </a:lnTo>
                  <a:lnTo>
                    <a:pt x="131724" y="13119"/>
                  </a:lnTo>
                  <a:lnTo>
                    <a:pt x="139941" y="4216"/>
                  </a:lnTo>
                  <a:lnTo>
                    <a:pt x="144145" y="0"/>
                  </a:lnTo>
                  <a:lnTo>
                    <a:pt x="142735" y="0"/>
                  </a:lnTo>
                  <a:lnTo>
                    <a:pt x="134810" y="8166"/>
                  </a:lnTo>
                  <a:lnTo>
                    <a:pt x="130924" y="12509"/>
                  </a:lnTo>
                  <a:lnTo>
                    <a:pt x="128117" y="16433"/>
                  </a:lnTo>
                  <a:lnTo>
                    <a:pt x="127622" y="19596"/>
                  </a:lnTo>
                  <a:lnTo>
                    <a:pt x="129438" y="21932"/>
                  </a:lnTo>
                  <a:lnTo>
                    <a:pt x="131572" y="24688"/>
                  </a:lnTo>
                  <a:lnTo>
                    <a:pt x="136956" y="26060"/>
                  </a:lnTo>
                  <a:lnTo>
                    <a:pt x="145199" y="26060"/>
                  </a:lnTo>
                  <a:lnTo>
                    <a:pt x="196011" y="17843"/>
                  </a:lnTo>
                  <a:lnTo>
                    <a:pt x="233921" y="6908"/>
                  </a:lnTo>
                  <a:lnTo>
                    <a:pt x="254469" y="0"/>
                  </a:lnTo>
                  <a:close/>
                </a:path>
                <a:path w="354329" h="91439">
                  <a:moveTo>
                    <a:pt x="280555" y="0"/>
                  </a:moveTo>
                  <a:lnTo>
                    <a:pt x="277723" y="0"/>
                  </a:lnTo>
                  <a:lnTo>
                    <a:pt x="245300" y="11557"/>
                  </a:lnTo>
                  <a:lnTo>
                    <a:pt x="214109" y="21526"/>
                  </a:lnTo>
                  <a:lnTo>
                    <a:pt x="184797" y="29705"/>
                  </a:lnTo>
                  <a:lnTo>
                    <a:pt x="158013" y="35890"/>
                  </a:lnTo>
                  <a:lnTo>
                    <a:pt x="135382" y="39738"/>
                  </a:lnTo>
                  <a:lnTo>
                    <a:pt x="117436" y="41211"/>
                  </a:lnTo>
                  <a:lnTo>
                    <a:pt x="104863" y="40309"/>
                  </a:lnTo>
                  <a:lnTo>
                    <a:pt x="98348" y="37020"/>
                  </a:lnTo>
                  <a:lnTo>
                    <a:pt x="96812" y="34912"/>
                  </a:lnTo>
                  <a:lnTo>
                    <a:pt x="97548" y="31965"/>
                  </a:lnTo>
                  <a:lnTo>
                    <a:pt x="100533" y="28244"/>
                  </a:lnTo>
                  <a:lnTo>
                    <a:pt x="107594" y="20866"/>
                  </a:lnTo>
                  <a:lnTo>
                    <a:pt x="122059" y="6769"/>
                  </a:lnTo>
                  <a:lnTo>
                    <a:pt x="129387" y="0"/>
                  </a:lnTo>
                  <a:lnTo>
                    <a:pt x="127901" y="0"/>
                  </a:lnTo>
                  <a:lnTo>
                    <a:pt x="113677" y="13398"/>
                  </a:lnTo>
                  <a:lnTo>
                    <a:pt x="99783" y="27571"/>
                  </a:lnTo>
                  <a:lnTo>
                    <a:pt x="96456" y="31724"/>
                  </a:lnTo>
                  <a:lnTo>
                    <a:pt x="95707" y="35090"/>
                  </a:lnTo>
                  <a:lnTo>
                    <a:pt x="99783" y="40690"/>
                  </a:lnTo>
                  <a:lnTo>
                    <a:pt x="105867" y="42252"/>
                  </a:lnTo>
                  <a:lnTo>
                    <a:pt x="117157" y="42240"/>
                  </a:lnTo>
                  <a:lnTo>
                    <a:pt x="158203" y="36868"/>
                  </a:lnTo>
                  <a:lnTo>
                    <a:pt x="215531" y="22136"/>
                  </a:lnTo>
                  <a:lnTo>
                    <a:pt x="247421" y="11899"/>
                  </a:lnTo>
                  <a:lnTo>
                    <a:pt x="280555" y="0"/>
                  </a:lnTo>
                  <a:close/>
                </a:path>
                <a:path w="354329" h="91439">
                  <a:moveTo>
                    <a:pt x="305473" y="0"/>
                  </a:moveTo>
                  <a:lnTo>
                    <a:pt x="302755" y="0"/>
                  </a:lnTo>
                  <a:lnTo>
                    <a:pt x="289699" y="5067"/>
                  </a:lnTo>
                  <a:lnTo>
                    <a:pt x="248780" y="19862"/>
                  </a:lnTo>
                  <a:lnTo>
                    <a:pt x="209080" y="32639"/>
                  </a:lnTo>
                  <a:lnTo>
                    <a:pt x="171526" y="43129"/>
                  </a:lnTo>
                  <a:lnTo>
                    <a:pt x="110058" y="55613"/>
                  </a:lnTo>
                  <a:lnTo>
                    <a:pt x="88760" y="57429"/>
                  </a:lnTo>
                  <a:lnTo>
                    <a:pt x="73964" y="56502"/>
                  </a:lnTo>
                  <a:lnTo>
                    <a:pt x="66497" y="52781"/>
                  </a:lnTo>
                  <a:lnTo>
                    <a:pt x="64909" y="50507"/>
                  </a:lnTo>
                  <a:lnTo>
                    <a:pt x="65874" y="47332"/>
                  </a:lnTo>
                  <a:lnTo>
                    <a:pt x="69329" y="43370"/>
                  </a:lnTo>
                  <a:lnTo>
                    <a:pt x="80645" y="31927"/>
                  </a:lnTo>
                  <a:lnTo>
                    <a:pt x="92227" y="20942"/>
                  </a:lnTo>
                  <a:lnTo>
                    <a:pt x="115620" y="0"/>
                  </a:lnTo>
                  <a:lnTo>
                    <a:pt x="114109" y="0"/>
                  </a:lnTo>
                  <a:lnTo>
                    <a:pt x="79730" y="31432"/>
                  </a:lnTo>
                  <a:lnTo>
                    <a:pt x="63792" y="50647"/>
                  </a:lnTo>
                  <a:lnTo>
                    <a:pt x="68059" y="56769"/>
                  </a:lnTo>
                  <a:lnTo>
                    <a:pt x="75095" y="58470"/>
                  </a:lnTo>
                  <a:lnTo>
                    <a:pt x="86080" y="58470"/>
                  </a:lnTo>
                  <a:lnTo>
                    <a:pt x="137261" y="52019"/>
                  </a:lnTo>
                  <a:lnTo>
                    <a:pt x="209346" y="33604"/>
                  </a:lnTo>
                  <a:lnTo>
                    <a:pt x="249097" y="20802"/>
                  </a:lnTo>
                  <a:lnTo>
                    <a:pt x="300469" y="1993"/>
                  </a:lnTo>
                  <a:lnTo>
                    <a:pt x="305473" y="0"/>
                  </a:lnTo>
                  <a:close/>
                </a:path>
                <a:path w="354329" h="91439">
                  <a:moveTo>
                    <a:pt x="329907" y="0"/>
                  </a:moveTo>
                  <a:lnTo>
                    <a:pt x="327253" y="0"/>
                  </a:lnTo>
                  <a:lnTo>
                    <a:pt x="292328" y="13665"/>
                  </a:lnTo>
                  <a:lnTo>
                    <a:pt x="245440" y="30480"/>
                  </a:lnTo>
                  <a:lnTo>
                    <a:pt x="199732" y="45046"/>
                  </a:lnTo>
                  <a:lnTo>
                    <a:pt x="156273" y="57061"/>
                  </a:lnTo>
                  <a:lnTo>
                    <a:pt x="116154" y="66179"/>
                  </a:lnTo>
                  <a:lnTo>
                    <a:pt x="71450" y="72961"/>
                  </a:lnTo>
                  <a:lnTo>
                    <a:pt x="59867" y="73647"/>
                  </a:lnTo>
                  <a:lnTo>
                    <a:pt x="50355" y="73533"/>
                  </a:lnTo>
                  <a:lnTo>
                    <a:pt x="42926" y="72631"/>
                  </a:lnTo>
                  <a:lnTo>
                    <a:pt x="37668" y="70980"/>
                  </a:lnTo>
                  <a:lnTo>
                    <a:pt x="34658" y="68567"/>
                  </a:lnTo>
                  <a:lnTo>
                    <a:pt x="33020" y="66128"/>
                  </a:lnTo>
                  <a:lnTo>
                    <a:pt x="34201" y="62725"/>
                  </a:lnTo>
                  <a:lnTo>
                    <a:pt x="38150" y="58483"/>
                  </a:lnTo>
                  <a:lnTo>
                    <a:pt x="52920" y="43865"/>
                  </a:lnTo>
                  <a:lnTo>
                    <a:pt x="68033" y="29883"/>
                  </a:lnTo>
                  <a:lnTo>
                    <a:pt x="102311" y="0"/>
                  </a:lnTo>
                  <a:lnTo>
                    <a:pt x="100774" y="0"/>
                  </a:lnTo>
                  <a:lnTo>
                    <a:pt x="67360" y="29159"/>
                  </a:lnTo>
                  <a:lnTo>
                    <a:pt x="37426" y="57797"/>
                  </a:lnTo>
                  <a:lnTo>
                    <a:pt x="31889" y="66243"/>
                  </a:lnTo>
                  <a:lnTo>
                    <a:pt x="36309" y="72821"/>
                  </a:lnTo>
                  <a:lnTo>
                    <a:pt x="43840" y="74688"/>
                  </a:lnTo>
                  <a:lnTo>
                    <a:pt x="59893" y="74637"/>
                  </a:lnTo>
                  <a:lnTo>
                    <a:pt x="99949" y="70180"/>
                  </a:lnTo>
                  <a:lnTo>
                    <a:pt x="156514" y="58026"/>
                  </a:lnTo>
                  <a:lnTo>
                    <a:pt x="200012" y="46012"/>
                  </a:lnTo>
                  <a:lnTo>
                    <a:pt x="245757" y="31432"/>
                  </a:lnTo>
                  <a:lnTo>
                    <a:pt x="292684" y="14605"/>
                  </a:lnTo>
                  <a:lnTo>
                    <a:pt x="329907" y="0"/>
                  </a:lnTo>
                  <a:close/>
                </a:path>
                <a:path w="354329" h="91439">
                  <a:moveTo>
                    <a:pt x="354291" y="0"/>
                  </a:moveTo>
                  <a:lnTo>
                    <a:pt x="351637" y="0"/>
                  </a:lnTo>
                  <a:lnTo>
                    <a:pt x="310007" y="16548"/>
                  </a:lnTo>
                  <a:lnTo>
                    <a:pt x="294957" y="22263"/>
                  </a:lnTo>
                  <a:lnTo>
                    <a:pt x="242125" y="41097"/>
                  </a:lnTo>
                  <a:lnTo>
                    <a:pt x="190411" y="57454"/>
                  </a:lnTo>
                  <a:lnTo>
                    <a:pt x="141046" y="70980"/>
                  </a:lnTo>
                  <a:lnTo>
                    <a:pt x="95262" y="81318"/>
                  </a:lnTo>
                  <a:lnTo>
                    <a:pt x="44437" y="89039"/>
                  </a:lnTo>
                  <a:lnTo>
                    <a:pt x="31254" y="89852"/>
                  </a:lnTo>
                  <a:lnTo>
                    <a:pt x="18567" y="89662"/>
                  </a:lnTo>
                  <a:lnTo>
                    <a:pt x="10185" y="88430"/>
                  </a:lnTo>
                  <a:lnTo>
                    <a:pt x="5219" y="86537"/>
                  </a:lnTo>
                  <a:lnTo>
                    <a:pt x="2844" y="84391"/>
                  </a:lnTo>
                  <a:lnTo>
                    <a:pt x="1130" y="81762"/>
                  </a:lnTo>
                  <a:lnTo>
                    <a:pt x="2514" y="78130"/>
                  </a:lnTo>
                  <a:lnTo>
                    <a:pt x="23990" y="56972"/>
                  </a:lnTo>
                  <a:lnTo>
                    <a:pt x="41427" y="41059"/>
                  </a:lnTo>
                  <a:lnTo>
                    <a:pt x="59016" y="25704"/>
                  </a:lnTo>
                  <a:lnTo>
                    <a:pt x="89204" y="0"/>
                  </a:lnTo>
                  <a:lnTo>
                    <a:pt x="87668" y="0"/>
                  </a:lnTo>
                  <a:lnTo>
                    <a:pt x="58356" y="24955"/>
                  </a:lnTo>
                  <a:lnTo>
                    <a:pt x="23304" y="56248"/>
                  </a:lnTo>
                  <a:lnTo>
                    <a:pt x="0" y="81864"/>
                  </a:lnTo>
                  <a:lnTo>
                    <a:pt x="4597" y="88925"/>
                  </a:lnTo>
                  <a:lnTo>
                    <a:pt x="12814" y="90932"/>
                  </a:lnTo>
                  <a:lnTo>
                    <a:pt x="31280" y="90855"/>
                  </a:lnTo>
                  <a:lnTo>
                    <a:pt x="76809" y="85725"/>
                  </a:lnTo>
                  <a:lnTo>
                    <a:pt x="141287" y="71958"/>
                  </a:lnTo>
                  <a:lnTo>
                    <a:pt x="190690" y="58407"/>
                  </a:lnTo>
                  <a:lnTo>
                    <a:pt x="242430" y="42049"/>
                  </a:lnTo>
                  <a:lnTo>
                    <a:pt x="295313" y="23202"/>
                  </a:lnTo>
                  <a:lnTo>
                    <a:pt x="340512" y="5626"/>
                  </a:lnTo>
                  <a:lnTo>
                    <a:pt x="354291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339147" y="5132412"/>
              <a:ext cx="120303" cy="241588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3403739" y="5076557"/>
              <a:ext cx="257175" cy="132080"/>
            </a:xfrm>
            <a:custGeom>
              <a:avLst/>
              <a:gdLst/>
              <a:ahLst/>
              <a:cxnLst/>
              <a:rect l="l" t="t" r="r" b="b"/>
              <a:pathLst>
                <a:path w="257175" h="132079">
                  <a:moveTo>
                    <a:pt x="248866" y="0"/>
                  </a:moveTo>
                  <a:lnTo>
                    <a:pt x="237758" y="2495"/>
                  </a:lnTo>
                  <a:lnTo>
                    <a:pt x="222270" y="7268"/>
                  </a:lnTo>
                  <a:lnTo>
                    <a:pt x="170230" y="24632"/>
                  </a:lnTo>
                  <a:lnTo>
                    <a:pt x="131575" y="36547"/>
                  </a:lnTo>
                  <a:lnTo>
                    <a:pt x="87305" y="48391"/>
                  </a:lnTo>
                  <a:lnTo>
                    <a:pt x="38277" y="58890"/>
                  </a:lnTo>
                  <a:lnTo>
                    <a:pt x="24885" y="62052"/>
                  </a:lnTo>
                  <a:lnTo>
                    <a:pt x="0" y="77051"/>
                  </a:lnTo>
                  <a:lnTo>
                    <a:pt x="1333" y="78321"/>
                  </a:lnTo>
                  <a:lnTo>
                    <a:pt x="4063" y="79222"/>
                  </a:lnTo>
                  <a:lnTo>
                    <a:pt x="20908" y="86465"/>
                  </a:lnTo>
                  <a:lnTo>
                    <a:pt x="34871" y="95367"/>
                  </a:lnTo>
                  <a:lnTo>
                    <a:pt x="46533" y="105008"/>
                  </a:lnTo>
                  <a:lnTo>
                    <a:pt x="63658" y="121329"/>
                  </a:lnTo>
                  <a:lnTo>
                    <a:pt x="70353" y="126895"/>
                  </a:lnTo>
                  <a:lnTo>
                    <a:pt x="76859" y="130628"/>
                  </a:lnTo>
                  <a:lnTo>
                    <a:pt x="83477" y="131991"/>
                  </a:lnTo>
                  <a:lnTo>
                    <a:pt x="83635" y="131991"/>
                  </a:lnTo>
                  <a:lnTo>
                    <a:pt x="86167" y="130988"/>
                  </a:lnTo>
                  <a:lnTo>
                    <a:pt x="83654" y="130988"/>
                  </a:lnTo>
                  <a:lnTo>
                    <a:pt x="77245" y="129693"/>
                  </a:lnTo>
                  <a:lnTo>
                    <a:pt x="70881" y="126032"/>
                  </a:lnTo>
                  <a:lnTo>
                    <a:pt x="64284" y="120536"/>
                  </a:lnTo>
                  <a:lnTo>
                    <a:pt x="47170" y="104234"/>
                  </a:lnTo>
                  <a:lnTo>
                    <a:pt x="35431" y="94540"/>
                  </a:lnTo>
                  <a:lnTo>
                    <a:pt x="21365" y="85582"/>
                  </a:lnTo>
                  <a:lnTo>
                    <a:pt x="4470" y="78321"/>
                  </a:lnTo>
                  <a:lnTo>
                    <a:pt x="2133" y="77533"/>
                  </a:lnTo>
                  <a:lnTo>
                    <a:pt x="1041" y="76606"/>
                  </a:lnTo>
                  <a:lnTo>
                    <a:pt x="38455" y="59880"/>
                  </a:lnTo>
                  <a:lnTo>
                    <a:pt x="87533" y="49370"/>
                  </a:lnTo>
                  <a:lnTo>
                    <a:pt x="131841" y="37513"/>
                  </a:lnTo>
                  <a:lnTo>
                    <a:pt x="170525" y="25583"/>
                  </a:lnTo>
                  <a:lnTo>
                    <a:pt x="219747" y="9150"/>
                  </a:lnTo>
                  <a:lnTo>
                    <a:pt x="233837" y="4675"/>
                  </a:lnTo>
                  <a:lnTo>
                    <a:pt x="244706" y="1778"/>
                  </a:lnTo>
                  <a:lnTo>
                    <a:pt x="252399" y="711"/>
                  </a:lnTo>
                  <a:lnTo>
                    <a:pt x="257077" y="711"/>
                  </a:lnTo>
                  <a:lnTo>
                    <a:pt x="255587" y="178"/>
                  </a:lnTo>
                  <a:lnTo>
                    <a:pt x="248866" y="0"/>
                  </a:lnTo>
                  <a:close/>
                </a:path>
                <a:path w="257175" h="132079">
                  <a:moveTo>
                    <a:pt x="256838" y="711"/>
                  </a:moveTo>
                  <a:lnTo>
                    <a:pt x="253555" y="711"/>
                  </a:lnTo>
                  <a:lnTo>
                    <a:pt x="254507" y="851"/>
                  </a:lnTo>
                  <a:lnTo>
                    <a:pt x="256031" y="1397"/>
                  </a:lnTo>
                  <a:lnTo>
                    <a:pt x="256171" y="1778"/>
                  </a:lnTo>
                  <a:lnTo>
                    <a:pt x="256209" y="2032"/>
                  </a:lnTo>
                  <a:lnTo>
                    <a:pt x="253156" y="6624"/>
                  </a:lnTo>
                  <a:lnTo>
                    <a:pt x="244673" y="13590"/>
                  </a:lnTo>
                  <a:lnTo>
                    <a:pt x="232858" y="21950"/>
                  </a:lnTo>
                  <a:lnTo>
                    <a:pt x="207578" y="38929"/>
                  </a:lnTo>
                  <a:lnTo>
                    <a:pt x="201727" y="42948"/>
                  </a:lnTo>
                  <a:lnTo>
                    <a:pt x="196278" y="46812"/>
                  </a:lnTo>
                  <a:lnTo>
                    <a:pt x="189420" y="52029"/>
                  </a:lnTo>
                  <a:lnTo>
                    <a:pt x="181244" y="58629"/>
                  </a:lnTo>
                  <a:lnTo>
                    <a:pt x="138709" y="94187"/>
                  </a:lnTo>
                  <a:lnTo>
                    <a:pt x="116003" y="112252"/>
                  </a:lnTo>
                  <a:lnTo>
                    <a:pt x="96642" y="125674"/>
                  </a:lnTo>
                  <a:lnTo>
                    <a:pt x="83654" y="130988"/>
                  </a:lnTo>
                  <a:lnTo>
                    <a:pt x="86167" y="130988"/>
                  </a:lnTo>
                  <a:lnTo>
                    <a:pt x="138595" y="95579"/>
                  </a:lnTo>
                  <a:lnTo>
                    <a:pt x="181640" y="59598"/>
                  </a:lnTo>
                  <a:lnTo>
                    <a:pt x="189939" y="52895"/>
                  </a:lnTo>
                  <a:lnTo>
                    <a:pt x="196862" y="47625"/>
                  </a:lnTo>
                  <a:lnTo>
                    <a:pt x="202301" y="43763"/>
                  </a:lnTo>
                  <a:lnTo>
                    <a:pt x="208143" y="39748"/>
                  </a:lnTo>
                  <a:lnTo>
                    <a:pt x="236008" y="20991"/>
                  </a:lnTo>
                  <a:lnTo>
                    <a:pt x="247702" y="12560"/>
                  </a:lnTo>
                  <a:lnTo>
                    <a:pt x="254931" y="6215"/>
                  </a:lnTo>
                  <a:lnTo>
                    <a:pt x="257127" y="2032"/>
                  </a:lnTo>
                  <a:lnTo>
                    <a:pt x="257128" y="1397"/>
                  </a:lnTo>
                  <a:lnTo>
                    <a:pt x="256900" y="851"/>
                  </a:lnTo>
                  <a:lnTo>
                    <a:pt x="256838" y="711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432492" y="5088889"/>
              <a:ext cx="201804" cy="104241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3463671" y="5054294"/>
              <a:ext cx="248920" cy="366395"/>
            </a:xfrm>
            <a:custGeom>
              <a:avLst/>
              <a:gdLst/>
              <a:ahLst/>
              <a:cxnLst/>
              <a:rect l="l" t="t" r="r" b="b"/>
              <a:pathLst>
                <a:path w="248920" h="366395">
                  <a:moveTo>
                    <a:pt x="114312" y="174472"/>
                  </a:moveTo>
                  <a:lnTo>
                    <a:pt x="112268" y="168287"/>
                  </a:lnTo>
                  <a:lnTo>
                    <a:pt x="112661" y="171018"/>
                  </a:lnTo>
                  <a:lnTo>
                    <a:pt x="114312" y="174472"/>
                  </a:lnTo>
                  <a:close/>
                </a:path>
                <a:path w="248920" h="366395">
                  <a:moveTo>
                    <a:pt x="123748" y="189026"/>
                  </a:moveTo>
                  <a:lnTo>
                    <a:pt x="123164" y="188239"/>
                  </a:lnTo>
                  <a:lnTo>
                    <a:pt x="116814" y="179666"/>
                  </a:lnTo>
                  <a:lnTo>
                    <a:pt x="114312" y="174472"/>
                  </a:lnTo>
                  <a:lnTo>
                    <a:pt x="116471" y="180962"/>
                  </a:lnTo>
                  <a:lnTo>
                    <a:pt x="121945" y="187020"/>
                  </a:lnTo>
                  <a:lnTo>
                    <a:pt x="123748" y="189026"/>
                  </a:lnTo>
                  <a:close/>
                </a:path>
                <a:path w="248920" h="366395">
                  <a:moveTo>
                    <a:pt x="206933" y="118198"/>
                  </a:moveTo>
                  <a:lnTo>
                    <a:pt x="205638" y="117614"/>
                  </a:lnTo>
                  <a:lnTo>
                    <a:pt x="204863" y="117259"/>
                  </a:lnTo>
                  <a:lnTo>
                    <a:pt x="192493" y="117094"/>
                  </a:lnTo>
                  <a:lnTo>
                    <a:pt x="179679" y="120497"/>
                  </a:lnTo>
                  <a:lnTo>
                    <a:pt x="167068" y="125945"/>
                  </a:lnTo>
                  <a:lnTo>
                    <a:pt x="146138" y="133692"/>
                  </a:lnTo>
                  <a:lnTo>
                    <a:pt x="111328" y="155028"/>
                  </a:lnTo>
                  <a:lnTo>
                    <a:pt x="110566" y="163182"/>
                  </a:lnTo>
                  <a:lnTo>
                    <a:pt x="112268" y="168287"/>
                  </a:lnTo>
                  <a:lnTo>
                    <a:pt x="111544" y="163182"/>
                  </a:lnTo>
                  <a:lnTo>
                    <a:pt x="115277" y="152679"/>
                  </a:lnTo>
                  <a:lnTo>
                    <a:pt x="124079" y="144780"/>
                  </a:lnTo>
                  <a:lnTo>
                    <a:pt x="137807" y="138023"/>
                  </a:lnTo>
                  <a:lnTo>
                    <a:pt x="156349" y="130975"/>
                  </a:lnTo>
                  <a:lnTo>
                    <a:pt x="167449" y="126873"/>
                  </a:lnTo>
                  <a:lnTo>
                    <a:pt x="176568" y="122796"/>
                  </a:lnTo>
                  <a:lnTo>
                    <a:pt x="184746" y="119913"/>
                  </a:lnTo>
                  <a:lnTo>
                    <a:pt x="192087" y="118198"/>
                  </a:lnTo>
                  <a:lnTo>
                    <a:pt x="198691" y="117614"/>
                  </a:lnTo>
                  <a:lnTo>
                    <a:pt x="205295" y="117614"/>
                  </a:lnTo>
                  <a:lnTo>
                    <a:pt x="206933" y="118198"/>
                  </a:lnTo>
                  <a:close/>
                </a:path>
                <a:path w="248920" h="366395">
                  <a:moveTo>
                    <a:pt x="212255" y="120713"/>
                  </a:moveTo>
                  <a:lnTo>
                    <a:pt x="210781" y="119532"/>
                  </a:lnTo>
                  <a:lnTo>
                    <a:pt x="206933" y="118198"/>
                  </a:lnTo>
                  <a:lnTo>
                    <a:pt x="209740" y="119532"/>
                  </a:lnTo>
                  <a:lnTo>
                    <a:pt x="212255" y="120713"/>
                  </a:lnTo>
                  <a:close/>
                </a:path>
                <a:path w="248920" h="366395">
                  <a:moveTo>
                    <a:pt x="227939" y="96583"/>
                  </a:moveTo>
                  <a:lnTo>
                    <a:pt x="227698" y="96227"/>
                  </a:lnTo>
                  <a:lnTo>
                    <a:pt x="221754" y="93141"/>
                  </a:lnTo>
                  <a:lnTo>
                    <a:pt x="220624" y="93141"/>
                  </a:lnTo>
                  <a:lnTo>
                    <a:pt x="221564" y="93294"/>
                  </a:lnTo>
                  <a:lnTo>
                    <a:pt x="227939" y="96583"/>
                  </a:lnTo>
                  <a:close/>
                </a:path>
                <a:path w="248920" h="366395">
                  <a:moveTo>
                    <a:pt x="248831" y="309918"/>
                  </a:moveTo>
                  <a:lnTo>
                    <a:pt x="218186" y="346900"/>
                  </a:lnTo>
                  <a:lnTo>
                    <a:pt x="198056" y="366191"/>
                  </a:lnTo>
                  <a:lnTo>
                    <a:pt x="199580" y="366191"/>
                  </a:lnTo>
                  <a:lnTo>
                    <a:pt x="231533" y="333438"/>
                  </a:lnTo>
                  <a:lnTo>
                    <a:pt x="248831" y="311594"/>
                  </a:lnTo>
                  <a:lnTo>
                    <a:pt x="248831" y="309918"/>
                  </a:lnTo>
                  <a:close/>
                </a:path>
                <a:path w="248920" h="366395">
                  <a:moveTo>
                    <a:pt x="248831" y="255612"/>
                  </a:moveTo>
                  <a:lnTo>
                    <a:pt x="212026" y="271348"/>
                  </a:lnTo>
                  <a:lnTo>
                    <a:pt x="203987" y="272034"/>
                  </a:lnTo>
                  <a:lnTo>
                    <a:pt x="196164" y="271665"/>
                  </a:lnTo>
                  <a:lnTo>
                    <a:pt x="161010" y="252577"/>
                  </a:lnTo>
                  <a:lnTo>
                    <a:pt x="152349" y="244360"/>
                  </a:lnTo>
                  <a:lnTo>
                    <a:pt x="143700" y="236740"/>
                  </a:lnTo>
                  <a:lnTo>
                    <a:pt x="135204" y="229654"/>
                  </a:lnTo>
                  <a:lnTo>
                    <a:pt x="127063" y="223037"/>
                  </a:lnTo>
                  <a:lnTo>
                    <a:pt x="111671" y="210324"/>
                  </a:lnTo>
                  <a:lnTo>
                    <a:pt x="99402" y="198348"/>
                  </a:lnTo>
                  <a:lnTo>
                    <a:pt x="91617" y="186448"/>
                  </a:lnTo>
                  <a:lnTo>
                    <a:pt x="89712" y="173990"/>
                  </a:lnTo>
                  <a:lnTo>
                    <a:pt x="91351" y="167335"/>
                  </a:lnTo>
                  <a:lnTo>
                    <a:pt x="119126" y="140271"/>
                  </a:lnTo>
                  <a:lnTo>
                    <a:pt x="152273" y="122072"/>
                  </a:lnTo>
                  <a:lnTo>
                    <a:pt x="159410" y="118122"/>
                  </a:lnTo>
                  <a:lnTo>
                    <a:pt x="166954" y="113842"/>
                  </a:lnTo>
                  <a:lnTo>
                    <a:pt x="179031" y="106273"/>
                  </a:lnTo>
                  <a:lnTo>
                    <a:pt x="189407" y="100558"/>
                  </a:lnTo>
                  <a:lnTo>
                    <a:pt x="211556" y="93141"/>
                  </a:lnTo>
                  <a:lnTo>
                    <a:pt x="220624" y="93141"/>
                  </a:lnTo>
                  <a:lnTo>
                    <a:pt x="214261" y="92163"/>
                  </a:lnTo>
                  <a:lnTo>
                    <a:pt x="166344" y="113030"/>
                  </a:lnTo>
                  <a:lnTo>
                    <a:pt x="158902" y="117259"/>
                  </a:lnTo>
                  <a:lnTo>
                    <a:pt x="151790" y="121196"/>
                  </a:lnTo>
                  <a:lnTo>
                    <a:pt x="138734" y="128270"/>
                  </a:lnTo>
                  <a:lnTo>
                    <a:pt x="118579" y="139433"/>
                  </a:lnTo>
                  <a:lnTo>
                    <a:pt x="103530" y="149580"/>
                  </a:lnTo>
                  <a:lnTo>
                    <a:pt x="93573" y="160477"/>
                  </a:lnTo>
                  <a:lnTo>
                    <a:pt x="88722" y="173850"/>
                  </a:lnTo>
                  <a:lnTo>
                    <a:pt x="90589" y="186448"/>
                  </a:lnTo>
                  <a:lnTo>
                    <a:pt x="126441" y="223824"/>
                  </a:lnTo>
                  <a:lnTo>
                    <a:pt x="134556" y="230416"/>
                  </a:lnTo>
                  <a:lnTo>
                    <a:pt x="143027" y="237490"/>
                  </a:lnTo>
                  <a:lnTo>
                    <a:pt x="151650" y="245084"/>
                  </a:lnTo>
                  <a:lnTo>
                    <a:pt x="160261" y="253250"/>
                  </a:lnTo>
                  <a:lnTo>
                    <a:pt x="166408" y="259486"/>
                  </a:lnTo>
                  <a:lnTo>
                    <a:pt x="173164" y="264566"/>
                  </a:lnTo>
                  <a:lnTo>
                    <a:pt x="180479" y="268478"/>
                  </a:lnTo>
                  <a:lnTo>
                    <a:pt x="188353" y="271208"/>
                  </a:lnTo>
                  <a:lnTo>
                    <a:pt x="193027" y="272427"/>
                  </a:lnTo>
                  <a:lnTo>
                    <a:pt x="197853" y="273037"/>
                  </a:lnTo>
                  <a:lnTo>
                    <a:pt x="208572" y="273037"/>
                  </a:lnTo>
                  <a:lnTo>
                    <a:pt x="214490" y="272224"/>
                  </a:lnTo>
                  <a:lnTo>
                    <a:pt x="215188" y="272034"/>
                  </a:lnTo>
                  <a:lnTo>
                    <a:pt x="220548" y="270573"/>
                  </a:lnTo>
                  <a:lnTo>
                    <a:pt x="227812" y="268211"/>
                  </a:lnTo>
                  <a:lnTo>
                    <a:pt x="234988" y="265112"/>
                  </a:lnTo>
                  <a:lnTo>
                    <a:pt x="242011" y="261302"/>
                  </a:lnTo>
                  <a:lnTo>
                    <a:pt x="248831" y="256844"/>
                  </a:lnTo>
                  <a:lnTo>
                    <a:pt x="248831" y="255612"/>
                  </a:lnTo>
                  <a:close/>
                </a:path>
                <a:path w="248920" h="366395">
                  <a:moveTo>
                    <a:pt x="248831" y="235165"/>
                  </a:moveTo>
                  <a:lnTo>
                    <a:pt x="242189" y="237515"/>
                  </a:lnTo>
                  <a:lnTo>
                    <a:pt x="235191" y="239356"/>
                  </a:lnTo>
                  <a:lnTo>
                    <a:pt x="228320" y="240563"/>
                  </a:lnTo>
                  <a:lnTo>
                    <a:pt x="221234" y="241198"/>
                  </a:lnTo>
                  <a:lnTo>
                    <a:pt x="210616" y="240982"/>
                  </a:lnTo>
                  <a:lnTo>
                    <a:pt x="169189" y="224091"/>
                  </a:lnTo>
                  <a:lnTo>
                    <a:pt x="133946" y="198882"/>
                  </a:lnTo>
                  <a:lnTo>
                    <a:pt x="124040" y="189103"/>
                  </a:lnTo>
                  <a:lnTo>
                    <a:pt x="123812" y="189103"/>
                  </a:lnTo>
                  <a:lnTo>
                    <a:pt x="156845" y="217474"/>
                  </a:lnTo>
                  <a:lnTo>
                    <a:pt x="190309" y="236918"/>
                  </a:lnTo>
                  <a:lnTo>
                    <a:pt x="217462" y="242277"/>
                  </a:lnTo>
                  <a:lnTo>
                    <a:pt x="220268" y="242277"/>
                  </a:lnTo>
                  <a:lnTo>
                    <a:pt x="227050" y="241681"/>
                  </a:lnTo>
                  <a:lnTo>
                    <a:pt x="227685" y="241681"/>
                  </a:lnTo>
                  <a:lnTo>
                    <a:pt x="230466" y="241198"/>
                  </a:lnTo>
                  <a:lnTo>
                    <a:pt x="235343" y="240347"/>
                  </a:lnTo>
                  <a:lnTo>
                    <a:pt x="242189" y="238569"/>
                  </a:lnTo>
                  <a:lnTo>
                    <a:pt x="248551" y="236334"/>
                  </a:lnTo>
                  <a:lnTo>
                    <a:pt x="248831" y="236334"/>
                  </a:lnTo>
                  <a:lnTo>
                    <a:pt x="248831" y="235165"/>
                  </a:lnTo>
                  <a:close/>
                </a:path>
                <a:path w="248920" h="366395">
                  <a:moveTo>
                    <a:pt x="248831" y="209169"/>
                  </a:moveTo>
                  <a:lnTo>
                    <a:pt x="240372" y="210223"/>
                  </a:lnTo>
                  <a:lnTo>
                    <a:pt x="231698" y="210985"/>
                  </a:lnTo>
                  <a:lnTo>
                    <a:pt x="223037" y="211429"/>
                  </a:lnTo>
                  <a:lnTo>
                    <a:pt x="208229" y="211505"/>
                  </a:lnTo>
                  <a:lnTo>
                    <a:pt x="205270" y="211378"/>
                  </a:lnTo>
                  <a:lnTo>
                    <a:pt x="169037" y="197573"/>
                  </a:lnTo>
                  <a:lnTo>
                    <a:pt x="140004" y="168871"/>
                  </a:lnTo>
                  <a:lnTo>
                    <a:pt x="133299" y="148856"/>
                  </a:lnTo>
                  <a:lnTo>
                    <a:pt x="134429" y="146164"/>
                  </a:lnTo>
                  <a:lnTo>
                    <a:pt x="139090" y="142163"/>
                  </a:lnTo>
                  <a:lnTo>
                    <a:pt x="136156" y="143357"/>
                  </a:lnTo>
                  <a:lnTo>
                    <a:pt x="133578" y="145580"/>
                  </a:lnTo>
                  <a:lnTo>
                    <a:pt x="132295" y="148615"/>
                  </a:lnTo>
                  <a:lnTo>
                    <a:pt x="132384" y="152361"/>
                  </a:lnTo>
                  <a:lnTo>
                    <a:pt x="156260" y="188798"/>
                  </a:lnTo>
                  <a:lnTo>
                    <a:pt x="193421" y="210413"/>
                  </a:lnTo>
                  <a:lnTo>
                    <a:pt x="214668" y="212585"/>
                  </a:lnTo>
                  <a:lnTo>
                    <a:pt x="223329" y="212420"/>
                  </a:lnTo>
                  <a:lnTo>
                    <a:pt x="232079" y="211963"/>
                  </a:lnTo>
                  <a:lnTo>
                    <a:pt x="240652" y="211213"/>
                  </a:lnTo>
                  <a:lnTo>
                    <a:pt x="248831" y="210197"/>
                  </a:lnTo>
                  <a:lnTo>
                    <a:pt x="248831" y="209169"/>
                  </a:lnTo>
                  <a:close/>
                </a:path>
                <a:path w="248920" h="366395">
                  <a:moveTo>
                    <a:pt x="248831" y="162064"/>
                  </a:moveTo>
                  <a:lnTo>
                    <a:pt x="213042" y="146380"/>
                  </a:lnTo>
                  <a:lnTo>
                    <a:pt x="160921" y="138480"/>
                  </a:lnTo>
                  <a:lnTo>
                    <a:pt x="146126" y="139268"/>
                  </a:lnTo>
                  <a:lnTo>
                    <a:pt x="144132" y="140093"/>
                  </a:lnTo>
                  <a:lnTo>
                    <a:pt x="148018" y="139382"/>
                  </a:lnTo>
                  <a:lnTo>
                    <a:pt x="157137" y="139382"/>
                  </a:lnTo>
                  <a:lnTo>
                    <a:pt x="198729" y="144157"/>
                  </a:lnTo>
                  <a:lnTo>
                    <a:pt x="237998" y="157187"/>
                  </a:lnTo>
                  <a:lnTo>
                    <a:pt x="248831" y="163233"/>
                  </a:lnTo>
                  <a:lnTo>
                    <a:pt x="248831" y="162064"/>
                  </a:lnTo>
                  <a:close/>
                </a:path>
                <a:path w="248920" h="366395">
                  <a:moveTo>
                    <a:pt x="248831" y="139166"/>
                  </a:moveTo>
                  <a:lnTo>
                    <a:pt x="241122" y="134658"/>
                  </a:lnTo>
                  <a:lnTo>
                    <a:pt x="233045" y="130403"/>
                  </a:lnTo>
                  <a:lnTo>
                    <a:pt x="224688" y="126377"/>
                  </a:lnTo>
                  <a:lnTo>
                    <a:pt x="216141" y="122529"/>
                  </a:lnTo>
                  <a:lnTo>
                    <a:pt x="212255" y="120713"/>
                  </a:lnTo>
                  <a:lnTo>
                    <a:pt x="215569" y="123355"/>
                  </a:lnTo>
                  <a:lnTo>
                    <a:pt x="224536" y="127406"/>
                  </a:lnTo>
                  <a:lnTo>
                    <a:pt x="232841" y="131419"/>
                  </a:lnTo>
                  <a:lnTo>
                    <a:pt x="241033" y="135750"/>
                  </a:lnTo>
                  <a:lnTo>
                    <a:pt x="248831" y="140335"/>
                  </a:lnTo>
                  <a:lnTo>
                    <a:pt x="248831" y="139166"/>
                  </a:lnTo>
                  <a:close/>
                </a:path>
                <a:path w="248920" h="366395">
                  <a:moveTo>
                    <a:pt x="248831" y="113030"/>
                  </a:moveTo>
                  <a:lnTo>
                    <a:pt x="237629" y="105117"/>
                  </a:lnTo>
                  <a:lnTo>
                    <a:pt x="233299" y="101917"/>
                  </a:lnTo>
                  <a:lnTo>
                    <a:pt x="228028" y="96685"/>
                  </a:lnTo>
                  <a:lnTo>
                    <a:pt x="232549" y="102577"/>
                  </a:lnTo>
                  <a:lnTo>
                    <a:pt x="237007" y="105905"/>
                  </a:lnTo>
                  <a:lnTo>
                    <a:pt x="248831" y="114249"/>
                  </a:lnTo>
                  <a:lnTo>
                    <a:pt x="248831" y="113030"/>
                  </a:lnTo>
                  <a:close/>
                </a:path>
                <a:path w="248920" h="366395">
                  <a:moveTo>
                    <a:pt x="248831" y="78752"/>
                  </a:moveTo>
                  <a:lnTo>
                    <a:pt x="244817" y="72872"/>
                  </a:lnTo>
                  <a:lnTo>
                    <a:pt x="239915" y="69392"/>
                  </a:lnTo>
                  <a:lnTo>
                    <a:pt x="233946" y="68135"/>
                  </a:lnTo>
                  <a:lnTo>
                    <a:pt x="227825" y="67652"/>
                  </a:lnTo>
                  <a:lnTo>
                    <a:pt x="220954" y="68580"/>
                  </a:lnTo>
                  <a:lnTo>
                    <a:pt x="177520" y="91567"/>
                  </a:lnTo>
                  <a:lnTo>
                    <a:pt x="165798" y="100037"/>
                  </a:lnTo>
                  <a:lnTo>
                    <a:pt x="143560" y="114833"/>
                  </a:lnTo>
                  <a:lnTo>
                    <a:pt x="101396" y="141897"/>
                  </a:lnTo>
                  <a:lnTo>
                    <a:pt x="72656" y="168910"/>
                  </a:lnTo>
                  <a:lnTo>
                    <a:pt x="66890" y="184607"/>
                  </a:lnTo>
                  <a:lnTo>
                    <a:pt x="67386" y="196151"/>
                  </a:lnTo>
                  <a:lnTo>
                    <a:pt x="72326" y="206070"/>
                  </a:lnTo>
                  <a:lnTo>
                    <a:pt x="80937" y="215531"/>
                  </a:lnTo>
                  <a:lnTo>
                    <a:pt x="102933" y="234772"/>
                  </a:lnTo>
                  <a:lnTo>
                    <a:pt x="114236" y="245427"/>
                  </a:lnTo>
                  <a:lnTo>
                    <a:pt x="126009" y="258229"/>
                  </a:lnTo>
                  <a:lnTo>
                    <a:pt x="147916" y="286791"/>
                  </a:lnTo>
                  <a:lnTo>
                    <a:pt x="159435" y="296227"/>
                  </a:lnTo>
                  <a:lnTo>
                    <a:pt x="172313" y="301955"/>
                  </a:lnTo>
                  <a:lnTo>
                    <a:pt x="186423" y="303872"/>
                  </a:lnTo>
                  <a:lnTo>
                    <a:pt x="191274" y="303720"/>
                  </a:lnTo>
                  <a:lnTo>
                    <a:pt x="235292" y="284911"/>
                  </a:lnTo>
                  <a:lnTo>
                    <a:pt x="248831" y="273240"/>
                  </a:lnTo>
                  <a:lnTo>
                    <a:pt x="248831" y="271856"/>
                  </a:lnTo>
                  <a:lnTo>
                    <a:pt x="235267" y="283692"/>
                  </a:lnTo>
                  <a:lnTo>
                    <a:pt x="221348" y="292836"/>
                  </a:lnTo>
                  <a:lnTo>
                    <a:pt x="207378" y="299135"/>
                  </a:lnTo>
                  <a:lnTo>
                    <a:pt x="193636" y="302412"/>
                  </a:lnTo>
                  <a:lnTo>
                    <a:pt x="188798" y="302869"/>
                  </a:lnTo>
                  <a:lnTo>
                    <a:pt x="186436" y="302869"/>
                  </a:lnTo>
                  <a:lnTo>
                    <a:pt x="172580" y="300977"/>
                  </a:lnTo>
                  <a:lnTo>
                    <a:pt x="159931" y="295351"/>
                  </a:lnTo>
                  <a:lnTo>
                    <a:pt x="148602" y="286042"/>
                  </a:lnTo>
                  <a:lnTo>
                    <a:pt x="126784" y="257594"/>
                  </a:lnTo>
                  <a:lnTo>
                    <a:pt x="114960" y="244754"/>
                  </a:lnTo>
                  <a:lnTo>
                    <a:pt x="103619" y="234048"/>
                  </a:lnTo>
                  <a:lnTo>
                    <a:pt x="81762" y="214934"/>
                  </a:lnTo>
                  <a:lnTo>
                    <a:pt x="73266" y="205651"/>
                  </a:lnTo>
                  <a:lnTo>
                    <a:pt x="68389" y="195961"/>
                  </a:lnTo>
                  <a:lnTo>
                    <a:pt x="67868" y="184772"/>
                  </a:lnTo>
                  <a:lnTo>
                    <a:pt x="70040" y="176771"/>
                  </a:lnTo>
                  <a:lnTo>
                    <a:pt x="101993" y="142697"/>
                  </a:lnTo>
                  <a:lnTo>
                    <a:pt x="154851" y="108635"/>
                  </a:lnTo>
                  <a:lnTo>
                    <a:pt x="166370" y="100850"/>
                  </a:lnTo>
                  <a:lnTo>
                    <a:pt x="184950" y="87693"/>
                  </a:lnTo>
                  <a:lnTo>
                    <a:pt x="201574" y="77508"/>
                  </a:lnTo>
                  <a:lnTo>
                    <a:pt x="216179" y="70954"/>
                  </a:lnTo>
                  <a:lnTo>
                    <a:pt x="228777" y="68618"/>
                  </a:lnTo>
                  <a:lnTo>
                    <a:pt x="232156" y="68783"/>
                  </a:lnTo>
                  <a:lnTo>
                    <a:pt x="239864" y="70396"/>
                  </a:lnTo>
                  <a:lnTo>
                    <a:pt x="244805" y="74155"/>
                  </a:lnTo>
                  <a:lnTo>
                    <a:pt x="248831" y="80581"/>
                  </a:lnTo>
                  <a:lnTo>
                    <a:pt x="248831" y="78752"/>
                  </a:lnTo>
                  <a:close/>
                </a:path>
                <a:path w="248920" h="366395">
                  <a:moveTo>
                    <a:pt x="248831" y="43675"/>
                  </a:moveTo>
                  <a:lnTo>
                    <a:pt x="233210" y="44564"/>
                  </a:lnTo>
                  <a:lnTo>
                    <a:pt x="214198" y="52692"/>
                  </a:lnTo>
                  <a:lnTo>
                    <a:pt x="191566" y="67157"/>
                  </a:lnTo>
                  <a:lnTo>
                    <a:pt x="165176" y="87071"/>
                  </a:lnTo>
                  <a:lnTo>
                    <a:pt x="149847" y="98475"/>
                  </a:lnTo>
                  <a:lnTo>
                    <a:pt x="122618" y="117843"/>
                  </a:lnTo>
                  <a:lnTo>
                    <a:pt x="96774" y="135724"/>
                  </a:lnTo>
                  <a:lnTo>
                    <a:pt x="84670" y="144411"/>
                  </a:lnTo>
                  <a:lnTo>
                    <a:pt x="51981" y="176974"/>
                  </a:lnTo>
                  <a:lnTo>
                    <a:pt x="43535" y="203555"/>
                  </a:lnTo>
                  <a:lnTo>
                    <a:pt x="44589" y="209892"/>
                  </a:lnTo>
                  <a:lnTo>
                    <a:pt x="52095" y="221564"/>
                  </a:lnTo>
                  <a:lnTo>
                    <a:pt x="76136" y="242506"/>
                  </a:lnTo>
                  <a:lnTo>
                    <a:pt x="88671" y="255257"/>
                  </a:lnTo>
                  <a:lnTo>
                    <a:pt x="101993" y="272059"/>
                  </a:lnTo>
                  <a:lnTo>
                    <a:pt x="115557" y="294170"/>
                  </a:lnTo>
                  <a:lnTo>
                    <a:pt x="121158" y="304165"/>
                  </a:lnTo>
                  <a:lnTo>
                    <a:pt x="127292" y="312801"/>
                  </a:lnTo>
                  <a:lnTo>
                    <a:pt x="162026" y="334187"/>
                  </a:lnTo>
                  <a:lnTo>
                    <a:pt x="172085" y="334695"/>
                  </a:lnTo>
                  <a:lnTo>
                    <a:pt x="180733" y="333654"/>
                  </a:lnTo>
                  <a:lnTo>
                    <a:pt x="217043" y="316788"/>
                  </a:lnTo>
                  <a:lnTo>
                    <a:pt x="248831" y="287172"/>
                  </a:lnTo>
                  <a:lnTo>
                    <a:pt x="248831" y="285623"/>
                  </a:lnTo>
                  <a:lnTo>
                    <a:pt x="243166" y="291998"/>
                  </a:lnTo>
                  <a:lnTo>
                    <a:pt x="234315" y="301028"/>
                  </a:lnTo>
                  <a:lnTo>
                    <a:pt x="198348" y="326720"/>
                  </a:lnTo>
                  <a:lnTo>
                    <a:pt x="172034" y="333692"/>
                  </a:lnTo>
                  <a:lnTo>
                    <a:pt x="163906" y="333425"/>
                  </a:lnTo>
                  <a:lnTo>
                    <a:pt x="128054" y="312140"/>
                  </a:lnTo>
                  <a:lnTo>
                    <a:pt x="116446" y="293712"/>
                  </a:lnTo>
                  <a:lnTo>
                    <a:pt x="102806" y="271487"/>
                  </a:lnTo>
                  <a:lnTo>
                    <a:pt x="89420" y="254596"/>
                  </a:lnTo>
                  <a:lnTo>
                    <a:pt x="76835" y="241795"/>
                  </a:lnTo>
                  <a:lnTo>
                    <a:pt x="56134" y="223418"/>
                  </a:lnTo>
                  <a:lnTo>
                    <a:pt x="49339" y="215442"/>
                  </a:lnTo>
                  <a:lnTo>
                    <a:pt x="45770" y="206603"/>
                  </a:lnTo>
                  <a:lnTo>
                    <a:pt x="46037" y="195567"/>
                  </a:lnTo>
                  <a:lnTo>
                    <a:pt x="48729" y="186169"/>
                  </a:lnTo>
                  <a:lnTo>
                    <a:pt x="74803" y="153301"/>
                  </a:lnTo>
                  <a:lnTo>
                    <a:pt x="136004" y="109664"/>
                  </a:lnTo>
                  <a:lnTo>
                    <a:pt x="150329" y="99352"/>
                  </a:lnTo>
                  <a:lnTo>
                    <a:pt x="189712" y="69710"/>
                  </a:lnTo>
                  <a:lnTo>
                    <a:pt x="210515" y="55918"/>
                  </a:lnTo>
                  <a:lnTo>
                    <a:pt x="228320" y="47155"/>
                  </a:lnTo>
                  <a:lnTo>
                    <a:pt x="243243" y="44081"/>
                  </a:lnTo>
                  <a:lnTo>
                    <a:pt x="247053" y="44284"/>
                  </a:lnTo>
                  <a:lnTo>
                    <a:pt x="248831" y="44691"/>
                  </a:lnTo>
                  <a:lnTo>
                    <a:pt x="248831" y="43675"/>
                  </a:lnTo>
                  <a:close/>
                </a:path>
                <a:path w="248920" h="366395">
                  <a:moveTo>
                    <a:pt x="248831" y="19608"/>
                  </a:moveTo>
                  <a:lnTo>
                    <a:pt x="232308" y="25857"/>
                  </a:lnTo>
                  <a:lnTo>
                    <a:pt x="212915" y="37299"/>
                  </a:lnTo>
                  <a:lnTo>
                    <a:pt x="190423" y="53517"/>
                  </a:lnTo>
                  <a:lnTo>
                    <a:pt x="145364" y="89306"/>
                  </a:lnTo>
                  <a:lnTo>
                    <a:pt x="127660" y="102831"/>
                  </a:lnTo>
                  <a:lnTo>
                    <a:pt x="81699" y="136690"/>
                  </a:lnTo>
                  <a:lnTo>
                    <a:pt x="46367" y="165760"/>
                  </a:lnTo>
                  <a:lnTo>
                    <a:pt x="23228" y="206133"/>
                  </a:lnTo>
                  <a:lnTo>
                    <a:pt x="22377" y="217792"/>
                  </a:lnTo>
                  <a:lnTo>
                    <a:pt x="25209" y="226555"/>
                  </a:lnTo>
                  <a:lnTo>
                    <a:pt x="31102" y="233883"/>
                  </a:lnTo>
                  <a:lnTo>
                    <a:pt x="50876" y="251396"/>
                  </a:lnTo>
                  <a:lnTo>
                    <a:pt x="64147" y="265671"/>
                  </a:lnTo>
                  <a:lnTo>
                    <a:pt x="78511" y="286105"/>
                  </a:lnTo>
                  <a:lnTo>
                    <a:pt x="93243" y="314655"/>
                  </a:lnTo>
                  <a:lnTo>
                    <a:pt x="98996" y="326745"/>
                  </a:lnTo>
                  <a:lnTo>
                    <a:pt x="105346" y="337248"/>
                  </a:lnTo>
                  <a:lnTo>
                    <a:pt x="135077" y="362496"/>
                  </a:lnTo>
                  <a:lnTo>
                    <a:pt x="152590" y="365645"/>
                  </a:lnTo>
                  <a:lnTo>
                    <a:pt x="171704" y="362483"/>
                  </a:lnTo>
                  <a:lnTo>
                    <a:pt x="213042" y="337756"/>
                  </a:lnTo>
                  <a:lnTo>
                    <a:pt x="248831" y="299732"/>
                  </a:lnTo>
                  <a:lnTo>
                    <a:pt x="248831" y="298119"/>
                  </a:lnTo>
                  <a:lnTo>
                    <a:pt x="243916" y="304406"/>
                  </a:lnTo>
                  <a:lnTo>
                    <a:pt x="238950" y="310337"/>
                  </a:lnTo>
                  <a:lnTo>
                    <a:pt x="191554" y="352221"/>
                  </a:lnTo>
                  <a:lnTo>
                    <a:pt x="152222" y="364642"/>
                  </a:lnTo>
                  <a:lnTo>
                    <a:pt x="143624" y="363842"/>
                  </a:lnTo>
                  <a:lnTo>
                    <a:pt x="106133" y="336651"/>
                  </a:lnTo>
                  <a:lnTo>
                    <a:pt x="94157" y="314261"/>
                  </a:lnTo>
                  <a:lnTo>
                    <a:pt x="79362" y="285572"/>
                  </a:lnTo>
                  <a:lnTo>
                    <a:pt x="64909" y="265036"/>
                  </a:lnTo>
                  <a:lnTo>
                    <a:pt x="51574" y="250685"/>
                  </a:lnTo>
                  <a:lnTo>
                    <a:pt x="31762" y="233146"/>
                  </a:lnTo>
                  <a:lnTo>
                    <a:pt x="26009" y="226009"/>
                  </a:lnTo>
                  <a:lnTo>
                    <a:pt x="23329" y="217589"/>
                  </a:lnTo>
                  <a:lnTo>
                    <a:pt x="24206" y="206349"/>
                  </a:lnTo>
                  <a:lnTo>
                    <a:pt x="27419" y="195554"/>
                  </a:lnTo>
                  <a:lnTo>
                    <a:pt x="57010" y="157289"/>
                  </a:lnTo>
                  <a:lnTo>
                    <a:pt x="128270" y="103619"/>
                  </a:lnTo>
                  <a:lnTo>
                    <a:pt x="145973" y="90093"/>
                  </a:lnTo>
                  <a:lnTo>
                    <a:pt x="179628" y="63195"/>
                  </a:lnTo>
                  <a:lnTo>
                    <a:pt x="223494" y="31800"/>
                  </a:lnTo>
                  <a:lnTo>
                    <a:pt x="248831" y="20637"/>
                  </a:lnTo>
                  <a:lnTo>
                    <a:pt x="248831" y="19608"/>
                  </a:lnTo>
                  <a:close/>
                </a:path>
                <a:path w="248920" h="366395">
                  <a:moveTo>
                    <a:pt x="248831" y="0"/>
                  </a:moveTo>
                  <a:lnTo>
                    <a:pt x="215963" y="19837"/>
                  </a:lnTo>
                  <a:lnTo>
                    <a:pt x="181457" y="46558"/>
                  </a:lnTo>
                  <a:lnTo>
                    <a:pt x="141020" y="80098"/>
                  </a:lnTo>
                  <a:lnTo>
                    <a:pt x="119989" y="96862"/>
                  </a:lnTo>
                  <a:lnTo>
                    <a:pt x="66751" y="137680"/>
                  </a:lnTo>
                  <a:lnTo>
                    <a:pt x="27495" y="171132"/>
                  </a:lnTo>
                  <a:lnTo>
                    <a:pt x="5168" y="204584"/>
                  </a:lnTo>
                  <a:lnTo>
                    <a:pt x="0" y="228930"/>
                  </a:lnTo>
                  <a:lnTo>
                    <a:pt x="2133" y="237451"/>
                  </a:lnTo>
                  <a:lnTo>
                    <a:pt x="7264" y="244182"/>
                  </a:lnTo>
                  <a:lnTo>
                    <a:pt x="26657" y="261137"/>
                  </a:lnTo>
                  <a:lnTo>
                    <a:pt x="40411" y="276644"/>
                  </a:lnTo>
                  <a:lnTo>
                    <a:pt x="55397" y="300316"/>
                  </a:lnTo>
                  <a:lnTo>
                    <a:pt x="70929" y="335153"/>
                  </a:lnTo>
                  <a:lnTo>
                    <a:pt x="74447" y="343916"/>
                  </a:lnTo>
                  <a:lnTo>
                    <a:pt x="78181" y="352018"/>
                  </a:lnTo>
                  <a:lnTo>
                    <a:pt x="82118" y="359435"/>
                  </a:lnTo>
                  <a:lnTo>
                    <a:pt x="86283" y="366191"/>
                  </a:lnTo>
                  <a:lnTo>
                    <a:pt x="87490" y="366191"/>
                  </a:lnTo>
                  <a:lnTo>
                    <a:pt x="83248" y="359384"/>
                  </a:lnTo>
                  <a:lnTo>
                    <a:pt x="79235" y="351891"/>
                  </a:lnTo>
                  <a:lnTo>
                    <a:pt x="75438" y="343700"/>
                  </a:lnTo>
                  <a:lnTo>
                    <a:pt x="71869" y="334797"/>
                  </a:lnTo>
                  <a:lnTo>
                    <a:pt x="56261" y="299808"/>
                  </a:lnTo>
                  <a:lnTo>
                    <a:pt x="41186" y="276009"/>
                  </a:lnTo>
                  <a:lnTo>
                    <a:pt x="27355" y="260413"/>
                  </a:lnTo>
                  <a:lnTo>
                    <a:pt x="7950" y="243471"/>
                  </a:lnTo>
                  <a:lnTo>
                    <a:pt x="2959" y="236943"/>
                  </a:lnTo>
                  <a:lnTo>
                    <a:pt x="965" y="228739"/>
                  </a:lnTo>
                  <a:lnTo>
                    <a:pt x="2374" y="217131"/>
                  </a:lnTo>
                  <a:lnTo>
                    <a:pt x="6108" y="204939"/>
                  </a:lnTo>
                  <a:lnTo>
                    <a:pt x="28219" y="171818"/>
                  </a:lnTo>
                  <a:lnTo>
                    <a:pt x="67386" y="138442"/>
                  </a:lnTo>
                  <a:lnTo>
                    <a:pt x="120599" y="97650"/>
                  </a:lnTo>
                  <a:lnTo>
                    <a:pt x="141643" y="80873"/>
                  </a:lnTo>
                  <a:lnTo>
                    <a:pt x="182079" y="47345"/>
                  </a:lnTo>
                  <a:lnTo>
                    <a:pt x="216522" y="20662"/>
                  </a:lnTo>
                  <a:lnTo>
                    <a:pt x="248831" y="1092"/>
                  </a:lnTo>
                  <a:lnTo>
                    <a:pt x="248831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3373983" y="5081955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42" y="297637"/>
                  </a:moveTo>
                  <a:lnTo>
                    <a:pt x="5689" y="297637"/>
                  </a:lnTo>
                  <a:lnTo>
                    <a:pt x="5689" y="292684"/>
                  </a:lnTo>
                  <a:lnTo>
                    <a:pt x="4953" y="292684"/>
                  </a:lnTo>
                  <a:lnTo>
                    <a:pt x="4953" y="297637"/>
                  </a:lnTo>
                  <a:lnTo>
                    <a:pt x="0" y="297637"/>
                  </a:lnTo>
                  <a:lnTo>
                    <a:pt x="0" y="298373"/>
                  </a:lnTo>
                  <a:lnTo>
                    <a:pt x="4953" y="298373"/>
                  </a:lnTo>
                  <a:lnTo>
                    <a:pt x="4953" y="303326"/>
                  </a:lnTo>
                  <a:lnTo>
                    <a:pt x="5689" y="303326"/>
                  </a:lnTo>
                  <a:lnTo>
                    <a:pt x="5689" y="298373"/>
                  </a:lnTo>
                  <a:lnTo>
                    <a:pt x="10642" y="298373"/>
                  </a:lnTo>
                  <a:lnTo>
                    <a:pt x="10642" y="297637"/>
                  </a:lnTo>
                  <a:close/>
                </a:path>
                <a:path w="304164" h="304164">
                  <a:moveTo>
                    <a:pt x="10642" y="224472"/>
                  </a:moveTo>
                  <a:lnTo>
                    <a:pt x="5689" y="224472"/>
                  </a:lnTo>
                  <a:lnTo>
                    <a:pt x="5689" y="219506"/>
                  </a:lnTo>
                  <a:lnTo>
                    <a:pt x="4953" y="219506"/>
                  </a:lnTo>
                  <a:lnTo>
                    <a:pt x="4953" y="224472"/>
                  </a:lnTo>
                  <a:lnTo>
                    <a:pt x="0" y="224472"/>
                  </a:lnTo>
                  <a:lnTo>
                    <a:pt x="0" y="225196"/>
                  </a:lnTo>
                  <a:lnTo>
                    <a:pt x="4953" y="225196"/>
                  </a:lnTo>
                  <a:lnTo>
                    <a:pt x="4953" y="230162"/>
                  </a:lnTo>
                  <a:lnTo>
                    <a:pt x="5689" y="230162"/>
                  </a:lnTo>
                  <a:lnTo>
                    <a:pt x="5689" y="225196"/>
                  </a:lnTo>
                  <a:lnTo>
                    <a:pt x="10642" y="225196"/>
                  </a:lnTo>
                  <a:lnTo>
                    <a:pt x="10642" y="224472"/>
                  </a:lnTo>
                  <a:close/>
                </a:path>
                <a:path w="304164" h="304164">
                  <a:moveTo>
                    <a:pt x="10642" y="78130"/>
                  </a:moveTo>
                  <a:lnTo>
                    <a:pt x="5689" y="78130"/>
                  </a:lnTo>
                  <a:lnTo>
                    <a:pt x="5689" y="73164"/>
                  </a:lnTo>
                  <a:lnTo>
                    <a:pt x="4953" y="73164"/>
                  </a:lnTo>
                  <a:lnTo>
                    <a:pt x="4953" y="78130"/>
                  </a:lnTo>
                  <a:lnTo>
                    <a:pt x="0" y="78130"/>
                  </a:lnTo>
                  <a:lnTo>
                    <a:pt x="0" y="78854"/>
                  </a:lnTo>
                  <a:lnTo>
                    <a:pt x="4953" y="78854"/>
                  </a:lnTo>
                  <a:lnTo>
                    <a:pt x="4953" y="83820"/>
                  </a:lnTo>
                  <a:lnTo>
                    <a:pt x="5689" y="83820"/>
                  </a:lnTo>
                  <a:lnTo>
                    <a:pt x="5689" y="78854"/>
                  </a:lnTo>
                  <a:lnTo>
                    <a:pt x="10642" y="78854"/>
                  </a:lnTo>
                  <a:lnTo>
                    <a:pt x="10642" y="78130"/>
                  </a:lnTo>
                  <a:close/>
                </a:path>
                <a:path w="304164" h="304164">
                  <a:moveTo>
                    <a:pt x="10642" y="4965"/>
                  </a:moveTo>
                  <a:lnTo>
                    <a:pt x="5689" y="4965"/>
                  </a:lnTo>
                  <a:lnTo>
                    <a:pt x="5689" y="0"/>
                  </a:lnTo>
                  <a:lnTo>
                    <a:pt x="4953" y="0"/>
                  </a:lnTo>
                  <a:lnTo>
                    <a:pt x="4953" y="4965"/>
                  </a:lnTo>
                  <a:lnTo>
                    <a:pt x="0" y="4965"/>
                  </a:lnTo>
                  <a:lnTo>
                    <a:pt x="0" y="5689"/>
                  </a:lnTo>
                  <a:lnTo>
                    <a:pt x="4953" y="5689"/>
                  </a:lnTo>
                  <a:lnTo>
                    <a:pt x="4953" y="10655"/>
                  </a:lnTo>
                  <a:lnTo>
                    <a:pt x="5689" y="10655"/>
                  </a:lnTo>
                  <a:lnTo>
                    <a:pt x="5689" y="5689"/>
                  </a:lnTo>
                  <a:lnTo>
                    <a:pt x="10642" y="5689"/>
                  </a:lnTo>
                  <a:lnTo>
                    <a:pt x="10642" y="4965"/>
                  </a:lnTo>
                  <a:close/>
                </a:path>
                <a:path w="304164" h="304164">
                  <a:moveTo>
                    <a:pt x="11010" y="151307"/>
                  </a:moveTo>
                  <a:lnTo>
                    <a:pt x="6045" y="151307"/>
                  </a:lnTo>
                  <a:lnTo>
                    <a:pt x="6045" y="146342"/>
                  </a:lnTo>
                  <a:lnTo>
                    <a:pt x="5321" y="146342"/>
                  </a:lnTo>
                  <a:lnTo>
                    <a:pt x="5321" y="151307"/>
                  </a:lnTo>
                  <a:lnTo>
                    <a:pt x="355" y="151307"/>
                  </a:lnTo>
                  <a:lnTo>
                    <a:pt x="355" y="152031"/>
                  </a:lnTo>
                  <a:lnTo>
                    <a:pt x="5321" y="152031"/>
                  </a:lnTo>
                  <a:lnTo>
                    <a:pt x="5321" y="156997"/>
                  </a:lnTo>
                  <a:lnTo>
                    <a:pt x="6045" y="156997"/>
                  </a:lnTo>
                  <a:lnTo>
                    <a:pt x="6045" y="152031"/>
                  </a:lnTo>
                  <a:lnTo>
                    <a:pt x="11010" y="152031"/>
                  </a:lnTo>
                  <a:lnTo>
                    <a:pt x="11010" y="151307"/>
                  </a:lnTo>
                  <a:close/>
                </a:path>
                <a:path w="304164" h="304164">
                  <a:moveTo>
                    <a:pt x="83807" y="297637"/>
                  </a:moveTo>
                  <a:lnTo>
                    <a:pt x="78854" y="297637"/>
                  </a:lnTo>
                  <a:lnTo>
                    <a:pt x="78854" y="292684"/>
                  </a:lnTo>
                  <a:lnTo>
                    <a:pt x="78130" y="292684"/>
                  </a:lnTo>
                  <a:lnTo>
                    <a:pt x="78130" y="297637"/>
                  </a:lnTo>
                  <a:lnTo>
                    <a:pt x="73164" y="297637"/>
                  </a:lnTo>
                  <a:lnTo>
                    <a:pt x="73164" y="298373"/>
                  </a:lnTo>
                  <a:lnTo>
                    <a:pt x="78130" y="298373"/>
                  </a:lnTo>
                  <a:lnTo>
                    <a:pt x="78130" y="303326"/>
                  </a:lnTo>
                  <a:lnTo>
                    <a:pt x="78854" y="303326"/>
                  </a:lnTo>
                  <a:lnTo>
                    <a:pt x="78854" y="298373"/>
                  </a:lnTo>
                  <a:lnTo>
                    <a:pt x="83807" y="298373"/>
                  </a:lnTo>
                  <a:lnTo>
                    <a:pt x="83807" y="297637"/>
                  </a:lnTo>
                  <a:close/>
                </a:path>
                <a:path w="304164" h="304164">
                  <a:moveTo>
                    <a:pt x="83807" y="224472"/>
                  </a:moveTo>
                  <a:lnTo>
                    <a:pt x="78854" y="224472"/>
                  </a:lnTo>
                  <a:lnTo>
                    <a:pt x="78854" y="219506"/>
                  </a:lnTo>
                  <a:lnTo>
                    <a:pt x="78130" y="219506"/>
                  </a:lnTo>
                  <a:lnTo>
                    <a:pt x="78130" y="224472"/>
                  </a:lnTo>
                  <a:lnTo>
                    <a:pt x="73164" y="224472"/>
                  </a:lnTo>
                  <a:lnTo>
                    <a:pt x="73164" y="225196"/>
                  </a:lnTo>
                  <a:lnTo>
                    <a:pt x="78130" y="225196"/>
                  </a:lnTo>
                  <a:lnTo>
                    <a:pt x="78130" y="230162"/>
                  </a:lnTo>
                  <a:lnTo>
                    <a:pt x="78854" y="230162"/>
                  </a:lnTo>
                  <a:lnTo>
                    <a:pt x="78854" y="225196"/>
                  </a:lnTo>
                  <a:lnTo>
                    <a:pt x="83807" y="225196"/>
                  </a:lnTo>
                  <a:lnTo>
                    <a:pt x="83807" y="224472"/>
                  </a:lnTo>
                  <a:close/>
                </a:path>
                <a:path w="304164" h="304164">
                  <a:moveTo>
                    <a:pt x="83807" y="78130"/>
                  </a:moveTo>
                  <a:lnTo>
                    <a:pt x="78854" y="78130"/>
                  </a:lnTo>
                  <a:lnTo>
                    <a:pt x="78854" y="73164"/>
                  </a:lnTo>
                  <a:lnTo>
                    <a:pt x="78130" y="73164"/>
                  </a:lnTo>
                  <a:lnTo>
                    <a:pt x="78130" y="78130"/>
                  </a:lnTo>
                  <a:lnTo>
                    <a:pt x="73164" y="78130"/>
                  </a:lnTo>
                  <a:lnTo>
                    <a:pt x="73164" y="78854"/>
                  </a:lnTo>
                  <a:lnTo>
                    <a:pt x="78130" y="78854"/>
                  </a:lnTo>
                  <a:lnTo>
                    <a:pt x="78130" y="83820"/>
                  </a:lnTo>
                  <a:lnTo>
                    <a:pt x="78854" y="83820"/>
                  </a:lnTo>
                  <a:lnTo>
                    <a:pt x="78854" y="78854"/>
                  </a:lnTo>
                  <a:lnTo>
                    <a:pt x="83807" y="78854"/>
                  </a:lnTo>
                  <a:lnTo>
                    <a:pt x="83807" y="78130"/>
                  </a:lnTo>
                  <a:close/>
                </a:path>
                <a:path w="304164" h="304164">
                  <a:moveTo>
                    <a:pt x="83807" y="4965"/>
                  </a:moveTo>
                  <a:lnTo>
                    <a:pt x="78854" y="4965"/>
                  </a:lnTo>
                  <a:lnTo>
                    <a:pt x="78854" y="0"/>
                  </a:lnTo>
                  <a:lnTo>
                    <a:pt x="78130" y="0"/>
                  </a:lnTo>
                  <a:lnTo>
                    <a:pt x="78130" y="4965"/>
                  </a:lnTo>
                  <a:lnTo>
                    <a:pt x="73164" y="4965"/>
                  </a:lnTo>
                  <a:lnTo>
                    <a:pt x="73164" y="5689"/>
                  </a:lnTo>
                  <a:lnTo>
                    <a:pt x="78130" y="5689"/>
                  </a:lnTo>
                  <a:lnTo>
                    <a:pt x="78130" y="10655"/>
                  </a:lnTo>
                  <a:lnTo>
                    <a:pt x="78854" y="10655"/>
                  </a:lnTo>
                  <a:lnTo>
                    <a:pt x="78854" y="5689"/>
                  </a:lnTo>
                  <a:lnTo>
                    <a:pt x="83807" y="5689"/>
                  </a:lnTo>
                  <a:lnTo>
                    <a:pt x="83807" y="4965"/>
                  </a:lnTo>
                  <a:close/>
                </a:path>
                <a:path w="304164" h="304164">
                  <a:moveTo>
                    <a:pt x="84175" y="151307"/>
                  </a:moveTo>
                  <a:lnTo>
                    <a:pt x="79209" y="151307"/>
                  </a:lnTo>
                  <a:lnTo>
                    <a:pt x="79209" y="146342"/>
                  </a:lnTo>
                  <a:lnTo>
                    <a:pt x="78486" y="146342"/>
                  </a:lnTo>
                  <a:lnTo>
                    <a:pt x="78486" y="151307"/>
                  </a:lnTo>
                  <a:lnTo>
                    <a:pt x="73533" y="151307"/>
                  </a:lnTo>
                  <a:lnTo>
                    <a:pt x="73533" y="152031"/>
                  </a:lnTo>
                  <a:lnTo>
                    <a:pt x="78486" y="152031"/>
                  </a:lnTo>
                  <a:lnTo>
                    <a:pt x="78486" y="156997"/>
                  </a:lnTo>
                  <a:lnTo>
                    <a:pt x="79209" y="156997"/>
                  </a:lnTo>
                  <a:lnTo>
                    <a:pt x="79209" y="152031"/>
                  </a:lnTo>
                  <a:lnTo>
                    <a:pt x="84175" y="152031"/>
                  </a:lnTo>
                  <a:lnTo>
                    <a:pt x="84175" y="151307"/>
                  </a:lnTo>
                  <a:close/>
                </a:path>
                <a:path w="304164" h="304164">
                  <a:moveTo>
                    <a:pt x="157353" y="297637"/>
                  </a:moveTo>
                  <a:lnTo>
                    <a:pt x="152387" y="297637"/>
                  </a:lnTo>
                  <a:lnTo>
                    <a:pt x="152387" y="292684"/>
                  </a:lnTo>
                  <a:lnTo>
                    <a:pt x="151663" y="292684"/>
                  </a:lnTo>
                  <a:lnTo>
                    <a:pt x="151663" y="297637"/>
                  </a:lnTo>
                  <a:lnTo>
                    <a:pt x="146697" y="297637"/>
                  </a:lnTo>
                  <a:lnTo>
                    <a:pt x="146697" y="298373"/>
                  </a:lnTo>
                  <a:lnTo>
                    <a:pt x="151663" y="298373"/>
                  </a:lnTo>
                  <a:lnTo>
                    <a:pt x="151663" y="303326"/>
                  </a:lnTo>
                  <a:lnTo>
                    <a:pt x="152387" y="303326"/>
                  </a:lnTo>
                  <a:lnTo>
                    <a:pt x="152387" y="298373"/>
                  </a:lnTo>
                  <a:lnTo>
                    <a:pt x="157353" y="298373"/>
                  </a:lnTo>
                  <a:lnTo>
                    <a:pt x="157353" y="297637"/>
                  </a:lnTo>
                  <a:close/>
                </a:path>
                <a:path w="304164" h="304164">
                  <a:moveTo>
                    <a:pt x="157353" y="224472"/>
                  </a:moveTo>
                  <a:lnTo>
                    <a:pt x="152387" y="224472"/>
                  </a:lnTo>
                  <a:lnTo>
                    <a:pt x="152387" y="219506"/>
                  </a:lnTo>
                  <a:lnTo>
                    <a:pt x="151663" y="219506"/>
                  </a:lnTo>
                  <a:lnTo>
                    <a:pt x="151663" y="224472"/>
                  </a:lnTo>
                  <a:lnTo>
                    <a:pt x="146697" y="224472"/>
                  </a:lnTo>
                  <a:lnTo>
                    <a:pt x="146697" y="225196"/>
                  </a:lnTo>
                  <a:lnTo>
                    <a:pt x="151663" y="225196"/>
                  </a:lnTo>
                  <a:lnTo>
                    <a:pt x="151663" y="230162"/>
                  </a:lnTo>
                  <a:lnTo>
                    <a:pt x="152387" y="230162"/>
                  </a:lnTo>
                  <a:lnTo>
                    <a:pt x="152387" y="225196"/>
                  </a:lnTo>
                  <a:lnTo>
                    <a:pt x="157353" y="225196"/>
                  </a:lnTo>
                  <a:lnTo>
                    <a:pt x="157353" y="224472"/>
                  </a:lnTo>
                  <a:close/>
                </a:path>
                <a:path w="304164" h="304164">
                  <a:moveTo>
                    <a:pt x="157353" y="151307"/>
                  </a:moveTo>
                  <a:lnTo>
                    <a:pt x="152387" y="151307"/>
                  </a:lnTo>
                  <a:lnTo>
                    <a:pt x="152387" y="146342"/>
                  </a:lnTo>
                  <a:lnTo>
                    <a:pt x="151663" y="146342"/>
                  </a:lnTo>
                  <a:lnTo>
                    <a:pt x="151663" y="151307"/>
                  </a:lnTo>
                  <a:lnTo>
                    <a:pt x="146697" y="151307"/>
                  </a:lnTo>
                  <a:lnTo>
                    <a:pt x="146697" y="152031"/>
                  </a:lnTo>
                  <a:lnTo>
                    <a:pt x="151663" y="152031"/>
                  </a:lnTo>
                  <a:lnTo>
                    <a:pt x="151663" y="156997"/>
                  </a:lnTo>
                  <a:lnTo>
                    <a:pt x="152387" y="156997"/>
                  </a:lnTo>
                  <a:lnTo>
                    <a:pt x="152387" y="152031"/>
                  </a:lnTo>
                  <a:lnTo>
                    <a:pt x="157353" y="152031"/>
                  </a:lnTo>
                  <a:lnTo>
                    <a:pt x="157353" y="151307"/>
                  </a:lnTo>
                  <a:close/>
                </a:path>
                <a:path w="304164" h="304164">
                  <a:moveTo>
                    <a:pt x="157353" y="78130"/>
                  </a:moveTo>
                  <a:lnTo>
                    <a:pt x="152387" y="78130"/>
                  </a:lnTo>
                  <a:lnTo>
                    <a:pt x="152387" y="73164"/>
                  </a:lnTo>
                  <a:lnTo>
                    <a:pt x="151663" y="73164"/>
                  </a:lnTo>
                  <a:lnTo>
                    <a:pt x="151663" y="78130"/>
                  </a:lnTo>
                  <a:lnTo>
                    <a:pt x="146697" y="78130"/>
                  </a:lnTo>
                  <a:lnTo>
                    <a:pt x="146697" y="78854"/>
                  </a:lnTo>
                  <a:lnTo>
                    <a:pt x="151663" y="78854"/>
                  </a:lnTo>
                  <a:lnTo>
                    <a:pt x="151663" y="83820"/>
                  </a:lnTo>
                  <a:lnTo>
                    <a:pt x="152387" y="83820"/>
                  </a:lnTo>
                  <a:lnTo>
                    <a:pt x="152387" y="78854"/>
                  </a:lnTo>
                  <a:lnTo>
                    <a:pt x="157353" y="78854"/>
                  </a:lnTo>
                  <a:lnTo>
                    <a:pt x="157353" y="78130"/>
                  </a:lnTo>
                  <a:close/>
                </a:path>
                <a:path w="304164" h="304164">
                  <a:moveTo>
                    <a:pt x="157353" y="4965"/>
                  </a:moveTo>
                  <a:lnTo>
                    <a:pt x="152387" y="4965"/>
                  </a:lnTo>
                  <a:lnTo>
                    <a:pt x="152387" y="0"/>
                  </a:lnTo>
                  <a:lnTo>
                    <a:pt x="151663" y="0"/>
                  </a:lnTo>
                  <a:lnTo>
                    <a:pt x="151663" y="4965"/>
                  </a:lnTo>
                  <a:lnTo>
                    <a:pt x="146697" y="4965"/>
                  </a:lnTo>
                  <a:lnTo>
                    <a:pt x="146697" y="5689"/>
                  </a:lnTo>
                  <a:lnTo>
                    <a:pt x="151663" y="5689"/>
                  </a:lnTo>
                  <a:lnTo>
                    <a:pt x="151663" y="10655"/>
                  </a:lnTo>
                  <a:lnTo>
                    <a:pt x="152387" y="10655"/>
                  </a:lnTo>
                  <a:lnTo>
                    <a:pt x="152387" y="5689"/>
                  </a:lnTo>
                  <a:lnTo>
                    <a:pt x="157353" y="5689"/>
                  </a:lnTo>
                  <a:lnTo>
                    <a:pt x="157353" y="4965"/>
                  </a:lnTo>
                  <a:close/>
                </a:path>
                <a:path w="304164" h="304164">
                  <a:moveTo>
                    <a:pt x="230517" y="297637"/>
                  </a:moveTo>
                  <a:lnTo>
                    <a:pt x="225552" y="297637"/>
                  </a:lnTo>
                  <a:lnTo>
                    <a:pt x="225552" y="293039"/>
                  </a:lnTo>
                  <a:lnTo>
                    <a:pt x="225552" y="292684"/>
                  </a:lnTo>
                  <a:lnTo>
                    <a:pt x="224828" y="292684"/>
                  </a:lnTo>
                  <a:lnTo>
                    <a:pt x="224828" y="293039"/>
                  </a:lnTo>
                  <a:lnTo>
                    <a:pt x="224828" y="297637"/>
                  </a:lnTo>
                  <a:lnTo>
                    <a:pt x="219862" y="297637"/>
                  </a:lnTo>
                  <a:lnTo>
                    <a:pt x="219862" y="298005"/>
                  </a:lnTo>
                  <a:lnTo>
                    <a:pt x="219862" y="298373"/>
                  </a:lnTo>
                  <a:lnTo>
                    <a:pt x="219862" y="298729"/>
                  </a:lnTo>
                  <a:lnTo>
                    <a:pt x="224828" y="298729"/>
                  </a:lnTo>
                  <a:lnTo>
                    <a:pt x="224828" y="303326"/>
                  </a:lnTo>
                  <a:lnTo>
                    <a:pt x="224828" y="303695"/>
                  </a:lnTo>
                  <a:lnTo>
                    <a:pt x="225552" y="303695"/>
                  </a:lnTo>
                  <a:lnTo>
                    <a:pt x="225552" y="303326"/>
                  </a:lnTo>
                  <a:lnTo>
                    <a:pt x="225552" y="298729"/>
                  </a:lnTo>
                  <a:lnTo>
                    <a:pt x="230517" y="298729"/>
                  </a:lnTo>
                  <a:lnTo>
                    <a:pt x="230517" y="298373"/>
                  </a:lnTo>
                  <a:lnTo>
                    <a:pt x="230517" y="298005"/>
                  </a:lnTo>
                  <a:lnTo>
                    <a:pt x="230517" y="297637"/>
                  </a:lnTo>
                  <a:close/>
                </a:path>
                <a:path w="304164" h="304164">
                  <a:moveTo>
                    <a:pt x="230517" y="224472"/>
                  </a:moveTo>
                  <a:lnTo>
                    <a:pt x="225552" y="224472"/>
                  </a:lnTo>
                  <a:lnTo>
                    <a:pt x="225552" y="219875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75"/>
                  </a:lnTo>
                  <a:lnTo>
                    <a:pt x="224828" y="224472"/>
                  </a:lnTo>
                  <a:lnTo>
                    <a:pt x="219862" y="224472"/>
                  </a:lnTo>
                  <a:lnTo>
                    <a:pt x="219862" y="224840"/>
                  </a:lnTo>
                  <a:lnTo>
                    <a:pt x="219862" y="225196"/>
                  </a:lnTo>
                  <a:lnTo>
                    <a:pt x="219862" y="225564"/>
                  </a:lnTo>
                  <a:lnTo>
                    <a:pt x="224828" y="225564"/>
                  </a:lnTo>
                  <a:lnTo>
                    <a:pt x="224828" y="230162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62"/>
                  </a:lnTo>
                  <a:lnTo>
                    <a:pt x="225552" y="225564"/>
                  </a:lnTo>
                  <a:lnTo>
                    <a:pt x="230517" y="225564"/>
                  </a:lnTo>
                  <a:lnTo>
                    <a:pt x="230517" y="225196"/>
                  </a:lnTo>
                  <a:lnTo>
                    <a:pt x="230517" y="224840"/>
                  </a:lnTo>
                  <a:lnTo>
                    <a:pt x="230517" y="224472"/>
                  </a:lnTo>
                  <a:close/>
                </a:path>
                <a:path w="304164" h="304164">
                  <a:moveTo>
                    <a:pt x="230517" y="151307"/>
                  </a:moveTo>
                  <a:lnTo>
                    <a:pt x="225552" y="151307"/>
                  </a:lnTo>
                  <a:lnTo>
                    <a:pt x="225552" y="146342"/>
                  </a:lnTo>
                  <a:lnTo>
                    <a:pt x="224828" y="146342"/>
                  </a:lnTo>
                  <a:lnTo>
                    <a:pt x="224828" y="151307"/>
                  </a:lnTo>
                  <a:lnTo>
                    <a:pt x="219862" y="151307"/>
                  </a:lnTo>
                  <a:lnTo>
                    <a:pt x="219862" y="152031"/>
                  </a:lnTo>
                  <a:lnTo>
                    <a:pt x="224828" y="152031"/>
                  </a:lnTo>
                  <a:lnTo>
                    <a:pt x="224828" y="156997"/>
                  </a:lnTo>
                  <a:lnTo>
                    <a:pt x="225552" y="156997"/>
                  </a:lnTo>
                  <a:lnTo>
                    <a:pt x="225552" y="152031"/>
                  </a:lnTo>
                  <a:lnTo>
                    <a:pt x="230517" y="152031"/>
                  </a:lnTo>
                  <a:lnTo>
                    <a:pt x="230517" y="151307"/>
                  </a:lnTo>
                  <a:close/>
                </a:path>
                <a:path w="304164" h="304164">
                  <a:moveTo>
                    <a:pt x="230517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64"/>
                  </a:lnTo>
                  <a:lnTo>
                    <a:pt x="224828" y="73164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62" y="78130"/>
                  </a:lnTo>
                  <a:lnTo>
                    <a:pt x="219862" y="78498"/>
                  </a:lnTo>
                  <a:lnTo>
                    <a:pt x="219862" y="78854"/>
                  </a:lnTo>
                  <a:lnTo>
                    <a:pt x="219862" y="79222"/>
                  </a:lnTo>
                  <a:lnTo>
                    <a:pt x="224828" y="79222"/>
                  </a:lnTo>
                  <a:lnTo>
                    <a:pt x="224828" y="83820"/>
                  </a:lnTo>
                  <a:lnTo>
                    <a:pt x="224828" y="84175"/>
                  </a:lnTo>
                  <a:lnTo>
                    <a:pt x="225552" y="84175"/>
                  </a:lnTo>
                  <a:lnTo>
                    <a:pt x="225552" y="83820"/>
                  </a:lnTo>
                  <a:lnTo>
                    <a:pt x="225552" y="79222"/>
                  </a:lnTo>
                  <a:lnTo>
                    <a:pt x="230517" y="79222"/>
                  </a:lnTo>
                  <a:lnTo>
                    <a:pt x="230517" y="78854"/>
                  </a:lnTo>
                  <a:lnTo>
                    <a:pt x="230517" y="78498"/>
                  </a:lnTo>
                  <a:lnTo>
                    <a:pt x="230517" y="78130"/>
                  </a:lnTo>
                  <a:close/>
                </a:path>
                <a:path w="304164" h="304164">
                  <a:moveTo>
                    <a:pt x="230517" y="4965"/>
                  </a:moveTo>
                  <a:lnTo>
                    <a:pt x="225552" y="4965"/>
                  </a:lnTo>
                  <a:lnTo>
                    <a:pt x="225552" y="368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68"/>
                  </a:lnTo>
                  <a:lnTo>
                    <a:pt x="224828" y="4965"/>
                  </a:lnTo>
                  <a:lnTo>
                    <a:pt x="219862" y="4965"/>
                  </a:lnTo>
                  <a:lnTo>
                    <a:pt x="219862" y="5321"/>
                  </a:lnTo>
                  <a:lnTo>
                    <a:pt x="219862" y="5689"/>
                  </a:lnTo>
                  <a:lnTo>
                    <a:pt x="219862" y="6057"/>
                  </a:lnTo>
                  <a:lnTo>
                    <a:pt x="224828" y="6057"/>
                  </a:lnTo>
                  <a:lnTo>
                    <a:pt x="224828" y="10655"/>
                  </a:lnTo>
                  <a:lnTo>
                    <a:pt x="224828" y="11010"/>
                  </a:lnTo>
                  <a:lnTo>
                    <a:pt x="225552" y="11010"/>
                  </a:lnTo>
                  <a:lnTo>
                    <a:pt x="225552" y="10655"/>
                  </a:lnTo>
                  <a:lnTo>
                    <a:pt x="225552" y="6057"/>
                  </a:lnTo>
                  <a:lnTo>
                    <a:pt x="230517" y="6057"/>
                  </a:lnTo>
                  <a:lnTo>
                    <a:pt x="230517" y="5689"/>
                  </a:lnTo>
                  <a:lnTo>
                    <a:pt x="230517" y="5321"/>
                  </a:lnTo>
                  <a:lnTo>
                    <a:pt x="230517" y="4965"/>
                  </a:lnTo>
                  <a:close/>
                </a:path>
                <a:path w="304164" h="304164">
                  <a:moveTo>
                    <a:pt x="303682" y="298005"/>
                  </a:moveTo>
                  <a:lnTo>
                    <a:pt x="298716" y="298005"/>
                  </a:lnTo>
                  <a:lnTo>
                    <a:pt x="298716" y="293039"/>
                  </a:lnTo>
                  <a:lnTo>
                    <a:pt x="297992" y="293039"/>
                  </a:lnTo>
                  <a:lnTo>
                    <a:pt x="297992" y="298005"/>
                  </a:lnTo>
                  <a:lnTo>
                    <a:pt x="293027" y="298005"/>
                  </a:lnTo>
                  <a:lnTo>
                    <a:pt x="293027" y="298729"/>
                  </a:lnTo>
                  <a:lnTo>
                    <a:pt x="297992" y="298729"/>
                  </a:lnTo>
                  <a:lnTo>
                    <a:pt x="297992" y="303695"/>
                  </a:lnTo>
                  <a:lnTo>
                    <a:pt x="298716" y="303695"/>
                  </a:lnTo>
                  <a:lnTo>
                    <a:pt x="298716" y="298729"/>
                  </a:lnTo>
                  <a:lnTo>
                    <a:pt x="303682" y="298729"/>
                  </a:lnTo>
                  <a:lnTo>
                    <a:pt x="303682" y="298005"/>
                  </a:lnTo>
                  <a:close/>
                </a:path>
                <a:path w="304164" h="304164">
                  <a:moveTo>
                    <a:pt x="303682" y="224840"/>
                  </a:moveTo>
                  <a:lnTo>
                    <a:pt x="298716" y="224840"/>
                  </a:lnTo>
                  <a:lnTo>
                    <a:pt x="298716" y="219875"/>
                  </a:lnTo>
                  <a:lnTo>
                    <a:pt x="297992" y="219875"/>
                  </a:lnTo>
                  <a:lnTo>
                    <a:pt x="297992" y="224840"/>
                  </a:lnTo>
                  <a:lnTo>
                    <a:pt x="293027" y="224840"/>
                  </a:lnTo>
                  <a:lnTo>
                    <a:pt x="293027" y="225564"/>
                  </a:lnTo>
                  <a:lnTo>
                    <a:pt x="297992" y="225564"/>
                  </a:lnTo>
                  <a:lnTo>
                    <a:pt x="297992" y="230517"/>
                  </a:lnTo>
                  <a:lnTo>
                    <a:pt x="298716" y="230517"/>
                  </a:lnTo>
                  <a:lnTo>
                    <a:pt x="298716" y="225564"/>
                  </a:lnTo>
                  <a:lnTo>
                    <a:pt x="303682" y="225564"/>
                  </a:lnTo>
                  <a:lnTo>
                    <a:pt x="303682" y="224840"/>
                  </a:lnTo>
                  <a:close/>
                </a:path>
                <a:path w="304164" h="304164">
                  <a:moveTo>
                    <a:pt x="303682" y="151307"/>
                  </a:moveTo>
                  <a:lnTo>
                    <a:pt x="298716" y="151307"/>
                  </a:lnTo>
                  <a:lnTo>
                    <a:pt x="298716" y="146342"/>
                  </a:lnTo>
                  <a:lnTo>
                    <a:pt x="297992" y="146342"/>
                  </a:lnTo>
                  <a:lnTo>
                    <a:pt x="297992" y="151307"/>
                  </a:lnTo>
                  <a:lnTo>
                    <a:pt x="293027" y="151307"/>
                  </a:lnTo>
                  <a:lnTo>
                    <a:pt x="293027" y="152031"/>
                  </a:lnTo>
                  <a:lnTo>
                    <a:pt x="297992" y="152031"/>
                  </a:lnTo>
                  <a:lnTo>
                    <a:pt x="297992" y="156997"/>
                  </a:lnTo>
                  <a:lnTo>
                    <a:pt x="298716" y="156997"/>
                  </a:lnTo>
                  <a:lnTo>
                    <a:pt x="298716" y="152031"/>
                  </a:lnTo>
                  <a:lnTo>
                    <a:pt x="303682" y="152031"/>
                  </a:lnTo>
                  <a:lnTo>
                    <a:pt x="303682" y="151307"/>
                  </a:lnTo>
                  <a:close/>
                </a:path>
                <a:path w="304164" h="304164">
                  <a:moveTo>
                    <a:pt x="303682" y="78498"/>
                  </a:moveTo>
                  <a:lnTo>
                    <a:pt x="298716" y="78498"/>
                  </a:lnTo>
                  <a:lnTo>
                    <a:pt x="298716" y="73533"/>
                  </a:lnTo>
                  <a:lnTo>
                    <a:pt x="297992" y="73533"/>
                  </a:lnTo>
                  <a:lnTo>
                    <a:pt x="297992" y="78498"/>
                  </a:lnTo>
                  <a:lnTo>
                    <a:pt x="293027" y="78498"/>
                  </a:lnTo>
                  <a:lnTo>
                    <a:pt x="293027" y="79222"/>
                  </a:lnTo>
                  <a:lnTo>
                    <a:pt x="297992" y="79222"/>
                  </a:lnTo>
                  <a:lnTo>
                    <a:pt x="297992" y="84175"/>
                  </a:lnTo>
                  <a:lnTo>
                    <a:pt x="298716" y="84175"/>
                  </a:lnTo>
                  <a:lnTo>
                    <a:pt x="298716" y="79222"/>
                  </a:lnTo>
                  <a:lnTo>
                    <a:pt x="303682" y="79222"/>
                  </a:lnTo>
                  <a:lnTo>
                    <a:pt x="303682" y="78498"/>
                  </a:lnTo>
                  <a:close/>
                </a:path>
                <a:path w="304164" h="304164">
                  <a:moveTo>
                    <a:pt x="303682" y="5321"/>
                  </a:moveTo>
                  <a:lnTo>
                    <a:pt x="298716" y="5321"/>
                  </a:lnTo>
                  <a:lnTo>
                    <a:pt x="298716" y="368"/>
                  </a:lnTo>
                  <a:lnTo>
                    <a:pt x="297992" y="368"/>
                  </a:lnTo>
                  <a:lnTo>
                    <a:pt x="297992" y="5321"/>
                  </a:lnTo>
                  <a:lnTo>
                    <a:pt x="293027" y="5321"/>
                  </a:lnTo>
                  <a:lnTo>
                    <a:pt x="293027" y="6057"/>
                  </a:lnTo>
                  <a:lnTo>
                    <a:pt x="297992" y="6057"/>
                  </a:lnTo>
                  <a:lnTo>
                    <a:pt x="297992" y="11010"/>
                  </a:lnTo>
                  <a:lnTo>
                    <a:pt x="298716" y="11010"/>
                  </a:lnTo>
                  <a:lnTo>
                    <a:pt x="298716" y="6057"/>
                  </a:lnTo>
                  <a:lnTo>
                    <a:pt x="303682" y="6057"/>
                  </a:lnTo>
                  <a:lnTo>
                    <a:pt x="303682" y="5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338741" y="5529056"/>
              <a:ext cx="243890" cy="132919"/>
            </a:xfrm>
            <a:prstGeom prst="rect">
              <a:avLst/>
            </a:prstGeom>
          </p:spPr>
        </p:pic>
        <p:sp>
          <p:nvSpPr>
            <p:cNvPr id="126" name="object 126" descr=""/>
            <p:cNvSpPr/>
            <p:nvPr/>
          </p:nvSpPr>
          <p:spPr>
            <a:xfrm>
              <a:off x="3339147" y="5513189"/>
              <a:ext cx="271145" cy="155575"/>
            </a:xfrm>
            <a:custGeom>
              <a:avLst/>
              <a:gdLst/>
              <a:ahLst/>
              <a:cxnLst/>
              <a:rect l="l" t="t" r="r" b="b"/>
              <a:pathLst>
                <a:path w="271145" h="155575">
                  <a:moveTo>
                    <a:pt x="116077" y="0"/>
                  </a:moveTo>
                  <a:lnTo>
                    <a:pt x="71177" y="8553"/>
                  </a:lnTo>
                  <a:lnTo>
                    <a:pt x="24104" y="26714"/>
                  </a:lnTo>
                  <a:lnTo>
                    <a:pt x="0" y="41813"/>
                  </a:lnTo>
                  <a:lnTo>
                    <a:pt x="0" y="43069"/>
                  </a:lnTo>
                  <a:lnTo>
                    <a:pt x="6879" y="37851"/>
                  </a:lnTo>
                  <a:lnTo>
                    <a:pt x="13442" y="33480"/>
                  </a:lnTo>
                  <a:lnTo>
                    <a:pt x="49410" y="17583"/>
                  </a:lnTo>
                  <a:lnTo>
                    <a:pt x="90874" y="3894"/>
                  </a:lnTo>
                  <a:lnTo>
                    <a:pt x="116014" y="999"/>
                  </a:lnTo>
                  <a:lnTo>
                    <a:pt x="123383" y="1752"/>
                  </a:lnTo>
                  <a:lnTo>
                    <a:pt x="159981" y="27464"/>
                  </a:lnTo>
                  <a:lnTo>
                    <a:pt x="173852" y="44019"/>
                  </a:lnTo>
                  <a:lnTo>
                    <a:pt x="188723" y="56444"/>
                  </a:lnTo>
                  <a:lnTo>
                    <a:pt x="204664" y="66317"/>
                  </a:lnTo>
                  <a:lnTo>
                    <a:pt x="232058" y="80495"/>
                  </a:lnTo>
                  <a:lnTo>
                    <a:pt x="242603" y="86183"/>
                  </a:lnTo>
                  <a:lnTo>
                    <a:pt x="253426" y="92612"/>
                  </a:lnTo>
                  <a:lnTo>
                    <a:pt x="269024" y="103294"/>
                  </a:lnTo>
                  <a:lnTo>
                    <a:pt x="269938" y="106789"/>
                  </a:lnTo>
                  <a:lnTo>
                    <a:pt x="267360" y="110792"/>
                  </a:lnTo>
                  <a:lnTo>
                    <a:pt x="224608" y="133744"/>
                  </a:lnTo>
                  <a:lnTo>
                    <a:pt x="181952" y="145492"/>
                  </a:lnTo>
                  <a:lnTo>
                    <a:pt x="138117" y="152969"/>
                  </a:lnTo>
                  <a:lnTo>
                    <a:pt x="112802" y="154558"/>
                  </a:lnTo>
                  <a:lnTo>
                    <a:pt x="102433" y="154090"/>
                  </a:lnTo>
                  <a:lnTo>
                    <a:pt x="94266" y="152743"/>
                  </a:lnTo>
                  <a:lnTo>
                    <a:pt x="88430" y="150529"/>
                  </a:lnTo>
                  <a:lnTo>
                    <a:pt x="78257" y="146221"/>
                  </a:lnTo>
                  <a:lnTo>
                    <a:pt x="66360" y="143424"/>
                  </a:lnTo>
                  <a:lnTo>
                    <a:pt x="53182" y="141621"/>
                  </a:lnTo>
                  <a:lnTo>
                    <a:pt x="28998" y="139371"/>
                  </a:lnTo>
                  <a:lnTo>
                    <a:pt x="18949" y="138246"/>
                  </a:lnTo>
                  <a:lnTo>
                    <a:pt x="9218" y="136734"/>
                  </a:lnTo>
                  <a:lnTo>
                    <a:pt x="0" y="134646"/>
                  </a:lnTo>
                  <a:lnTo>
                    <a:pt x="0" y="135683"/>
                  </a:lnTo>
                  <a:lnTo>
                    <a:pt x="9217" y="137749"/>
                  </a:lnTo>
                  <a:lnTo>
                    <a:pt x="18929" y="139248"/>
                  </a:lnTo>
                  <a:lnTo>
                    <a:pt x="53009" y="142605"/>
                  </a:lnTo>
                  <a:lnTo>
                    <a:pt x="66097" y="144390"/>
                  </a:lnTo>
                  <a:lnTo>
                    <a:pt x="77889" y="147151"/>
                  </a:lnTo>
                  <a:lnTo>
                    <a:pt x="87934" y="151393"/>
                  </a:lnTo>
                  <a:lnTo>
                    <a:pt x="92869" y="153396"/>
                  </a:lnTo>
                  <a:lnTo>
                    <a:pt x="98996" y="154675"/>
                  </a:lnTo>
                  <a:lnTo>
                    <a:pt x="105904" y="155352"/>
                  </a:lnTo>
                  <a:lnTo>
                    <a:pt x="117360" y="155551"/>
                  </a:lnTo>
                  <a:lnTo>
                    <a:pt x="125310" y="155130"/>
                  </a:lnTo>
                  <a:lnTo>
                    <a:pt x="166996" y="149577"/>
                  </a:lnTo>
                  <a:lnTo>
                    <a:pt x="211566" y="138905"/>
                  </a:lnTo>
                  <a:lnTo>
                    <a:pt x="255162" y="121888"/>
                  </a:lnTo>
                  <a:lnTo>
                    <a:pt x="271030" y="106919"/>
                  </a:lnTo>
                  <a:lnTo>
                    <a:pt x="269989" y="102757"/>
                  </a:lnTo>
                  <a:lnTo>
                    <a:pt x="232532" y="79618"/>
                  </a:lnTo>
                  <a:lnTo>
                    <a:pt x="205202" y="65473"/>
                  </a:lnTo>
                  <a:lnTo>
                    <a:pt x="189352" y="55658"/>
                  </a:lnTo>
                  <a:lnTo>
                    <a:pt x="174571" y="43319"/>
                  </a:lnTo>
                  <a:lnTo>
                    <a:pt x="160794" y="26891"/>
                  </a:lnTo>
                  <a:lnTo>
                    <a:pt x="155251" y="19715"/>
                  </a:lnTo>
                  <a:lnTo>
                    <a:pt x="149472" y="13716"/>
                  </a:lnTo>
                  <a:lnTo>
                    <a:pt x="143417" y="8854"/>
                  </a:lnTo>
                  <a:lnTo>
                    <a:pt x="137045" y="5092"/>
                  </a:lnTo>
                  <a:lnTo>
                    <a:pt x="130548" y="2465"/>
                  </a:lnTo>
                  <a:lnTo>
                    <a:pt x="123575" y="770"/>
                  </a:lnTo>
                  <a:lnTo>
                    <a:pt x="116077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7" name="object 127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339147" y="5442537"/>
              <a:ext cx="373354" cy="321019"/>
            </a:xfrm>
            <a:prstGeom prst="rect">
              <a:avLst/>
            </a:prstGeom>
          </p:spPr>
        </p:pic>
        <p:sp>
          <p:nvSpPr>
            <p:cNvPr id="128" name="object 128" descr=""/>
            <p:cNvSpPr/>
            <p:nvPr/>
          </p:nvSpPr>
          <p:spPr>
            <a:xfrm>
              <a:off x="3339147" y="5651982"/>
              <a:ext cx="373380" cy="164465"/>
            </a:xfrm>
            <a:custGeom>
              <a:avLst/>
              <a:gdLst/>
              <a:ahLst/>
              <a:cxnLst/>
              <a:rect l="l" t="t" r="r" b="b"/>
              <a:pathLst>
                <a:path w="373379" h="164464">
                  <a:moveTo>
                    <a:pt x="73748" y="97015"/>
                  </a:moveTo>
                  <a:lnTo>
                    <a:pt x="73469" y="97561"/>
                  </a:lnTo>
                  <a:lnTo>
                    <a:pt x="72504" y="99695"/>
                  </a:lnTo>
                  <a:lnTo>
                    <a:pt x="72948" y="103466"/>
                  </a:lnTo>
                  <a:lnTo>
                    <a:pt x="73685" y="97561"/>
                  </a:lnTo>
                  <a:lnTo>
                    <a:pt x="73748" y="97015"/>
                  </a:lnTo>
                  <a:close/>
                </a:path>
                <a:path w="373379" h="164464">
                  <a:moveTo>
                    <a:pt x="77876" y="92671"/>
                  </a:moveTo>
                  <a:lnTo>
                    <a:pt x="74891" y="94449"/>
                  </a:lnTo>
                  <a:lnTo>
                    <a:pt x="73723" y="97015"/>
                  </a:lnTo>
                  <a:lnTo>
                    <a:pt x="76149" y="94449"/>
                  </a:lnTo>
                  <a:lnTo>
                    <a:pt x="77876" y="92671"/>
                  </a:lnTo>
                  <a:close/>
                </a:path>
                <a:path w="373379" h="164464">
                  <a:moveTo>
                    <a:pt x="109512" y="163906"/>
                  </a:moveTo>
                  <a:lnTo>
                    <a:pt x="81572" y="131521"/>
                  </a:lnTo>
                  <a:lnTo>
                    <a:pt x="72948" y="103466"/>
                  </a:lnTo>
                  <a:lnTo>
                    <a:pt x="72656" y="105778"/>
                  </a:lnTo>
                  <a:lnTo>
                    <a:pt x="72542" y="107696"/>
                  </a:lnTo>
                  <a:lnTo>
                    <a:pt x="76479" y="122059"/>
                  </a:lnTo>
                  <a:lnTo>
                    <a:pt x="76568" y="122415"/>
                  </a:lnTo>
                  <a:lnTo>
                    <a:pt x="100863" y="159334"/>
                  </a:lnTo>
                  <a:lnTo>
                    <a:pt x="107607" y="163906"/>
                  </a:lnTo>
                  <a:lnTo>
                    <a:pt x="109512" y="163906"/>
                  </a:lnTo>
                  <a:close/>
                </a:path>
                <a:path w="373379" h="164464">
                  <a:moveTo>
                    <a:pt x="180263" y="134924"/>
                  </a:moveTo>
                  <a:lnTo>
                    <a:pt x="150406" y="104038"/>
                  </a:lnTo>
                  <a:lnTo>
                    <a:pt x="118986" y="94043"/>
                  </a:lnTo>
                  <a:lnTo>
                    <a:pt x="111226" y="95427"/>
                  </a:lnTo>
                  <a:lnTo>
                    <a:pt x="106946" y="97536"/>
                  </a:lnTo>
                  <a:lnTo>
                    <a:pt x="105117" y="100901"/>
                  </a:lnTo>
                  <a:lnTo>
                    <a:pt x="104038" y="105219"/>
                  </a:lnTo>
                  <a:lnTo>
                    <a:pt x="104775" y="110680"/>
                  </a:lnTo>
                  <a:lnTo>
                    <a:pt x="121818" y="146697"/>
                  </a:lnTo>
                  <a:lnTo>
                    <a:pt x="136004" y="163906"/>
                  </a:lnTo>
                  <a:lnTo>
                    <a:pt x="137502" y="163906"/>
                  </a:lnTo>
                  <a:lnTo>
                    <a:pt x="129654" y="155536"/>
                  </a:lnTo>
                  <a:lnTo>
                    <a:pt x="122339" y="145605"/>
                  </a:lnTo>
                  <a:lnTo>
                    <a:pt x="105854" y="110807"/>
                  </a:lnTo>
                  <a:lnTo>
                    <a:pt x="105041" y="105473"/>
                  </a:lnTo>
                  <a:lnTo>
                    <a:pt x="105994" y="101384"/>
                  </a:lnTo>
                  <a:lnTo>
                    <a:pt x="107670" y="98310"/>
                  </a:lnTo>
                  <a:lnTo>
                    <a:pt x="111734" y="96354"/>
                  </a:lnTo>
                  <a:lnTo>
                    <a:pt x="120370" y="94818"/>
                  </a:lnTo>
                  <a:lnTo>
                    <a:pt x="122872" y="94716"/>
                  </a:lnTo>
                  <a:lnTo>
                    <a:pt x="137477" y="98171"/>
                  </a:lnTo>
                  <a:lnTo>
                    <a:pt x="170180" y="121056"/>
                  </a:lnTo>
                  <a:lnTo>
                    <a:pt x="179222" y="135089"/>
                  </a:lnTo>
                  <a:lnTo>
                    <a:pt x="176847" y="150799"/>
                  </a:lnTo>
                  <a:lnTo>
                    <a:pt x="170980" y="158318"/>
                  </a:lnTo>
                  <a:lnTo>
                    <a:pt x="164426" y="163906"/>
                  </a:lnTo>
                  <a:lnTo>
                    <a:pt x="165925" y="163906"/>
                  </a:lnTo>
                  <a:lnTo>
                    <a:pt x="172275" y="158254"/>
                  </a:lnTo>
                  <a:lnTo>
                    <a:pt x="177850" y="150837"/>
                  </a:lnTo>
                  <a:lnTo>
                    <a:pt x="180263" y="134924"/>
                  </a:lnTo>
                  <a:close/>
                </a:path>
                <a:path w="373379" h="164464">
                  <a:moveTo>
                    <a:pt x="218617" y="146735"/>
                  </a:moveTo>
                  <a:lnTo>
                    <a:pt x="217551" y="136842"/>
                  </a:lnTo>
                  <a:lnTo>
                    <a:pt x="217538" y="136690"/>
                  </a:lnTo>
                  <a:lnTo>
                    <a:pt x="214388" y="126657"/>
                  </a:lnTo>
                  <a:lnTo>
                    <a:pt x="214287" y="126326"/>
                  </a:lnTo>
                  <a:lnTo>
                    <a:pt x="208927" y="115760"/>
                  </a:lnTo>
                  <a:lnTo>
                    <a:pt x="201866" y="105778"/>
                  </a:lnTo>
                  <a:lnTo>
                    <a:pt x="193535" y="97015"/>
                  </a:lnTo>
                  <a:lnTo>
                    <a:pt x="193662" y="97015"/>
                  </a:lnTo>
                  <a:lnTo>
                    <a:pt x="183896" y="90030"/>
                  </a:lnTo>
                  <a:lnTo>
                    <a:pt x="174510" y="87109"/>
                  </a:lnTo>
                  <a:lnTo>
                    <a:pt x="172339" y="86969"/>
                  </a:lnTo>
                  <a:lnTo>
                    <a:pt x="157238" y="86283"/>
                  </a:lnTo>
                  <a:lnTo>
                    <a:pt x="146151" y="85496"/>
                  </a:lnTo>
                  <a:lnTo>
                    <a:pt x="134112" y="84137"/>
                  </a:lnTo>
                  <a:lnTo>
                    <a:pt x="121462" y="81953"/>
                  </a:lnTo>
                  <a:lnTo>
                    <a:pt x="118186" y="81445"/>
                  </a:lnTo>
                  <a:lnTo>
                    <a:pt x="114287" y="80835"/>
                  </a:lnTo>
                  <a:lnTo>
                    <a:pt x="107175" y="80441"/>
                  </a:lnTo>
                  <a:lnTo>
                    <a:pt x="99275" y="80835"/>
                  </a:lnTo>
                  <a:lnTo>
                    <a:pt x="99987" y="80835"/>
                  </a:lnTo>
                  <a:lnTo>
                    <a:pt x="93192" y="81953"/>
                  </a:lnTo>
                  <a:lnTo>
                    <a:pt x="93357" y="81953"/>
                  </a:lnTo>
                  <a:lnTo>
                    <a:pt x="86347" y="83566"/>
                  </a:lnTo>
                  <a:lnTo>
                    <a:pt x="81419" y="86575"/>
                  </a:lnTo>
                  <a:lnTo>
                    <a:pt x="81038" y="87960"/>
                  </a:lnTo>
                  <a:lnTo>
                    <a:pt x="80403" y="90030"/>
                  </a:lnTo>
                  <a:lnTo>
                    <a:pt x="77876" y="92671"/>
                  </a:lnTo>
                  <a:lnTo>
                    <a:pt x="81216" y="90665"/>
                  </a:lnTo>
                  <a:lnTo>
                    <a:pt x="81368" y="90665"/>
                  </a:lnTo>
                  <a:lnTo>
                    <a:pt x="82092" y="87337"/>
                  </a:lnTo>
                  <a:lnTo>
                    <a:pt x="86918" y="84467"/>
                  </a:lnTo>
                  <a:lnTo>
                    <a:pt x="97790" y="81953"/>
                  </a:lnTo>
                  <a:lnTo>
                    <a:pt x="97510" y="81953"/>
                  </a:lnTo>
                  <a:lnTo>
                    <a:pt x="102412" y="81445"/>
                  </a:lnTo>
                  <a:lnTo>
                    <a:pt x="111633" y="81445"/>
                  </a:lnTo>
                  <a:lnTo>
                    <a:pt x="116522" y="81953"/>
                  </a:lnTo>
                  <a:lnTo>
                    <a:pt x="121259" y="82931"/>
                  </a:lnTo>
                  <a:lnTo>
                    <a:pt x="133959" y="85115"/>
                  </a:lnTo>
                  <a:lnTo>
                    <a:pt x="146875" y="86575"/>
                  </a:lnTo>
                  <a:lnTo>
                    <a:pt x="147370" y="86575"/>
                  </a:lnTo>
                  <a:lnTo>
                    <a:pt x="158153" y="87337"/>
                  </a:lnTo>
                  <a:lnTo>
                    <a:pt x="158623" y="87337"/>
                  </a:lnTo>
                  <a:lnTo>
                    <a:pt x="171627" y="87960"/>
                  </a:lnTo>
                  <a:lnTo>
                    <a:pt x="172288" y="87960"/>
                  </a:lnTo>
                  <a:lnTo>
                    <a:pt x="208064" y="116268"/>
                  </a:lnTo>
                  <a:lnTo>
                    <a:pt x="216496" y="136690"/>
                  </a:lnTo>
                  <a:lnTo>
                    <a:pt x="216547" y="136842"/>
                  </a:lnTo>
                  <a:lnTo>
                    <a:pt x="217614" y="146735"/>
                  </a:lnTo>
                  <a:lnTo>
                    <a:pt x="216560" y="156070"/>
                  </a:lnTo>
                  <a:lnTo>
                    <a:pt x="215988" y="158496"/>
                  </a:lnTo>
                  <a:lnTo>
                    <a:pt x="215861" y="158927"/>
                  </a:lnTo>
                  <a:lnTo>
                    <a:pt x="214947" y="161467"/>
                  </a:lnTo>
                  <a:lnTo>
                    <a:pt x="213779" y="163906"/>
                  </a:lnTo>
                  <a:lnTo>
                    <a:pt x="214896" y="163906"/>
                  </a:lnTo>
                  <a:lnTo>
                    <a:pt x="216027" y="161467"/>
                  </a:lnTo>
                  <a:lnTo>
                    <a:pt x="216916" y="158927"/>
                  </a:lnTo>
                  <a:lnTo>
                    <a:pt x="217538" y="156298"/>
                  </a:lnTo>
                  <a:lnTo>
                    <a:pt x="218503" y="147802"/>
                  </a:lnTo>
                  <a:lnTo>
                    <a:pt x="218617" y="146735"/>
                  </a:lnTo>
                  <a:close/>
                </a:path>
                <a:path w="373379" h="164464">
                  <a:moveTo>
                    <a:pt x="259981" y="160553"/>
                  </a:moveTo>
                  <a:lnTo>
                    <a:pt x="246888" y="111074"/>
                  </a:lnTo>
                  <a:lnTo>
                    <a:pt x="221780" y="78498"/>
                  </a:lnTo>
                  <a:lnTo>
                    <a:pt x="192493" y="65989"/>
                  </a:lnTo>
                  <a:lnTo>
                    <a:pt x="180060" y="67894"/>
                  </a:lnTo>
                  <a:lnTo>
                    <a:pt x="159931" y="69710"/>
                  </a:lnTo>
                  <a:lnTo>
                    <a:pt x="134391" y="69900"/>
                  </a:lnTo>
                  <a:lnTo>
                    <a:pt x="94195" y="65595"/>
                  </a:lnTo>
                  <a:lnTo>
                    <a:pt x="83985" y="65455"/>
                  </a:lnTo>
                  <a:lnTo>
                    <a:pt x="42748" y="80467"/>
                  </a:lnTo>
                  <a:lnTo>
                    <a:pt x="41757" y="83235"/>
                  </a:lnTo>
                  <a:lnTo>
                    <a:pt x="42303" y="85864"/>
                  </a:lnTo>
                  <a:lnTo>
                    <a:pt x="40271" y="91211"/>
                  </a:lnTo>
                  <a:lnTo>
                    <a:pt x="39357" y="97256"/>
                  </a:lnTo>
                  <a:lnTo>
                    <a:pt x="39535" y="104063"/>
                  </a:lnTo>
                  <a:lnTo>
                    <a:pt x="40817" y="111645"/>
                  </a:lnTo>
                  <a:lnTo>
                    <a:pt x="63500" y="162712"/>
                  </a:lnTo>
                  <a:lnTo>
                    <a:pt x="64389" y="163906"/>
                  </a:lnTo>
                  <a:lnTo>
                    <a:pt x="65646" y="163906"/>
                  </a:lnTo>
                  <a:lnTo>
                    <a:pt x="62966" y="159931"/>
                  </a:lnTo>
                  <a:lnTo>
                    <a:pt x="55257" y="145669"/>
                  </a:lnTo>
                  <a:lnTo>
                    <a:pt x="40525" y="103949"/>
                  </a:lnTo>
                  <a:lnTo>
                    <a:pt x="40347" y="97282"/>
                  </a:lnTo>
                  <a:lnTo>
                    <a:pt x="41262" y="91363"/>
                  </a:lnTo>
                  <a:lnTo>
                    <a:pt x="43319" y="85813"/>
                  </a:lnTo>
                  <a:lnTo>
                    <a:pt x="42760" y="83464"/>
                  </a:lnTo>
                  <a:lnTo>
                    <a:pt x="87718" y="66395"/>
                  </a:lnTo>
                  <a:lnTo>
                    <a:pt x="93433" y="66395"/>
                  </a:lnTo>
                  <a:lnTo>
                    <a:pt x="99441" y="66865"/>
                  </a:lnTo>
                  <a:lnTo>
                    <a:pt x="105562" y="67906"/>
                  </a:lnTo>
                  <a:lnTo>
                    <a:pt x="134340" y="70891"/>
                  </a:lnTo>
                  <a:lnTo>
                    <a:pt x="159981" y="70713"/>
                  </a:lnTo>
                  <a:lnTo>
                    <a:pt x="180187" y="68884"/>
                  </a:lnTo>
                  <a:lnTo>
                    <a:pt x="192671" y="66967"/>
                  </a:lnTo>
                  <a:lnTo>
                    <a:pt x="200329" y="67170"/>
                  </a:lnTo>
                  <a:lnTo>
                    <a:pt x="234645" y="93980"/>
                  </a:lnTo>
                  <a:lnTo>
                    <a:pt x="256565" y="137566"/>
                  </a:lnTo>
                  <a:lnTo>
                    <a:pt x="258902" y="161632"/>
                  </a:lnTo>
                  <a:lnTo>
                    <a:pt x="258597" y="163906"/>
                  </a:lnTo>
                  <a:lnTo>
                    <a:pt x="259600" y="163906"/>
                  </a:lnTo>
                  <a:lnTo>
                    <a:pt x="259981" y="160553"/>
                  </a:lnTo>
                  <a:close/>
                </a:path>
                <a:path w="373379" h="164464">
                  <a:moveTo>
                    <a:pt x="302501" y="163906"/>
                  </a:moveTo>
                  <a:lnTo>
                    <a:pt x="292277" y="122974"/>
                  </a:lnTo>
                  <a:lnTo>
                    <a:pt x="269316" y="80949"/>
                  </a:lnTo>
                  <a:lnTo>
                    <a:pt x="239217" y="51562"/>
                  </a:lnTo>
                  <a:lnTo>
                    <a:pt x="219163" y="43967"/>
                  </a:lnTo>
                  <a:lnTo>
                    <a:pt x="210527" y="44881"/>
                  </a:lnTo>
                  <a:lnTo>
                    <a:pt x="190347" y="49809"/>
                  </a:lnTo>
                  <a:lnTo>
                    <a:pt x="162001" y="53797"/>
                  </a:lnTo>
                  <a:lnTo>
                    <a:pt x="127787" y="55092"/>
                  </a:lnTo>
                  <a:lnTo>
                    <a:pt x="90004" y="51892"/>
                  </a:lnTo>
                  <a:lnTo>
                    <a:pt x="76606" y="50469"/>
                  </a:lnTo>
                  <a:lnTo>
                    <a:pt x="63233" y="50279"/>
                  </a:lnTo>
                  <a:lnTo>
                    <a:pt x="18821" y="60401"/>
                  </a:lnTo>
                  <a:lnTo>
                    <a:pt x="2667" y="77851"/>
                  </a:lnTo>
                  <a:lnTo>
                    <a:pt x="4216" y="81724"/>
                  </a:lnTo>
                  <a:lnTo>
                    <a:pt x="4470" y="88760"/>
                  </a:lnTo>
                  <a:lnTo>
                    <a:pt x="12776" y="126580"/>
                  </a:lnTo>
                  <a:lnTo>
                    <a:pt x="30073" y="163906"/>
                  </a:lnTo>
                  <a:lnTo>
                    <a:pt x="31216" y="163906"/>
                  </a:lnTo>
                  <a:lnTo>
                    <a:pt x="24282" y="150672"/>
                  </a:lnTo>
                  <a:lnTo>
                    <a:pt x="18465" y="138176"/>
                  </a:lnTo>
                  <a:lnTo>
                    <a:pt x="6159" y="96329"/>
                  </a:lnTo>
                  <a:lnTo>
                    <a:pt x="5168" y="81445"/>
                  </a:lnTo>
                  <a:lnTo>
                    <a:pt x="3721" y="77876"/>
                  </a:lnTo>
                  <a:lnTo>
                    <a:pt x="38036" y="54559"/>
                  </a:lnTo>
                  <a:lnTo>
                    <a:pt x="75196" y="51206"/>
                  </a:lnTo>
                  <a:lnTo>
                    <a:pt x="82588" y="51765"/>
                  </a:lnTo>
                  <a:lnTo>
                    <a:pt x="89852" y="52882"/>
                  </a:lnTo>
                  <a:lnTo>
                    <a:pt x="127774" y="56083"/>
                  </a:lnTo>
                  <a:lnTo>
                    <a:pt x="162115" y="54787"/>
                  </a:lnTo>
                  <a:lnTo>
                    <a:pt x="190576" y="50774"/>
                  </a:lnTo>
                  <a:lnTo>
                    <a:pt x="210832" y="45834"/>
                  </a:lnTo>
                  <a:lnTo>
                    <a:pt x="219214" y="44970"/>
                  </a:lnTo>
                  <a:lnTo>
                    <a:pt x="259283" y="70358"/>
                  </a:lnTo>
                  <a:lnTo>
                    <a:pt x="283959" y="106819"/>
                  </a:lnTo>
                  <a:lnTo>
                    <a:pt x="300075" y="151739"/>
                  </a:lnTo>
                  <a:lnTo>
                    <a:pt x="301498" y="163906"/>
                  </a:lnTo>
                  <a:lnTo>
                    <a:pt x="302501" y="163906"/>
                  </a:lnTo>
                  <a:close/>
                </a:path>
                <a:path w="373379" h="164464">
                  <a:moveTo>
                    <a:pt x="344462" y="163906"/>
                  </a:moveTo>
                  <a:lnTo>
                    <a:pt x="332333" y="123799"/>
                  </a:lnTo>
                  <a:lnTo>
                    <a:pt x="313944" y="84645"/>
                  </a:lnTo>
                  <a:lnTo>
                    <a:pt x="291452" y="53873"/>
                  </a:lnTo>
                  <a:lnTo>
                    <a:pt x="251523" y="24358"/>
                  </a:lnTo>
                  <a:lnTo>
                    <a:pt x="239395" y="21971"/>
                  </a:lnTo>
                  <a:lnTo>
                    <a:pt x="228600" y="23774"/>
                  </a:lnTo>
                  <a:lnTo>
                    <a:pt x="215379" y="28232"/>
                  </a:lnTo>
                  <a:lnTo>
                    <a:pt x="200025" y="32169"/>
                  </a:lnTo>
                  <a:lnTo>
                    <a:pt x="183057" y="35445"/>
                  </a:lnTo>
                  <a:lnTo>
                    <a:pt x="165061" y="37973"/>
                  </a:lnTo>
                  <a:lnTo>
                    <a:pt x="141986" y="39865"/>
                  </a:lnTo>
                  <a:lnTo>
                    <a:pt x="118960" y="40297"/>
                  </a:lnTo>
                  <a:lnTo>
                    <a:pt x="96278" y="39306"/>
                  </a:lnTo>
                  <a:lnTo>
                    <a:pt x="74282" y="36868"/>
                  </a:lnTo>
                  <a:lnTo>
                    <a:pt x="53771" y="35001"/>
                  </a:lnTo>
                  <a:lnTo>
                    <a:pt x="35814" y="35280"/>
                  </a:lnTo>
                  <a:lnTo>
                    <a:pt x="20624" y="37007"/>
                  </a:lnTo>
                  <a:lnTo>
                    <a:pt x="5537" y="40233"/>
                  </a:lnTo>
                  <a:lnTo>
                    <a:pt x="0" y="41948"/>
                  </a:lnTo>
                  <a:lnTo>
                    <a:pt x="0" y="42989"/>
                  </a:lnTo>
                  <a:lnTo>
                    <a:pt x="8724" y="40462"/>
                  </a:lnTo>
                  <a:lnTo>
                    <a:pt x="16408" y="38760"/>
                  </a:lnTo>
                  <a:lnTo>
                    <a:pt x="25476" y="37299"/>
                  </a:lnTo>
                  <a:lnTo>
                    <a:pt x="35839" y="36271"/>
                  </a:lnTo>
                  <a:lnTo>
                    <a:pt x="47447" y="35877"/>
                  </a:lnTo>
                  <a:lnTo>
                    <a:pt x="60236" y="36347"/>
                  </a:lnTo>
                  <a:lnTo>
                    <a:pt x="67056" y="36957"/>
                  </a:lnTo>
                  <a:lnTo>
                    <a:pt x="96202" y="40297"/>
                  </a:lnTo>
                  <a:lnTo>
                    <a:pt x="118948" y="41300"/>
                  </a:lnTo>
                  <a:lnTo>
                    <a:pt x="165176" y="38963"/>
                  </a:lnTo>
                  <a:lnTo>
                    <a:pt x="215696" y="29184"/>
                  </a:lnTo>
                  <a:lnTo>
                    <a:pt x="228968" y="24701"/>
                  </a:lnTo>
                  <a:lnTo>
                    <a:pt x="252399" y="25755"/>
                  </a:lnTo>
                  <a:lnTo>
                    <a:pt x="302577" y="69227"/>
                  </a:lnTo>
                  <a:lnTo>
                    <a:pt x="321906" y="102108"/>
                  </a:lnTo>
                  <a:lnTo>
                    <a:pt x="339991" y="148793"/>
                  </a:lnTo>
                  <a:lnTo>
                    <a:pt x="343408" y="163906"/>
                  </a:lnTo>
                  <a:lnTo>
                    <a:pt x="344462" y="163906"/>
                  </a:lnTo>
                  <a:close/>
                </a:path>
                <a:path w="373379" h="164464">
                  <a:moveTo>
                    <a:pt x="373354" y="126809"/>
                  </a:moveTo>
                  <a:lnTo>
                    <a:pt x="353352" y="81610"/>
                  </a:lnTo>
                  <a:lnTo>
                    <a:pt x="323748" y="38925"/>
                  </a:lnTo>
                  <a:lnTo>
                    <a:pt x="288861" y="9245"/>
                  </a:lnTo>
                  <a:lnTo>
                    <a:pt x="261010" y="0"/>
                  </a:lnTo>
                  <a:lnTo>
                    <a:pt x="253542" y="533"/>
                  </a:lnTo>
                  <a:lnTo>
                    <a:pt x="246672" y="2667"/>
                  </a:lnTo>
                  <a:lnTo>
                    <a:pt x="230974" y="8636"/>
                  </a:lnTo>
                  <a:lnTo>
                    <a:pt x="212432" y="13970"/>
                  </a:lnTo>
                  <a:lnTo>
                    <a:pt x="191744" y="18478"/>
                  </a:lnTo>
                  <a:lnTo>
                    <a:pt x="169557" y="21996"/>
                  </a:lnTo>
                  <a:lnTo>
                    <a:pt x="141465" y="24726"/>
                  </a:lnTo>
                  <a:lnTo>
                    <a:pt x="113347" y="25603"/>
                  </a:lnTo>
                  <a:lnTo>
                    <a:pt x="85585" y="24638"/>
                  </a:lnTo>
                  <a:lnTo>
                    <a:pt x="43141" y="20218"/>
                  </a:lnTo>
                  <a:lnTo>
                    <a:pt x="28168" y="19685"/>
                  </a:lnTo>
                  <a:lnTo>
                    <a:pt x="13754" y="20154"/>
                  </a:lnTo>
                  <a:lnTo>
                    <a:pt x="0" y="21526"/>
                  </a:lnTo>
                  <a:lnTo>
                    <a:pt x="0" y="22517"/>
                  </a:lnTo>
                  <a:lnTo>
                    <a:pt x="13703" y="21145"/>
                  </a:lnTo>
                  <a:lnTo>
                    <a:pt x="28092" y="20675"/>
                  </a:lnTo>
                  <a:lnTo>
                    <a:pt x="43040" y="21209"/>
                  </a:lnTo>
                  <a:lnTo>
                    <a:pt x="85509" y="25641"/>
                  </a:lnTo>
                  <a:lnTo>
                    <a:pt x="113347" y="26606"/>
                  </a:lnTo>
                  <a:lnTo>
                    <a:pt x="169684" y="22987"/>
                  </a:lnTo>
                  <a:lnTo>
                    <a:pt x="212699" y="14935"/>
                  </a:lnTo>
                  <a:lnTo>
                    <a:pt x="247078" y="3568"/>
                  </a:lnTo>
                  <a:lnTo>
                    <a:pt x="253758" y="1511"/>
                  </a:lnTo>
                  <a:lnTo>
                    <a:pt x="299935" y="17919"/>
                  </a:lnTo>
                  <a:lnTo>
                    <a:pt x="333819" y="52819"/>
                  </a:lnTo>
                  <a:lnTo>
                    <a:pt x="359854" y="97396"/>
                  </a:lnTo>
                  <a:lnTo>
                    <a:pt x="373354" y="129501"/>
                  </a:lnTo>
                  <a:lnTo>
                    <a:pt x="373354" y="12680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3373983" y="5477370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42" y="297637"/>
                  </a:moveTo>
                  <a:lnTo>
                    <a:pt x="5689" y="297637"/>
                  </a:lnTo>
                  <a:lnTo>
                    <a:pt x="5689" y="292671"/>
                  </a:lnTo>
                  <a:lnTo>
                    <a:pt x="4953" y="292671"/>
                  </a:lnTo>
                  <a:lnTo>
                    <a:pt x="4953" y="297637"/>
                  </a:lnTo>
                  <a:lnTo>
                    <a:pt x="0" y="297637"/>
                  </a:lnTo>
                  <a:lnTo>
                    <a:pt x="0" y="298361"/>
                  </a:lnTo>
                  <a:lnTo>
                    <a:pt x="4953" y="298361"/>
                  </a:lnTo>
                  <a:lnTo>
                    <a:pt x="4953" y="303326"/>
                  </a:lnTo>
                  <a:lnTo>
                    <a:pt x="5689" y="303326"/>
                  </a:lnTo>
                  <a:lnTo>
                    <a:pt x="5689" y="298361"/>
                  </a:lnTo>
                  <a:lnTo>
                    <a:pt x="10642" y="298361"/>
                  </a:lnTo>
                  <a:lnTo>
                    <a:pt x="10642" y="297637"/>
                  </a:lnTo>
                  <a:close/>
                </a:path>
                <a:path w="304164" h="304164">
                  <a:moveTo>
                    <a:pt x="10642" y="224472"/>
                  </a:moveTo>
                  <a:lnTo>
                    <a:pt x="5689" y="224472"/>
                  </a:lnTo>
                  <a:lnTo>
                    <a:pt x="5689" y="219506"/>
                  </a:lnTo>
                  <a:lnTo>
                    <a:pt x="4953" y="219506"/>
                  </a:lnTo>
                  <a:lnTo>
                    <a:pt x="4953" y="224472"/>
                  </a:lnTo>
                  <a:lnTo>
                    <a:pt x="0" y="224472"/>
                  </a:lnTo>
                  <a:lnTo>
                    <a:pt x="0" y="225196"/>
                  </a:lnTo>
                  <a:lnTo>
                    <a:pt x="4953" y="225196"/>
                  </a:lnTo>
                  <a:lnTo>
                    <a:pt x="4953" y="230162"/>
                  </a:lnTo>
                  <a:lnTo>
                    <a:pt x="5689" y="230162"/>
                  </a:lnTo>
                  <a:lnTo>
                    <a:pt x="5689" y="225196"/>
                  </a:lnTo>
                  <a:lnTo>
                    <a:pt x="10642" y="225196"/>
                  </a:lnTo>
                  <a:lnTo>
                    <a:pt x="10642" y="224472"/>
                  </a:lnTo>
                  <a:close/>
                </a:path>
                <a:path w="304164" h="304164">
                  <a:moveTo>
                    <a:pt x="10642" y="78130"/>
                  </a:moveTo>
                  <a:lnTo>
                    <a:pt x="5689" y="78130"/>
                  </a:lnTo>
                  <a:lnTo>
                    <a:pt x="5689" y="73177"/>
                  </a:lnTo>
                  <a:lnTo>
                    <a:pt x="4953" y="73177"/>
                  </a:lnTo>
                  <a:lnTo>
                    <a:pt x="4953" y="78130"/>
                  </a:lnTo>
                  <a:lnTo>
                    <a:pt x="0" y="78130"/>
                  </a:lnTo>
                  <a:lnTo>
                    <a:pt x="0" y="78867"/>
                  </a:lnTo>
                  <a:lnTo>
                    <a:pt x="4953" y="78867"/>
                  </a:lnTo>
                  <a:lnTo>
                    <a:pt x="4953" y="83820"/>
                  </a:lnTo>
                  <a:lnTo>
                    <a:pt x="5689" y="83820"/>
                  </a:lnTo>
                  <a:lnTo>
                    <a:pt x="5689" y="78867"/>
                  </a:lnTo>
                  <a:lnTo>
                    <a:pt x="10642" y="78867"/>
                  </a:lnTo>
                  <a:lnTo>
                    <a:pt x="10642" y="78130"/>
                  </a:lnTo>
                  <a:close/>
                </a:path>
                <a:path w="304164" h="304164">
                  <a:moveTo>
                    <a:pt x="10642" y="4965"/>
                  </a:moveTo>
                  <a:lnTo>
                    <a:pt x="5689" y="4965"/>
                  </a:lnTo>
                  <a:lnTo>
                    <a:pt x="5689" y="0"/>
                  </a:lnTo>
                  <a:lnTo>
                    <a:pt x="4953" y="0"/>
                  </a:lnTo>
                  <a:lnTo>
                    <a:pt x="4953" y="4965"/>
                  </a:lnTo>
                  <a:lnTo>
                    <a:pt x="0" y="4965"/>
                  </a:lnTo>
                  <a:lnTo>
                    <a:pt x="0" y="5689"/>
                  </a:lnTo>
                  <a:lnTo>
                    <a:pt x="4953" y="5689"/>
                  </a:lnTo>
                  <a:lnTo>
                    <a:pt x="4953" y="10655"/>
                  </a:lnTo>
                  <a:lnTo>
                    <a:pt x="5689" y="10655"/>
                  </a:lnTo>
                  <a:lnTo>
                    <a:pt x="5689" y="5689"/>
                  </a:lnTo>
                  <a:lnTo>
                    <a:pt x="10642" y="5689"/>
                  </a:lnTo>
                  <a:lnTo>
                    <a:pt x="10642" y="4965"/>
                  </a:lnTo>
                  <a:close/>
                </a:path>
                <a:path w="304164" h="304164">
                  <a:moveTo>
                    <a:pt x="11010" y="151295"/>
                  </a:moveTo>
                  <a:lnTo>
                    <a:pt x="6045" y="151295"/>
                  </a:lnTo>
                  <a:lnTo>
                    <a:pt x="6045" y="146342"/>
                  </a:lnTo>
                  <a:lnTo>
                    <a:pt x="5321" y="146342"/>
                  </a:lnTo>
                  <a:lnTo>
                    <a:pt x="5321" y="151295"/>
                  </a:lnTo>
                  <a:lnTo>
                    <a:pt x="355" y="151295"/>
                  </a:lnTo>
                  <a:lnTo>
                    <a:pt x="355" y="152031"/>
                  </a:lnTo>
                  <a:lnTo>
                    <a:pt x="5321" y="152031"/>
                  </a:lnTo>
                  <a:lnTo>
                    <a:pt x="5321" y="156997"/>
                  </a:lnTo>
                  <a:lnTo>
                    <a:pt x="6045" y="156997"/>
                  </a:lnTo>
                  <a:lnTo>
                    <a:pt x="6045" y="152031"/>
                  </a:lnTo>
                  <a:lnTo>
                    <a:pt x="11010" y="152031"/>
                  </a:lnTo>
                  <a:lnTo>
                    <a:pt x="11010" y="151295"/>
                  </a:lnTo>
                  <a:close/>
                </a:path>
                <a:path w="304164" h="304164">
                  <a:moveTo>
                    <a:pt x="83807" y="297637"/>
                  </a:moveTo>
                  <a:lnTo>
                    <a:pt x="78854" y="297637"/>
                  </a:lnTo>
                  <a:lnTo>
                    <a:pt x="78854" y="292671"/>
                  </a:lnTo>
                  <a:lnTo>
                    <a:pt x="78130" y="292671"/>
                  </a:lnTo>
                  <a:lnTo>
                    <a:pt x="78130" y="297637"/>
                  </a:lnTo>
                  <a:lnTo>
                    <a:pt x="73164" y="297637"/>
                  </a:lnTo>
                  <a:lnTo>
                    <a:pt x="73164" y="298361"/>
                  </a:lnTo>
                  <a:lnTo>
                    <a:pt x="78130" y="298361"/>
                  </a:lnTo>
                  <a:lnTo>
                    <a:pt x="78130" y="303326"/>
                  </a:lnTo>
                  <a:lnTo>
                    <a:pt x="78854" y="303326"/>
                  </a:lnTo>
                  <a:lnTo>
                    <a:pt x="78854" y="298361"/>
                  </a:lnTo>
                  <a:lnTo>
                    <a:pt x="83807" y="298361"/>
                  </a:lnTo>
                  <a:lnTo>
                    <a:pt x="83807" y="297637"/>
                  </a:lnTo>
                  <a:close/>
                </a:path>
                <a:path w="304164" h="304164">
                  <a:moveTo>
                    <a:pt x="83807" y="224472"/>
                  </a:moveTo>
                  <a:lnTo>
                    <a:pt x="78854" y="224472"/>
                  </a:lnTo>
                  <a:lnTo>
                    <a:pt x="78854" y="219506"/>
                  </a:lnTo>
                  <a:lnTo>
                    <a:pt x="78130" y="219506"/>
                  </a:lnTo>
                  <a:lnTo>
                    <a:pt x="78130" y="224472"/>
                  </a:lnTo>
                  <a:lnTo>
                    <a:pt x="73164" y="224472"/>
                  </a:lnTo>
                  <a:lnTo>
                    <a:pt x="73164" y="225196"/>
                  </a:lnTo>
                  <a:lnTo>
                    <a:pt x="78130" y="225196"/>
                  </a:lnTo>
                  <a:lnTo>
                    <a:pt x="78130" y="230162"/>
                  </a:lnTo>
                  <a:lnTo>
                    <a:pt x="78854" y="230162"/>
                  </a:lnTo>
                  <a:lnTo>
                    <a:pt x="78854" y="225196"/>
                  </a:lnTo>
                  <a:lnTo>
                    <a:pt x="83807" y="225196"/>
                  </a:lnTo>
                  <a:lnTo>
                    <a:pt x="83807" y="224472"/>
                  </a:lnTo>
                  <a:close/>
                </a:path>
                <a:path w="304164" h="304164">
                  <a:moveTo>
                    <a:pt x="83807" y="78130"/>
                  </a:moveTo>
                  <a:lnTo>
                    <a:pt x="78854" y="78130"/>
                  </a:lnTo>
                  <a:lnTo>
                    <a:pt x="78854" y="73177"/>
                  </a:lnTo>
                  <a:lnTo>
                    <a:pt x="78130" y="73177"/>
                  </a:lnTo>
                  <a:lnTo>
                    <a:pt x="78130" y="78130"/>
                  </a:lnTo>
                  <a:lnTo>
                    <a:pt x="73164" y="78130"/>
                  </a:lnTo>
                  <a:lnTo>
                    <a:pt x="73164" y="78867"/>
                  </a:lnTo>
                  <a:lnTo>
                    <a:pt x="78130" y="78867"/>
                  </a:lnTo>
                  <a:lnTo>
                    <a:pt x="78130" y="83820"/>
                  </a:lnTo>
                  <a:lnTo>
                    <a:pt x="78854" y="83820"/>
                  </a:lnTo>
                  <a:lnTo>
                    <a:pt x="78854" y="78867"/>
                  </a:lnTo>
                  <a:lnTo>
                    <a:pt x="83807" y="78867"/>
                  </a:lnTo>
                  <a:lnTo>
                    <a:pt x="83807" y="78130"/>
                  </a:lnTo>
                  <a:close/>
                </a:path>
                <a:path w="304164" h="304164">
                  <a:moveTo>
                    <a:pt x="83807" y="4965"/>
                  </a:moveTo>
                  <a:lnTo>
                    <a:pt x="78854" y="4965"/>
                  </a:lnTo>
                  <a:lnTo>
                    <a:pt x="78854" y="0"/>
                  </a:lnTo>
                  <a:lnTo>
                    <a:pt x="78130" y="0"/>
                  </a:lnTo>
                  <a:lnTo>
                    <a:pt x="78130" y="4965"/>
                  </a:lnTo>
                  <a:lnTo>
                    <a:pt x="73164" y="4965"/>
                  </a:lnTo>
                  <a:lnTo>
                    <a:pt x="73164" y="5689"/>
                  </a:lnTo>
                  <a:lnTo>
                    <a:pt x="78130" y="5689"/>
                  </a:lnTo>
                  <a:lnTo>
                    <a:pt x="78130" y="10655"/>
                  </a:lnTo>
                  <a:lnTo>
                    <a:pt x="78854" y="10655"/>
                  </a:lnTo>
                  <a:lnTo>
                    <a:pt x="78854" y="5689"/>
                  </a:lnTo>
                  <a:lnTo>
                    <a:pt x="83807" y="5689"/>
                  </a:lnTo>
                  <a:lnTo>
                    <a:pt x="83807" y="4965"/>
                  </a:lnTo>
                  <a:close/>
                </a:path>
                <a:path w="304164" h="304164">
                  <a:moveTo>
                    <a:pt x="84175" y="151295"/>
                  </a:moveTo>
                  <a:lnTo>
                    <a:pt x="79209" y="151295"/>
                  </a:lnTo>
                  <a:lnTo>
                    <a:pt x="79209" y="146342"/>
                  </a:lnTo>
                  <a:lnTo>
                    <a:pt x="78486" y="146342"/>
                  </a:lnTo>
                  <a:lnTo>
                    <a:pt x="78486" y="151295"/>
                  </a:lnTo>
                  <a:lnTo>
                    <a:pt x="73533" y="151295"/>
                  </a:lnTo>
                  <a:lnTo>
                    <a:pt x="73533" y="152031"/>
                  </a:lnTo>
                  <a:lnTo>
                    <a:pt x="78486" y="152031"/>
                  </a:lnTo>
                  <a:lnTo>
                    <a:pt x="78486" y="156997"/>
                  </a:lnTo>
                  <a:lnTo>
                    <a:pt x="79209" y="156997"/>
                  </a:lnTo>
                  <a:lnTo>
                    <a:pt x="79209" y="152031"/>
                  </a:lnTo>
                  <a:lnTo>
                    <a:pt x="84175" y="152031"/>
                  </a:lnTo>
                  <a:lnTo>
                    <a:pt x="84175" y="151295"/>
                  </a:lnTo>
                  <a:close/>
                </a:path>
                <a:path w="304164" h="304164">
                  <a:moveTo>
                    <a:pt x="157353" y="297637"/>
                  </a:moveTo>
                  <a:lnTo>
                    <a:pt x="152387" y="297637"/>
                  </a:lnTo>
                  <a:lnTo>
                    <a:pt x="152387" y="292671"/>
                  </a:lnTo>
                  <a:lnTo>
                    <a:pt x="151663" y="292671"/>
                  </a:lnTo>
                  <a:lnTo>
                    <a:pt x="151663" y="297637"/>
                  </a:lnTo>
                  <a:lnTo>
                    <a:pt x="146697" y="297637"/>
                  </a:lnTo>
                  <a:lnTo>
                    <a:pt x="146697" y="298361"/>
                  </a:lnTo>
                  <a:lnTo>
                    <a:pt x="151663" y="298361"/>
                  </a:lnTo>
                  <a:lnTo>
                    <a:pt x="151663" y="303326"/>
                  </a:lnTo>
                  <a:lnTo>
                    <a:pt x="152387" y="303326"/>
                  </a:lnTo>
                  <a:lnTo>
                    <a:pt x="152387" y="298361"/>
                  </a:lnTo>
                  <a:lnTo>
                    <a:pt x="157353" y="298361"/>
                  </a:lnTo>
                  <a:lnTo>
                    <a:pt x="157353" y="297637"/>
                  </a:lnTo>
                  <a:close/>
                </a:path>
                <a:path w="304164" h="304164">
                  <a:moveTo>
                    <a:pt x="157353" y="224472"/>
                  </a:moveTo>
                  <a:lnTo>
                    <a:pt x="152387" y="224472"/>
                  </a:lnTo>
                  <a:lnTo>
                    <a:pt x="152387" y="219506"/>
                  </a:lnTo>
                  <a:lnTo>
                    <a:pt x="151663" y="219506"/>
                  </a:lnTo>
                  <a:lnTo>
                    <a:pt x="151663" y="224472"/>
                  </a:lnTo>
                  <a:lnTo>
                    <a:pt x="146697" y="224472"/>
                  </a:lnTo>
                  <a:lnTo>
                    <a:pt x="146697" y="225196"/>
                  </a:lnTo>
                  <a:lnTo>
                    <a:pt x="151663" y="225196"/>
                  </a:lnTo>
                  <a:lnTo>
                    <a:pt x="151663" y="230162"/>
                  </a:lnTo>
                  <a:lnTo>
                    <a:pt x="152387" y="230162"/>
                  </a:lnTo>
                  <a:lnTo>
                    <a:pt x="152387" y="225196"/>
                  </a:lnTo>
                  <a:lnTo>
                    <a:pt x="157353" y="225196"/>
                  </a:lnTo>
                  <a:lnTo>
                    <a:pt x="157353" y="224472"/>
                  </a:lnTo>
                  <a:close/>
                </a:path>
                <a:path w="304164" h="304164">
                  <a:moveTo>
                    <a:pt x="157353" y="151295"/>
                  </a:moveTo>
                  <a:lnTo>
                    <a:pt x="152387" y="151295"/>
                  </a:lnTo>
                  <a:lnTo>
                    <a:pt x="152387" y="146342"/>
                  </a:lnTo>
                  <a:lnTo>
                    <a:pt x="151663" y="146342"/>
                  </a:lnTo>
                  <a:lnTo>
                    <a:pt x="151663" y="151295"/>
                  </a:lnTo>
                  <a:lnTo>
                    <a:pt x="146697" y="151295"/>
                  </a:lnTo>
                  <a:lnTo>
                    <a:pt x="146697" y="152031"/>
                  </a:lnTo>
                  <a:lnTo>
                    <a:pt x="151663" y="152031"/>
                  </a:lnTo>
                  <a:lnTo>
                    <a:pt x="151663" y="156997"/>
                  </a:lnTo>
                  <a:lnTo>
                    <a:pt x="152387" y="156997"/>
                  </a:lnTo>
                  <a:lnTo>
                    <a:pt x="152387" y="152031"/>
                  </a:lnTo>
                  <a:lnTo>
                    <a:pt x="157353" y="152031"/>
                  </a:lnTo>
                  <a:lnTo>
                    <a:pt x="157353" y="151295"/>
                  </a:lnTo>
                  <a:close/>
                </a:path>
                <a:path w="304164" h="304164">
                  <a:moveTo>
                    <a:pt x="157353" y="78130"/>
                  </a:moveTo>
                  <a:lnTo>
                    <a:pt x="152387" y="78130"/>
                  </a:lnTo>
                  <a:lnTo>
                    <a:pt x="152387" y="73177"/>
                  </a:lnTo>
                  <a:lnTo>
                    <a:pt x="151663" y="73177"/>
                  </a:lnTo>
                  <a:lnTo>
                    <a:pt x="151663" y="78130"/>
                  </a:lnTo>
                  <a:lnTo>
                    <a:pt x="146697" y="78130"/>
                  </a:lnTo>
                  <a:lnTo>
                    <a:pt x="146697" y="78867"/>
                  </a:lnTo>
                  <a:lnTo>
                    <a:pt x="151663" y="78867"/>
                  </a:lnTo>
                  <a:lnTo>
                    <a:pt x="151663" y="83820"/>
                  </a:lnTo>
                  <a:lnTo>
                    <a:pt x="152387" y="83820"/>
                  </a:lnTo>
                  <a:lnTo>
                    <a:pt x="152387" y="78867"/>
                  </a:lnTo>
                  <a:lnTo>
                    <a:pt x="157353" y="78867"/>
                  </a:lnTo>
                  <a:lnTo>
                    <a:pt x="157353" y="78130"/>
                  </a:lnTo>
                  <a:close/>
                </a:path>
                <a:path w="304164" h="304164">
                  <a:moveTo>
                    <a:pt x="157353" y="4965"/>
                  </a:moveTo>
                  <a:lnTo>
                    <a:pt x="152387" y="4965"/>
                  </a:lnTo>
                  <a:lnTo>
                    <a:pt x="152387" y="0"/>
                  </a:lnTo>
                  <a:lnTo>
                    <a:pt x="151663" y="0"/>
                  </a:lnTo>
                  <a:lnTo>
                    <a:pt x="151663" y="4965"/>
                  </a:lnTo>
                  <a:lnTo>
                    <a:pt x="146697" y="4965"/>
                  </a:lnTo>
                  <a:lnTo>
                    <a:pt x="146697" y="5689"/>
                  </a:lnTo>
                  <a:lnTo>
                    <a:pt x="151663" y="5689"/>
                  </a:lnTo>
                  <a:lnTo>
                    <a:pt x="151663" y="10655"/>
                  </a:lnTo>
                  <a:lnTo>
                    <a:pt x="152387" y="10655"/>
                  </a:lnTo>
                  <a:lnTo>
                    <a:pt x="152387" y="5689"/>
                  </a:lnTo>
                  <a:lnTo>
                    <a:pt x="157353" y="5689"/>
                  </a:lnTo>
                  <a:lnTo>
                    <a:pt x="157353" y="4965"/>
                  </a:lnTo>
                  <a:close/>
                </a:path>
                <a:path w="304164" h="304164">
                  <a:moveTo>
                    <a:pt x="230517" y="297637"/>
                  </a:moveTo>
                  <a:lnTo>
                    <a:pt x="225552" y="297637"/>
                  </a:lnTo>
                  <a:lnTo>
                    <a:pt x="225552" y="293039"/>
                  </a:lnTo>
                  <a:lnTo>
                    <a:pt x="225552" y="292671"/>
                  </a:lnTo>
                  <a:lnTo>
                    <a:pt x="224828" y="292671"/>
                  </a:lnTo>
                  <a:lnTo>
                    <a:pt x="224828" y="293039"/>
                  </a:lnTo>
                  <a:lnTo>
                    <a:pt x="224828" y="297637"/>
                  </a:lnTo>
                  <a:lnTo>
                    <a:pt x="219862" y="297637"/>
                  </a:lnTo>
                  <a:lnTo>
                    <a:pt x="219862" y="298005"/>
                  </a:lnTo>
                  <a:lnTo>
                    <a:pt x="219862" y="298361"/>
                  </a:lnTo>
                  <a:lnTo>
                    <a:pt x="219862" y="298729"/>
                  </a:lnTo>
                  <a:lnTo>
                    <a:pt x="224828" y="298729"/>
                  </a:lnTo>
                  <a:lnTo>
                    <a:pt x="224828" y="303326"/>
                  </a:lnTo>
                  <a:lnTo>
                    <a:pt x="224828" y="303682"/>
                  </a:lnTo>
                  <a:lnTo>
                    <a:pt x="225552" y="303682"/>
                  </a:lnTo>
                  <a:lnTo>
                    <a:pt x="225552" y="303326"/>
                  </a:lnTo>
                  <a:lnTo>
                    <a:pt x="225552" y="298729"/>
                  </a:lnTo>
                  <a:lnTo>
                    <a:pt x="230517" y="298729"/>
                  </a:lnTo>
                  <a:lnTo>
                    <a:pt x="230517" y="298361"/>
                  </a:lnTo>
                  <a:lnTo>
                    <a:pt x="230517" y="298005"/>
                  </a:lnTo>
                  <a:lnTo>
                    <a:pt x="230517" y="297637"/>
                  </a:lnTo>
                  <a:close/>
                </a:path>
                <a:path w="304164" h="304164">
                  <a:moveTo>
                    <a:pt x="230517" y="224472"/>
                  </a:moveTo>
                  <a:lnTo>
                    <a:pt x="225552" y="224472"/>
                  </a:lnTo>
                  <a:lnTo>
                    <a:pt x="225552" y="219875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75"/>
                  </a:lnTo>
                  <a:lnTo>
                    <a:pt x="224828" y="224472"/>
                  </a:lnTo>
                  <a:lnTo>
                    <a:pt x="219862" y="224472"/>
                  </a:lnTo>
                  <a:lnTo>
                    <a:pt x="219862" y="224840"/>
                  </a:lnTo>
                  <a:lnTo>
                    <a:pt x="219862" y="225196"/>
                  </a:lnTo>
                  <a:lnTo>
                    <a:pt x="219862" y="225564"/>
                  </a:lnTo>
                  <a:lnTo>
                    <a:pt x="224828" y="225564"/>
                  </a:lnTo>
                  <a:lnTo>
                    <a:pt x="224828" y="230162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62"/>
                  </a:lnTo>
                  <a:lnTo>
                    <a:pt x="225552" y="225564"/>
                  </a:lnTo>
                  <a:lnTo>
                    <a:pt x="230517" y="225564"/>
                  </a:lnTo>
                  <a:lnTo>
                    <a:pt x="230517" y="225196"/>
                  </a:lnTo>
                  <a:lnTo>
                    <a:pt x="230517" y="224840"/>
                  </a:lnTo>
                  <a:lnTo>
                    <a:pt x="230517" y="224472"/>
                  </a:lnTo>
                  <a:close/>
                </a:path>
                <a:path w="304164" h="304164">
                  <a:moveTo>
                    <a:pt x="230517" y="151295"/>
                  </a:moveTo>
                  <a:lnTo>
                    <a:pt x="225552" y="151295"/>
                  </a:lnTo>
                  <a:lnTo>
                    <a:pt x="225552" y="146342"/>
                  </a:lnTo>
                  <a:lnTo>
                    <a:pt x="224828" y="146342"/>
                  </a:lnTo>
                  <a:lnTo>
                    <a:pt x="224828" y="151295"/>
                  </a:lnTo>
                  <a:lnTo>
                    <a:pt x="219862" y="151295"/>
                  </a:lnTo>
                  <a:lnTo>
                    <a:pt x="219862" y="152031"/>
                  </a:lnTo>
                  <a:lnTo>
                    <a:pt x="224828" y="152031"/>
                  </a:lnTo>
                  <a:lnTo>
                    <a:pt x="224828" y="156997"/>
                  </a:lnTo>
                  <a:lnTo>
                    <a:pt x="225552" y="156997"/>
                  </a:lnTo>
                  <a:lnTo>
                    <a:pt x="225552" y="152031"/>
                  </a:lnTo>
                  <a:lnTo>
                    <a:pt x="230517" y="152031"/>
                  </a:lnTo>
                  <a:lnTo>
                    <a:pt x="230517" y="151295"/>
                  </a:lnTo>
                  <a:close/>
                </a:path>
                <a:path w="304164" h="304164">
                  <a:moveTo>
                    <a:pt x="230517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77"/>
                  </a:lnTo>
                  <a:lnTo>
                    <a:pt x="224828" y="73177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62" y="78130"/>
                  </a:lnTo>
                  <a:lnTo>
                    <a:pt x="219862" y="78498"/>
                  </a:lnTo>
                  <a:lnTo>
                    <a:pt x="219862" y="78867"/>
                  </a:lnTo>
                  <a:lnTo>
                    <a:pt x="219862" y="79222"/>
                  </a:lnTo>
                  <a:lnTo>
                    <a:pt x="224828" y="79222"/>
                  </a:lnTo>
                  <a:lnTo>
                    <a:pt x="224828" y="83820"/>
                  </a:lnTo>
                  <a:lnTo>
                    <a:pt x="224828" y="84188"/>
                  </a:lnTo>
                  <a:lnTo>
                    <a:pt x="225552" y="84188"/>
                  </a:lnTo>
                  <a:lnTo>
                    <a:pt x="225552" y="83820"/>
                  </a:lnTo>
                  <a:lnTo>
                    <a:pt x="225552" y="79222"/>
                  </a:lnTo>
                  <a:lnTo>
                    <a:pt x="230517" y="79222"/>
                  </a:lnTo>
                  <a:lnTo>
                    <a:pt x="230517" y="78867"/>
                  </a:lnTo>
                  <a:lnTo>
                    <a:pt x="230517" y="78498"/>
                  </a:lnTo>
                  <a:lnTo>
                    <a:pt x="230517" y="78130"/>
                  </a:lnTo>
                  <a:close/>
                </a:path>
                <a:path w="304164" h="304164">
                  <a:moveTo>
                    <a:pt x="230517" y="4965"/>
                  </a:moveTo>
                  <a:lnTo>
                    <a:pt x="225552" y="4965"/>
                  </a:lnTo>
                  <a:lnTo>
                    <a:pt x="225552" y="368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68"/>
                  </a:lnTo>
                  <a:lnTo>
                    <a:pt x="224828" y="4965"/>
                  </a:lnTo>
                  <a:lnTo>
                    <a:pt x="219862" y="4965"/>
                  </a:lnTo>
                  <a:lnTo>
                    <a:pt x="219862" y="5334"/>
                  </a:lnTo>
                  <a:lnTo>
                    <a:pt x="219862" y="5689"/>
                  </a:lnTo>
                  <a:lnTo>
                    <a:pt x="219862" y="6057"/>
                  </a:lnTo>
                  <a:lnTo>
                    <a:pt x="224828" y="6057"/>
                  </a:lnTo>
                  <a:lnTo>
                    <a:pt x="224828" y="10655"/>
                  </a:lnTo>
                  <a:lnTo>
                    <a:pt x="224828" y="11010"/>
                  </a:lnTo>
                  <a:lnTo>
                    <a:pt x="225552" y="11010"/>
                  </a:lnTo>
                  <a:lnTo>
                    <a:pt x="225552" y="10655"/>
                  </a:lnTo>
                  <a:lnTo>
                    <a:pt x="225552" y="6057"/>
                  </a:lnTo>
                  <a:lnTo>
                    <a:pt x="230517" y="6057"/>
                  </a:lnTo>
                  <a:lnTo>
                    <a:pt x="230517" y="5689"/>
                  </a:lnTo>
                  <a:lnTo>
                    <a:pt x="230517" y="5334"/>
                  </a:lnTo>
                  <a:lnTo>
                    <a:pt x="230517" y="4965"/>
                  </a:lnTo>
                  <a:close/>
                </a:path>
                <a:path w="304164" h="304164">
                  <a:moveTo>
                    <a:pt x="303682" y="298005"/>
                  </a:moveTo>
                  <a:lnTo>
                    <a:pt x="298716" y="298005"/>
                  </a:lnTo>
                  <a:lnTo>
                    <a:pt x="298716" y="293039"/>
                  </a:lnTo>
                  <a:lnTo>
                    <a:pt x="297992" y="293039"/>
                  </a:lnTo>
                  <a:lnTo>
                    <a:pt x="297992" y="298005"/>
                  </a:lnTo>
                  <a:lnTo>
                    <a:pt x="293027" y="298005"/>
                  </a:lnTo>
                  <a:lnTo>
                    <a:pt x="293027" y="298729"/>
                  </a:lnTo>
                  <a:lnTo>
                    <a:pt x="297992" y="298729"/>
                  </a:lnTo>
                  <a:lnTo>
                    <a:pt x="297992" y="303682"/>
                  </a:lnTo>
                  <a:lnTo>
                    <a:pt x="298716" y="303682"/>
                  </a:lnTo>
                  <a:lnTo>
                    <a:pt x="298716" y="298729"/>
                  </a:lnTo>
                  <a:lnTo>
                    <a:pt x="303682" y="298729"/>
                  </a:lnTo>
                  <a:lnTo>
                    <a:pt x="303682" y="298005"/>
                  </a:lnTo>
                  <a:close/>
                </a:path>
                <a:path w="304164" h="304164">
                  <a:moveTo>
                    <a:pt x="303682" y="224840"/>
                  </a:moveTo>
                  <a:lnTo>
                    <a:pt x="298716" y="224840"/>
                  </a:lnTo>
                  <a:lnTo>
                    <a:pt x="298716" y="219875"/>
                  </a:lnTo>
                  <a:lnTo>
                    <a:pt x="297992" y="219875"/>
                  </a:lnTo>
                  <a:lnTo>
                    <a:pt x="297992" y="224840"/>
                  </a:lnTo>
                  <a:lnTo>
                    <a:pt x="293027" y="224840"/>
                  </a:lnTo>
                  <a:lnTo>
                    <a:pt x="293027" y="225564"/>
                  </a:lnTo>
                  <a:lnTo>
                    <a:pt x="297992" y="225564"/>
                  </a:lnTo>
                  <a:lnTo>
                    <a:pt x="297992" y="230517"/>
                  </a:lnTo>
                  <a:lnTo>
                    <a:pt x="298716" y="230517"/>
                  </a:lnTo>
                  <a:lnTo>
                    <a:pt x="298716" y="225564"/>
                  </a:lnTo>
                  <a:lnTo>
                    <a:pt x="303682" y="225564"/>
                  </a:lnTo>
                  <a:lnTo>
                    <a:pt x="303682" y="224840"/>
                  </a:lnTo>
                  <a:close/>
                </a:path>
                <a:path w="304164" h="304164">
                  <a:moveTo>
                    <a:pt x="303682" y="151295"/>
                  </a:moveTo>
                  <a:lnTo>
                    <a:pt x="298716" y="151295"/>
                  </a:lnTo>
                  <a:lnTo>
                    <a:pt x="298716" y="146342"/>
                  </a:lnTo>
                  <a:lnTo>
                    <a:pt x="297992" y="146342"/>
                  </a:lnTo>
                  <a:lnTo>
                    <a:pt x="297992" y="151295"/>
                  </a:lnTo>
                  <a:lnTo>
                    <a:pt x="293027" y="151295"/>
                  </a:lnTo>
                  <a:lnTo>
                    <a:pt x="293027" y="152031"/>
                  </a:lnTo>
                  <a:lnTo>
                    <a:pt x="297992" y="152031"/>
                  </a:lnTo>
                  <a:lnTo>
                    <a:pt x="297992" y="156997"/>
                  </a:lnTo>
                  <a:lnTo>
                    <a:pt x="298716" y="156997"/>
                  </a:lnTo>
                  <a:lnTo>
                    <a:pt x="298716" y="152031"/>
                  </a:lnTo>
                  <a:lnTo>
                    <a:pt x="303682" y="152031"/>
                  </a:lnTo>
                  <a:lnTo>
                    <a:pt x="303682" y="151295"/>
                  </a:lnTo>
                  <a:close/>
                </a:path>
                <a:path w="304164" h="304164">
                  <a:moveTo>
                    <a:pt x="303682" y="78498"/>
                  </a:moveTo>
                  <a:lnTo>
                    <a:pt x="298716" y="78498"/>
                  </a:lnTo>
                  <a:lnTo>
                    <a:pt x="298716" y="73533"/>
                  </a:lnTo>
                  <a:lnTo>
                    <a:pt x="297992" y="73533"/>
                  </a:lnTo>
                  <a:lnTo>
                    <a:pt x="297992" y="78498"/>
                  </a:lnTo>
                  <a:lnTo>
                    <a:pt x="293027" y="78498"/>
                  </a:lnTo>
                  <a:lnTo>
                    <a:pt x="293027" y="79222"/>
                  </a:lnTo>
                  <a:lnTo>
                    <a:pt x="297992" y="79222"/>
                  </a:lnTo>
                  <a:lnTo>
                    <a:pt x="297992" y="84188"/>
                  </a:lnTo>
                  <a:lnTo>
                    <a:pt x="298716" y="84188"/>
                  </a:lnTo>
                  <a:lnTo>
                    <a:pt x="298716" y="79222"/>
                  </a:lnTo>
                  <a:lnTo>
                    <a:pt x="303682" y="79222"/>
                  </a:lnTo>
                  <a:lnTo>
                    <a:pt x="303682" y="78498"/>
                  </a:lnTo>
                  <a:close/>
                </a:path>
                <a:path w="304164" h="304164">
                  <a:moveTo>
                    <a:pt x="303682" y="5334"/>
                  </a:moveTo>
                  <a:lnTo>
                    <a:pt x="298716" y="5334"/>
                  </a:lnTo>
                  <a:lnTo>
                    <a:pt x="298716" y="368"/>
                  </a:lnTo>
                  <a:lnTo>
                    <a:pt x="297992" y="368"/>
                  </a:lnTo>
                  <a:lnTo>
                    <a:pt x="297992" y="5334"/>
                  </a:lnTo>
                  <a:lnTo>
                    <a:pt x="293027" y="5334"/>
                  </a:lnTo>
                  <a:lnTo>
                    <a:pt x="293027" y="6057"/>
                  </a:lnTo>
                  <a:lnTo>
                    <a:pt x="297992" y="6057"/>
                  </a:lnTo>
                  <a:lnTo>
                    <a:pt x="297992" y="11010"/>
                  </a:lnTo>
                  <a:lnTo>
                    <a:pt x="298716" y="11010"/>
                  </a:lnTo>
                  <a:lnTo>
                    <a:pt x="298716" y="6057"/>
                  </a:lnTo>
                  <a:lnTo>
                    <a:pt x="303682" y="6057"/>
                  </a:lnTo>
                  <a:lnTo>
                    <a:pt x="30368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3746855" y="5442546"/>
              <a:ext cx="262255" cy="73660"/>
            </a:xfrm>
            <a:custGeom>
              <a:avLst/>
              <a:gdLst/>
              <a:ahLst/>
              <a:cxnLst/>
              <a:rect l="l" t="t" r="r" b="b"/>
              <a:pathLst>
                <a:path w="262254" h="73660">
                  <a:moveTo>
                    <a:pt x="127101" y="5105"/>
                  </a:moveTo>
                  <a:lnTo>
                    <a:pt x="125895" y="3136"/>
                  </a:lnTo>
                  <a:lnTo>
                    <a:pt x="114122" y="3340"/>
                  </a:lnTo>
                  <a:lnTo>
                    <a:pt x="110947" y="1651"/>
                  </a:lnTo>
                  <a:lnTo>
                    <a:pt x="109931" y="838"/>
                  </a:lnTo>
                  <a:lnTo>
                    <a:pt x="109004" y="0"/>
                  </a:lnTo>
                  <a:lnTo>
                    <a:pt x="107213" y="0"/>
                  </a:lnTo>
                  <a:lnTo>
                    <a:pt x="109829" y="2438"/>
                  </a:lnTo>
                  <a:lnTo>
                    <a:pt x="111518" y="3340"/>
                  </a:lnTo>
                  <a:lnTo>
                    <a:pt x="113830" y="4559"/>
                  </a:lnTo>
                  <a:lnTo>
                    <a:pt x="125222" y="4368"/>
                  </a:lnTo>
                  <a:lnTo>
                    <a:pt x="125857" y="5397"/>
                  </a:lnTo>
                  <a:lnTo>
                    <a:pt x="108331" y="13373"/>
                  </a:lnTo>
                  <a:lnTo>
                    <a:pt x="103771" y="10960"/>
                  </a:lnTo>
                  <a:lnTo>
                    <a:pt x="102069" y="8902"/>
                  </a:lnTo>
                  <a:lnTo>
                    <a:pt x="100634" y="4267"/>
                  </a:lnTo>
                  <a:lnTo>
                    <a:pt x="100723" y="2044"/>
                  </a:lnTo>
                  <a:lnTo>
                    <a:pt x="101498" y="0"/>
                  </a:lnTo>
                  <a:lnTo>
                    <a:pt x="100215" y="0"/>
                  </a:lnTo>
                  <a:lnTo>
                    <a:pt x="99479" y="2171"/>
                  </a:lnTo>
                  <a:lnTo>
                    <a:pt x="99428" y="4521"/>
                  </a:lnTo>
                  <a:lnTo>
                    <a:pt x="101003" y="9575"/>
                  </a:lnTo>
                  <a:lnTo>
                    <a:pt x="102920" y="11887"/>
                  </a:lnTo>
                  <a:lnTo>
                    <a:pt x="106781" y="13931"/>
                  </a:lnTo>
                  <a:lnTo>
                    <a:pt x="108419" y="14262"/>
                  </a:lnTo>
                  <a:lnTo>
                    <a:pt x="117602" y="14262"/>
                  </a:lnTo>
                  <a:lnTo>
                    <a:pt x="124663" y="10401"/>
                  </a:lnTo>
                  <a:lnTo>
                    <a:pt x="127038" y="5918"/>
                  </a:lnTo>
                  <a:lnTo>
                    <a:pt x="127101" y="5105"/>
                  </a:lnTo>
                  <a:close/>
                </a:path>
                <a:path w="262254" h="73660">
                  <a:moveTo>
                    <a:pt x="154012" y="4241"/>
                  </a:moveTo>
                  <a:lnTo>
                    <a:pt x="153098" y="1879"/>
                  </a:lnTo>
                  <a:lnTo>
                    <a:pt x="153250" y="571"/>
                  </a:lnTo>
                  <a:lnTo>
                    <a:pt x="153162" y="0"/>
                  </a:lnTo>
                  <a:lnTo>
                    <a:pt x="151942" y="0"/>
                  </a:lnTo>
                  <a:lnTo>
                    <a:pt x="152019" y="1130"/>
                  </a:lnTo>
                  <a:lnTo>
                    <a:pt x="151866" y="1816"/>
                  </a:lnTo>
                  <a:lnTo>
                    <a:pt x="151803" y="2044"/>
                  </a:lnTo>
                  <a:lnTo>
                    <a:pt x="152806" y="3886"/>
                  </a:lnTo>
                  <a:lnTo>
                    <a:pt x="138569" y="15367"/>
                  </a:lnTo>
                  <a:lnTo>
                    <a:pt x="132842" y="20891"/>
                  </a:lnTo>
                  <a:lnTo>
                    <a:pt x="125793" y="23647"/>
                  </a:lnTo>
                  <a:lnTo>
                    <a:pt x="109931" y="24955"/>
                  </a:lnTo>
                  <a:lnTo>
                    <a:pt x="102019" y="23469"/>
                  </a:lnTo>
                  <a:lnTo>
                    <a:pt x="79781" y="0"/>
                  </a:lnTo>
                  <a:lnTo>
                    <a:pt x="78562" y="0"/>
                  </a:lnTo>
                  <a:lnTo>
                    <a:pt x="107416" y="25679"/>
                  </a:lnTo>
                  <a:lnTo>
                    <a:pt x="123837" y="25679"/>
                  </a:lnTo>
                  <a:lnTo>
                    <a:pt x="132727" y="22669"/>
                  </a:lnTo>
                  <a:lnTo>
                    <a:pt x="139395" y="16281"/>
                  </a:lnTo>
                  <a:lnTo>
                    <a:pt x="149948" y="7747"/>
                  </a:lnTo>
                  <a:lnTo>
                    <a:pt x="154012" y="4241"/>
                  </a:lnTo>
                  <a:close/>
                </a:path>
                <a:path w="262254" h="73660">
                  <a:moveTo>
                    <a:pt x="182003" y="0"/>
                  </a:moveTo>
                  <a:lnTo>
                    <a:pt x="180721" y="0"/>
                  </a:lnTo>
                  <a:lnTo>
                    <a:pt x="177558" y="3810"/>
                  </a:lnTo>
                  <a:lnTo>
                    <a:pt x="171640" y="8686"/>
                  </a:lnTo>
                  <a:lnTo>
                    <a:pt x="148082" y="25069"/>
                  </a:lnTo>
                  <a:lnTo>
                    <a:pt x="145961" y="26847"/>
                  </a:lnTo>
                  <a:lnTo>
                    <a:pt x="139674" y="30861"/>
                  </a:lnTo>
                  <a:lnTo>
                    <a:pt x="132549" y="33782"/>
                  </a:lnTo>
                  <a:lnTo>
                    <a:pt x="124650" y="35572"/>
                  </a:lnTo>
                  <a:lnTo>
                    <a:pt x="115824" y="36207"/>
                  </a:lnTo>
                  <a:lnTo>
                    <a:pt x="107264" y="35648"/>
                  </a:lnTo>
                  <a:lnTo>
                    <a:pt x="65290" y="15963"/>
                  </a:lnTo>
                  <a:lnTo>
                    <a:pt x="56095" y="0"/>
                  </a:lnTo>
                  <a:lnTo>
                    <a:pt x="54838" y="0"/>
                  </a:lnTo>
                  <a:lnTo>
                    <a:pt x="81597" y="28752"/>
                  </a:lnTo>
                  <a:lnTo>
                    <a:pt x="116128" y="37426"/>
                  </a:lnTo>
                  <a:lnTo>
                    <a:pt x="124866" y="36779"/>
                  </a:lnTo>
                  <a:lnTo>
                    <a:pt x="132943" y="34937"/>
                  </a:lnTo>
                  <a:lnTo>
                    <a:pt x="140271" y="31927"/>
                  </a:lnTo>
                  <a:lnTo>
                    <a:pt x="146723" y="27800"/>
                  </a:lnTo>
                  <a:lnTo>
                    <a:pt x="148818" y="26047"/>
                  </a:lnTo>
                  <a:lnTo>
                    <a:pt x="165785" y="14452"/>
                  </a:lnTo>
                  <a:lnTo>
                    <a:pt x="173355" y="8915"/>
                  </a:lnTo>
                  <a:lnTo>
                    <a:pt x="179146" y="3949"/>
                  </a:lnTo>
                  <a:lnTo>
                    <a:pt x="182003" y="0"/>
                  </a:lnTo>
                  <a:close/>
                </a:path>
                <a:path w="262254" h="73660">
                  <a:moveTo>
                    <a:pt x="209118" y="0"/>
                  </a:moveTo>
                  <a:lnTo>
                    <a:pt x="207556" y="0"/>
                  </a:lnTo>
                  <a:lnTo>
                    <a:pt x="200850" y="5994"/>
                  </a:lnTo>
                  <a:lnTo>
                    <a:pt x="191122" y="13017"/>
                  </a:lnTo>
                  <a:lnTo>
                    <a:pt x="156946" y="34874"/>
                  </a:lnTo>
                  <a:lnTo>
                    <a:pt x="154241" y="36893"/>
                  </a:lnTo>
                  <a:lnTo>
                    <a:pt x="145516" y="42011"/>
                  </a:lnTo>
                  <a:lnTo>
                    <a:pt x="135788" y="45605"/>
                  </a:lnTo>
                  <a:lnTo>
                    <a:pt x="125196" y="47625"/>
                  </a:lnTo>
                  <a:lnTo>
                    <a:pt x="113880" y="48031"/>
                  </a:lnTo>
                  <a:lnTo>
                    <a:pt x="102603" y="46913"/>
                  </a:lnTo>
                  <a:lnTo>
                    <a:pt x="54724" y="27063"/>
                  </a:lnTo>
                  <a:lnTo>
                    <a:pt x="32397" y="0"/>
                  </a:lnTo>
                  <a:lnTo>
                    <a:pt x="31140" y="0"/>
                  </a:lnTo>
                  <a:lnTo>
                    <a:pt x="67703" y="36207"/>
                  </a:lnTo>
                  <a:lnTo>
                    <a:pt x="116751" y="49301"/>
                  </a:lnTo>
                  <a:lnTo>
                    <a:pt x="127406" y="48564"/>
                  </a:lnTo>
                  <a:lnTo>
                    <a:pt x="137414" y="46393"/>
                  </a:lnTo>
                  <a:lnTo>
                    <a:pt x="146646" y="42824"/>
                  </a:lnTo>
                  <a:lnTo>
                    <a:pt x="154965" y="37871"/>
                  </a:lnTo>
                  <a:lnTo>
                    <a:pt x="157632" y="35877"/>
                  </a:lnTo>
                  <a:lnTo>
                    <a:pt x="181013" y="21132"/>
                  </a:lnTo>
                  <a:lnTo>
                    <a:pt x="192570" y="13487"/>
                  </a:lnTo>
                  <a:lnTo>
                    <a:pt x="202501" y="6197"/>
                  </a:lnTo>
                  <a:lnTo>
                    <a:pt x="209118" y="0"/>
                  </a:lnTo>
                  <a:close/>
                </a:path>
                <a:path w="262254" h="73660">
                  <a:moveTo>
                    <a:pt x="235496" y="0"/>
                  </a:moveTo>
                  <a:lnTo>
                    <a:pt x="233794" y="0"/>
                  </a:lnTo>
                  <a:lnTo>
                    <a:pt x="223507" y="8305"/>
                  </a:lnTo>
                  <a:lnTo>
                    <a:pt x="209689" y="17716"/>
                  </a:lnTo>
                  <a:lnTo>
                    <a:pt x="194462" y="27279"/>
                  </a:lnTo>
                  <a:lnTo>
                    <a:pt x="165646" y="44691"/>
                  </a:lnTo>
                  <a:lnTo>
                    <a:pt x="162471" y="46913"/>
                  </a:lnTo>
                  <a:lnTo>
                    <a:pt x="151257" y="53200"/>
                  </a:lnTo>
                  <a:lnTo>
                    <a:pt x="139001" y="57442"/>
                  </a:lnTo>
                  <a:lnTo>
                    <a:pt x="125768" y="59664"/>
                  </a:lnTo>
                  <a:lnTo>
                    <a:pt x="111582" y="59817"/>
                  </a:lnTo>
                  <a:lnTo>
                    <a:pt x="97726" y="58115"/>
                  </a:lnTo>
                  <a:lnTo>
                    <a:pt x="54330" y="42557"/>
                  </a:lnTo>
                  <a:lnTo>
                    <a:pt x="14605" y="11277"/>
                  </a:lnTo>
                  <a:lnTo>
                    <a:pt x="8839" y="0"/>
                  </a:lnTo>
                  <a:lnTo>
                    <a:pt x="7543" y="0"/>
                  </a:lnTo>
                  <a:lnTo>
                    <a:pt x="36271" y="33248"/>
                  </a:lnTo>
                  <a:lnTo>
                    <a:pt x="83108" y="55791"/>
                  </a:lnTo>
                  <a:lnTo>
                    <a:pt x="117678" y="61226"/>
                  </a:lnTo>
                  <a:lnTo>
                    <a:pt x="130238" y="60388"/>
                  </a:lnTo>
                  <a:lnTo>
                    <a:pt x="142036" y="57886"/>
                  </a:lnTo>
                  <a:lnTo>
                    <a:pt x="153022" y="53721"/>
                  </a:lnTo>
                  <a:lnTo>
                    <a:pt x="163195" y="47891"/>
                  </a:lnTo>
                  <a:lnTo>
                    <a:pt x="166357" y="45681"/>
                  </a:lnTo>
                  <a:lnTo>
                    <a:pt x="195516" y="28054"/>
                  </a:lnTo>
                  <a:lnTo>
                    <a:pt x="211162" y="18199"/>
                  </a:lnTo>
                  <a:lnTo>
                    <a:pt x="225247" y="8509"/>
                  </a:lnTo>
                  <a:lnTo>
                    <a:pt x="235496" y="0"/>
                  </a:lnTo>
                  <a:close/>
                </a:path>
                <a:path w="262254" h="73660">
                  <a:moveTo>
                    <a:pt x="261670" y="0"/>
                  </a:moveTo>
                  <a:lnTo>
                    <a:pt x="259854" y="0"/>
                  </a:lnTo>
                  <a:lnTo>
                    <a:pt x="245833" y="10731"/>
                  </a:lnTo>
                  <a:lnTo>
                    <a:pt x="227723" y="22631"/>
                  </a:lnTo>
                  <a:lnTo>
                    <a:pt x="208356" y="34467"/>
                  </a:lnTo>
                  <a:lnTo>
                    <a:pt x="174294" y="54495"/>
                  </a:lnTo>
                  <a:lnTo>
                    <a:pt x="170688" y="56908"/>
                  </a:lnTo>
                  <a:lnTo>
                    <a:pt x="158889" y="63474"/>
                  </a:lnTo>
                  <a:lnTo>
                    <a:pt x="146215" y="68173"/>
                  </a:lnTo>
                  <a:lnTo>
                    <a:pt x="132702" y="71005"/>
                  </a:lnTo>
                  <a:lnTo>
                    <a:pt x="118364" y="71945"/>
                  </a:lnTo>
                  <a:lnTo>
                    <a:pt x="109283" y="71589"/>
                  </a:lnTo>
                  <a:lnTo>
                    <a:pt x="58267" y="58483"/>
                  </a:lnTo>
                  <a:lnTo>
                    <a:pt x="17132" y="35991"/>
                  </a:lnTo>
                  <a:lnTo>
                    <a:pt x="0" y="21755"/>
                  </a:lnTo>
                  <a:lnTo>
                    <a:pt x="0" y="23482"/>
                  </a:lnTo>
                  <a:lnTo>
                    <a:pt x="39814" y="51041"/>
                  </a:lnTo>
                  <a:lnTo>
                    <a:pt x="75412" y="66103"/>
                  </a:lnTo>
                  <a:lnTo>
                    <a:pt x="118364" y="73164"/>
                  </a:lnTo>
                  <a:lnTo>
                    <a:pt x="132867" y="72199"/>
                  </a:lnTo>
                  <a:lnTo>
                    <a:pt x="146558" y="69342"/>
                  </a:lnTo>
                  <a:lnTo>
                    <a:pt x="159397" y="64579"/>
                  </a:lnTo>
                  <a:lnTo>
                    <a:pt x="171361" y="57924"/>
                  </a:lnTo>
                  <a:lnTo>
                    <a:pt x="174942" y="55537"/>
                  </a:lnTo>
                  <a:lnTo>
                    <a:pt x="210019" y="34899"/>
                  </a:lnTo>
                  <a:lnTo>
                    <a:pt x="229857" y="22745"/>
                  </a:lnTo>
                  <a:lnTo>
                    <a:pt x="247980" y="10731"/>
                  </a:lnTo>
                  <a:lnTo>
                    <a:pt x="26167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746855" y="5442537"/>
              <a:ext cx="373354" cy="150408"/>
            </a:xfrm>
            <a:prstGeom prst="rect">
              <a:avLst/>
            </a:prstGeom>
          </p:spPr>
        </p:pic>
        <p:sp>
          <p:nvSpPr>
            <p:cNvPr id="132" name="object 132" descr=""/>
            <p:cNvSpPr/>
            <p:nvPr/>
          </p:nvSpPr>
          <p:spPr>
            <a:xfrm>
              <a:off x="3746855" y="5442546"/>
              <a:ext cx="373380" cy="373380"/>
            </a:xfrm>
            <a:custGeom>
              <a:avLst/>
              <a:gdLst/>
              <a:ahLst/>
              <a:cxnLst/>
              <a:rect l="l" t="t" r="r" b="b"/>
              <a:pathLst>
                <a:path w="373379" h="373379">
                  <a:moveTo>
                    <a:pt x="13970" y="346544"/>
                  </a:moveTo>
                  <a:lnTo>
                    <a:pt x="13614" y="347027"/>
                  </a:lnTo>
                  <a:lnTo>
                    <a:pt x="12471" y="349351"/>
                  </a:lnTo>
                  <a:lnTo>
                    <a:pt x="9271" y="353695"/>
                  </a:lnTo>
                  <a:lnTo>
                    <a:pt x="7505" y="358343"/>
                  </a:lnTo>
                  <a:lnTo>
                    <a:pt x="6997" y="366522"/>
                  </a:lnTo>
                  <a:lnTo>
                    <a:pt x="7493" y="369912"/>
                  </a:lnTo>
                  <a:lnTo>
                    <a:pt x="8661" y="373341"/>
                  </a:lnTo>
                  <a:lnTo>
                    <a:pt x="9906" y="373341"/>
                  </a:lnTo>
                  <a:lnTo>
                    <a:pt x="8686" y="369912"/>
                  </a:lnTo>
                  <a:lnTo>
                    <a:pt x="8178" y="366522"/>
                  </a:lnTo>
                  <a:lnTo>
                    <a:pt x="8674" y="358609"/>
                  </a:lnTo>
                  <a:lnTo>
                    <a:pt x="10401" y="354126"/>
                  </a:lnTo>
                  <a:lnTo>
                    <a:pt x="13525" y="349910"/>
                  </a:lnTo>
                  <a:lnTo>
                    <a:pt x="13639" y="349351"/>
                  </a:lnTo>
                  <a:lnTo>
                    <a:pt x="13906" y="347027"/>
                  </a:lnTo>
                  <a:lnTo>
                    <a:pt x="13970" y="346544"/>
                  </a:lnTo>
                  <a:close/>
                </a:path>
                <a:path w="373379" h="373379">
                  <a:moveTo>
                    <a:pt x="25260" y="124358"/>
                  </a:moveTo>
                  <a:lnTo>
                    <a:pt x="24371" y="121589"/>
                  </a:lnTo>
                  <a:lnTo>
                    <a:pt x="21399" y="119849"/>
                  </a:lnTo>
                  <a:lnTo>
                    <a:pt x="10833" y="118211"/>
                  </a:lnTo>
                  <a:lnTo>
                    <a:pt x="5422" y="116827"/>
                  </a:lnTo>
                  <a:lnTo>
                    <a:pt x="0" y="115036"/>
                  </a:lnTo>
                  <a:lnTo>
                    <a:pt x="0" y="116319"/>
                  </a:lnTo>
                  <a:lnTo>
                    <a:pt x="5359" y="118071"/>
                  </a:lnTo>
                  <a:lnTo>
                    <a:pt x="10706" y="119430"/>
                  </a:lnTo>
                  <a:lnTo>
                    <a:pt x="20713" y="120980"/>
                  </a:lnTo>
                  <a:lnTo>
                    <a:pt x="23368" y="122440"/>
                  </a:lnTo>
                  <a:lnTo>
                    <a:pt x="0" y="156324"/>
                  </a:lnTo>
                  <a:lnTo>
                    <a:pt x="0" y="158026"/>
                  </a:lnTo>
                  <a:lnTo>
                    <a:pt x="12077" y="146088"/>
                  </a:lnTo>
                  <a:lnTo>
                    <a:pt x="19659" y="137706"/>
                  </a:lnTo>
                  <a:lnTo>
                    <a:pt x="24472" y="130327"/>
                  </a:lnTo>
                  <a:lnTo>
                    <a:pt x="25260" y="124358"/>
                  </a:lnTo>
                  <a:close/>
                </a:path>
                <a:path w="373379" h="373379">
                  <a:moveTo>
                    <a:pt x="47726" y="356895"/>
                  </a:moveTo>
                  <a:lnTo>
                    <a:pt x="47269" y="354558"/>
                  </a:lnTo>
                  <a:lnTo>
                    <a:pt x="47218" y="354304"/>
                  </a:lnTo>
                  <a:lnTo>
                    <a:pt x="47066" y="354558"/>
                  </a:lnTo>
                  <a:lnTo>
                    <a:pt x="46507" y="356895"/>
                  </a:lnTo>
                  <a:lnTo>
                    <a:pt x="43319" y="362064"/>
                  </a:lnTo>
                  <a:lnTo>
                    <a:pt x="42506" y="367576"/>
                  </a:lnTo>
                  <a:lnTo>
                    <a:pt x="44107" y="373341"/>
                  </a:lnTo>
                  <a:lnTo>
                    <a:pt x="45351" y="373341"/>
                  </a:lnTo>
                  <a:lnTo>
                    <a:pt x="43713" y="367728"/>
                  </a:lnTo>
                  <a:lnTo>
                    <a:pt x="44475" y="362343"/>
                  </a:lnTo>
                  <a:lnTo>
                    <a:pt x="47650" y="357327"/>
                  </a:lnTo>
                  <a:lnTo>
                    <a:pt x="47726" y="356895"/>
                  </a:lnTo>
                  <a:close/>
                </a:path>
                <a:path w="373379" h="373379">
                  <a:moveTo>
                    <a:pt x="51727" y="119659"/>
                  </a:moveTo>
                  <a:lnTo>
                    <a:pt x="50723" y="116560"/>
                  </a:lnTo>
                  <a:lnTo>
                    <a:pt x="47256" y="114630"/>
                  </a:lnTo>
                  <a:lnTo>
                    <a:pt x="41122" y="113779"/>
                  </a:lnTo>
                  <a:lnTo>
                    <a:pt x="30848" y="111848"/>
                  </a:lnTo>
                  <a:lnTo>
                    <a:pt x="20523" y="109004"/>
                  </a:lnTo>
                  <a:lnTo>
                    <a:pt x="10210" y="105384"/>
                  </a:lnTo>
                  <a:lnTo>
                    <a:pt x="0" y="101168"/>
                  </a:lnTo>
                  <a:lnTo>
                    <a:pt x="0" y="102501"/>
                  </a:lnTo>
                  <a:lnTo>
                    <a:pt x="40957" y="114985"/>
                  </a:lnTo>
                  <a:lnTo>
                    <a:pt x="46583" y="115773"/>
                  </a:lnTo>
                  <a:lnTo>
                    <a:pt x="49733" y="117424"/>
                  </a:lnTo>
                  <a:lnTo>
                    <a:pt x="13258" y="164274"/>
                  </a:lnTo>
                  <a:lnTo>
                    <a:pt x="6210" y="172085"/>
                  </a:lnTo>
                  <a:lnTo>
                    <a:pt x="3441" y="174802"/>
                  </a:lnTo>
                  <a:lnTo>
                    <a:pt x="0" y="177939"/>
                  </a:lnTo>
                  <a:lnTo>
                    <a:pt x="0" y="179578"/>
                  </a:lnTo>
                  <a:lnTo>
                    <a:pt x="3860" y="176098"/>
                  </a:lnTo>
                  <a:lnTo>
                    <a:pt x="6946" y="173088"/>
                  </a:lnTo>
                  <a:lnTo>
                    <a:pt x="9029" y="170789"/>
                  </a:lnTo>
                  <a:lnTo>
                    <a:pt x="14122" y="165125"/>
                  </a:lnTo>
                  <a:lnTo>
                    <a:pt x="36842" y="143408"/>
                  </a:lnTo>
                  <a:lnTo>
                    <a:pt x="45377" y="134239"/>
                  </a:lnTo>
                  <a:lnTo>
                    <a:pt x="50800" y="126187"/>
                  </a:lnTo>
                  <a:lnTo>
                    <a:pt x="51727" y="119659"/>
                  </a:lnTo>
                  <a:close/>
                </a:path>
                <a:path w="373379" h="373379">
                  <a:moveTo>
                    <a:pt x="78193" y="114960"/>
                  </a:moveTo>
                  <a:lnTo>
                    <a:pt x="77089" y="111531"/>
                  </a:lnTo>
                  <a:lnTo>
                    <a:pt x="73126" y="109423"/>
                  </a:lnTo>
                  <a:lnTo>
                    <a:pt x="66078" y="108521"/>
                  </a:lnTo>
                  <a:lnTo>
                    <a:pt x="49428" y="105321"/>
                  </a:lnTo>
                  <a:lnTo>
                    <a:pt x="32677" y="100241"/>
                  </a:lnTo>
                  <a:lnTo>
                    <a:pt x="16090" y="93776"/>
                  </a:lnTo>
                  <a:lnTo>
                    <a:pt x="0" y="86423"/>
                  </a:lnTo>
                  <a:lnTo>
                    <a:pt x="0" y="87769"/>
                  </a:lnTo>
                  <a:lnTo>
                    <a:pt x="49301" y="106540"/>
                  </a:lnTo>
                  <a:lnTo>
                    <a:pt x="72453" y="110566"/>
                  </a:lnTo>
                  <a:lnTo>
                    <a:pt x="76085" y="112395"/>
                  </a:lnTo>
                  <a:lnTo>
                    <a:pt x="38658" y="160680"/>
                  </a:lnTo>
                  <a:lnTo>
                    <a:pt x="33604" y="165684"/>
                  </a:lnTo>
                  <a:lnTo>
                    <a:pt x="24269" y="175323"/>
                  </a:lnTo>
                  <a:lnTo>
                    <a:pt x="17716" y="181292"/>
                  </a:lnTo>
                  <a:lnTo>
                    <a:pt x="9537" y="188252"/>
                  </a:lnTo>
                  <a:lnTo>
                    <a:pt x="0" y="195935"/>
                  </a:lnTo>
                  <a:lnTo>
                    <a:pt x="0" y="197485"/>
                  </a:lnTo>
                  <a:lnTo>
                    <a:pt x="29857" y="171399"/>
                  </a:lnTo>
                  <a:lnTo>
                    <a:pt x="34480" y="166535"/>
                  </a:lnTo>
                  <a:lnTo>
                    <a:pt x="61556" y="140792"/>
                  </a:lnTo>
                  <a:lnTo>
                    <a:pt x="71069" y="130822"/>
                  </a:lnTo>
                  <a:lnTo>
                    <a:pt x="77127" y="122059"/>
                  </a:lnTo>
                  <a:lnTo>
                    <a:pt x="78193" y="114960"/>
                  </a:lnTo>
                  <a:close/>
                </a:path>
                <a:path w="373379" h="373379">
                  <a:moveTo>
                    <a:pt x="104673" y="110236"/>
                  </a:moveTo>
                  <a:lnTo>
                    <a:pt x="103466" y="106476"/>
                  </a:lnTo>
                  <a:lnTo>
                    <a:pt x="98996" y="104203"/>
                  </a:lnTo>
                  <a:lnTo>
                    <a:pt x="91033" y="103276"/>
                  </a:lnTo>
                  <a:lnTo>
                    <a:pt x="67678" y="98717"/>
                  </a:lnTo>
                  <a:lnTo>
                    <a:pt x="44335" y="91262"/>
                  </a:lnTo>
                  <a:lnTo>
                    <a:pt x="21577" y="81902"/>
                  </a:lnTo>
                  <a:lnTo>
                    <a:pt x="0" y="71615"/>
                  </a:lnTo>
                  <a:lnTo>
                    <a:pt x="0" y="72986"/>
                  </a:lnTo>
                  <a:lnTo>
                    <a:pt x="44259" y="92532"/>
                  </a:lnTo>
                  <a:lnTo>
                    <a:pt x="90893" y="104482"/>
                  </a:lnTo>
                  <a:lnTo>
                    <a:pt x="98336" y="105346"/>
                  </a:lnTo>
                  <a:lnTo>
                    <a:pt x="102463" y="107353"/>
                  </a:lnTo>
                  <a:lnTo>
                    <a:pt x="60693" y="160223"/>
                  </a:lnTo>
                  <a:lnTo>
                    <a:pt x="54991" y="165773"/>
                  </a:lnTo>
                  <a:lnTo>
                    <a:pt x="16510" y="199910"/>
                  </a:lnTo>
                  <a:lnTo>
                    <a:pt x="0" y="212344"/>
                  </a:lnTo>
                  <a:lnTo>
                    <a:pt x="0" y="213855"/>
                  </a:lnTo>
                  <a:lnTo>
                    <a:pt x="31432" y="189496"/>
                  </a:lnTo>
                  <a:lnTo>
                    <a:pt x="55867" y="166624"/>
                  </a:lnTo>
                  <a:lnTo>
                    <a:pt x="86207" y="138277"/>
                  </a:lnTo>
                  <a:lnTo>
                    <a:pt x="96735" y="127444"/>
                  </a:lnTo>
                  <a:lnTo>
                    <a:pt x="103454" y="117932"/>
                  </a:lnTo>
                  <a:lnTo>
                    <a:pt x="104673" y="110236"/>
                  </a:lnTo>
                  <a:close/>
                </a:path>
                <a:path w="373379" h="373379">
                  <a:moveTo>
                    <a:pt x="131140" y="105562"/>
                  </a:moveTo>
                  <a:lnTo>
                    <a:pt x="129819" y="101473"/>
                  </a:lnTo>
                  <a:lnTo>
                    <a:pt x="124879" y="99009"/>
                  </a:lnTo>
                  <a:lnTo>
                    <a:pt x="115989" y="98018"/>
                  </a:lnTo>
                  <a:lnTo>
                    <a:pt x="85623" y="92062"/>
                  </a:lnTo>
                  <a:lnTo>
                    <a:pt x="55321" y="82054"/>
                  </a:lnTo>
                  <a:lnTo>
                    <a:pt x="26339" y="69773"/>
                  </a:lnTo>
                  <a:lnTo>
                    <a:pt x="0" y="56997"/>
                  </a:lnTo>
                  <a:lnTo>
                    <a:pt x="0" y="58369"/>
                  </a:lnTo>
                  <a:lnTo>
                    <a:pt x="55257" y="83337"/>
                  </a:lnTo>
                  <a:lnTo>
                    <a:pt x="115862" y="99225"/>
                  </a:lnTo>
                  <a:lnTo>
                    <a:pt x="124206" y="100152"/>
                  </a:lnTo>
                  <a:lnTo>
                    <a:pt x="128828" y="102349"/>
                  </a:lnTo>
                  <a:lnTo>
                    <a:pt x="82791" y="159677"/>
                  </a:lnTo>
                  <a:lnTo>
                    <a:pt x="76415" y="165811"/>
                  </a:lnTo>
                  <a:lnTo>
                    <a:pt x="45275" y="194208"/>
                  </a:lnTo>
                  <a:lnTo>
                    <a:pt x="0" y="227977"/>
                  </a:lnTo>
                  <a:lnTo>
                    <a:pt x="0" y="229450"/>
                  </a:lnTo>
                  <a:lnTo>
                    <a:pt x="46075" y="195122"/>
                  </a:lnTo>
                  <a:lnTo>
                    <a:pt x="77292" y="166662"/>
                  </a:lnTo>
                  <a:lnTo>
                    <a:pt x="90360" y="154368"/>
                  </a:lnTo>
                  <a:lnTo>
                    <a:pt x="110934" y="135674"/>
                  </a:lnTo>
                  <a:lnTo>
                    <a:pt x="122428" y="124028"/>
                  </a:lnTo>
                  <a:lnTo>
                    <a:pt x="129781" y="113817"/>
                  </a:lnTo>
                  <a:lnTo>
                    <a:pt x="131140" y="105562"/>
                  </a:lnTo>
                  <a:close/>
                </a:path>
                <a:path w="373379" h="373379">
                  <a:moveTo>
                    <a:pt x="133807" y="165811"/>
                  </a:moveTo>
                  <a:lnTo>
                    <a:pt x="133781" y="165315"/>
                  </a:lnTo>
                  <a:lnTo>
                    <a:pt x="132524" y="163664"/>
                  </a:lnTo>
                  <a:lnTo>
                    <a:pt x="132524" y="165658"/>
                  </a:lnTo>
                  <a:lnTo>
                    <a:pt x="132372" y="165658"/>
                  </a:lnTo>
                  <a:lnTo>
                    <a:pt x="128765" y="167906"/>
                  </a:lnTo>
                  <a:lnTo>
                    <a:pt x="121742" y="170573"/>
                  </a:lnTo>
                  <a:lnTo>
                    <a:pt x="121589" y="170573"/>
                  </a:lnTo>
                  <a:lnTo>
                    <a:pt x="114261" y="172389"/>
                  </a:lnTo>
                  <a:lnTo>
                    <a:pt x="107518" y="172732"/>
                  </a:lnTo>
                  <a:lnTo>
                    <a:pt x="107276" y="172732"/>
                  </a:lnTo>
                  <a:lnTo>
                    <a:pt x="106540" y="172529"/>
                  </a:lnTo>
                  <a:lnTo>
                    <a:pt x="106362" y="170751"/>
                  </a:lnTo>
                  <a:lnTo>
                    <a:pt x="111658" y="165658"/>
                  </a:lnTo>
                  <a:lnTo>
                    <a:pt x="121894" y="162052"/>
                  </a:lnTo>
                  <a:lnTo>
                    <a:pt x="131368" y="164299"/>
                  </a:lnTo>
                  <a:lnTo>
                    <a:pt x="132524" y="165658"/>
                  </a:lnTo>
                  <a:lnTo>
                    <a:pt x="132524" y="163664"/>
                  </a:lnTo>
                  <a:lnTo>
                    <a:pt x="131800" y="162712"/>
                  </a:lnTo>
                  <a:lnTo>
                    <a:pt x="127914" y="162052"/>
                  </a:lnTo>
                  <a:lnTo>
                    <a:pt x="121412" y="160921"/>
                  </a:lnTo>
                  <a:lnTo>
                    <a:pt x="114554" y="163347"/>
                  </a:lnTo>
                  <a:lnTo>
                    <a:pt x="111645" y="165036"/>
                  </a:lnTo>
                  <a:lnTo>
                    <a:pt x="107696" y="168224"/>
                  </a:lnTo>
                  <a:lnTo>
                    <a:pt x="105117" y="170573"/>
                  </a:lnTo>
                  <a:lnTo>
                    <a:pt x="105295" y="172389"/>
                  </a:lnTo>
                  <a:lnTo>
                    <a:pt x="105359" y="172935"/>
                  </a:lnTo>
                  <a:lnTo>
                    <a:pt x="105778" y="173723"/>
                  </a:lnTo>
                  <a:lnTo>
                    <a:pt x="108318" y="174066"/>
                  </a:lnTo>
                  <a:lnTo>
                    <a:pt x="117817" y="174066"/>
                  </a:lnTo>
                  <a:lnTo>
                    <a:pt x="121348" y="172732"/>
                  </a:lnTo>
                  <a:lnTo>
                    <a:pt x="131724" y="168808"/>
                  </a:lnTo>
                  <a:lnTo>
                    <a:pt x="133807" y="165811"/>
                  </a:lnTo>
                  <a:close/>
                </a:path>
                <a:path w="373379" h="373379">
                  <a:moveTo>
                    <a:pt x="155562" y="166674"/>
                  </a:moveTo>
                  <a:lnTo>
                    <a:pt x="154432" y="165912"/>
                  </a:lnTo>
                  <a:lnTo>
                    <a:pt x="154432" y="167373"/>
                  </a:lnTo>
                  <a:lnTo>
                    <a:pt x="154305" y="167906"/>
                  </a:lnTo>
                  <a:lnTo>
                    <a:pt x="118325" y="177863"/>
                  </a:lnTo>
                  <a:lnTo>
                    <a:pt x="91071" y="184531"/>
                  </a:lnTo>
                  <a:lnTo>
                    <a:pt x="89217" y="181813"/>
                  </a:lnTo>
                  <a:lnTo>
                    <a:pt x="92595" y="177076"/>
                  </a:lnTo>
                  <a:lnTo>
                    <a:pt x="92697" y="176936"/>
                  </a:lnTo>
                  <a:lnTo>
                    <a:pt x="107226" y="162699"/>
                  </a:lnTo>
                  <a:lnTo>
                    <a:pt x="113753" y="157302"/>
                  </a:lnTo>
                  <a:lnTo>
                    <a:pt x="115227" y="156845"/>
                  </a:lnTo>
                  <a:lnTo>
                    <a:pt x="123913" y="156845"/>
                  </a:lnTo>
                  <a:lnTo>
                    <a:pt x="135420" y="159600"/>
                  </a:lnTo>
                  <a:lnTo>
                    <a:pt x="146545" y="163436"/>
                  </a:lnTo>
                  <a:lnTo>
                    <a:pt x="153670" y="166852"/>
                  </a:lnTo>
                  <a:lnTo>
                    <a:pt x="154432" y="167373"/>
                  </a:lnTo>
                  <a:lnTo>
                    <a:pt x="154432" y="165912"/>
                  </a:lnTo>
                  <a:lnTo>
                    <a:pt x="123812" y="155663"/>
                  </a:lnTo>
                  <a:lnTo>
                    <a:pt x="114922" y="155663"/>
                  </a:lnTo>
                  <a:lnTo>
                    <a:pt x="113169" y="156210"/>
                  </a:lnTo>
                  <a:lnTo>
                    <a:pt x="106718" y="161505"/>
                  </a:lnTo>
                  <a:lnTo>
                    <a:pt x="89369" y="178485"/>
                  </a:lnTo>
                  <a:lnTo>
                    <a:pt x="88112" y="181813"/>
                  </a:lnTo>
                  <a:lnTo>
                    <a:pt x="88214" y="183769"/>
                  </a:lnTo>
                  <a:lnTo>
                    <a:pt x="88468" y="184200"/>
                  </a:lnTo>
                  <a:lnTo>
                    <a:pt x="89395" y="184848"/>
                  </a:lnTo>
                  <a:lnTo>
                    <a:pt x="90195" y="185026"/>
                  </a:lnTo>
                  <a:lnTo>
                    <a:pt x="94170" y="185026"/>
                  </a:lnTo>
                  <a:lnTo>
                    <a:pt x="96164" y="184531"/>
                  </a:lnTo>
                  <a:lnTo>
                    <a:pt x="118529" y="179057"/>
                  </a:lnTo>
                  <a:lnTo>
                    <a:pt x="155486" y="168198"/>
                  </a:lnTo>
                  <a:lnTo>
                    <a:pt x="155562" y="166674"/>
                  </a:lnTo>
                  <a:close/>
                </a:path>
                <a:path w="373379" h="373379">
                  <a:moveTo>
                    <a:pt x="181622" y="169037"/>
                  </a:moveTo>
                  <a:lnTo>
                    <a:pt x="180111" y="168452"/>
                  </a:lnTo>
                  <a:lnTo>
                    <a:pt x="180111" y="171107"/>
                  </a:lnTo>
                  <a:lnTo>
                    <a:pt x="176987" y="171107"/>
                  </a:lnTo>
                  <a:lnTo>
                    <a:pt x="168554" y="171932"/>
                  </a:lnTo>
                  <a:lnTo>
                    <a:pt x="156400" y="174612"/>
                  </a:lnTo>
                  <a:lnTo>
                    <a:pt x="141833" y="178498"/>
                  </a:lnTo>
                  <a:lnTo>
                    <a:pt x="113690" y="186550"/>
                  </a:lnTo>
                  <a:lnTo>
                    <a:pt x="102412" y="189623"/>
                  </a:lnTo>
                  <a:lnTo>
                    <a:pt x="93065" y="191871"/>
                  </a:lnTo>
                  <a:lnTo>
                    <a:pt x="86436" y="192913"/>
                  </a:lnTo>
                  <a:lnTo>
                    <a:pt x="73914" y="193687"/>
                  </a:lnTo>
                  <a:lnTo>
                    <a:pt x="72237" y="190220"/>
                  </a:lnTo>
                  <a:lnTo>
                    <a:pt x="76288" y="185343"/>
                  </a:lnTo>
                  <a:lnTo>
                    <a:pt x="82423" y="178498"/>
                  </a:lnTo>
                  <a:lnTo>
                    <a:pt x="88049" y="171932"/>
                  </a:lnTo>
                  <a:lnTo>
                    <a:pt x="116471" y="145503"/>
                  </a:lnTo>
                  <a:lnTo>
                    <a:pt x="119811" y="145021"/>
                  </a:lnTo>
                  <a:lnTo>
                    <a:pt x="140868" y="156337"/>
                  </a:lnTo>
                  <a:lnTo>
                    <a:pt x="151866" y="159296"/>
                  </a:lnTo>
                  <a:lnTo>
                    <a:pt x="160451" y="162179"/>
                  </a:lnTo>
                  <a:lnTo>
                    <a:pt x="176441" y="168351"/>
                  </a:lnTo>
                  <a:lnTo>
                    <a:pt x="179527" y="170268"/>
                  </a:lnTo>
                  <a:lnTo>
                    <a:pt x="180111" y="171107"/>
                  </a:lnTo>
                  <a:lnTo>
                    <a:pt x="180111" y="168452"/>
                  </a:lnTo>
                  <a:lnTo>
                    <a:pt x="160959" y="161048"/>
                  </a:lnTo>
                  <a:lnTo>
                    <a:pt x="152323" y="158165"/>
                  </a:lnTo>
                  <a:lnTo>
                    <a:pt x="141325" y="155194"/>
                  </a:lnTo>
                  <a:lnTo>
                    <a:pt x="122364" y="145021"/>
                  </a:lnTo>
                  <a:lnTo>
                    <a:pt x="120027" y="143764"/>
                  </a:lnTo>
                  <a:lnTo>
                    <a:pt x="116306" y="144297"/>
                  </a:lnTo>
                  <a:lnTo>
                    <a:pt x="110210" y="147205"/>
                  </a:lnTo>
                  <a:lnTo>
                    <a:pt x="102946" y="153530"/>
                  </a:lnTo>
                  <a:lnTo>
                    <a:pt x="95084" y="161925"/>
                  </a:lnTo>
                  <a:lnTo>
                    <a:pt x="87134" y="171107"/>
                  </a:lnTo>
                  <a:lnTo>
                    <a:pt x="81597" y="177596"/>
                  </a:lnTo>
                  <a:lnTo>
                    <a:pt x="73012" y="187185"/>
                  </a:lnTo>
                  <a:lnTo>
                    <a:pt x="71043" y="190550"/>
                  </a:lnTo>
                  <a:lnTo>
                    <a:pt x="72555" y="193687"/>
                  </a:lnTo>
                  <a:lnTo>
                    <a:pt x="72669" y="193903"/>
                  </a:lnTo>
                  <a:lnTo>
                    <a:pt x="74574" y="194475"/>
                  </a:lnTo>
                  <a:lnTo>
                    <a:pt x="80772" y="194475"/>
                  </a:lnTo>
                  <a:lnTo>
                    <a:pt x="86512" y="194119"/>
                  </a:lnTo>
                  <a:lnTo>
                    <a:pt x="89281" y="193687"/>
                  </a:lnTo>
                  <a:lnTo>
                    <a:pt x="93230" y="193078"/>
                  </a:lnTo>
                  <a:lnTo>
                    <a:pt x="102641" y="190817"/>
                  </a:lnTo>
                  <a:lnTo>
                    <a:pt x="113969" y="187731"/>
                  </a:lnTo>
                  <a:lnTo>
                    <a:pt x="142036" y="179717"/>
                  </a:lnTo>
                  <a:lnTo>
                    <a:pt x="156540" y="175831"/>
                  </a:lnTo>
                  <a:lnTo>
                    <a:pt x="168617" y="173151"/>
                  </a:lnTo>
                  <a:lnTo>
                    <a:pt x="175666" y="172453"/>
                  </a:lnTo>
                  <a:lnTo>
                    <a:pt x="181076" y="172453"/>
                  </a:lnTo>
                  <a:lnTo>
                    <a:pt x="181622" y="169037"/>
                  </a:lnTo>
                  <a:close/>
                </a:path>
                <a:path w="373379" h="373379">
                  <a:moveTo>
                    <a:pt x="373354" y="362356"/>
                  </a:moveTo>
                  <a:lnTo>
                    <a:pt x="364083" y="373341"/>
                  </a:lnTo>
                  <a:lnTo>
                    <a:pt x="365836" y="373341"/>
                  </a:lnTo>
                  <a:lnTo>
                    <a:pt x="368668" y="370611"/>
                  </a:lnTo>
                  <a:lnTo>
                    <a:pt x="371157" y="367677"/>
                  </a:lnTo>
                  <a:lnTo>
                    <a:pt x="373354" y="364515"/>
                  </a:lnTo>
                  <a:lnTo>
                    <a:pt x="373354" y="362356"/>
                  </a:lnTo>
                  <a:close/>
                </a:path>
                <a:path w="373379" h="373379">
                  <a:moveTo>
                    <a:pt x="373354" y="347446"/>
                  </a:moveTo>
                  <a:lnTo>
                    <a:pt x="369709" y="353606"/>
                  </a:lnTo>
                  <a:lnTo>
                    <a:pt x="364680" y="359283"/>
                  </a:lnTo>
                  <a:lnTo>
                    <a:pt x="358317" y="364401"/>
                  </a:lnTo>
                  <a:lnTo>
                    <a:pt x="354330" y="367614"/>
                  </a:lnTo>
                  <a:lnTo>
                    <a:pt x="349808" y="370598"/>
                  </a:lnTo>
                  <a:lnTo>
                    <a:pt x="344805" y="373341"/>
                  </a:lnTo>
                  <a:lnTo>
                    <a:pt x="347218" y="373341"/>
                  </a:lnTo>
                  <a:lnTo>
                    <a:pt x="373354" y="349694"/>
                  </a:lnTo>
                  <a:lnTo>
                    <a:pt x="373354" y="347446"/>
                  </a:lnTo>
                  <a:close/>
                </a:path>
                <a:path w="373379" h="373379">
                  <a:moveTo>
                    <a:pt x="373354" y="316890"/>
                  </a:moveTo>
                  <a:lnTo>
                    <a:pt x="329450" y="306908"/>
                  </a:lnTo>
                  <a:lnTo>
                    <a:pt x="317804" y="307174"/>
                  </a:lnTo>
                  <a:lnTo>
                    <a:pt x="265252" y="315137"/>
                  </a:lnTo>
                  <a:lnTo>
                    <a:pt x="216547" y="332257"/>
                  </a:lnTo>
                  <a:lnTo>
                    <a:pt x="177761" y="359727"/>
                  </a:lnTo>
                  <a:lnTo>
                    <a:pt x="170980" y="373341"/>
                  </a:lnTo>
                  <a:lnTo>
                    <a:pt x="172161" y="373341"/>
                  </a:lnTo>
                  <a:lnTo>
                    <a:pt x="173888" y="367207"/>
                  </a:lnTo>
                  <a:lnTo>
                    <a:pt x="178790" y="360299"/>
                  </a:lnTo>
                  <a:lnTo>
                    <a:pt x="217106" y="333298"/>
                  </a:lnTo>
                  <a:lnTo>
                    <a:pt x="265557" y="316280"/>
                  </a:lnTo>
                  <a:lnTo>
                    <a:pt x="311137" y="308800"/>
                  </a:lnTo>
                  <a:lnTo>
                    <a:pt x="332435" y="308089"/>
                  </a:lnTo>
                  <a:lnTo>
                    <a:pt x="340169" y="308508"/>
                  </a:lnTo>
                  <a:lnTo>
                    <a:pt x="350291" y="309664"/>
                  </a:lnTo>
                  <a:lnTo>
                    <a:pt x="359054" y="311556"/>
                  </a:lnTo>
                  <a:lnTo>
                    <a:pt x="366356" y="314147"/>
                  </a:lnTo>
                  <a:lnTo>
                    <a:pt x="373354" y="318389"/>
                  </a:lnTo>
                  <a:lnTo>
                    <a:pt x="373354" y="316890"/>
                  </a:lnTo>
                  <a:close/>
                </a:path>
                <a:path w="373379" h="373379">
                  <a:moveTo>
                    <a:pt x="373354" y="303225"/>
                  </a:moveTo>
                  <a:lnTo>
                    <a:pt x="327291" y="292366"/>
                  </a:lnTo>
                  <a:lnTo>
                    <a:pt x="315683" y="292544"/>
                  </a:lnTo>
                  <a:lnTo>
                    <a:pt x="264528" y="299758"/>
                  </a:lnTo>
                  <a:lnTo>
                    <a:pt x="215226" y="315277"/>
                  </a:lnTo>
                  <a:lnTo>
                    <a:pt x="172681" y="338150"/>
                  </a:lnTo>
                  <a:lnTo>
                    <a:pt x="143611" y="370382"/>
                  </a:lnTo>
                  <a:lnTo>
                    <a:pt x="143700" y="372414"/>
                  </a:lnTo>
                  <a:lnTo>
                    <a:pt x="143954" y="373341"/>
                  </a:lnTo>
                  <a:lnTo>
                    <a:pt x="145199" y="373341"/>
                  </a:lnTo>
                  <a:lnTo>
                    <a:pt x="144754" y="371462"/>
                  </a:lnTo>
                  <a:lnTo>
                    <a:pt x="144792" y="370420"/>
                  </a:lnTo>
                  <a:lnTo>
                    <a:pt x="173507" y="339013"/>
                  </a:lnTo>
                  <a:lnTo>
                    <a:pt x="215684" y="316369"/>
                  </a:lnTo>
                  <a:lnTo>
                    <a:pt x="264769" y="300926"/>
                  </a:lnTo>
                  <a:lnTo>
                    <a:pt x="303479" y="294589"/>
                  </a:lnTo>
                  <a:lnTo>
                    <a:pt x="327266" y="293560"/>
                  </a:lnTo>
                  <a:lnTo>
                    <a:pt x="337947" y="294055"/>
                  </a:lnTo>
                  <a:lnTo>
                    <a:pt x="348424" y="295363"/>
                  </a:lnTo>
                  <a:lnTo>
                    <a:pt x="357632" y="297421"/>
                  </a:lnTo>
                  <a:lnTo>
                    <a:pt x="365556" y="300253"/>
                  </a:lnTo>
                  <a:lnTo>
                    <a:pt x="373354" y="304673"/>
                  </a:lnTo>
                  <a:lnTo>
                    <a:pt x="373354" y="303225"/>
                  </a:lnTo>
                  <a:close/>
                </a:path>
                <a:path w="373379" h="373379">
                  <a:moveTo>
                    <a:pt x="373354" y="289229"/>
                  </a:moveTo>
                  <a:lnTo>
                    <a:pt x="336308" y="278053"/>
                  </a:lnTo>
                  <a:lnTo>
                    <a:pt x="325475" y="277380"/>
                  </a:lnTo>
                  <a:lnTo>
                    <a:pt x="313880" y="277406"/>
                  </a:lnTo>
                  <a:lnTo>
                    <a:pt x="263652" y="283781"/>
                  </a:lnTo>
                  <a:lnTo>
                    <a:pt x="213664" y="298018"/>
                  </a:lnTo>
                  <a:lnTo>
                    <a:pt x="173075" y="315950"/>
                  </a:lnTo>
                  <a:lnTo>
                    <a:pt x="132232" y="341172"/>
                  </a:lnTo>
                  <a:lnTo>
                    <a:pt x="112331" y="367830"/>
                  </a:lnTo>
                  <a:lnTo>
                    <a:pt x="112979" y="370230"/>
                  </a:lnTo>
                  <a:lnTo>
                    <a:pt x="114731" y="372084"/>
                  </a:lnTo>
                  <a:lnTo>
                    <a:pt x="114617" y="373341"/>
                  </a:lnTo>
                  <a:lnTo>
                    <a:pt x="115798" y="373341"/>
                  </a:lnTo>
                  <a:lnTo>
                    <a:pt x="116014" y="371678"/>
                  </a:lnTo>
                  <a:lnTo>
                    <a:pt x="114147" y="369874"/>
                  </a:lnTo>
                  <a:lnTo>
                    <a:pt x="113550" y="367753"/>
                  </a:lnTo>
                  <a:lnTo>
                    <a:pt x="156705" y="326224"/>
                  </a:lnTo>
                  <a:lnTo>
                    <a:pt x="191350" y="308419"/>
                  </a:lnTo>
                  <a:lnTo>
                    <a:pt x="238620" y="291211"/>
                  </a:lnTo>
                  <a:lnTo>
                    <a:pt x="288759" y="280682"/>
                  </a:lnTo>
                  <a:lnTo>
                    <a:pt x="325424" y="278574"/>
                  </a:lnTo>
                  <a:lnTo>
                    <a:pt x="336194" y="279222"/>
                  </a:lnTo>
                  <a:lnTo>
                    <a:pt x="346938" y="280720"/>
                  </a:lnTo>
                  <a:lnTo>
                    <a:pt x="356565" y="283006"/>
                  </a:lnTo>
                  <a:lnTo>
                    <a:pt x="365023" y="286092"/>
                  </a:lnTo>
                  <a:lnTo>
                    <a:pt x="373354" y="290652"/>
                  </a:lnTo>
                  <a:lnTo>
                    <a:pt x="373354" y="289229"/>
                  </a:lnTo>
                  <a:close/>
                </a:path>
                <a:path w="373379" h="373379">
                  <a:moveTo>
                    <a:pt x="373354" y="274891"/>
                  </a:moveTo>
                  <a:lnTo>
                    <a:pt x="336778" y="263144"/>
                  </a:lnTo>
                  <a:lnTo>
                    <a:pt x="312216" y="261886"/>
                  </a:lnTo>
                  <a:lnTo>
                    <a:pt x="299821" y="262432"/>
                  </a:lnTo>
                  <a:lnTo>
                    <a:pt x="237693" y="273088"/>
                  </a:lnTo>
                  <a:lnTo>
                    <a:pt x="188023" y="289242"/>
                  </a:lnTo>
                  <a:lnTo>
                    <a:pt x="144360" y="308851"/>
                  </a:lnTo>
                  <a:lnTo>
                    <a:pt x="110210" y="328891"/>
                  </a:lnTo>
                  <a:lnTo>
                    <a:pt x="80683" y="358368"/>
                  </a:lnTo>
                  <a:lnTo>
                    <a:pt x="79794" y="362851"/>
                  </a:lnTo>
                  <a:lnTo>
                    <a:pt x="80594" y="364464"/>
                  </a:lnTo>
                  <a:lnTo>
                    <a:pt x="79324" y="367322"/>
                  </a:lnTo>
                  <a:lnTo>
                    <a:pt x="78955" y="370370"/>
                  </a:lnTo>
                  <a:lnTo>
                    <a:pt x="79463" y="373341"/>
                  </a:lnTo>
                  <a:lnTo>
                    <a:pt x="80670" y="373341"/>
                  </a:lnTo>
                  <a:lnTo>
                    <a:pt x="80137" y="370370"/>
                  </a:lnTo>
                  <a:lnTo>
                    <a:pt x="80505" y="367461"/>
                  </a:lnTo>
                  <a:lnTo>
                    <a:pt x="81788" y="364693"/>
                  </a:lnTo>
                  <a:lnTo>
                    <a:pt x="81889" y="364464"/>
                  </a:lnTo>
                  <a:lnTo>
                    <a:pt x="81013" y="362851"/>
                  </a:lnTo>
                  <a:lnTo>
                    <a:pt x="81076" y="360794"/>
                  </a:lnTo>
                  <a:lnTo>
                    <a:pt x="110883" y="329857"/>
                  </a:lnTo>
                  <a:lnTo>
                    <a:pt x="145110" y="309803"/>
                  </a:lnTo>
                  <a:lnTo>
                    <a:pt x="187998" y="290525"/>
                  </a:lnTo>
                  <a:lnTo>
                    <a:pt x="237744" y="274294"/>
                  </a:lnTo>
                  <a:lnTo>
                    <a:pt x="286905" y="264833"/>
                  </a:lnTo>
                  <a:lnTo>
                    <a:pt x="308902" y="263144"/>
                  </a:lnTo>
                  <a:lnTo>
                    <a:pt x="324612" y="263144"/>
                  </a:lnTo>
                  <a:lnTo>
                    <a:pt x="331139" y="263486"/>
                  </a:lnTo>
                  <a:lnTo>
                    <a:pt x="329882" y="263486"/>
                  </a:lnTo>
                  <a:lnTo>
                    <a:pt x="334873" y="264058"/>
                  </a:lnTo>
                  <a:lnTo>
                    <a:pt x="372376" y="275653"/>
                  </a:lnTo>
                  <a:lnTo>
                    <a:pt x="373354" y="276301"/>
                  </a:lnTo>
                  <a:lnTo>
                    <a:pt x="373354" y="274891"/>
                  </a:lnTo>
                  <a:close/>
                </a:path>
                <a:path w="373379" h="373379">
                  <a:moveTo>
                    <a:pt x="373354" y="260235"/>
                  </a:moveTo>
                  <a:lnTo>
                    <a:pt x="373126" y="260083"/>
                  </a:lnTo>
                  <a:lnTo>
                    <a:pt x="356184" y="252285"/>
                  </a:lnTo>
                  <a:lnTo>
                    <a:pt x="335864" y="247624"/>
                  </a:lnTo>
                  <a:lnTo>
                    <a:pt x="331076" y="247307"/>
                  </a:lnTo>
                  <a:lnTo>
                    <a:pt x="312115" y="246024"/>
                  </a:lnTo>
                  <a:lnTo>
                    <a:pt x="282943" y="247624"/>
                  </a:lnTo>
                  <a:lnTo>
                    <a:pt x="284264" y="247624"/>
                  </a:lnTo>
                  <a:lnTo>
                    <a:pt x="256819" y="251701"/>
                  </a:lnTo>
                  <a:lnTo>
                    <a:pt x="205536" y="264502"/>
                  </a:lnTo>
                  <a:lnTo>
                    <a:pt x="147294" y="285775"/>
                  </a:lnTo>
                  <a:lnTo>
                    <a:pt x="95072" y="311924"/>
                  </a:lnTo>
                  <a:lnTo>
                    <a:pt x="62865" y="334505"/>
                  </a:lnTo>
                  <a:lnTo>
                    <a:pt x="47180" y="354088"/>
                  </a:lnTo>
                  <a:lnTo>
                    <a:pt x="47218" y="354304"/>
                  </a:lnTo>
                  <a:lnTo>
                    <a:pt x="49618" y="349796"/>
                  </a:lnTo>
                  <a:lnTo>
                    <a:pt x="54292" y="344512"/>
                  </a:lnTo>
                  <a:lnTo>
                    <a:pt x="95758" y="312889"/>
                  </a:lnTo>
                  <a:lnTo>
                    <a:pt x="148056" y="286740"/>
                  </a:lnTo>
                  <a:lnTo>
                    <a:pt x="184645" y="272618"/>
                  </a:lnTo>
                  <a:lnTo>
                    <a:pt x="229882" y="258902"/>
                  </a:lnTo>
                  <a:lnTo>
                    <a:pt x="285165" y="248691"/>
                  </a:lnTo>
                  <a:lnTo>
                    <a:pt x="298170" y="247624"/>
                  </a:lnTo>
                  <a:lnTo>
                    <a:pt x="297789" y="247624"/>
                  </a:lnTo>
                  <a:lnTo>
                    <a:pt x="305320" y="247307"/>
                  </a:lnTo>
                  <a:lnTo>
                    <a:pt x="313575" y="247307"/>
                  </a:lnTo>
                  <a:lnTo>
                    <a:pt x="360172" y="254990"/>
                  </a:lnTo>
                  <a:lnTo>
                    <a:pt x="373354" y="261645"/>
                  </a:lnTo>
                  <a:lnTo>
                    <a:pt x="373354" y="260235"/>
                  </a:lnTo>
                  <a:close/>
                </a:path>
                <a:path w="373379" h="373379">
                  <a:moveTo>
                    <a:pt x="373354" y="245313"/>
                  </a:moveTo>
                  <a:lnTo>
                    <a:pt x="364159" y="240398"/>
                  </a:lnTo>
                  <a:lnTo>
                    <a:pt x="354418" y="236588"/>
                  </a:lnTo>
                  <a:lnTo>
                    <a:pt x="343763" y="233629"/>
                  </a:lnTo>
                  <a:lnTo>
                    <a:pt x="332917" y="231673"/>
                  </a:lnTo>
                  <a:lnTo>
                    <a:pt x="333451" y="231673"/>
                  </a:lnTo>
                  <a:lnTo>
                    <a:pt x="328269" y="231140"/>
                  </a:lnTo>
                  <a:lnTo>
                    <a:pt x="321119" y="230416"/>
                  </a:lnTo>
                  <a:lnTo>
                    <a:pt x="309257" y="229971"/>
                  </a:lnTo>
                  <a:lnTo>
                    <a:pt x="296672" y="230212"/>
                  </a:lnTo>
                  <a:lnTo>
                    <a:pt x="236093" y="238772"/>
                  </a:lnTo>
                  <a:lnTo>
                    <a:pt x="181432" y="253428"/>
                  </a:lnTo>
                  <a:lnTo>
                    <a:pt x="138163" y="268554"/>
                  </a:lnTo>
                  <a:lnTo>
                    <a:pt x="75780" y="297573"/>
                  </a:lnTo>
                  <a:lnTo>
                    <a:pt x="36703" y="322872"/>
                  </a:lnTo>
                  <a:lnTo>
                    <a:pt x="13944" y="346367"/>
                  </a:lnTo>
                  <a:lnTo>
                    <a:pt x="16510" y="343065"/>
                  </a:lnTo>
                  <a:lnTo>
                    <a:pt x="17907" y="341249"/>
                  </a:lnTo>
                  <a:lnTo>
                    <a:pt x="24384" y="334975"/>
                  </a:lnTo>
                  <a:lnTo>
                    <a:pt x="55499" y="311111"/>
                  </a:lnTo>
                  <a:lnTo>
                    <a:pt x="103936" y="284518"/>
                  </a:lnTo>
                  <a:lnTo>
                    <a:pt x="181305" y="254711"/>
                  </a:lnTo>
                  <a:lnTo>
                    <a:pt x="236105" y="239979"/>
                  </a:lnTo>
                  <a:lnTo>
                    <a:pt x="283527" y="232308"/>
                  </a:lnTo>
                  <a:lnTo>
                    <a:pt x="290398" y="231673"/>
                  </a:lnTo>
                  <a:lnTo>
                    <a:pt x="289115" y="231673"/>
                  </a:lnTo>
                  <a:lnTo>
                    <a:pt x="299872" y="231140"/>
                  </a:lnTo>
                  <a:lnTo>
                    <a:pt x="316191" y="231140"/>
                  </a:lnTo>
                  <a:lnTo>
                    <a:pt x="354025" y="237705"/>
                  </a:lnTo>
                  <a:lnTo>
                    <a:pt x="373011" y="246507"/>
                  </a:lnTo>
                  <a:lnTo>
                    <a:pt x="373354" y="246722"/>
                  </a:lnTo>
                  <a:lnTo>
                    <a:pt x="373354" y="245313"/>
                  </a:lnTo>
                  <a:close/>
                </a:path>
                <a:path w="373379" h="373379">
                  <a:moveTo>
                    <a:pt x="373354" y="230162"/>
                  </a:moveTo>
                  <a:lnTo>
                    <a:pt x="331114" y="215569"/>
                  </a:lnTo>
                  <a:lnTo>
                    <a:pt x="307936" y="213702"/>
                  </a:lnTo>
                  <a:lnTo>
                    <a:pt x="295249" y="213804"/>
                  </a:lnTo>
                  <a:lnTo>
                    <a:pt x="254215" y="218008"/>
                  </a:lnTo>
                  <a:lnTo>
                    <a:pt x="201104" y="229336"/>
                  </a:lnTo>
                  <a:lnTo>
                    <a:pt x="155460" y="242303"/>
                  </a:lnTo>
                  <a:lnTo>
                    <a:pt x="112991" y="257429"/>
                  </a:lnTo>
                  <a:lnTo>
                    <a:pt x="76657" y="273354"/>
                  </a:lnTo>
                  <a:lnTo>
                    <a:pt x="32131" y="297776"/>
                  </a:lnTo>
                  <a:lnTo>
                    <a:pt x="0" y="320433"/>
                  </a:lnTo>
                  <a:lnTo>
                    <a:pt x="0" y="321957"/>
                  </a:lnTo>
                  <a:lnTo>
                    <a:pt x="6769" y="316636"/>
                  </a:lnTo>
                  <a:lnTo>
                    <a:pt x="14490" y="310959"/>
                  </a:lnTo>
                  <a:lnTo>
                    <a:pt x="46837" y="290360"/>
                  </a:lnTo>
                  <a:lnTo>
                    <a:pt x="93332" y="266954"/>
                  </a:lnTo>
                  <a:lnTo>
                    <a:pt x="134277" y="250672"/>
                  </a:lnTo>
                  <a:lnTo>
                    <a:pt x="177965" y="236804"/>
                  </a:lnTo>
                  <a:lnTo>
                    <a:pt x="227190" y="224345"/>
                  </a:lnTo>
                  <a:lnTo>
                    <a:pt x="281978" y="215773"/>
                  </a:lnTo>
                  <a:lnTo>
                    <a:pt x="307898" y="214896"/>
                  </a:lnTo>
                  <a:lnTo>
                    <a:pt x="319798" y="215480"/>
                  </a:lnTo>
                  <a:lnTo>
                    <a:pt x="363232" y="226060"/>
                  </a:lnTo>
                  <a:lnTo>
                    <a:pt x="373354" y="231571"/>
                  </a:lnTo>
                  <a:lnTo>
                    <a:pt x="373354" y="230162"/>
                  </a:lnTo>
                  <a:close/>
                </a:path>
                <a:path w="373379" h="373379">
                  <a:moveTo>
                    <a:pt x="373354" y="214807"/>
                  </a:moveTo>
                  <a:lnTo>
                    <a:pt x="354253" y="205574"/>
                  </a:lnTo>
                  <a:lnTo>
                    <a:pt x="332790" y="199885"/>
                  </a:lnTo>
                  <a:lnTo>
                    <a:pt x="308229" y="197345"/>
                  </a:lnTo>
                  <a:lnTo>
                    <a:pt x="280441" y="197916"/>
                  </a:lnTo>
                  <a:lnTo>
                    <a:pt x="227507" y="205460"/>
                  </a:lnTo>
                  <a:lnTo>
                    <a:pt x="174332" y="217741"/>
                  </a:lnTo>
                  <a:lnTo>
                    <a:pt x="124942" y="232181"/>
                  </a:lnTo>
                  <a:lnTo>
                    <a:pt x="78219" y="249694"/>
                  </a:lnTo>
                  <a:lnTo>
                    <a:pt x="41884" y="266433"/>
                  </a:lnTo>
                  <a:lnTo>
                    <a:pt x="0" y="290004"/>
                  </a:lnTo>
                  <a:lnTo>
                    <a:pt x="0" y="291401"/>
                  </a:lnTo>
                  <a:lnTo>
                    <a:pt x="8915" y="285902"/>
                  </a:lnTo>
                  <a:lnTo>
                    <a:pt x="25298" y="276491"/>
                  </a:lnTo>
                  <a:lnTo>
                    <a:pt x="60236" y="258902"/>
                  </a:lnTo>
                  <a:lnTo>
                    <a:pt x="101625" y="241681"/>
                  </a:lnTo>
                  <a:lnTo>
                    <a:pt x="149669" y="225704"/>
                  </a:lnTo>
                  <a:lnTo>
                    <a:pt x="200977" y="212432"/>
                  </a:lnTo>
                  <a:lnTo>
                    <a:pt x="254368" y="202006"/>
                  </a:lnTo>
                  <a:lnTo>
                    <a:pt x="308127" y="198526"/>
                  </a:lnTo>
                  <a:lnTo>
                    <a:pt x="332511" y="201028"/>
                  </a:lnTo>
                  <a:lnTo>
                    <a:pt x="353809" y="206667"/>
                  </a:lnTo>
                  <a:lnTo>
                    <a:pt x="373354" y="216217"/>
                  </a:lnTo>
                  <a:lnTo>
                    <a:pt x="373354" y="214807"/>
                  </a:lnTo>
                  <a:close/>
                </a:path>
                <a:path w="373379" h="373379">
                  <a:moveTo>
                    <a:pt x="373354" y="199275"/>
                  </a:moveTo>
                  <a:lnTo>
                    <a:pt x="334403" y="184162"/>
                  </a:lnTo>
                  <a:lnTo>
                    <a:pt x="291198" y="180644"/>
                  </a:lnTo>
                  <a:lnTo>
                    <a:pt x="271691" y="181698"/>
                  </a:lnTo>
                  <a:lnTo>
                    <a:pt x="230759" y="187236"/>
                  </a:lnTo>
                  <a:lnTo>
                    <a:pt x="191096" y="195275"/>
                  </a:lnTo>
                  <a:lnTo>
                    <a:pt x="143217" y="206794"/>
                  </a:lnTo>
                  <a:lnTo>
                    <a:pt x="89408" y="223583"/>
                  </a:lnTo>
                  <a:lnTo>
                    <a:pt x="47091" y="240284"/>
                  </a:lnTo>
                  <a:lnTo>
                    <a:pt x="0" y="263169"/>
                  </a:lnTo>
                  <a:lnTo>
                    <a:pt x="0" y="264515"/>
                  </a:lnTo>
                  <a:lnTo>
                    <a:pt x="15367" y="256476"/>
                  </a:lnTo>
                  <a:lnTo>
                    <a:pt x="31178" y="248767"/>
                  </a:lnTo>
                  <a:lnTo>
                    <a:pt x="89801" y="224701"/>
                  </a:lnTo>
                  <a:lnTo>
                    <a:pt x="143522" y="207937"/>
                  </a:lnTo>
                  <a:lnTo>
                    <a:pt x="191338" y="196430"/>
                  </a:lnTo>
                  <a:lnTo>
                    <a:pt x="230949" y="188404"/>
                  </a:lnTo>
                  <a:lnTo>
                    <a:pt x="271767" y="182880"/>
                  </a:lnTo>
                  <a:lnTo>
                    <a:pt x="291198" y="181825"/>
                  </a:lnTo>
                  <a:lnTo>
                    <a:pt x="309029" y="182118"/>
                  </a:lnTo>
                  <a:lnTo>
                    <a:pt x="350583" y="189801"/>
                  </a:lnTo>
                  <a:lnTo>
                    <a:pt x="373354" y="200672"/>
                  </a:lnTo>
                  <a:lnTo>
                    <a:pt x="373354" y="199275"/>
                  </a:lnTo>
                  <a:close/>
                </a:path>
                <a:path w="373379" h="373379">
                  <a:moveTo>
                    <a:pt x="373354" y="183553"/>
                  </a:moveTo>
                  <a:lnTo>
                    <a:pt x="327266" y="166598"/>
                  </a:lnTo>
                  <a:lnTo>
                    <a:pt x="290156" y="163880"/>
                  </a:lnTo>
                  <a:lnTo>
                    <a:pt x="250609" y="166789"/>
                  </a:lnTo>
                  <a:lnTo>
                    <a:pt x="209689" y="173393"/>
                  </a:lnTo>
                  <a:lnTo>
                    <a:pt x="168414" y="181762"/>
                  </a:lnTo>
                  <a:lnTo>
                    <a:pt x="107022" y="197180"/>
                  </a:lnTo>
                  <a:lnTo>
                    <a:pt x="48983" y="216928"/>
                  </a:lnTo>
                  <a:lnTo>
                    <a:pt x="11963" y="232537"/>
                  </a:lnTo>
                  <a:lnTo>
                    <a:pt x="0" y="238137"/>
                  </a:lnTo>
                  <a:lnTo>
                    <a:pt x="0" y="239458"/>
                  </a:lnTo>
                  <a:lnTo>
                    <a:pt x="12077" y="233794"/>
                  </a:lnTo>
                  <a:lnTo>
                    <a:pt x="24345" y="228320"/>
                  </a:lnTo>
                  <a:lnTo>
                    <a:pt x="78003" y="207632"/>
                  </a:lnTo>
                  <a:lnTo>
                    <a:pt x="137363" y="190119"/>
                  </a:lnTo>
                  <a:lnTo>
                    <a:pt x="200240" y="176428"/>
                  </a:lnTo>
                  <a:lnTo>
                    <a:pt x="262915" y="166611"/>
                  </a:lnTo>
                  <a:lnTo>
                    <a:pt x="292963" y="165049"/>
                  </a:lnTo>
                  <a:lnTo>
                    <a:pt x="301993" y="165227"/>
                  </a:lnTo>
                  <a:lnTo>
                    <a:pt x="339915" y="170561"/>
                  </a:lnTo>
                  <a:lnTo>
                    <a:pt x="373354" y="184962"/>
                  </a:lnTo>
                  <a:lnTo>
                    <a:pt x="373354" y="183553"/>
                  </a:lnTo>
                  <a:close/>
                </a:path>
                <a:path w="373379" h="373379">
                  <a:moveTo>
                    <a:pt x="373354" y="154851"/>
                  </a:moveTo>
                  <a:lnTo>
                    <a:pt x="294919" y="155511"/>
                  </a:lnTo>
                  <a:lnTo>
                    <a:pt x="201206" y="154762"/>
                  </a:lnTo>
                  <a:lnTo>
                    <a:pt x="154990" y="150241"/>
                  </a:lnTo>
                  <a:lnTo>
                    <a:pt x="136283" y="134327"/>
                  </a:lnTo>
                  <a:lnTo>
                    <a:pt x="137731" y="127609"/>
                  </a:lnTo>
                  <a:lnTo>
                    <a:pt x="162229" y="94564"/>
                  </a:lnTo>
                  <a:lnTo>
                    <a:pt x="204597" y="58254"/>
                  </a:lnTo>
                  <a:lnTo>
                    <a:pt x="237604" y="34544"/>
                  </a:lnTo>
                  <a:lnTo>
                    <a:pt x="277520" y="8509"/>
                  </a:lnTo>
                  <a:lnTo>
                    <a:pt x="291338" y="0"/>
                  </a:lnTo>
                  <a:lnTo>
                    <a:pt x="289013" y="0"/>
                  </a:lnTo>
                  <a:lnTo>
                    <a:pt x="241998" y="30099"/>
                  </a:lnTo>
                  <a:lnTo>
                    <a:pt x="201942" y="58775"/>
                  </a:lnTo>
                  <a:lnTo>
                    <a:pt x="160934" y="94170"/>
                  </a:lnTo>
                  <a:lnTo>
                    <a:pt x="136512" y="127457"/>
                  </a:lnTo>
                  <a:lnTo>
                    <a:pt x="135064" y="134493"/>
                  </a:lnTo>
                  <a:lnTo>
                    <a:pt x="136194" y="140373"/>
                  </a:lnTo>
                  <a:lnTo>
                    <a:pt x="142951" y="147269"/>
                  </a:lnTo>
                  <a:lnTo>
                    <a:pt x="154381" y="151333"/>
                  </a:lnTo>
                  <a:lnTo>
                    <a:pt x="168833" y="153492"/>
                  </a:lnTo>
                  <a:lnTo>
                    <a:pt x="195922" y="155422"/>
                  </a:lnTo>
                  <a:lnTo>
                    <a:pt x="201155" y="155968"/>
                  </a:lnTo>
                  <a:lnTo>
                    <a:pt x="258406" y="156603"/>
                  </a:lnTo>
                  <a:lnTo>
                    <a:pt x="333222" y="156578"/>
                  </a:lnTo>
                  <a:lnTo>
                    <a:pt x="373354" y="156070"/>
                  </a:lnTo>
                  <a:lnTo>
                    <a:pt x="373354" y="154851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3781691" y="5477370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55" y="297637"/>
                  </a:moveTo>
                  <a:lnTo>
                    <a:pt x="5689" y="297637"/>
                  </a:lnTo>
                  <a:lnTo>
                    <a:pt x="5689" y="292671"/>
                  </a:lnTo>
                  <a:lnTo>
                    <a:pt x="4965" y="292671"/>
                  </a:lnTo>
                  <a:lnTo>
                    <a:pt x="4965" y="297637"/>
                  </a:lnTo>
                  <a:lnTo>
                    <a:pt x="0" y="297637"/>
                  </a:lnTo>
                  <a:lnTo>
                    <a:pt x="0" y="298361"/>
                  </a:lnTo>
                  <a:lnTo>
                    <a:pt x="4965" y="298361"/>
                  </a:lnTo>
                  <a:lnTo>
                    <a:pt x="4965" y="303326"/>
                  </a:lnTo>
                  <a:lnTo>
                    <a:pt x="5689" y="303326"/>
                  </a:lnTo>
                  <a:lnTo>
                    <a:pt x="5689" y="298361"/>
                  </a:lnTo>
                  <a:lnTo>
                    <a:pt x="10655" y="298361"/>
                  </a:lnTo>
                  <a:lnTo>
                    <a:pt x="10655" y="297637"/>
                  </a:lnTo>
                  <a:close/>
                </a:path>
                <a:path w="304164" h="304164">
                  <a:moveTo>
                    <a:pt x="10655" y="224472"/>
                  </a:moveTo>
                  <a:lnTo>
                    <a:pt x="5689" y="224472"/>
                  </a:lnTo>
                  <a:lnTo>
                    <a:pt x="5689" y="219506"/>
                  </a:lnTo>
                  <a:lnTo>
                    <a:pt x="4965" y="219506"/>
                  </a:lnTo>
                  <a:lnTo>
                    <a:pt x="4965" y="224472"/>
                  </a:lnTo>
                  <a:lnTo>
                    <a:pt x="0" y="224472"/>
                  </a:lnTo>
                  <a:lnTo>
                    <a:pt x="0" y="225196"/>
                  </a:lnTo>
                  <a:lnTo>
                    <a:pt x="4965" y="225196"/>
                  </a:lnTo>
                  <a:lnTo>
                    <a:pt x="4965" y="230162"/>
                  </a:lnTo>
                  <a:lnTo>
                    <a:pt x="5689" y="230162"/>
                  </a:lnTo>
                  <a:lnTo>
                    <a:pt x="5689" y="225196"/>
                  </a:lnTo>
                  <a:lnTo>
                    <a:pt x="10655" y="225196"/>
                  </a:lnTo>
                  <a:lnTo>
                    <a:pt x="10655" y="224472"/>
                  </a:lnTo>
                  <a:close/>
                </a:path>
                <a:path w="304164" h="304164">
                  <a:moveTo>
                    <a:pt x="10655" y="78130"/>
                  </a:moveTo>
                  <a:lnTo>
                    <a:pt x="5689" y="78130"/>
                  </a:lnTo>
                  <a:lnTo>
                    <a:pt x="5689" y="73177"/>
                  </a:lnTo>
                  <a:lnTo>
                    <a:pt x="4965" y="73177"/>
                  </a:lnTo>
                  <a:lnTo>
                    <a:pt x="4965" y="78130"/>
                  </a:lnTo>
                  <a:lnTo>
                    <a:pt x="0" y="78130"/>
                  </a:lnTo>
                  <a:lnTo>
                    <a:pt x="0" y="78867"/>
                  </a:lnTo>
                  <a:lnTo>
                    <a:pt x="4965" y="78867"/>
                  </a:lnTo>
                  <a:lnTo>
                    <a:pt x="4965" y="83820"/>
                  </a:lnTo>
                  <a:lnTo>
                    <a:pt x="5689" y="83820"/>
                  </a:lnTo>
                  <a:lnTo>
                    <a:pt x="5689" y="78867"/>
                  </a:lnTo>
                  <a:lnTo>
                    <a:pt x="10655" y="78867"/>
                  </a:lnTo>
                  <a:lnTo>
                    <a:pt x="10655" y="78130"/>
                  </a:lnTo>
                  <a:close/>
                </a:path>
                <a:path w="304164" h="304164">
                  <a:moveTo>
                    <a:pt x="10655" y="4965"/>
                  </a:moveTo>
                  <a:lnTo>
                    <a:pt x="5689" y="4965"/>
                  </a:lnTo>
                  <a:lnTo>
                    <a:pt x="5689" y="0"/>
                  </a:lnTo>
                  <a:lnTo>
                    <a:pt x="4965" y="0"/>
                  </a:lnTo>
                  <a:lnTo>
                    <a:pt x="4965" y="4965"/>
                  </a:lnTo>
                  <a:lnTo>
                    <a:pt x="0" y="4965"/>
                  </a:lnTo>
                  <a:lnTo>
                    <a:pt x="0" y="5689"/>
                  </a:lnTo>
                  <a:lnTo>
                    <a:pt x="4965" y="5689"/>
                  </a:lnTo>
                  <a:lnTo>
                    <a:pt x="4965" y="10655"/>
                  </a:lnTo>
                  <a:lnTo>
                    <a:pt x="5689" y="10655"/>
                  </a:lnTo>
                  <a:lnTo>
                    <a:pt x="5689" y="5689"/>
                  </a:lnTo>
                  <a:lnTo>
                    <a:pt x="10655" y="5689"/>
                  </a:lnTo>
                  <a:lnTo>
                    <a:pt x="10655" y="4965"/>
                  </a:lnTo>
                  <a:close/>
                </a:path>
                <a:path w="304164" h="304164">
                  <a:moveTo>
                    <a:pt x="11010" y="151295"/>
                  </a:moveTo>
                  <a:lnTo>
                    <a:pt x="6045" y="151295"/>
                  </a:lnTo>
                  <a:lnTo>
                    <a:pt x="6045" y="146342"/>
                  </a:lnTo>
                  <a:lnTo>
                    <a:pt x="5334" y="146342"/>
                  </a:lnTo>
                  <a:lnTo>
                    <a:pt x="5334" y="151295"/>
                  </a:lnTo>
                  <a:lnTo>
                    <a:pt x="368" y="151295"/>
                  </a:lnTo>
                  <a:lnTo>
                    <a:pt x="368" y="152031"/>
                  </a:lnTo>
                  <a:lnTo>
                    <a:pt x="5334" y="152031"/>
                  </a:lnTo>
                  <a:lnTo>
                    <a:pt x="5334" y="156997"/>
                  </a:lnTo>
                  <a:lnTo>
                    <a:pt x="6045" y="156997"/>
                  </a:lnTo>
                  <a:lnTo>
                    <a:pt x="6045" y="152031"/>
                  </a:lnTo>
                  <a:lnTo>
                    <a:pt x="11010" y="152031"/>
                  </a:lnTo>
                  <a:lnTo>
                    <a:pt x="11010" y="151295"/>
                  </a:lnTo>
                  <a:close/>
                </a:path>
                <a:path w="304164" h="304164">
                  <a:moveTo>
                    <a:pt x="83820" y="297637"/>
                  </a:moveTo>
                  <a:lnTo>
                    <a:pt x="78854" y="297637"/>
                  </a:lnTo>
                  <a:lnTo>
                    <a:pt x="78854" y="292671"/>
                  </a:lnTo>
                  <a:lnTo>
                    <a:pt x="78130" y="292671"/>
                  </a:lnTo>
                  <a:lnTo>
                    <a:pt x="78130" y="297637"/>
                  </a:lnTo>
                  <a:lnTo>
                    <a:pt x="73164" y="297637"/>
                  </a:lnTo>
                  <a:lnTo>
                    <a:pt x="73164" y="298361"/>
                  </a:lnTo>
                  <a:lnTo>
                    <a:pt x="78130" y="298361"/>
                  </a:lnTo>
                  <a:lnTo>
                    <a:pt x="78130" y="303326"/>
                  </a:lnTo>
                  <a:lnTo>
                    <a:pt x="78854" y="303326"/>
                  </a:lnTo>
                  <a:lnTo>
                    <a:pt x="78854" y="298361"/>
                  </a:lnTo>
                  <a:lnTo>
                    <a:pt x="83820" y="298361"/>
                  </a:lnTo>
                  <a:lnTo>
                    <a:pt x="83820" y="297637"/>
                  </a:lnTo>
                  <a:close/>
                </a:path>
                <a:path w="304164" h="304164">
                  <a:moveTo>
                    <a:pt x="83820" y="224472"/>
                  </a:moveTo>
                  <a:lnTo>
                    <a:pt x="78854" y="224472"/>
                  </a:lnTo>
                  <a:lnTo>
                    <a:pt x="78854" y="219506"/>
                  </a:lnTo>
                  <a:lnTo>
                    <a:pt x="78130" y="219506"/>
                  </a:lnTo>
                  <a:lnTo>
                    <a:pt x="78130" y="224472"/>
                  </a:lnTo>
                  <a:lnTo>
                    <a:pt x="73164" y="224472"/>
                  </a:lnTo>
                  <a:lnTo>
                    <a:pt x="73164" y="225196"/>
                  </a:lnTo>
                  <a:lnTo>
                    <a:pt x="78130" y="225196"/>
                  </a:lnTo>
                  <a:lnTo>
                    <a:pt x="78130" y="230162"/>
                  </a:lnTo>
                  <a:lnTo>
                    <a:pt x="78854" y="230162"/>
                  </a:lnTo>
                  <a:lnTo>
                    <a:pt x="78854" y="225196"/>
                  </a:lnTo>
                  <a:lnTo>
                    <a:pt x="83820" y="225196"/>
                  </a:lnTo>
                  <a:lnTo>
                    <a:pt x="83820" y="224472"/>
                  </a:lnTo>
                  <a:close/>
                </a:path>
                <a:path w="304164" h="304164">
                  <a:moveTo>
                    <a:pt x="83820" y="78130"/>
                  </a:moveTo>
                  <a:lnTo>
                    <a:pt x="78854" y="78130"/>
                  </a:lnTo>
                  <a:lnTo>
                    <a:pt x="78854" y="73177"/>
                  </a:lnTo>
                  <a:lnTo>
                    <a:pt x="78130" y="73177"/>
                  </a:lnTo>
                  <a:lnTo>
                    <a:pt x="78130" y="78130"/>
                  </a:lnTo>
                  <a:lnTo>
                    <a:pt x="73164" y="78130"/>
                  </a:lnTo>
                  <a:lnTo>
                    <a:pt x="73164" y="78867"/>
                  </a:lnTo>
                  <a:lnTo>
                    <a:pt x="78130" y="78867"/>
                  </a:lnTo>
                  <a:lnTo>
                    <a:pt x="78130" y="83820"/>
                  </a:lnTo>
                  <a:lnTo>
                    <a:pt x="78854" y="83820"/>
                  </a:lnTo>
                  <a:lnTo>
                    <a:pt x="78854" y="78867"/>
                  </a:lnTo>
                  <a:lnTo>
                    <a:pt x="83820" y="78867"/>
                  </a:lnTo>
                  <a:lnTo>
                    <a:pt x="83820" y="78130"/>
                  </a:lnTo>
                  <a:close/>
                </a:path>
                <a:path w="304164" h="304164">
                  <a:moveTo>
                    <a:pt x="83820" y="4965"/>
                  </a:moveTo>
                  <a:lnTo>
                    <a:pt x="78854" y="4965"/>
                  </a:lnTo>
                  <a:lnTo>
                    <a:pt x="78854" y="0"/>
                  </a:lnTo>
                  <a:lnTo>
                    <a:pt x="78130" y="0"/>
                  </a:lnTo>
                  <a:lnTo>
                    <a:pt x="78130" y="4965"/>
                  </a:lnTo>
                  <a:lnTo>
                    <a:pt x="73164" y="4965"/>
                  </a:lnTo>
                  <a:lnTo>
                    <a:pt x="73164" y="5689"/>
                  </a:lnTo>
                  <a:lnTo>
                    <a:pt x="78130" y="5689"/>
                  </a:lnTo>
                  <a:lnTo>
                    <a:pt x="78130" y="10655"/>
                  </a:lnTo>
                  <a:lnTo>
                    <a:pt x="78854" y="10655"/>
                  </a:lnTo>
                  <a:lnTo>
                    <a:pt x="78854" y="5689"/>
                  </a:lnTo>
                  <a:lnTo>
                    <a:pt x="83820" y="5689"/>
                  </a:lnTo>
                  <a:lnTo>
                    <a:pt x="83820" y="4965"/>
                  </a:lnTo>
                  <a:close/>
                </a:path>
                <a:path w="304164" h="304164">
                  <a:moveTo>
                    <a:pt x="84188" y="151295"/>
                  </a:moveTo>
                  <a:lnTo>
                    <a:pt x="79222" y="151295"/>
                  </a:lnTo>
                  <a:lnTo>
                    <a:pt x="79222" y="146342"/>
                  </a:lnTo>
                  <a:lnTo>
                    <a:pt x="78498" y="146342"/>
                  </a:lnTo>
                  <a:lnTo>
                    <a:pt x="78498" y="151295"/>
                  </a:lnTo>
                  <a:lnTo>
                    <a:pt x="73533" y="151295"/>
                  </a:lnTo>
                  <a:lnTo>
                    <a:pt x="73533" y="152031"/>
                  </a:lnTo>
                  <a:lnTo>
                    <a:pt x="78498" y="152031"/>
                  </a:lnTo>
                  <a:lnTo>
                    <a:pt x="78498" y="156997"/>
                  </a:lnTo>
                  <a:lnTo>
                    <a:pt x="79222" y="156997"/>
                  </a:lnTo>
                  <a:lnTo>
                    <a:pt x="79222" y="152031"/>
                  </a:lnTo>
                  <a:lnTo>
                    <a:pt x="84188" y="152031"/>
                  </a:lnTo>
                  <a:lnTo>
                    <a:pt x="84188" y="151295"/>
                  </a:lnTo>
                  <a:close/>
                </a:path>
                <a:path w="304164" h="304164">
                  <a:moveTo>
                    <a:pt x="157353" y="297637"/>
                  </a:moveTo>
                  <a:lnTo>
                    <a:pt x="152387" y="297637"/>
                  </a:lnTo>
                  <a:lnTo>
                    <a:pt x="152387" y="292671"/>
                  </a:lnTo>
                  <a:lnTo>
                    <a:pt x="151663" y="292671"/>
                  </a:lnTo>
                  <a:lnTo>
                    <a:pt x="151663" y="297637"/>
                  </a:lnTo>
                  <a:lnTo>
                    <a:pt x="146697" y="297637"/>
                  </a:lnTo>
                  <a:lnTo>
                    <a:pt x="146697" y="298361"/>
                  </a:lnTo>
                  <a:lnTo>
                    <a:pt x="151663" y="298361"/>
                  </a:lnTo>
                  <a:lnTo>
                    <a:pt x="151663" y="303326"/>
                  </a:lnTo>
                  <a:lnTo>
                    <a:pt x="152387" y="303326"/>
                  </a:lnTo>
                  <a:lnTo>
                    <a:pt x="152387" y="298361"/>
                  </a:lnTo>
                  <a:lnTo>
                    <a:pt x="157353" y="298361"/>
                  </a:lnTo>
                  <a:lnTo>
                    <a:pt x="157353" y="297637"/>
                  </a:lnTo>
                  <a:close/>
                </a:path>
                <a:path w="304164" h="304164">
                  <a:moveTo>
                    <a:pt x="157353" y="224472"/>
                  </a:moveTo>
                  <a:lnTo>
                    <a:pt x="152387" y="224472"/>
                  </a:lnTo>
                  <a:lnTo>
                    <a:pt x="152387" y="219506"/>
                  </a:lnTo>
                  <a:lnTo>
                    <a:pt x="151663" y="219506"/>
                  </a:lnTo>
                  <a:lnTo>
                    <a:pt x="151663" y="224472"/>
                  </a:lnTo>
                  <a:lnTo>
                    <a:pt x="146697" y="224472"/>
                  </a:lnTo>
                  <a:lnTo>
                    <a:pt x="146697" y="225196"/>
                  </a:lnTo>
                  <a:lnTo>
                    <a:pt x="151663" y="225196"/>
                  </a:lnTo>
                  <a:lnTo>
                    <a:pt x="151663" y="230162"/>
                  </a:lnTo>
                  <a:lnTo>
                    <a:pt x="152387" y="230162"/>
                  </a:lnTo>
                  <a:lnTo>
                    <a:pt x="152387" y="225196"/>
                  </a:lnTo>
                  <a:lnTo>
                    <a:pt x="157353" y="225196"/>
                  </a:lnTo>
                  <a:lnTo>
                    <a:pt x="157353" y="224472"/>
                  </a:lnTo>
                  <a:close/>
                </a:path>
                <a:path w="304164" h="304164">
                  <a:moveTo>
                    <a:pt x="157353" y="151295"/>
                  </a:moveTo>
                  <a:lnTo>
                    <a:pt x="152387" y="151295"/>
                  </a:lnTo>
                  <a:lnTo>
                    <a:pt x="152387" y="146342"/>
                  </a:lnTo>
                  <a:lnTo>
                    <a:pt x="151663" y="146342"/>
                  </a:lnTo>
                  <a:lnTo>
                    <a:pt x="151663" y="151295"/>
                  </a:lnTo>
                  <a:lnTo>
                    <a:pt x="146697" y="151295"/>
                  </a:lnTo>
                  <a:lnTo>
                    <a:pt x="146697" y="152031"/>
                  </a:lnTo>
                  <a:lnTo>
                    <a:pt x="151663" y="152031"/>
                  </a:lnTo>
                  <a:lnTo>
                    <a:pt x="151663" y="156997"/>
                  </a:lnTo>
                  <a:lnTo>
                    <a:pt x="152387" y="156997"/>
                  </a:lnTo>
                  <a:lnTo>
                    <a:pt x="152387" y="152031"/>
                  </a:lnTo>
                  <a:lnTo>
                    <a:pt x="157353" y="152031"/>
                  </a:lnTo>
                  <a:lnTo>
                    <a:pt x="157353" y="151295"/>
                  </a:lnTo>
                  <a:close/>
                </a:path>
                <a:path w="304164" h="304164">
                  <a:moveTo>
                    <a:pt x="157353" y="78130"/>
                  </a:moveTo>
                  <a:lnTo>
                    <a:pt x="152387" y="78130"/>
                  </a:lnTo>
                  <a:lnTo>
                    <a:pt x="152387" y="73177"/>
                  </a:lnTo>
                  <a:lnTo>
                    <a:pt x="151663" y="73177"/>
                  </a:lnTo>
                  <a:lnTo>
                    <a:pt x="151663" y="78130"/>
                  </a:lnTo>
                  <a:lnTo>
                    <a:pt x="146697" y="78130"/>
                  </a:lnTo>
                  <a:lnTo>
                    <a:pt x="146697" y="78867"/>
                  </a:lnTo>
                  <a:lnTo>
                    <a:pt x="151663" y="78867"/>
                  </a:lnTo>
                  <a:lnTo>
                    <a:pt x="151663" y="83820"/>
                  </a:lnTo>
                  <a:lnTo>
                    <a:pt x="152387" y="83820"/>
                  </a:lnTo>
                  <a:lnTo>
                    <a:pt x="152387" y="78867"/>
                  </a:lnTo>
                  <a:lnTo>
                    <a:pt x="157353" y="78867"/>
                  </a:lnTo>
                  <a:lnTo>
                    <a:pt x="157353" y="78130"/>
                  </a:lnTo>
                  <a:close/>
                </a:path>
                <a:path w="304164" h="304164">
                  <a:moveTo>
                    <a:pt x="157353" y="4965"/>
                  </a:moveTo>
                  <a:lnTo>
                    <a:pt x="152387" y="4965"/>
                  </a:lnTo>
                  <a:lnTo>
                    <a:pt x="152387" y="0"/>
                  </a:lnTo>
                  <a:lnTo>
                    <a:pt x="151663" y="0"/>
                  </a:lnTo>
                  <a:lnTo>
                    <a:pt x="151663" y="4965"/>
                  </a:lnTo>
                  <a:lnTo>
                    <a:pt x="146697" y="4965"/>
                  </a:lnTo>
                  <a:lnTo>
                    <a:pt x="146697" y="5689"/>
                  </a:lnTo>
                  <a:lnTo>
                    <a:pt x="151663" y="5689"/>
                  </a:lnTo>
                  <a:lnTo>
                    <a:pt x="151663" y="10655"/>
                  </a:lnTo>
                  <a:lnTo>
                    <a:pt x="152387" y="10655"/>
                  </a:lnTo>
                  <a:lnTo>
                    <a:pt x="152387" y="5689"/>
                  </a:lnTo>
                  <a:lnTo>
                    <a:pt x="157353" y="5689"/>
                  </a:lnTo>
                  <a:lnTo>
                    <a:pt x="157353" y="4965"/>
                  </a:lnTo>
                  <a:close/>
                </a:path>
                <a:path w="304164" h="304164">
                  <a:moveTo>
                    <a:pt x="230517" y="297637"/>
                  </a:moveTo>
                  <a:lnTo>
                    <a:pt x="225552" y="297637"/>
                  </a:lnTo>
                  <a:lnTo>
                    <a:pt x="225552" y="293039"/>
                  </a:lnTo>
                  <a:lnTo>
                    <a:pt x="225552" y="292671"/>
                  </a:lnTo>
                  <a:lnTo>
                    <a:pt x="224828" y="292671"/>
                  </a:lnTo>
                  <a:lnTo>
                    <a:pt x="224828" y="293039"/>
                  </a:lnTo>
                  <a:lnTo>
                    <a:pt x="224828" y="297637"/>
                  </a:lnTo>
                  <a:lnTo>
                    <a:pt x="219875" y="297637"/>
                  </a:lnTo>
                  <a:lnTo>
                    <a:pt x="219875" y="298005"/>
                  </a:lnTo>
                  <a:lnTo>
                    <a:pt x="219875" y="298361"/>
                  </a:lnTo>
                  <a:lnTo>
                    <a:pt x="219875" y="298729"/>
                  </a:lnTo>
                  <a:lnTo>
                    <a:pt x="224828" y="298729"/>
                  </a:lnTo>
                  <a:lnTo>
                    <a:pt x="224828" y="303326"/>
                  </a:lnTo>
                  <a:lnTo>
                    <a:pt x="224828" y="303682"/>
                  </a:lnTo>
                  <a:lnTo>
                    <a:pt x="225552" y="303682"/>
                  </a:lnTo>
                  <a:lnTo>
                    <a:pt x="225552" y="303326"/>
                  </a:lnTo>
                  <a:lnTo>
                    <a:pt x="225552" y="298729"/>
                  </a:lnTo>
                  <a:lnTo>
                    <a:pt x="230517" y="298729"/>
                  </a:lnTo>
                  <a:lnTo>
                    <a:pt x="230517" y="298361"/>
                  </a:lnTo>
                  <a:lnTo>
                    <a:pt x="230517" y="298005"/>
                  </a:lnTo>
                  <a:lnTo>
                    <a:pt x="230517" y="297637"/>
                  </a:lnTo>
                  <a:close/>
                </a:path>
                <a:path w="304164" h="304164">
                  <a:moveTo>
                    <a:pt x="230517" y="224472"/>
                  </a:moveTo>
                  <a:lnTo>
                    <a:pt x="225552" y="224472"/>
                  </a:lnTo>
                  <a:lnTo>
                    <a:pt x="225552" y="219875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75"/>
                  </a:lnTo>
                  <a:lnTo>
                    <a:pt x="224828" y="224472"/>
                  </a:lnTo>
                  <a:lnTo>
                    <a:pt x="219875" y="224472"/>
                  </a:lnTo>
                  <a:lnTo>
                    <a:pt x="219875" y="224840"/>
                  </a:lnTo>
                  <a:lnTo>
                    <a:pt x="219875" y="225196"/>
                  </a:lnTo>
                  <a:lnTo>
                    <a:pt x="219875" y="225564"/>
                  </a:lnTo>
                  <a:lnTo>
                    <a:pt x="224828" y="225564"/>
                  </a:lnTo>
                  <a:lnTo>
                    <a:pt x="224828" y="230162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62"/>
                  </a:lnTo>
                  <a:lnTo>
                    <a:pt x="225552" y="225564"/>
                  </a:lnTo>
                  <a:lnTo>
                    <a:pt x="230517" y="225564"/>
                  </a:lnTo>
                  <a:lnTo>
                    <a:pt x="230517" y="225196"/>
                  </a:lnTo>
                  <a:lnTo>
                    <a:pt x="230517" y="224840"/>
                  </a:lnTo>
                  <a:lnTo>
                    <a:pt x="230517" y="224472"/>
                  </a:lnTo>
                  <a:close/>
                </a:path>
                <a:path w="304164" h="304164">
                  <a:moveTo>
                    <a:pt x="230517" y="151295"/>
                  </a:moveTo>
                  <a:lnTo>
                    <a:pt x="225552" y="151295"/>
                  </a:lnTo>
                  <a:lnTo>
                    <a:pt x="225552" y="146342"/>
                  </a:lnTo>
                  <a:lnTo>
                    <a:pt x="224828" y="146342"/>
                  </a:lnTo>
                  <a:lnTo>
                    <a:pt x="224828" y="151295"/>
                  </a:lnTo>
                  <a:lnTo>
                    <a:pt x="219875" y="151295"/>
                  </a:lnTo>
                  <a:lnTo>
                    <a:pt x="219875" y="152031"/>
                  </a:lnTo>
                  <a:lnTo>
                    <a:pt x="224828" y="152031"/>
                  </a:lnTo>
                  <a:lnTo>
                    <a:pt x="224828" y="156997"/>
                  </a:lnTo>
                  <a:lnTo>
                    <a:pt x="225552" y="156997"/>
                  </a:lnTo>
                  <a:lnTo>
                    <a:pt x="225552" y="152031"/>
                  </a:lnTo>
                  <a:lnTo>
                    <a:pt x="230517" y="152031"/>
                  </a:lnTo>
                  <a:lnTo>
                    <a:pt x="230517" y="151295"/>
                  </a:lnTo>
                  <a:close/>
                </a:path>
                <a:path w="304164" h="304164">
                  <a:moveTo>
                    <a:pt x="230517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77"/>
                  </a:lnTo>
                  <a:lnTo>
                    <a:pt x="224828" y="73177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75" y="78130"/>
                  </a:lnTo>
                  <a:lnTo>
                    <a:pt x="219875" y="78498"/>
                  </a:lnTo>
                  <a:lnTo>
                    <a:pt x="219875" y="78867"/>
                  </a:lnTo>
                  <a:lnTo>
                    <a:pt x="219875" y="79222"/>
                  </a:lnTo>
                  <a:lnTo>
                    <a:pt x="224828" y="79222"/>
                  </a:lnTo>
                  <a:lnTo>
                    <a:pt x="224828" y="83820"/>
                  </a:lnTo>
                  <a:lnTo>
                    <a:pt x="224828" y="84188"/>
                  </a:lnTo>
                  <a:lnTo>
                    <a:pt x="225552" y="84188"/>
                  </a:lnTo>
                  <a:lnTo>
                    <a:pt x="225552" y="83820"/>
                  </a:lnTo>
                  <a:lnTo>
                    <a:pt x="225552" y="79222"/>
                  </a:lnTo>
                  <a:lnTo>
                    <a:pt x="230517" y="79222"/>
                  </a:lnTo>
                  <a:lnTo>
                    <a:pt x="230517" y="78867"/>
                  </a:lnTo>
                  <a:lnTo>
                    <a:pt x="230517" y="78498"/>
                  </a:lnTo>
                  <a:lnTo>
                    <a:pt x="230517" y="78130"/>
                  </a:lnTo>
                  <a:close/>
                </a:path>
                <a:path w="304164" h="304164">
                  <a:moveTo>
                    <a:pt x="230517" y="4965"/>
                  </a:moveTo>
                  <a:lnTo>
                    <a:pt x="225552" y="4965"/>
                  </a:lnTo>
                  <a:lnTo>
                    <a:pt x="225552" y="368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68"/>
                  </a:lnTo>
                  <a:lnTo>
                    <a:pt x="224828" y="4965"/>
                  </a:lnTo>
                  <a:lnTo>
                    <a:pt x="219875" y="4965"/>
                  </a:lnTo>
                  <a:lnTo>
                    <a:pt x="219875" y="5334"/>
                  </a:lnTo>
                  <a:lnTo>
                    <a:pt x="219875" y="5689"/>
                  </a:lnTo>
                  <a:lnTo>
                    <a:pt x="219875" y="6057"/>
                  </a:lnTo>
                  <a:lnTo>
                    <a:pt x="224828" y="6057"/>
                  </a:lnTo>
                  <a:lnTo>
                    <a:pt x="224828" y="10655"/>
                  </a:lnTo>
                  <a:lnTo>
                    <a:pt x="224828" y="11010"/>
                  </a:lnTo>
                  <a:lnTo>
                    <a:pt x="225552" y="11010"/>
                  </a:lnTo>
                  <a:lnTo>
                    <a:pt x="225552" y="10655"/>
                  </a:lnTo>
                  <a:lnTo>
                    <a:pt x="225552" y="6057"/>
                  </a:lnTo>
                  <a:lnTo>
                    <a:pt x="230517" y="6057"/>
                  </a:lnTo>
                  <a:lnTo>
                    <a:pt x="230517" y="5689"/>
                  </a:lnTo>
                  <a:lnTo>
                    <a:pt x="230517" y="5334"/>
                  </a:lnTo>
                  <a:lnTo>
                    <a:pt x="230517" y="4965"/>
                  </a:lnTo>
                  <a:close/>
                </a:path>
                <a:path w="304164" h="304164">
                  <a:moveTo>
                    <a:pt x="303682" y="298005"/>
                  </a:moveTo>
                  <a:lnTo>
                    <a:pt x="298729" y="298005"/>
                  </a:lnTo>
                  <a:lnTo>
                    <a:pt x="298729" y="293039"/>
                  </a:lnTo>
                  <a:lnTo>
                    <a:pt x="298005" y="293039"/>
                  </a:lnTo>
                  <a:lnTo>
                    <a:pt x="298005" y="298005"/>
                  </a:lnTo>
                  <a:lnTo>
                    <a:pt x="293039" y="298005"/>
                  </a:lnTo>
                  <a:lnTo>
                    <a:pt x="293039" y="298729"/>
                  </a:lnTo>
                  <a:lnTo>
                    <a:pt x="298005" y="298729"/>
                  </a:lnTo>
                  <a:lnTo>
                    <a:pt x="298005" y="303682"/>
                  </a:lnTo>
                  <a:lnTo>
                    <a:pt x="298729" y="303682"/>
                  </a:lnTo>
                  <a:lnTo>
                    <a:pt x="298729" y="298729"/>
                  </a:lnTo>
                  <a:lnTo>
                    <a:pt x="303682" y="298729"/>
                  </a:lnTo>
                  <a:lnTo>
                    <a:pt x="303682" y="298005"/>
                  </a:lnTo>
                  <a:close/>
                </a:path>
                <a:path w="304164" h="304164">
                  <a:moveTo>
                    <a:pt x="303682" y="224840"/>
                  </a:moveTo>
                  <a:lnTo>
                    <a:pt x="298729" y="224840"/>
                  </a:lnTo>
                  <a:lnTo>
                    <a:pt x="298729" y="219875"/>
                  </a:lnTo>
                  <a:lnTo>
                    <a:pt x="298005" y="219875"/>
                  </a:lnTo>
                  <a:lnTo>
                    <a:pt x="298005" y="224840"/>
                  </a:lnTo>
                  <a:lnTo>
                    <a:pt x="293039" y="224840"/>
                  </a:lnTo>
                  <a:lnTo>
                    <a:pt x="293039" y="225564"/>
                  </a:lnTo>
                  <a:lnTo>
                    <a:pt x="298005" y="225564"/>
                  </a:lnTo>
                  <a:lnTo>
                    <a:pt x="298005" y="230517"/>
                  </a:lnTo>
                  <a:lnTo>
                    <a:pt x="298729" y="230517"/>
                  </a:lnTo>
                  <a:lnTo>
                    <a:pt x="298729" y="225564"/>
                  </a:lnTo>
                  <a:lnTo>
                    <a:pt x="303682" y="225564"/>
                  </a:lnTo>
                  <a:lnTo>
                    <a:pt x="303682" y="224840"/>
                  </a:lnTo>
                  <a:close/>
                </a:path>
                <a:path w="304164" h="304164">
                  <a:moveTo>
                    <a:pt x="303682" y="151295"/>
                  </a:moveTo>
                  <a:lnTo>
                    <a:pt x="298729" y="151295"/>
                  </a:lnTo>
                  <a:lnTo>
                    <a:pt x="298729" y="146342"/>
                  </a:lnTo>
                  <a:lnTo>
                    <a:pt x="298005" y="146342"/>
                  </a:lnTo>
                  <a:lnTo>
                    <a:pt x="298005" y="151295"/>
                  </a:lnTo>
                  <a:lnTo>
                    <a:pt x="293039" y="151295"/>
                  </a:lnTo>
                  <a:lnTo>
                    <a:pt x="293039" y="152031"/>
                  </a:lnTo>
                  <a:lnTo>
                    <a:pt x="298005" y="152031"/>
                  </a:lnTo>
                  <a:lnTo>
                    <a:pt x="298005" y="156997"/>
                  </a:lnTo>
                  <a:lnTo>
                    <a:pt x="298729" y="156997"/>
                  </a:lnTo>
                  <a:lnTo>
                    <a:pt x="298729" y="152031"/>
                  </a:lnTo>
                  <a:lnTo>
                    <a:pt x="303682" y="152031"/>
                  </a:lnTo>
                  <a:lnTo>
                    <a:pt x="303682" y="151295"/>
                  </a:lnTo>
                  <a:close/>
                </a:path>
                <a:path w="304164" h="304164">
                  <a:moveTo>
                    <a:pt x="303682" y="78498"/>
                  </a:moveTo>
                  <a:lnTo>
                    <a:pt x="298729" y="78498"/>
                  </a:lnTo>
                  <a:lnTo>
                    <a:pt x="298729" y="73533"/>
                  </a:lnTo>
                  <a:lnTo>
                    <a:pt x="298005" y="73533"/>
                  </a:lnTo>
                  <a:lnTo>
                    <a:pt x="298005" y="78498"/>
                  </a:lnTo>
                  <a:lnTo>
                    <a:pt x="293039" y="78498"/>
                  </a:lnTo>
                  <a:lnTo>
                    <a:pt x="293039" y="79222"/>
                  </a:lnTo>
                  <a:lnTo>
                    <a:pt x="298005" y="79222"/>
                  </a:lnTo>
                  <a:lnTo>
                    <a:pt x="298005" y="84188"/>
                  </a:lnTo>
                  <a:lnTo>
                    <a:pt x="298729" y="84188"/>
                  </a:lnTo>
                  <a:lnTo>
                    <a:pt x="298729" y="79222"/>
                  </a:lnTo>
                  <a:lnTo>
                    <a:pt x="303682" y="79222"/>
                  </a:lnTo>
                  <a:lnTo>
                    <a:pt x="303682" y="78498"/>
                  </a:lnTo>
                  <a:close/>
                </a:path>
                <a:path w="304164" h="304164">
                  <a:moveTo>
                    <a:pt x="303682" y="5334"/>
                  </a:moveTo>
                  <a:lnTo>
                    <a:pt x="298729" y="5334"/>
                  </a:lnTo>
                  <a:lnTo>
                    <a:pt x="298729" y="368"/>
                  </a:lnTo>
                  <a:lnTo>
                    <a:pt x="298005" y="368"/>
                  </a:lnTo>
                  <a:lnTo>
                    <a:pt x="298005" y="5334"/>
                  </a:lnTo>
                  <a:lnTo>
                    <a:pt x="293039" y="5334"/>
                  </a:lnTo>
                  <a:lnTo>
                    <a:pt x="293039" y="6057"/>
                  </a:lnTo>
                  <a:lnTo>
                    <a:pt x="298005" y="6057"/>
                  </a:lnTo>
                  <a:lnTo>
                    <a:pt x="298005" y="11010"/>
                  </a:lnTo>
                  <a:lnTo>
                    <a:pt x="298729" y="11010"/>
                  </a:lnTo>
                  <a:lnTo>
                    <a:pt x="298729" y="6057"/>
                  </a:lnTo>
                  <a:lnTo>
                    <a:pt x="303682" y="6057"/>
                  </a:lnTo>
                  <a:lnTo>
                    <a:pt x="30368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4155236" y="5469953"/>
              <a:ext cx="372745" cy="346075"/>
            </a:xfrm>
            <a:custGeom>
              <a:avLst/>
              <a:gdLst/>
              <a:ahLst/>
              <a:cxnLst/>
              <a:rect l="l" t="t" r="r" b="b"/>
              <a:pathLst>
                <a:path w="372745" h="346075">
                  <a:moveTo>
                    <a:pt x="372694" y="342226"/>
                  </a:moveTo>
                  <a:lnTo>
                    <a:pt x="369849" y="343471"/>
                  </a:lnTo>
                  <a:lnTo>
                    <a:pt x="364121" y="345935"/>
                  </a:lnTo>
                  <a:lnTo>
                    <a:pt x="366649" y="345935"/>
                  </a:lnTo>
                  <a:lnTo>
                    <a:pt x="372694" y="343319"/>
                  </a:lnTo>
                  <a:lnTo>
                    <a:pt x="372694" y="342226"/>
                  </a:lnTo>
                  <a:close/>
                </a:path>
                <a:path w="372745" h="346075">
                  <a:moveTo>
                    <a:pt x="372694" y="337464"/>
                  </a:moveTo>
                  <a:lnTo>
                    <a:pt x="366255" y="340321"/>
                  </a:lnTo>
                  <a:lnTo>
                    <a:pt x="359727" y="343141"/>
                  </a:lnTo>
                  <a:lnTo>
                    <a:pt x="353136" y="345935"/>
                  </a:lnTo>
                  <a:lnTo>
                    <a:pt x="355701" y="345935"/>
                  </a:lnTo>
                  <a:lnTo>
                    <a:pt x="361429" y="343496"/>
                  </a:lnTo>
                  <a:lnTo>
                    <a:pt x="367093" y="341045"/>
                  </a:lnTo>
                  <a:lnTo>
                    <a:pt x="372694" y="338556"/>
                  </a:lnTo>
                  <a:lnTo>
                    <a:pt x="372694" y="337464"/>
                  </a:lnTo>
                  <a:close/>
                </a:path>
                <a:path w="372745" h="346075">
                  <a:moveTo>
                    <a:pt x="372694" y="333159"/>
                  </a:moveTo>
                  <a:lnTo>
                    <a:pt x="365353" y="336423"/>
                  </a:lnTo>
                  <a:lnTo>
                    <a:pt x="350520" y="342811"/>
                  </a:lnTo>
                  <a:lnTo>
                    <a:pt x="343065" y="345935"/>
                  </a:lnTo>
                  <a:lnTo>
                    <a:pt x="345655" y="345935"/>
                  </a:lnTo>
                  <a:lnTo>
                    <a:pt x="359232" y="340169"/>
                  </a:lnTo>
                  <a:lnTo>
                    <a:pt x="372694" y="334251"/>
                  </a:lnTo>
                  <a:lnTo>
                    <a:pt x="372694" y="333159"/>
                  </a:lnTo>
                  <a:close/>
                </a:path>
                <a:path w="372745" h="346075">
                  <a:moveTo>
                    <a:pt x="372694" y="71208"/>
                  </a:moveTo>
                  <a:lnTo>
                    <a:pt x="331012" y="77508"/>
                  </a:lnTo>
                  <a:lnTo>
                    <a:pt x="293471" y="90995"/>
                  </a:lnTo>
                  <a:lnTo>
                    <a:pt x="245287" y="116903"/>
                  </a:lnTo>
                  <a:lnTo>
                    <a:pt x="198031" y="151231"/>
                  </a:lnTo>
                  <a:lnTo>
                    <a:pt x="153301" y="192290"/>
                  </a:lnTo>
                  <a:lnTo>
                    <a:pt x="126250" y="227418"/>
                  </a:lnTo>
                  <a:lnTo>
                    <a:pt x="110147" y="271894"/>
                  </a:lnTo>
                  <a:lnTo>
                    <a:pt x="104013" y="315696"/>
                  </a:lnTo>
                  <a:lnTo>
                    <a:pt x="104533" y="330479"/>
                  </a:lnTo>
                  <a:lnTo>
                    <a:pt x="107276" y="345935"/>
                  </a:lnTo>
                  <a:lnTo>
                    <a:pt x="108305" y="345935"/>
                  </a:lnTo>
                  <a:lnTo>
                    <a:pt x="105537" y="330555"/>
                  </a:lnTo>
                  <a:lnTo>
                    <a:pt x="105003" y="315823"/>
                  </a:lnTo>
                  <a:lnTo>
                    <a:pt x="114668" y="257238"/>
                  </a:lnTo>
                  <a:lnTo>
                    <a:pt x="152793" y="194297"/>
                  </a:lnTo>
                  <a:lnTo>
                    <a:pt x="198678" y="151993"/>
                  </a:lnTo>
                  <a:lnTo>
                    <a:pt x="245808" y="117741"/>
                  </a:lnTo>
                  <a:lnTo>
                    <a:pt x="293865" y="91909"/>
                  </a:lnTo>
                  <a:lnTo>
                    <a:pt x="331266" y="78473"/>
                  </a:lnTo>
                  <a:lnTo>
                    <a:pt x="372694" y="72212"/>
                  </a:lnTo>
                  <a:lnTo>
                    <a:pt x="372694" y="71208"/>
                  </a:lnTo>
                  <a:close/>
                </a:path>
                <a:path w="372745" h="346075">
                  <a:moveTo>
                    <a:pt x="372694" y="47637"/>
                  </a:moveTo>
                  <a:lnTo>
                    <a:pt x="330238" y="52971"/>
                  </a:lnTo>
                  <a:lnTo>
                    <a:pt x="288188" y="66789"/>
                  </a:lnTo>
                  <a:lnTo>
                    <a:pt x="233210" y="94665"/>
                  </a:lnTo>
                  <a:lnTo>
                    <a:pt x="178485" y="132537"/>
                  </a:lnTo>
                  <a:lnTo>
                    <a:pt x="122377" y="181267"/>
                  </a:lnTo>
                  <a:lnTo>
                    <a:pt x="89954" y="219748"/>
                  </a:lnTo>
                  <a:lnTo>
                    <a:pt x="72631" y="253949"/>
                  </a:lnTo>
                  <a:lnTo>
                    <a:pt x="61277" y="291909"/>
                  </a:lnTo>
                  <a:lnTo>
                    <a:pt x="56032" y="328002"/>
                  </a:lnTo>
                  <a:lnTo>
                    <a:pt x="56629" y="343852"/>
                  </a:lnTo>
                  <a:lnTo>
                    <a:pt x="56883" y="345935"/>
                  </a:lnTo>
                  <a:lnTo>
                    <a:pt x="57899" y="345935"/>
                  </a:lnTo>
                  <a:lnTo>
                    <a:pt x="57264" y="339471"/>
                  </a:lnTo>
                  <a:lnTo>
                    <a:pt x="57023" y="328028"/>
                  </a:lnTo>
                  <a:lnTo>
                    <a:pt x="62801" y="290106"/>
                  </a:lnTo>
                  <a:lnTo>
                    <a:pt x="90817" y="220268"/>
                  </a:lnTo>
                  <a:lnTo>
                    <a:pt x="123151" y="181914"/>
                  </a:lnTo>
                  <a:lnTo>
                    <a:pt x="179108" y="133324"/>
                  </a:lnTo>
                  <a:lnTo>
                    <a:pt x="233718" y="95529"/>
                  </a:lnTo>
                  <a:lnTo>
                    <a:pt x="288569" y="67703"/>
                  </a:lnTo>
                  <a:lnTo>
                    <a:pt x="330454" y="53936"/>
                  </a:lnTo>
                  <a:lnTo>
                    <a:pt x="372694" y="48628"/>
                  </a:lnTo>
                  <a:lnTo>
                    <a:pt x="372694" y="47637"/>
                  </a:lnTo>
                  <a:close/>
                </a:path>
                <a:path w="372745" h="346075">
                  <a:moveTo>
                    <a:pt x="372694" y="23901"/>
                  </a:moveTo>
                  <a:lnTo>
                    <a:pt x="365683" y="23901"/>
                  </a:lnTo>
                  <a:lnTo>
                    <a:pt x="358495" y="24244"/>
                  </a:lnTo>
                  <a:lnTo>
                    <a:pt x="350354" y="24968"/>
                  </a:lnTo>
                  <a:lnTo>
                    <a:pt x="350596" y="24968"/>
                  </a:lnTo>
                  <a:lnTo>
                    <a:pt x="342747" y="25958"/>
                  </a:lnTo>
                  <a:lnTo>
                    <a:pt x="343001" y="25958"/>
                  </a:lnTo>
                  <a:lnTo>
                    <a:pt x="329133" y="28460"/>
                  </a:lnTo>
                  <a:lnTo>
                    <a:pt x="314096" y="32143"/>
                  </a:lnTo>
                  <a:lnTo>
                    <a:pt x="252069" y="55968"/>
                  </a:lnTo>
                  <a:lnTo>
                    <a:pt x="189763" y="91846"/>
                  </a:lnTo>
                  <a:lnTo>
                    <a:pt x="123342" y="141871"/>
                  </a:lnTo>
                  <a:lnTo>
                    <a:pt x="94488" y="166979"/>
                  </a:lnTo>
                  <a:lnTo>
                    <a:pt x="53949" y="211150"/>
                  </a:lnTo>
                  <a:lnTo>
                    <a:pt x="31178" y="250647"/>
                  </a:lnTo>
                  <a:lnTo>
                    <a:pt x="16243" y="291071"/>
                  </a:lnTo>
                  <a:lnTo>
                    <a:pt x="8001" y="332168"/>
                  </a:lnTo>
                  <a:lnTo>
                    <a:pt x="7670" y="345528"/>
                  </a:lnTo>
                  <a:lnTo>
                    <a:pt x="7696" y="345935"/>
                  </a:lnTo>
                  <a:lnTo>
                    <a:pt x="8686" y="345935"/>
                  </a:lnTo>
                  <a:lnTo>
                    <a:pt x="8674" y="345528"/>
                  </a:lnTo>
                  <a:lnTo>
                    <a:pt x="9004" y="332168"/>
                  </a:lnTo>
                  <a:lnTo>
                    <a:pt x="17183" y="291401"/>
                  </a:lnTo>
                  <a:lnTo>
                    <a:pt x="32080" y="251091"/>
                  </a:lnTo>
                  <a:lnTo>
                    <a:pt x="54749" y="211747"/>
                  </a:lnTo>
                  <a:lnTo>
                    <a:pt x="95199" y="167678"/>
                  </a:lnTo>
                  <a:lnTo>
                    <a:pt x="124015" y="142621"/>
                  </a:lnTo>
                  <a:lnTo>
                    <a:pt x="159537" y="114642"/>
                  </a:lnTo>
                  <a:lnTo>
                    <a:pt x="221449" y="73342"/>
                  </a:lnTo>
                  <a:lnTo>
                    <a:pt x="283019" y="43535"/>
                  </a:lnTo>
                  <a:lnTo>
                    <a:pt x="329323" y="29438"/>
                  </a:lnTo>
                  <a:lnTo>
                    <a:pt x="363664" y="24968"/>
                  </a:lnTo>
                  <a:lnTo>
                    <a:pt x="372694" y="24968"/>
                  </a:lnTo>
                  <a:lnTo>
                    <a:pt x="372694" y="23901"/>
                  </a:lnTo>
                  <a:close/>
                </a:path>
                <a:path w="372745" h="346075">
                  <a:moveTo>
                    <a:pt x="372694" y="50"/>
                  </a:moveTo>
                  <a:lnTo>
                    <a:pt x="328079" y="4038"/>
                  </a:lnTo>
                  <a:lnTo>
                    <a:pt x="277190" y="18529"/>
                  </a:lnTo>
                  <a:lnTo>
                    <a:pt x="208788" y="50330"/>
                  </a:lnTo>
                  <a:lnTo>
                    <a:pt x="173964" y="71247"/>
                  </a:lnTo>
                  <a:lnTo>
                    <a:pt x="139369" y="95161"/>
                  </a:lnTo>
                  <a:lnTo>
                    <a:pt x="98412" y="126377"/>
                  </a:lnTo>
                  <a:lnTo>
                    <a:pt x="65417" y="153860"/>
                  </a:lnTo>
                  <a:lnTo>
                    <a:pt x="18592" y="201714"/>
                  </a:lnTo>
                  <a:lnTo>
                    <a:pt x="0" y="228180"/>
                  </a:lnTo>
                  <a:lnTo>
                    <a:pt x="0" y="230124"/>
                  </a:lnTo>
                  <a:lnTo>
                    <a:pt x="4267" y="223227"/>
                  </a:lnTo>
                  <a:lnTo>
                    <a:pt x="8890" y="216331"/>
                  </a:lnTo>
                  <a:lnTo>
                    <a:pt x="39916" y="179311"/>
                  </a:lnTo>
                  <a:lnTo>
                    <a:pt x="99060" y="127139"/>
                  </a:lnTo>
                  <a:lnTo>
                    <a:pt x="139966" y="95973"/>
                  </a:lnTo>
                  <a:lnTo>
                    <a:pt x="174498" y="72097"/>
                  </a:lnTo>
                  <a:lnTo>
                    <a:pt x="209257" y="51206"/>
                  </a:lnTo>
                  <a:lnTo>
                    <a:pt x="243763" y="33566"/>
                  </a:lnTo>
                  <a:lnTo>
                    <a:pt x="294957" y="13500"/>
                  </a:lnTo>
                  <a:lnTo>
                    <a:pt x="343992" y="2514"/>
                  </a:lnTo>
                  <a:lnTo>
                    <a:pt x="365772" y="990"/>
                  </a:lnTo>
                  <a:lnTo>
                    <a:pt x="372694" y="1041"/>
                  </a:lnTo>
                  <a:lnTo>
                    <a:pt x="372694" y="5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5" name="object 135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149622" y="5443200"/>
              <a:ext cx="378308" cy="372686"/>
            </a:xfrm>
            <a:prstGeom prst="rect">
              <a:avLst/>
            </a:prstGeom>
          </p:spPr>
        </p:pic>
        <p:pic>
          <p:nvPicPr>
            <p:cNvPr id="136" name="object 136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556478" y="5071059"/>
              <a:ext cx="191109" cy="68592"/>
            </a:xfrm>
            <a:prstGeom prst="rect">
              <a:avLst/>
            </a:prstGeom>
          </p:spPr>
        </p:pic>
        <p:sp>
          <p:nvSpPr>
            <p:cNvPr id="137" name="object 137" descr=""/>
            <p:cNvSpPr/>
            <p:nvPr/>
          </p:nvSpPr>
          <p:spPr>
            <a:xfrm>
              <a:off x="5595226" y="5147030"/>
              <a:ext cx="152400" cy="273685"/>
            </a:xfrm>
            <a:custGeom>
              <a:avLst/>
              <a:gdLst/>
              <a:ahLst/>
              <a:cxnLst/>
              <a:rect l="l" t="t" r="r" b="b"/>
              <a:pathLst>
                <a:path w="152400" h="273685">
                  <a:moveTo>
                    <a:pt x="71310" y="273456"/>
                  </a:moveTo>
                  <a:lnTo>
                    <a:pt x="70396" y="262432"/>
                  </a:lnTo>
                  <a:lnTo>
                    <a:pt x="70091" y="250024"/>
                  </a:lnTo>
                  <a:lnTo>
                    <a:pt x="70510" y="221792"/>
                  </a:lnTo>
                  <a:lnTo>
                    <a:pt x="70993" y="186423"/>
                  </a:lnTo>
                  <a:lnTo>
                    <a:pt x="63881" y="110528"/>
                  </a:lnTo>
                  <a:lnTo>
                    <a:pt x="52082" y="73558"/>
                  </a:lnTo>
                  <a:lnTo>
                    <a:pt x="29286" y="32131"/>
                  </a:lnTo>
                  <a:lnTo>
                    <a:pt x="0" y="0"/>
                  </a:lnTo>
                  <a:lnTo>
                    <a:pt x="12573" y="12446"/>
                  </a:lnTo>
                  <a:lnTo>
                    <a:pt x="25641" y="28448"/>
                  </a:lnTo>
                  <a:lnTo>
                    <a:pt x="51320" y="73888"/>
                  </a:lnTo>
                  <a:lnTo>
                    <a:pt x="63080" y="110744"/>
                  </a:lnTo>
                  <a:lnTo>
                    <a:pt x="68668" y="148869"/>
                  </a:lnTo>
                  <a:lnTo>
                    <a:pt x="70167" y="186474"/>
                  </a:lnTo>
                  <a:lnTo>
                    <a:pt x="69265" y="249974"/>
                  </a:lnTo>
                  <a:lnTo>
                    <a:pt x="69570" y="262394"/>
                  </a:lnTo>
                  <a:lnTo>
                    <a:pt x="70497" y="273456"/>
                  </a:lnTo>
                  <a:lnTo>
                    <a:pt x="71310" y="273456"/>
                  </a:lnTo>
                  <a:close/>
                </a:path>
                <a:path w="152400" h="273685">
                  <a:moveTo>
                    <a:pt x="152361" y="267944"/>
                  </a:moveTo>
                  <a:lnTo>
                    <a:pt x="150520" y="269849"/>
                  </a:lnTo>
                  <a:lnTo>
                    <a:pt x="148653" y="271691"/>
                  </a:lnTo>
                  <a:lnTo>
                    <a:pt x="146748" y="273456"/>
                  </a:lnTo>
                  <a:lnTo>
                    <a:pt x="147942" y="273456"/>
                  </a:lnTo>
                  <a:lnTo>
                    <a:pt x="149440" y="272046"/>
                  </a:lnTo>
                  <a:lnTo>
                    <a:pt x="150914" y="270624"/>
                  </a:lnTo>
                  <a:lnTo>
                    <a:pt x="152361" y="269138"/>
                  </a:lnTo>
                  <a:lnTo>
                    <a:pt x="152361" y="26794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8" name="object 138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557316" y="5071948"/>
              <a:ext cx="190271" cy="64960"/>
            </a:xfrm>
            <a:prstGeom prst="rect">
              <a:avLst/>
            </a:prstGeom>
          </p:spPr>
        </p:pic>
        <p:sp>
          <p:nvSpPr>
            <p:cNvPr id="139" name="object 139" descr=""/>
            <p:cNvSpPr/>
            <p:nvPr/>
          </p:nvSpPr>
          <p:spPr>
            <a:xfrm>
              <a:off x="5555793" y="5070462"/>
              <a:ext cx="194945" cy="350520"/>
            </a:xfrm>
            <a:custGeom>
              <a:avLst/>
              <a:gdLst/>
              <a:ahLst/>
              <a:cxnLst/>
              <a:rect l="l" t="t" r="r" b="b"/>
              <a:pathLst>
                <a:path w="194945" h="350520">
                  <a:moveTo>
                    <a:pt x="191795" y="345706"/>
                  </a:moveTo>
                  <a:lnTo>
                    <a:pt x="190347" y="347192"/>
                  </a:lnTo>
                  <a:lnTo>
                    <a:pt x="188874" y="348615"/>
                  </a:lnTo>
                  <a:lnTo>
                    <a:pt x="187375" y="350024"/>
                  </a:lnTo>
                  <a:lnTo>
                    <a:pt x="188353" y="350024"/>
                  </a:lnTo>
                  <a:lnTo>
                    <a:pt x="189509" y="348919"/>
                  </a:lnTo>
                  <a:lnTo>
                    <a:pt x="190652" y="347802"/>
                  </a:lnTo>
                  <a:lnTo>
                    <a:pt x="191795" y="346659"/>
                  </a:lnTo>
                  <a:lnTo>
                    <a:pt x="191795" y="345706"/>
                  </a:lnTo>
                  <a:close/>
                </a:path>
                <a:path w="194945" h="350520">
                  <a:moveTo>
                    <a:pt x="191795" y="343560"/>
                  </a:moveTo>
                  <a:lnTo>
                    <a:pt x="189636" y="345795"/>
                  </a:lnTo>
                  <a:lnTo>
                    <a:pt x="187439" y="347967"/>
                  </a:lnTo>
                  <a:lnTo>
                    <a:pt x="185216" y="350024"/>
                  </a:lnTo>
                  <a:lnTo>
                    <a:pt x="186182" y="350024"/>
                  </a:lnTo>
                  <a:lnTo>
                    <a:pt x="188087" y="348259"/>
                  </a:lnTo>
                  <a:lnTo>
                    <a:pt x="189953" y="346417"/>
                  </a:lnTo>
                  <a:lnTo>
                    <a:pt x="191795" y="344512"/>
                  </a:lnTo>
                  <a:lnTo>
                    <a:pt x="191795" y="343560"/>
                  </a:lnTo>
                  <a:close/>
                </a:path>
                <a:path w="194945" h="350520">
                  <a:moveTo>
                    <a:pt x="191795" y="324789"/>
                  </a:moveTo>
                  <a:lnTo>
                    <a:pt x="183667" y="332574"/>
                  </a:lnTo>
                  <a:lnTo>
                    <a:pt x="175094" y="339318"/>
                  </a:lnTo>
                  <a:lnTo>
                    <a:pt x="166077" y="345020"/>
                  </a:lnTo>
                  <a:lnTo>
                    <a:pt x="155727" y="350024"/>
                  </a:lnTo>
                  <a:lnTo>
                    <a:pt x="157429" y="350024"/>
                  </a:lnTo>
                  <a:lnTo>
                    <a:pt x="159092" y="350024"/>
                  </a:lnTo>
                  <a:lnTo>
                    <a:pt x="160693" y="350024"/>
                  </a:lnTo>
                  <a:lnTo>
                    <a:pt x="168973" y="345655"/>
                  </a:lnTo>
                  <a:lnTo>
                    <a:pt x="176923" y="340474"/>
                  </a:lnTo>
                  <a:lnTo>
                    <a:pt x="184543" y="334479"/>
                  </a:lnTo>
                  <a:lnTo>
                    <a:pt x="191795" y="327685"/>
                  </a:lnTo>
                  <a:lnTo>
                    <a:pt x="191795" y="326720"/>
                  </a:lnTo>
                  <a:lnTo>
                    <a:pt x="191795" y="325755"/>
                  </a:lnTo>
                  <a:lnTo>
                    <a:pt x="191795" y="324789"/>
                  </a:lnTo>
                  <a:close/>
                </a:path>
                <a:path w="194945" h="350520">
                  <a:moveTo>
                    <a:pt x="194551" y="48602"/>
                  </a:moveTo>
                  <a:lnTo>
                    <a:pt x="182118" y="48094"/>
                  </a:lnTo>
                  <a:lnTo>
                    <a:pt x="173723" y="47421"/>
                  </a:lnTo>
                  <a:lnTo>
                    <a:pt x="182118" y="48094"/>
                  </a:lnTo>
                  <a:lnTo>
                    <a:pt x="191795" y="48488"/>
                  </a:lnTo>
                  <a:lnTo>
                    <a:pt x="191795" y="47815"/>
                  </a:lnTo>
                  <a:lnTo>
                    <a:pt x="182130" y="47421"/>
                  </a:lnTo>
                  <a:lnTo>
                    <a:pt x="172466" y="46659"/>
                  </a:lnTo>
                  <a:lnTo>
                    <a:pt x="163906" y="45758"/>
                  </a:lnTo>
                  <a:lnTo>
                    <a:pt x="153289" y="44500"/>
                  </a:lnTo>
                  <a:lnTo>
                    <a:pt x="153136" y="44488"/>
                  </a:lnTo>
                  <a:lnTo>
                    <a:pt x="153136" y="45669"/>
                  </a:lnTo>
                  <a:lnTo>
                    <a:pt x="126885" y="43014"/>
                  </a:lnTo>
                  <a:lnTo>
                    <a:pt x="153136" y="45669"/>
                  </a:lnTo>
                  <a:lnTo>
                    <a:pt x="153136" y="44488"/>
                  </a:lnTo>
                  <a:lnTo>
                    <a:pt x="133832" y="42545"/>
                  </a:lnTo>
                  <a:lnTo>
                    <a:pt x="133832" y="43014"/>
                  </a:lnTo>
                  <a:lnTo>
                    <a:pt x="124409" y="42316"/>
                  </a:lnTo>
                  <a:lnTo>
                    <a:pt x="121094" y="42227"/>
                  </a:lnTo>
                  <a:lnTo>
                    <a:pt x="121094" y="43014"/>
                  </a:lnTo>
                  <a:lnTo>
                    <a:pt x="100190" y="43535"/>
                  </a:lnTo>
                  <a:lnTo>
                    <a:pt x="121056" y="43014"/>
                  </a:lnTo>
                  <a:lnTo>
                    <a:pt x="121094" y="42227"/>
                  </a:lnTo>
                  <a:lnTo>
                    <a:pt x="115303" y="42049"/>
                  </a:lnTo>
                  <a:lnTo>
                    <a:pt x="115709" y="42011"/>
                  </a:lnTo>
                  <a:lnTo>
                    <a:pt x="116103" y="42011"/>
                  </a:lnTo>
                  <a:lnTo>
                    <a:pt x="124409" y="42316"/>
                  </a:lnTo>
                  <a:lnTo>
                    <a:pt x="126453" y="42379"/>
                  </a:lnTo>
                  <a:lnTo>
                    <a:pt x="125399" y="42379"/>
                  </a:lnTo>
                  <a:lnTo>
                    <a:pt x="133832" y="43014"/>
                  </a:lnTo>
                  <a:lnTo>
                    <a:pt x="133832" y="42545"/>
                  </a:lnTo>
                  <a:lnTo>
                    <a:pt x="128587" y="42011"/>
                  </a:lnTo>
                  <a:lnTo>
                    <a:pt x="125564" y="41706"/>
                  </a:lnTo>
                  <a:lnTo>
                    <a:pt x="100076" y="42379"/>
                  </a:lnTo>
                  <a:lnTo>
                    <a:pt x="100076" y="43573"/>
                  </a:lnTo>
                  <a:lnTo>
                    <a:pt x="96901" y="44602"/>
                  </a:lnTo>
                  <a:lnTo>
                    <a:pt x="100050" y="43573"/>
                  </a:lnTo>
                  <a:lnTo>
                    <a:pt x="100076" y="42379"/>
                  </a:lnTo>
                  <a:lnTo>
                    <a:pt x="99682" y="42379"/>
                  </a:lnTo>
                  <a:lnTo>
                    <a:pt x="89573" y="45720"/>
                  </a:lnTo>
                  <a:lnTo>
                    <a:pt x="83858" y="47282"/>
                  </a:lnTo>
                  <a:lnTo>
                    <a:pt x="83629" y="47332"/>
                  </a:lnTo>
                  <a:lnTo>
                    <a:pt x="83299" y="47421"/>
                  </a:lnTo>
                  <a:lnTo>
                    <a:pt x="83477" y="47421"/>
                  </a:lnTo>
                  <a:lnTo>
                    <a:pt x="82537" y="47980"/>
                  </a:lnTo>
                  <a:lnTo>
                    <a:pt x="82334" y="48094"/>
                  </a:lnTo>
                  <a:lnTo>
                    <a:pt x="76708" y="49949"/>
                  </a:lnTo>
                  <a:lnTo>
                    <a:pt x="72555" y="53848"/>
                  </a:lnTo>
                  <a:lnTo>
                    <a:pt x="70002" y="55346"/>
                  </a:lnTo>
                  <a:lnTo>
                    <a:pt x="64084" y="61785"/>
                  </a:lnTo>
                  <a:lnTo>
                    <a:pt x="58585" y="66954"/>
                  </a:lnTo>
                  <a:lnTo>
                    <a:pt x="58585" y="68834"/>
                  </a:lnTo>
                  <a:lnTo>
                    <a:pt x="58381" y="68834"/>
                  </a:lnTo>
                  <a:lnTo>
                    <a:pt x="58585" y="68834"/>
                  </a:lnTo>
                  <a:lnTo>
                    <a:pt x="58585" y="66954"/>
                  </a:lnTo>
                  <a:lnTo>
                    <a:pt x="57683" y="67792"/>
                  </a:lnTo>
                  <a:lnTo>
                    <a:pt x="53022" y="74510"/>
                  </a:lnTo>
                  <a:lnTo>
                    <a:pt x="51904" y="79311"/>
                  </a:lnTo>
                  <a:lnTo>
                    <a:pt x="54368" y="84823"/>
                  </a:lnTo>
                  <a:lnTo>
                    <a:pt x="54952" y="85737"/>
                  </a:lnTo>
                  <a:lnTo>
                    <a:pt x="55626" y="86652"/>
                  </a:lnTo>
                  <a:lnTo>
                    <a:pt x="56324" y="87591"/>
                  </a:lnTo>
                  <a:lnTo>
                    <a:pt x="55626" y="86652"/>
                  </a:lnTo>
                  <a:lnTo>
                    <a:pt x="50914" y="82677"/>
                  </a:lnTo>
                  <a:lnTo>
                    <a:pt x="29222" y="66433"/>
                  </a:lnTo>
                  <a:lnTo>
                    <a:pt x="28346" y="57924"/>
                  </a:lnTo>
                  <a:lnTo>
                    <a:pt x="30505" y="53733"/>
                  </a:lnTo>
                  <a:lnTo>
                    <a:pt x="35687" y="47891"/>
                  </a:lnTo>
                  <a:lnTo>
                    <a:pt x="59842" y="29984"/>
                  </a:lnTo>
                  <a:lnTo>
                    <a:pt x="87706" y="23393"/>
                  </a:lnTo>
                  <a:lnTo>
                    <a:pt x="118351" y="24396"/>
                  </a:lnTo>
                  <a:lnTo>
                    <a:pt x="171234" y="32537"/>
                  </a:lnTo>
                  <a:lnTo>
                    <a:pt x="181508" y="33934"/>
                  </a:lnTo>
                  <a:lnTo>
                    <a:pt x="191795" y="35013"/>
                  </a:lnTo>
                  <a:lnTo>
                    <a:pt x="191795" y="34353"/>
                  </a:lnTo>
                  <a:lnTo>
                    <a:pt x="191795" y="33680"/>
                  </a:lnTo>
                  <a:lnTo>
                    <a:pt x="191795" y="33007"/>
                  </a:lnTo>
                  <a:lnTo>
                    <a:pt x="181597" y="31927"/>
                  </a:lnTo>
                  <a:lnTo>
                    <a:pt x="171411" y="30543"/>
                  </a:lnTo>
                  <a:lnTo>
                    <a:pt x="165252" y="29552"/>
                  </a:lnTo>
                  <a:lnTo>
                    <a:pt x="165252" y="30238"/>
                  </a:lnTo>
                  <a:lnTo>
                    <a:pt x="164884" y="30187"/>
                  </a:lnTo>
                  <a:lnTo>
                    <a:pt x="164884" y="30848"/>
                  </a:lnTo>
                  <a:lnTo>
                    <a:pt x="161074" y="30289"/>
                  </a:lnTo>
                  <a:lnTo>
                    <a:pt x="150964" y="28600"/>
                  </a:lnTo>
                  <a:lnTo>
                    <a:pt x="164884" y="30848"/>
                  </a:lnTo>
                  <a:lnTo>
                    <a:pt x="164884" y="30187"/>
                  </a:lnTo>
                  <a:lnTo>
                    <a:pt x="161163" y="29629"/>
                  </a:lnTo>
                  <a:lnTo>
                    <a:pt x="137058" y="25641"/>
                  </a:lnTo>
                  <a:lnTo>
                    <a:pt x="165252" y="30238"/>
                  </a:lnTo>
                  <a:lnTo>
                    <a:pt x="165252" y="29552"/>
                  </a:lnTo>
                  <a:lnTo>
                    <a:pt x="134518" y="24561"/>
                  </a:lnTo>
                  <a:lnTo>
                    <a:pt x="118338" y="22377"/>
                  </a:lnTo>
                  <a:lnTo>
                    <a:pt x="112826" y="21958"/>
                  </a:lnTo>
                  <a:lnTo>
                    <a:pt x="112826" y="22377"/>
                  </a:lnTo>
                  <a:lnTo>
                    <a:pt x="111125" y="22377"/>
                  </a:lnTo>
                  <a:lnTo>
                    <a:pt x="110032" y="22263"/>
                  </a:lnTo>
                  <a:lnTo>
                    <a:pt x="99529" y="21831"/>
                  </a:lnTo>
                  <a:lnTo>
                    <a:pt x="110032" y="22263"/>
                  </a:lnTo>
                  <a:lnTo>
                    <a:pt x="112826" y="22377"/>
                  </a:lnTo>
                  <a:lnTo>
                    <a:pt x="112826" y="21958"/>
                  </a:lnTo>
                  <a:lnTo>
                    <a:pt x="111340" y="21831"/>
                  </a:lnTo>
                  <a:lnTo>
                    <a:pt x="102641" y="21170"/>
                  </a:lnTo>
                  <a:lnTo>
                    <a:pt x="90665" y="21361"/>
                  </a:lnTo>
                  <a:lnTo>
                    <a:pt x="90665" y="21831"/>
                  </a:lnTo>
                  <a:lnTo>
                    <a:pt x="79768" y="22948"/>
                  </a:lnTo>
                  <a:lnTo>
                    <a:pt x="87515" y="22072"/>
                  </a:lnTo>
                  <a:lnTo>
                    <a:pt x="90665" y="21831"/>
                  </a:lnTo>
                  <a:lnTo>
                    <a:pt x="90665" y="21361"/>
                  </a:lnTo>
                  <a:lnTo>
                    <a:pt x="87464" y="21412"/>
                  </a:lnTo>
                  <a:lnTo>
                    <a:pt x="78879" y="22377"/>
                  </a:lnTo>
                  <a:lnTo>
                    <a:pt x="79209" y="22377"/>
                  </a:lnTo>
                  <a:lnTo>
                    <a:pt x="72351" y="23698"/>
                  </a:lnTo>
                  <a:lnTo>
                    <a:pt x="34188" y="46570"/>
                  </a:lnTo>
                  <a:lnTo>
                    <a:pt x="26314" y="57658"/>
                  </a:lnTo>
                  <a:lnTo>
                    <a:pt x="26720" y="61696"/>
                  </a:lnTo>
                  <a:lnTo>
                    <a:pt x="26847" y="62839"/>
                  </a:lnTo>
                  <a:lnTo>
                    <a:pt x="27165" y="63919"/>
                  </a:lnTo>
                  <a:lnTo>
                    <a:pt x="27736" y="65189"/>
                  </a:lnTo>
                  <a:lnTo>
                    <a:pt x="27927" y="67030"/>
                  </a:lnTo>
                  <a:lnTo>
                    <a:pt x="25692" y="65252"/>
                  </a:lnTo>
                  <a:lnTo>
                    <a:pt x="1409" y="47942"/>
                  </a:lnTo>
                  <a:lnTo>
                    <a:pt x="685" y="37833"/>
                  </a:lnTo>
                  <a:lnTo>
                    <a:pt x="33286" y="10261"/>
                  </a:lnTo>
                  <a:lnTo>
                    <a:pt x="79603" y="596"/>
                  </a:lnTo>
                  <a:lnTo>
                    <a:pt x="96456" y="1422"/>
                  </a:lnTo>
                  <a:lnTo>
                    <a:pt x="113703" y="3606"/>
                  </a:lnTo>
                  <a:lnTo>
                    <a:pt x="131394" y="6743"/>
                  </a:lnTo>
                  <a:lnTo>
                    <a:pt x="170573" y="14579"/>
                  </a:lnTo>
                  <a:lnTo>
                    <a:pt x="191795" y="18122"/>
                  </a:lnTo>
                  <a:lnTo>
                    <a:pt x="191795" y="17449"/>
                  </a:lnTo>
                  <a:lnTo>
                    <a:pt x="170637" y="13919"/>
                  </a:lnTo>
                  <a:lnTo>
                    <a:pt x="130365" y="5867"/>
                  </a:lnTo>
                  <a:lnTo>
                    <a:pt x="111582" y="2616"/>
                  </a:lnTo>
                  <a:lnTo>
                    <a:pt x="93268" y="495"/>
                  </a:lnTo>
                  <a:lnTo>
                    <a:pt x="75399" y="0"/>
                  </a:lnTo>
                  <a:lnTo>
                    <a:pt x="66154" y="584"/>
                  </a:lnTo>
                  <a:lnTo>
                    <a:pt x="25146" y="14033"/>
                  </a:lnTo>
                  <a:lnTo>
                    <a:pt x="0" y="37668"/>
                  </a:lnTo>
                  <a:lnTo>
                    <a:pt x="762" y="48310"/>
                  </a:lnTo>
                  <a:lnTo>
                    <a:pt x="16738" y="59690"/>
                  </a:lnTo>
                  <a:lnTo>
                    <a:pt x="32461" y="71501"/>
                  </a:lnTo>
                  <a:lnTo>
                    <a:pt x="70878" y="114604"/>
                  </a:lnTo>
                  <a:lnTo>
                    <a:pt x="90144" y="150723"/>
                  </a:lnTo>
                  <a:lnTo>
                    <a:pt x="101866" y="187477"/>
                  </a:lnTo>
                  <a:lnTo>
                    <a:pt x="107442" y="225539"/>
                  </a:lnTo>
                  <a:lnTo>
                    <a:pt x="108940" y="263080"/>
                  </a:lnTo>
                  <a:lnTo>
                    <a:pt x="108038" y="326504"/>
                  </a:lnTo>
                  <a:lnTo>
                    <a:pt x="108343" y="338937"/>
                  </a:lnTo>
                  <a:lnTo>
                    <a:pt x="109270" y="350024"/>
                  </a:lnTo>
                  <a:lnTo>
                    <a:pt x="109931" y="350024"/>
                  </a:lnTo>
                  <a:lnTo>
                    <a:pt x="109004" y="338963"/>
                  </a:lnTo>
                  <a:lnTo>
                    <a:pt x="108699" y="326542"/>
                  </a:lnTo>
                  <a:lnTo>
                    <a:pt x="109601" y="263042"/>
                  </a:lnTo>
                  <a:lnTo>
                    <a:pt x="102514" y="187312"/>
                  </a:lnTo>
                  <a:lnTo>
                    <a:pt x="90754" y="150456"/>
                  </a:lnTo>
                  <a:lnTo>
                    <a:pt x="65074" y="105016"/>
                  </a:lnTo>
                  <a:lnTo>
                    <a:pt x="39433" y="76581"/>
                  </a:lnTo>
                  <a:lnTo>
                    <a:pt x="45605" y="81241"/>
                  </a:lnTo>
                  <a:lnTo>
                    <a:pt x="80327" y="127431"/>
                  </a:lnTo>
                  <a:lnTo>
                    <a:pt x="103314" y="187096"/>
                  </a:lnTo>
                  <a:lnTo>
                    <a:pt x="108915" y="225310"/>
                  </a:lnTo>
                  <a:lnTo>
                    <a:pt x="110426" y="262991"/>
                  </a:lnTo>
                  <a:lnTo>
                    <a:pt x="109524" y="326593"/>
                  </a:lnTo>
                  <a:lnTo>
                    <a:pt x="109829" y="339001"/>
                  </a:lnTo>
                  <a:lnTo>
                    <a:pt x="110744" y="350024"/>
                  </a:lnTo>
                  <a:lnTo>
                    <a:pt x="111404" y="350024"/>
                  </a:lnTo>
                  <a:lnTo>
                    <a:pt x="110490" y="339039"/>
                  </a:lnTo>
                  <a:lnTo>
                    <a:pt x="110185" y="326644"/>
                  </a:lnTo>
                  <a:lnTo>
                    <a:pt x="111099" y="262953"/>
                  </a:lnTo>
                  <a:lnTo>
                    <a:pt x="103949" y="186918"/>
                  </a:lnTo>
                  <a:lnTo>
                    <a:pt x="92113" y="149860"/>
                  </a:lnTo>
                  <a:lnTo>
                    <a:pt x="71158" y="111112"/>
                  </a:lnTo>
                  <a:lnTo>
                    <a:pt x="45935" y="81483"/>
                  </a:lnTo>
                  <a:lnTo>
                    <a:pt x="46913" y="82207"/>
                  </a:lnTo>
                  <a:lnTo>
                    <a:pt x="75692" y="109994"/>
                  </a:lnTo>
                  <a:lnTo>
                    <a:pt x="103073" y="156425"/>
                  </a:lnTo>
                  <a:lnTo>
                    <a:pt x="118122" y="221424"/>
                  </a:lnTo>
                  <a:lnTo>
                    <a:pt x="119595" y="253949"/>
                  </a:lnTo>
                  <a:lnTo>
                    <a:pt x="119354" y="284467"/>
                  </a:lnTo>
                  <a:lnTo>
                    <a:pt x="119151" y="306006"/>
                  </a:lnTo>
                  <a:lnTo>
                    <a:pt x="119849" y="324637"/>
                  </a:lnTo>
                  <a:lnTo>
                    <a:pt x="122339" y="339559"/>
                  </a:lnTo>
                  <a:lnTo>
                    <a:pt x="127495" y="350024"/>
                  </a:lnTo>
                  <a:lnTo>
                    <a:pt x="128384" y="350024"/>
                  </a:lnTo>
                  <a:lnTo>
                    <a:pt x="129298" y="350024"/>
                  </a:lnTo>
                  <a:lnTo>
                    <a:pt x="130263" y="350024"/>
                  </a:lnTo>
                  <a:lnTo>
                    <a:pt x="124650" y="340385"/>
                  </a:lnTo>
                  <a:lnTo>
                    <a:pt x="121932" y="325640"/>
                  </a:lnTo>
                  <a:lnTo>
                    <a:pt x="121145" y="306705"/>
                  </a:lnTo>
                  <a:lnTo>
                    <a:pt x="121589" y="253822"/>
                  </a:lnTo>
                  <a:lnTo>
                    <a:pt x="120256" y="224485"/>
                  </a:lnTo>
                  <a:lnTo>
                    <a:pt x="120256" y="253911"/>
                  </a:lnTo>
                  <a:lnTo>
                    <a:pt x="118783" y="221424"/>
                  </a:lnTo>
                  <a:lnTo>
                    <a:pt x="113868" y="188404"/>
                  </a:lnTo>
                  <a:lnTo>
                    <a:pt x="118783" y="221322"/>
                  </a:lnTo>
                  <a:lnTo>
                    <a:pt x="120256" y="253911"/>
                  </a:lnTo>
                  <a:lnTo>
                    <a:pt x="120256" y="224485"/>
                  </a:lnTo>
                  <a:lnTo>
                    <a:pt x="120103" y="221119"/>
                  </a:lnTo>
                  <a:lnTo>
                    <a:pt x="104902" y="155638"/>
                  </a:lnTo>
                  <a:lnTo>
                    <a:pt x="85763" y="120243"/>
                  </a:lnTo>
                  <a:lnTo>
                    <a:pt x="70929" y="101612"/>
                  </a:lnTo>
                  <a:lnTo>
                    <a:pt x="70929" y="103352"/>
                  </a:lnTo>
                  <a:lnTo>
                    <a:pt x="55283" y="88112"/>
                  </a:lnTo>
                  <a:lnTo>
                    <a:pt x="70929" y="103352"/>
                  </a:lnTo>
                  <a:lnTo>
                    <a:pt x="70929" y="101612"/>
                  </a:lnTo>
                  <a:lnTo>
                    <a:pt x="103174" y="136956"/>
                  </a:lnTo>
                  <a:lnTo>
                    <a:pt x="124460" y="189141"/>
                  </a:lnTo>
                  <a:lnTo>
                    <a:pt x="124523" y="189318"/>
                  </a:lnTo>
                  <a:lnTo>
                    <a:pt x="128790" y="217297"/>
                  </a:lnTo>
                  <a:lnTo>
                    <a:pt x="130238" y="244792"/>
                  </a:lnTo>
                  <a:lnTo>
                    <a:pt x="130302" y="290957"/>
                  </a:lnTo>
                  <a:lnTo>
                    <a:pt x="131318" y="307759"/>
                  </a:lnTo>
                  <a:lnTo>
                    <a:pt x="145808" y="331863"/>
                  </a:lnTo>
                  <a:lnTo>
                    <a:pt x="153047" y="331863"/>
                  </a:lnTo>
                  <a:lnTo>
                    <a:pt x="155790" y="331203"/>
                  </a:lnTo>
                  <a:lnTo>
                    <a:pt x="157657" y="330758"/>
                  </a:lnTo>
                  <a:lnTo>
                    <a:pt x="191795" y="308724"/>
                  </a:lnTo>
                  <a:lnTo>
                    <a:pt x="191795" y="307759"/>
                  </a:lnTo>
                  <a:lnTo>
                    <a:pt x="191795" y="307009"/>
                  </a:lnTo>
                  <a:lnTo>
                    <a:pt x="191795" y="306044"/>
                  </a:lnTo>
                  <a:lnTo>
                    <a:pt x="185013" y="312585"/>
                  </a:lnTo>
                  <a:lnTo>
                    <a:pt x="177863" y="318223"/>
                  </a:lnTo>
                  <a:lnTo>
                    <a:pt x="170319" y="322948"/>
                  </a:lnTo>
                  <a:lnTo>
                    <a:pt x="162445" y="326745"/>
                  </a:lnTo>
                  <a:lnTo>
                    <a:pt x="153187" y="330619"/>
                  </a:lnTo>
                  <a:lnTo>
                    <a:pt x="152869" y="330695"/>
                  </a:lnTo>
                  <a:lnTo>
                    <a:pt x="152692" y="330695"/>
                  </a:lnTo>
                  <a:lnTo>
                    <a:pt x="146011" y="330695"/>
                  </a:lnTo>
                  <a:lnTo>
                    <a:pt x="145465" y="330555"/>
                  </a:lnTo>
                  <a:lnTo>
                    <a:pt x="132130" y="290715"/>
                  </a:lnTo>
                  <a:lnTo>
                    <a:pt x="132080" y="244716"/>
                  </a:lnTo>
                  <a:lnTo>
                    <a:pt x="131419" y="232130"/>
                  </a:lnTo>
                  <a:lnTo>
                    <a:pt x="131419" y="244716"/>
                  </a:lnTo>
                  <a:lnTo>
                    <a:pt x="131127" y="239217"/>
                  </a:lnTo>
                  <a:lnTo>
                    <a:pt x="131419" y="244716"/>
                  </a:lnTo>
                  <a:lnTo>
                    <a:pt x="131419" y="232130"/>
                  </a:lnTo>
                  <a:lnTo>
                    <a:pt x="130898" y="222199"/>
                  </a:lnTo>
                  <a:lnTo>
                    <a:pt x="130898" y="244754"/>
                  </a:lnTo>
                  <a:lnTo>
                    <a:pt x="129451" y="217297"/>
                  </a:lnTo>
                  <a:lnTo>
                    <a:pt x="126949" y="200850"/>
                  </a:lnTo>
                  <a:lnTo>
                    <a:pt x="129451" y="217195"/>
                  </a:lnTo>
                  <a:lnTo>
                    <a:pt x="130898" y="244754"/>
                  </a:lnTo>
                  <a:lnTo>
                    <a:pt x="130898" y="222199"/>
                  </a:lnTo>
                  <a:lnTo>
                    <a:pt x="130632" y="217106"/>
                  </a:lnTo>
                  <a:lnTo>
                    <a:pt x="129959" y="212712"/>
                  </a:lnTo>
                  <a:lnTo>
                    <a:pt x="129959" y="217106"/>
                  </a:lnTo>
                  <a:lnTo>
                    <a:pt x="125679" y="189141"/>
                  </a:lnTo>
                  <a:lnTo>
                    <a:pt x="129959" y="217106"/>
                  </a:lnTo>
                  <a:lnTo>
                    <a:pt x="129959" y="212712"/>
                  </a:lnTo>
                  <a:lnTo>
                    <a:pt x="126339" y="189014"/>
                  </a:lnTo>
                  <a:lnTo>
                    <a:pt x="126301" y="188836"/>
                  </a:lnTo>
                  <a:lnTo>
                    <a:pt x="125158" y="185204"/>
                  </a:lnTo>
                  <a:lnTo>
                    <a:pt x="125158" y="189141"/>
                  </a:lnTo>
                  <a:lnTo>
                    <a:pt x="116687" y="162128"/>
                  </a:lnTo>
                  <a:lnTo>
                    <a:pt x="125120" y="189014"/>
                  </a:lnTo>
                  <a:lnTo>
                    <a:pt x="125158" y="189141"/>
                  </a:lnTo>
                  <a:lnTo>
                    <a:pt x="125158" y="185204"/>
                  </a:lnTo>
                  <a:lnTo>
                    <a:pt x="117779" y="161671"/>
                  </a:lnTo>
                  <a:lnTo>
                    <a:pt x="117703" y="161417"/>
                  </a:lnTo>
                  <a:lnTo>
                    <a:pt x="104736" y="135953"/>
                  </a:lnTo>
                  <a:lnTo>
                    <a:pt x="91427" y="117551"/>
                  </a:lnTo>
                  <a:lnTo>
                    <a:pt x="78740" y="104521"/>
                  </a:lnTo>
                  <a:lnTo>
                    <a:pt x="67652" y="95211"/>
                  </a:lnTo>
                  <a:lnTo>
                    <a:pt x="57937" y="87426"/>
                  </a:lnTo>
                  <a:lnTo>
                    <a:pt x="57937" y="89738"/>
                  </a:lnTo>
                  <a:lnTo>
                    <a:pt x="56426" y="87744"/>
                  </a:lnTo>
                  <a:lnTo>
                    <a:pt x="57937" y="89738"/>
                  </a:lnTo>
                  <a:lnTo>
                    <a:pt x="57937" y="87426"/>
                  </a:lnTo>
                  <a:lnTo>
                    <a:pt x="57378" y="86969"/>
                  </a:lnTo>
                  <a:lnTo>
                    <a:pt x="53949" y="79311"/>
                  </a:lnTo>
                  <a:lnTo>
                    <a:pt x="54965" y="74942"/>
                  </a:lnTo>
                  <a:lnTo>
                    <a:pt x="59194" y="68834"/>
                  </a:lnTo>
                  <a:lnTo>
                    <a:pt x="59880" y="68186"/>
                  </a:lnTo>
                  <a:lnTo>
                    <a:pt x="58839" y="68186"/>
                  </a:lnTo>
                  <a:lnTo>
                    <a:pt x="58991" y="68033"/>
                  </a:lnTo>
                  <a:lnTo>
                    <a:pt x="60045" y="68033"/>
                  </a:lnTo>
                  <a:lnTo>
                    <a:pt x="77762" y="51523"/>
                  </a:lnTo>
                  <a:lnTo>
                    <a:pt x="100304" y="44196"/>
                  </a:lnTo>
                  <a:lnTo>
                    <a:pt x="125768" y="43573"/>
                  </a:lnTo>
                  <a:lnTo>
                    <a:pt x="153060" y="46329"/>
                  </a:lnTo>
                  <a:lnTo>
                    <a:pt x="162648" y="47472"/>
                  </a:lnTo>
                  <a:lnTo>
                    <a:pt x="173393" y="48602"/>
                  </a:lnTo>
                  <a:lnTo>
                    <a:pt x="173736" y="48602"/>
                  </a:lnTo>
                  <a:lnTo>
                    <a:pt x="182079" y="49276"/>
                  </a:lnTo>
                  <a:lnTo>
                    <a:pt x="191795" y="49669"/>
                  </a:lnTo>
                  <a:lnTo>
                    <a:pt x="191795" y="48996"/>
                  </a:lnTo>
                  <a:lnTo>
                    <a:pt x="191795" y="48602"/>
                  </a:lnTo>
                  <a:lnTo>
                    <a:pt x="194551" y="4860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634868" y="5130626"/>
              <a:ext cx="112719" cy="247849"/>
            </a:xfrm>
            <a:prstGeom prst="rect">
              <a:avLst/>
            </a:prstGeom>
          </p:spPr>
        </p:pic>
        <p:sp>
          <p:nvSpPr>
            <p:cNvPr id="141" name="object 141" descr=""/>
            <p:cNvSpPr/>
            <p:nvPr/>
          </p:nvSpPr>
          <p:spPr>
            <a:xfrm>
              <a:off x="5408091" y="5126863"/>
              <a:ext cx="252729" cy="294005"/>
            </a:xfrm>
            <a:custGeom>
              <a:avLst/>
              <a:gdLst/>
              <a:ahLst/>
              <a:cxnLst/>
              <a:rect l="l" t="t" r="r" b="b"/>
              <a:pathLst>
                <a:path w="252729" h="294004">
                  <a:moveTo>
                    <a:pt x="241122" y="249008"/>
                  </a:moveTo>
                  <a:lnTo>
                    <a:pt x="240766" y="236296"/>
                  </a:lnTo>
                  <a:lnTo>
                    <a:pt x="240652" y="232232"/>
                  </a:lnTo>
                  <a:lnTo>
                    <a:pt x="240461" y="230352"/>
                  </a:lnTo>
                  <a:lnTo>
                    <a:pt x="240461" y="249008"/>
                  </a:lnTo>
                  <a:lnTo>
                    <a:pt x="239750" y="260400"/>
                  </a:lnTo>
                  <a:lnTo>
                    <a:pt x="239636" y="262229"/>
                  </a:lnTo>
                  <a:lnTo>
                    <a:pt x="239610" y="262559"/>
                  </a:lnTo>
                  <a:lnTo>
                    <a:pt x="240449" y="248983"/>
                  </a:lnTo>
                  <a:lnTo>
                    <a:pt x="240461" y="230352"/>
                  </a:lnTo>
                  <a:lnTo>
                    <a:pt x="239979" y="225552"/>
                  </a:lnTo>
                  <a:lnTo>
                    <a:pt x="239979" y="232232"/>
                  </a:lnTo>
                  <a:lnTo>
                    <a:pt x="239801" y="230492"/>
                  </a:lnTo>
                  <a:lnTo>
                    <a:pt x="239801" y="248958"/>
                  </a:lnTo>
                  <a:lnTo>
                    <a:pt x="239687" y="250634"/>
                  </a:lnTo>
                  <a:lnTo>
                    <a:pt x="239788" y="248932"/>
                  </a:lnTo>
                  <a:lnTo>
                    <a:pt x="239801" y="230492"/>
                  </a:lnTo>
                  <a:lnTo>
                    <a:pt x="239712" y="229603"/>
                  </a:lnTo>
                  <a:lnTo>
                    <a:pt x="239712" y="246151"/>
                  </a:lnTo>
                  <a:lnTo>
                    <a:pt x="239318" y="232257"/>
                  </a:lnTo>
                  <a:lnTo>
                    <a:pt x="239699" y="245402"/>
                  </a:lnTo>
                  <a:lnTo>
                    <a:pt x="239712" y="246151"/>
                  </a:lnTo>
                  <a:lnTo>
                    <a:pt x="239712" y="229603"/>
                  </a:lnTo>
                  <a:lnTo>
                    <a:pt x="238163" y="214122"/>
                  </a:lnTo>
                  <a:lnTo>
                    <a:pt x="239979" y="232232"/>
                  </a:lnTo>
                  <a:lnTo>
                    <a:pt x="239979" y="225552"/>
                  </a:lnTo>
                  <a:lnTo>
                    <a:pt x="238836" y="214198"/>
                  </a:lnTo>
                  <a:lnTo>
                    <a:pt x="238772" y="213588"/>
                  </a:lnTo>
                  <a:lnTo>
                    <a:pt x="238112" y="209448"/>
                  </a:lnTo>
                  <a:lnTo>
                    <a:pt x="238112" y="213588"/>
                  </a:lnTo>
                  <a:lnTo>
                    <a:pt x="235140" y="194983"/>
                  </a:lnTo>
                  <a:lnTo>
                    <a:pt x="233057" y="185089"/>
                  </a:lnTo>
                  <a:lnTo>
                    <a:pt x="235127" y="194868"/>
                  </a:lnTo>
                  <a:lnTo>
                    <a:pt x="238112" y="213588"/>
                  </a:lnTo>
                  <a:lnTo>
                    <a:pt x="238112" y="209448"/>
                  </a:lnTo>
                  <a:lnTo>
                    <a:pt x="235788" y="194868"/>
                  </a:lnTo>
                  <a:lnTo>
                    <a:pt x="231825" y="175920"/>
                  </a:lnTo>
                  <a:lnTo>
                    <a:pt x="231711" y="175412"/>
                  </a:lnTo>
                  <a:lnTo>
                    <a:pt x="230987" y="172580"/>
                  </a:lnTo>
                  <a:lnTo>
                    <a:pt x="230987" y="175209"/>
                  </a:lnTo>
                  <a:lnTo>
                    <a:pt x="230581" y="173634"/>
                  </a:lnTo>
                  <a:lnTo>
                    <a:pt x="230987" y="175209"/>
                  </a:lnTo>
                  <a:lnTo>
                    <a:pt x="230987" y="172580"/>
                  </a:lnTo>
                  <a:lnTo>
                    <a:pt x="230339" y="170053"/>
                  </a:lnTo>
                  <a:lnTo>
                    <a:pt x="230339" y="175361"/>
                  </a:lnTo>
                  <a:lnTo>
                    <a:pt x="229514" y="172161"/>
                  </a:lnTo>
                  <a:lnTo>
                    <a:pt x="230339" y="175361"/>
                  </a:lnTo>
                  <a:lnTo>
                    <a:pt x="230339" y="170053"/>
                  </a:lnTo>
                  <a:lnTo>
                    <a:pt x="226631" y="155536"/>
                  </a:lnTo>
                  <a:lnTo>
                    <a:pt x="225920" y="153200"/>
                  </a:lnTo>
                  <a:lnTo>
                    <a:pt x="225920" y="155498"/>
                  </a:lnTo>
                  <a:lnTo>
                    <a:pt x="225259" y="153314"/>
                  </a:lnTo>
                  <a:lnTo>
                    <a:pt x="225259" y="155613"/>
                  </a:lnTo>
                  <a:lnTo>
                    <a:pt x="223939" y="151257"/>
                  </a:lnTo>
                  <a:lnTo>
                    <a:pt x="225247" y="155536"/>
                  </a:lnTo>
                  <a:lnTo>
                    <a:pt x="225259" y="153314"/>
                  </a:lnTo>
                  <a:lnTo>
                    <a:pt x="223977" y="149059"/>
                  </a:lnTo>
                  <a:lnTo>
                    <a:pt x="225894" y="155359"/>
                  </a:lnTo>
                  <a:lnTo>
                    <a:pt x="225920" y="155498"/>
                  </a:lnTo>
                  <a:lnTo>
                    <a:pt x="225920" y="153200"/>
                  </a:lnTo>
                  <a:lnTo>
                    <a:pt x="220662" y="135864"/>
                  </a:lnTo>
                  <a:lnTo>
                    <a:pt x="219964" y="133896"/>
                  </a:lnTo>
                  <a:lnTo>
                    <a:pt x="219964" y="135839"/>
                  </a:lnTo>
                  <a:lnTo>
                    <a:pt x="219278" y="133908"/>
                  </a:lnTo>
                  <a:lnTo>
                    <a:pt x="219278" y="135864"/>
                  </a:lnTo>
                  <a:lnTo>
                    <a:pt x="212445" y="116573"/>
                  </a:lnTo>
                  <a:lnTo>
                    <a:pt x="205028" y="98463"/>
                  </a:lnTo>
                  <a:lnTo>
                    <a:pt x="212356" y="116332"/>
                  </a:lnTo>
                  <a:lnTo>
                    <a:pt x="212445" y="116573"/>
                  </a:lnTo>
                  <a:lnTo>
                    <a:pt x="219278" y="135864"/>
                  </a:lnTo>
                  <a:lnTo>
                    <a:pt x="219278" y="133908"/>
                  </a:lnTo>
                  <a:lnTo>
                    <a:pt x="217449" y="128727"/>
                  </a:lnTo>
                  <a:lnTo>
                    <a:pt x="219913" y="135661"/>
                  </a:lnTo>
                  <a:lnTo>
                    <a:pt x="219964" y="135839"/>
                  </a:lnTo>
                  <a:lnTo>
                    <a:pt x="219964" y="133896"/>
                  </a:lnTo>
                  <a:lnTo>
                    <a:pt x="213766" y="116332"/>
                  </a:lnTo>
                  <a:lnTo>
                    <a:pt x="213042" y="114566"/>
                  </a:lnTo>
                  <a:lnTo>
                    <a:pt x="213042" y="116306"/>
                  </a:lnTo>
                  <a:lnTo>
                    <a:pt x="205752" y="98463"/>
                  </a:lnTo>
                  <a:lnTo>
                    <a:pt x="212966" y="116078"/>
                  </a:lnTo>
                  <a:lnTo>
                    <a:pt x="213042" y="116306"/>
                  </a:lnTo>
                  <a:lnTo>
                    <a:pt x="213042" y="114566"/>
                  </a:lnTo>
                  <a:lnTo>
                    <a:pt x="206349" y="98183"/>
                  </a:lnTo>
                  <a:lnTo>
                    <a:pt x="206248" y="97904"/>
                  </a:lnTo>
                  <a:lnTo>
                    <a:pt x="198374" y="81381"/>
                  </a:lnTo>
                  <a:lnTo>
                    <a:pt x="171780" y="42583"/>
                  </a:lnTo>
                  <a:lnTo>
                    <a:pt x="154343" y="31229"/>
                  </a:lnTo>
                  <a:lnTo>
                    <a:pt x="154343" y="32397"/>
                  </a:lnTo>
                  <a:lnTo>
                    <a:pt x="153758" y="32397"/>
                  </a:lnTo>
                  <a:lnTo>
                    <a:pt x="153504" y="32283"/>
                  </a:lnTo>
                  <a:lnTo>
                    <a:pt x="154343" y="32397"/>
                  </a:lnTo>
                  <a:lnTo>
                    <a:pt x="154343" y="31229"/>
                  </a:lnTo>
                  <a:lnTo>
                    <a:pt x="154076" y="31102"/>
                  </a:lnTo>
                  <a:lnTo>
                    <a:pt x="154584" y="31102"/>
                  </a:lnTo>
                  <a:lnTo>
                    <a:pt x="152057" y="30746"/>
                  </a:lnTo>
                  <a:lnTo>
                    <a:pt x="152057" y="31102"/>
                  </a:lnTo>
                  <a:lnTo>
                    <a:pt x="151815" y="31102"/>
                  </a:lnTo>
                  <a:lnTo>
                    <a:pt x="151587" y="31038"/>
                  </a:lnTo>
                  <a:lnTo>
                    <a:pt x="152057" y="31102"/>
                  </a:lnTo>
                  <a:lnTo>
                    <a:pt x="152057" y="30746"/>
                  </a:lnTo>
                  <a:lnTo>
                    <a:pt x="147129" y="30035"/>
                  </a:lnTo>
                  <a:lnTo>
                    <a:pt x="143002" y="30708"/>
                  </a:lnTo>
                  <a:lnTo>
                    <a:pt x="140830" y="30708"/>
                  </a:lnTo>
                  <a:lnTo>
                    <a:pt x="134696" y="33693"/>
                  </a:lnTo>
                  <a:lnTo>
                    <a:pt x="134035" y="34378"/>
                  </a:lnTo>
                  <a:lnTo>
                    <a:pt x="133299" y="35153"/>
                  </a:lnTo>
                  <a:lnTo>
                    <a:pt x="132562" y="35750"/>
                  </a:lnTo>
                  <a:lnTo>
                    <a:pt x="128524" y="39204"/>
                  </a:lnTo>
                  <a:lnTo>
                    <a:pt x="122529" y="46824"/>
                  </a:lnTo>
                  <a:lnTo>
                    <a:pt x="117475" y="55714"/>
                  </a:lnTo>
                  <a:lnTo>
                    <a:pt x="117475" y="57048"/>
                  </a:lnTo>
                  <a:lnTo>
                    <a:pt x="112953" y="67538"/>
                  </a:lnTo>
                  <a:lnTo>
                    <a:pt x="112953" y="69176"/>
                  </a:lnTo>
                  <a:lnTo>
                    <a:pt x="108165" y="83248"/>
                  </a:lnTo>
                  <a:lnTo>
                    <a:pt x="112953" y="69176"/>
                  </a:lnTo>
                  <a:lnTo>
                    <a:pt x="112953" y="67538"/>
                  </a:lnTo>
                  <a:lnTo>
                    <a:pt x="112242" y="69176"/>
                  </a:lnTo>
                  <a:lnTo>
                    <a:pt x="107975" y="81775"/>
                  </a:lnTo>
                  <a:lnTo>
                    <a:pt x="107975" y="83896"/>
                  </a:lnTo>
                  <a:lnTo>
                    <a:pt x="105460" y="92456"/>
                  </a:lnTo>
                  <a:lnTo>
                    <a:pt x="107086" y="86855"/>
                  </a:lnTo>
                  <a:lnTo>
                    <a:pt x="107975" y="83896"/>
                  </a:lnTo>
                  <a:lnTo>
                    <a:pt x="107619" y="83896"/>
                  </a:lnTo>
                  <a:lnTo>
                    <a:pt x="107772" y="83375"/>
                  </a:lnTo>
                  <a:lnTo>
                    <a:pt x="107657" y="83794"/>
                  </a:lnTo>
                  <a:lnTo>
                    <a:pt x="107975" y="83896"/>
                  </a:lnTo>
                  <a:lnTo>
                    <a:pt x="107975" y="81775"/>
                  </a:lnTo>
                  <a:lnTo>
                    <a:pt x="107429" y="83375"/>
                  </a:lnTo>
                  <a:lnTo>
                    <a:pt x="104813" y="92265"/>
                  </a:lnTo>
                  <a:lnTo>
                    <a:pt x="106489" y="86525"/>
                  </a:lnTo>
                  <a:lnTo>
                    <a:pt x="107429" y="83375"/>
                  </a:lnTo>
                  <a:lnTo>
                    <a:pt x="112255" y="69113"/>
                  </a:lnTo>
                  <a:lnTo>
                    <a:pt x="117475" y="57048"/>
                  </a:lnTo>
                  <a:lnTo>
                    <a:pt x="117475" y="55714"/>
                  </a:lnTo>
                  <a:lnTo>
                    <a:pt x="104178" y="92087"/>
                  </a:lnTo>
                  <a:lnTo>
                    <a:pt x="98082" y="111252"/>
                  </a:lnTo>
                  <a:lnTo>
                    <a:pt x="89077" y="129451"/>
                  </a:lnTo>
                  <a:lnTo>
                    <a:pt x="73088" y="149796"/>
                  </a:lnTo>
                  <a:lnTo>
                    <a:pt x="34544" y="186385"/>
                  </a:lnTo>
                  <a:lnTo>
                    <a:pt x="27368" y="195605"/>
                  </a:lnTo>
                  <a:lnTo>
                    <a:pt x="27368" y="196646"/>
                  </a:lnTo>
                  <a:lnTo>
                    <a:pt x="24930" y="201930"/>
                  </a:lnTo>
                  <a:lnTo>
                    <a:pt x="27368" y="196646"/>
                  </a:lnTo>
                  <a:lnTo>
                    <a:pt x="27368" y="195605"/>
                  </a:lnTo>
                  <a:lnTo>
                    <a:pt x="26746" y="196392"/>
                  </a:lnTo>
                  <a:lnTo>
                    <a:pt x="23672" y="203149"/>
                  </a:lnTo>
                  <a:lnTo>
                    <a:pt x="23672" y="204609"/>
                  </a:lnTo>
                  <a:lnTo>
                    <a:pt x="23177" y="205701"/>
                  </a:lnTo>
                  <a:lnTo>
                    <a:pt x="23088" y="206756"/>
                  </a:lnTo>
                  <a:lnTo>
                    <a:pt x="23177" y="205701"/>
                  </a:lnTo>
                  <a:lnTo>
                    <a:pt x="23672" y="204609"/>
                  </a:lnTo>
                  <a:lnTo>
                    <a:pt x="23672" y="203149"/>
                  </a:lnTo>
                  <a:lnTo>
                    <a:pt x="22504" y="205701"/>
                  </a:lnTo>
                  <a:lnTo>
                    <a:pt x="22453" y="206286"/>
                  </a:lnTo>
                  <a:lnTo>
                    <a:pt x="22453" y="213588"/>
                  </a:lnTo>
                  <a:lnTo>
                    <a:pt x="22440" y="213715"/>
                  </a:lnTo>
                  <a:lnTo>
                    <a:pt x="22453" y="213588"/>
                  </a:lnTo>
                  <a:lnTo>
                    <a:pt x="22453" y="206286"/>
                  </a:lnTo>
                  <a:lnTo>
                    <a:pt x="21805" y="213588"/>
                  </a:lnTo>
                  <a:lnTo>
                    <a:pt x="21755" y="214198"/>
                  </a:lnTo>
                  <a:lnTo>
                    <a:pt x="26530" y="225513"/>
                  </a:lnTo>
                  <a:lnTo>
                    <a:pt x="26644" y="225806"/>
                  </a:lnTo>
                  <a:lnTo>
                    <a:pt x="37693" y="236296"/>
                  </a:lnTo>
                  <a:lnTo>
                    <a:pt x="53543" y="246430"/>
                  </a:lnTo>
                  <a:lnTo>
                    <a:pt x="72898" y="256971"/>
                  </a:lnTo>
                  <a:lnTo>
                    <a:pt x="82740" y="262229"/>
                  </a:lnTo>
                  <a:lnTo>
                    <a:pt x="88392" y="265341"/>
                  </a:lnTo>
                  <a:lnTo>
                    <a:pt x="94259" y="268681"/>
                  </a:lnTo>
                  <a:lnTo>
                    <a:pt x="121907" y="284797"/>
                  </a:lnTo>
                  <a:lnTo>
                    <a:pt x="129819" y="289267"/>
                  </a:lnTo>
                  <a:lnTo>
                    <a:pt x="137845" y="293624"/>
                  </a:lnTo>
                  <a:lnTo>
                    <a:pt x="139280" y="293624"/>
                  </a:lnTo>
                  <a:lnTo>
                    <a:pt x="140716" y="293624"/>
                  </a:lnTo>
                  <a:lnTo>
                    <a:pt x="142163" y="293624"/>
                  </a:lnTo>
                  <a:lnTo>
                    <a:pt x="132080" y="288124"/>
                  </a:lnTo>
                  <a:lnTo>
                    <a:pt x="132080" y="289001"/>
                  </a:lnTo>
                  <a:lnTo>
                    <a:pt x="123659" y="284276"/>
                  </a:lnTo>
                  <a:lnTo>
                    <a:pt x="94919" y="267525"/>
                  </a:lnTo>
                  <a:lnTo>
                    <a:pt x="132080" y="289001"/>
                  </a:lnTo>
                  <a:lnTo>
                    <a:pt x="132080" y="288124"/>
                  </a:lnTo>
                  <a:lnTo>
                    <a:pt x="124523" y="283997"/>
                  </a:lnTo>
                  <a:lnTo>
                    <a:pt x="73837" y="255206"/>
                  </a:lnTo>
                  <a:lnTo>
                    <a:pt x="54851" y="244881"/>
                  </a:lnTo>
                  <a:lnTo>
                    <a:pt x="39306" y="235013"/>
                  </a:lnTo>
                  <a:lnTo>
                    <a:pt x="28498" y="224942"/>
                  </a:lnTo>
                  <a:lnTo>
                    <a:pt x="23736" y="213969"/>
                  </a:lnTo>
                  <a:lnTo>
                    <a:pt x="23177" y="208940"/>
                  </a:lnTo>
                  <a:lnTo>
                    <a:pt x="24663" y="203631"/>
                  </a:lnTo>
                  <a:lnTo>
                    <a:pt x="47332" y="176923"/>
                  </a:lnTo>
                  <a:lnTo>
                    <a:pt x="74676" y="151041"/>
                  </a:lnTo>
                  <a:lnTo>
                    <a:pt x="90830" y="130467"/>
                  </a:lnTo>
                  <a:lnTo>
                    <a:pt x="99923" y="112052"/>
                  </a:lnTo>
                  <a:lnTo>
                    <a:pt x="108737" y="83680"/>
                  </a:lnTo>
                  <a:lnTo>
                    <a:pt x="113499" y="69596"/>
                  </a:lnTo>
                  <a:lnTo>
                    <a:pt x="135445" y="35890"/>
                  </a:lnTo>
                  <a:lnTo>
                    <a:pt x="147142" y="32042"/>
                  </a:lnTo>
                  <a:lnTo>
                    <a:pt x="153301" y="32905"/>
                  </a:lnTo>
                  <a:lnTo>
                    <a:pt x="188493" y="67754"/>
                  </a:lnTo>
                  <a:lnTo>
                    <a:pt x="211823" y="116814"/>
                  </a:lnTo>
                  <a:lnTo>
                    <a:pt x="224663" y="155892"/>
                  </a:lnTo>
                  <a:lnTo>
                    <a:pt x="233807" y="195110"/>
                  </a:lnTo>
                  <a:lnTo>
                    <a:pt x="239128" y="248869"/>
                  </a:lnTo>
                  <a:lnTo>
                    <a:pt x="238239" y="263334"/>
                  </a:lnTo>
                  <a:lnTo>
                    <a:pt x="235966" y="275450"/>
                  </a:lnTo>
                  <a:lnTo>
                    <a:pt x="234022" y="282562"/>
                  </a:lnTo>
                  <a:lnTo>
                    <a:pt x="231457" y="288632"/>
                  </a:lnTo>
                  <a:lnTo>
                    <a:pt x="228346" y="293624"/>
                  </a:lnTo>
                  <a:lnTo>
                    <a:pt x="229133" y="293624"/>
                  </a:lnTo>
                  <a:lnTo>
                    <a:pt x="229882" y="293624"/>
                  </a:lnTo>
                  <a:lnTo>
                    <a:pt x="230670" y="293624"/>
                  </a:lnTo>
                  <a:lnTo>
                    <a:pt x="233616" y="288671"/>
                  </a:lnTo>
                  <a:lnTo>
                    <a:pt x="236029" y="282778"/>
                  </a:lnTo>
                  <a:lnTo>
                    <a:pt x="237883" y="275971"/>
                  </a:lnTo>
                  <a:lnTo>
                    <a:pt x="240195" y="263664"/>
                  </a:lnTo>
                  <a:lnTo>
                    <a:pt x="241122" y="249008"/>
                  </a:lnTo>
                  <a:close/>
                </a:path>
                <a:path w="252729" h="294004">
                  <a:moveTo>
                    <a:pt x="252171" y="248500"/>
                  </a:moveTo>
                  <a:lnTo>
                    <a:pt x="251993" y="232422"/>
                  </a:lnTo>
                  <a:lnTo>
                    <a:pt x="251333" y="224307"/>
                  </a:lnTo>
                  <a:lnTo>
                    <a:pt x="251333" y="232435"/>
                  </a:lnTo>
                  <a:lnTo>
                    <a:pt x="249885" y="214807"/>
                  </a:lnTo>
                  <a:lnTo>
                    <a:pt x="247434" y="197205"/>
                  </a:lnTo>
                  <a:lnTo>
                    <a:pt x="249885" y="214706"/>
                  </a:lnTo>
                  <a:lnTo>
                    <a:pt x="251333" y="232435"/>
                  </a:lnTo>
                  <a:lnTo>
                    <a:pt x="251333" y="224307"/>
                  </a:lnTo>
                  <a:lnTo>
                    <a:pt x="250545" y="214630"/>
                  </a:lnTo>
                  <a:lnTo>
                    <a:pt x="248056" y="196773"/>
                  </a:lnTo>
                  <a:lnTo>
                    <a:pt x="244538" y="178028"/>
                  </a:lnTo>
                  <a:lnTo>
                    <a:pt x="243039" y="171577"/>
                  </a:lnTo>
                  <a:lnTo>
                    <a:pt x="243039" y="178155"/>
                  </a:lnTo>
                  <a:lnTo>
                    <a:pt x="242531" y="175996"/>
                  </a:lnTo>
                  <a:lnTo>
                    <a:pt x="242963" y="177825"/>
                  </a:lnTo>
                  <a:lnTo>
                    <a:pt x="243039" y="178155"/>
                  </a:lnTo>
                  <a:lnTo>
                    <a:pt x="243039" y="171577"/>
                  </a:lnTo>
                  <a:lnTo>
                    <a:pt x="240042" y="158661"/>
                  </a:lnTo>
                  <a:lnTo>
                    <a:pt x="239445" y="156489"/>
                  </a:lnTo>
                  <a:lnTo>
                    <a:pt x="239445" y="159016"/>
                  </a:lnTo>
                  <a:lnTo>
                    <a:pt x="238582" y="155867"/>
                  </a:lnTo>
                  <a:lnTo>
                    <a:pt x="238582" y="158940"/>
                  </a:lnTo>
                  <a:lnTo>
                    <a:pt x="237134" y="153670"/>
                  </a:lnTo>
                  <a:lnTo>
                    <a:pt x="238556" y="158813"/>
                  </a:lnTo>
                  <a:lnTo>
                    <a:pt x="238582" y="158940"/>
                  </a:lnTo>
                  <a:lnTo>
                    <a:pt x="238582" y="155867"/>
                  </a:lnTo>
                  <a:lnTo>
                    <a:pt x="234315" y="140271"/>
                  </a:lnTo>
                  <a:lnTo>
                    <a:pt x="239407" y="158813"/>
                  </a:lnTo>
                  <a:lnTo>
                    <a:pt x="239445" y="159016"/>
                  </a:lnTo>
                  <a:lnTo>
                    <a:pt x="239445" y="156489"/>
                  </a:lnTo>
                  <a:lnTo>
                    <a:pt x="234645" y="138925"/>
                  </a:lnTo>
                  <a:lnTo>
                    <a:pt x="234061" y="137083"/>
                  </a:lnTo>
                  <a:lnTo>
                    <a:pt x="234061" y="139331"/>
                  </a:lnTo>
                  <a:lnTo>
                    <a:pt x="230974" y="129552"/>
                  </a:lnTo>
                  <a:lnTo>
                    <a:pt x="234010" y="139115"/>
                  </a:lnTo>
                  <a:lnTo>
                    <a:pt x="234061" y="139331"/>
                  </a:lnTo>
                  <a:lnTo>
                    <a:pt x="234061" y="137083"/>
                  </a:lnTo>
                  <a:lnTo>
                    <a:pt x="228485" y="119456"/>
                  </a:lnTo>
                  <a:lnTo>
                    <a:pt x="227876" y="117767"/>
                  </a:lnTo>
                  <a:lnTo>
                    <a:pt x="227876" y="119735"/>
                  </a:lnTo>
                  <a:lnTo>
                    <a:pt x="226999" y="117297"/>
                  </a:lnTo>
                  <a:lnTo>
                    <a:pt x="226999" y="119735"/>
                  </a:lnTo>
                  <a:lnTo>
                    <a:pt x="220332" y="101155"/>
                  </a:lnTo>
                  <a:lnTo>
                    <a:pt x="213080" y="83273"/>
                  </a:lnTo>
                  <a:lnTo>
                    <a:pt x="220218" y="100863"/>
                  </a:lnTo>
                  <a:lnTo>
                    <a:pt x="220332" y="101155"/>
                  </a:lnTo>
                  <a:lnTo>
                    <a:pt x="226987" y="119672"/>
                  </a:lnTo>
                  <a:lnTo>
                    <a:pt x="226999" y="117297"/>
                  </a:lnTo>
                  <a:lnTo>
                    <a:pt x="221208" y="101155"/>
                  </a:lnTo>
                  <a:lnTo>
                    <a:pt x="213829" y="82943"/>
                  </a:lnTo>
                  <a:lnTo>
                    <a:pt x="221107" y="100863"/>
                  </a:lnTo>
                  <a:lnTo>
                    <a:pt x="221208" y="101155"/>
                  </a:lnTo>
                  <a:lnTo>
                    <a:pt x="227863" y="119672"/>
                  </a:lnTo>
                  <a:lnTo>
                    <a:pt x="227876" y="117767"/>
                  </a:lnTo>
                  <a:lnTo>
                    <a:pt x="221716" y="100622"/>
                  </a:lnTo>
                  <a:lnTo>
                    <a:pt x="198259" y="49707"/>
                  </a:lnTo>
                  <a:lnTo>
                    <a:pt x="172427" y="13931"/>
                  </a:lnTo>
                  <a:lnTo>
                    <a:pt x="147078" y="0"/>
                  </a:lnTo>
                  <a:lnTo>
                    <a:pt x="139255" y="838"/>
                  </a:lnTo>
                  <a:lnTo>
                    <a:pt x="138988" y="1003"/>
                  </a:lnTo>
                  <a:lnTo>
                    <a:pt x="138988" y="2578"/>
                  </a:lnTo>
                  <a:lnTo>
                    <a:pt x="134277" y="4660"/>
                  </a:lnTo>
                  <a:lnTo>
                    <a:pt x="133883" y="4838"/>
                  </a:lnTo>
                  <a:lnTo>
                    <a:pt x="134658" y="4368"/>
                  </a:lnTo>
                  <a:lnTo>
                    <a:pt x="134327" y="4610"/>
                  </a:lnTo>
                  <a:lnTo>
                    <a:pt x="134810" y="4368"/>
                  </a:lnTo>
                  <a:lnTo>
                    <a:pt x="138988" y="2578"/>
                  </a:lnTo>
                  <a:lnTo>
                    <a:pt x="138988" y="1003"/>
                  </a:lnTo>
                  <a:lnTo>
                    <a:pt x="127914" y="7645"/>
                  </a:lnTo>
                  <a:lnTo>
                    <a:pt x="118313" y="20447"/>
                  </a:lnTo>
                  <a:lnTo>
                    <a:pt x="118313" y="21551"/>
                  </a:lnTo>
                  <a:lnTo>
                    <a:pt x="109689" y="41186"/>
                  </a:lnTo>
                  <a:lnTo>
                    <a:pt x="109575" y="41427"/>
                  </a:lnTo>
                  <a:lnTo>
                    <a:pt x="118313" y="21551"/>
                  </a:lnTo>
                  <a:lnTo>
                    <a:pt x="118313" y="20447"/>
                  </a:lnTo>
                  <a:lnTo>
                    <a:pt x="117817" y="21094"/>
                  </a:lnTo>
                  <a:lnTo>
                    <a:pt x="108991" y="41109"/>
                  </a:lnTo>
                  <a:lnTo>
                    <a:pt x="106514" y="49885"/>
                  </a:lnTo>
                  <a:lnTo>
                    <a:pt x="106514" y="53898"/>
                  </a:lnTo>
                  <a:lnTo>
                    <a:pt x="101066" y="76136"/>
                  </a:lnTo>
                  <a:lnTo>
                    <a:pt x="102196" y="71069"/>
                  </a:lnTo>
                  <a:lnTo>
                    <a:pt x="102781" y="68516"/>
                  </a:lnTo>
                  <a:lnTo>
                    <a:pt x="106514" y="53898"/>
                  </a:lnTo>
                  <a:lnTo>
                    <a:pt x="106514" y="49885"/>
                  </a:lnTo>
                  <a:lnTo>
                    <a:pt x="102362" y="64592"/>
                  </a:lnTo>
                  <a:lnTo>
                    <a:pt x="102362" y="68516"/>
                  </a:lnTo>
                  <a:lnTo>
                    <a:pt x="101942" y="68516"/>
                  </a:lnTo>
                  <a:lnTo>
                    <a:pt x="102362" y="68516"/>
                  </a:lnTo>
                  <a:lnTo>
                    <a:pt x="102362" y="64592"/>
                  </a:lnTo>
                  <a:lnTo>
                    <a:pt x="101904" y="66217"/>
                  </a:lnTo>
                  <a:lnTo>
                    <a:pt x="101904" y="68656"/>
                  </a:lnTo>
                  <a:lnTo>
                    <a:pt x="100266" y="75946"/>
                  </a:lnTo>
                  <a:lnTo>
                    <a:pt x="94640" y="97739"/>
                  </a:lnTo>
                  <a:lnTo>
                    <a:pt x="101904" y="68656"/>
                  </a:lnTo>
                  <a:lnTo>
                    <a:pt x="101904" y="66217"/>
                  </a:lnTo>
                  <a:lnTo>
                    <a:pt x="101320" y="68275"/>
                  </a:lnTo>
                  <a:lnTo>
                    <a:pt x="99618" y="75806"/>
                  </a:lnTo>
                  <a:lnTo>
                    <a:pt x="94018" y="97485"/>
                  </a:lnTo>
                  <a:lnTo>
                    <a:pt x="84658" y="115658"/>
                  </a:lnTo>
                  <a:lnTo>
                    <a:pt x="65709" y="136144"/>
                  </a:lnTo>
                  <a:lnTo>
                    <a:pt x="31343" y="164706"/>
                  </a:lnTo>
                  <a:lnTo>
                    <a:pt x="16700" y="177419"/>
                  </a:lnTo>
                  <a:lnTo>
                    <a:pt x="6680" y="189014"/>
                  </a:lnTo>
                  <a:lnTo>
                    <a:pt x="1168" y="199694"/>
                  </a:lnTo>
                  <a:lnTo>
                    <a:pt x="1104" y="200240"/>
                  </a:lnTo>
                  <a:lnTo>
                    <a:pt x="1104" y="205841"/>
                  </a:lnTo>
                  <a:lnTo>
                    <a:pt x="660" y="209588"/>
                  </a:lnTo>
                  <a:lnTo>
                    <a:pt x="1092" y="205841"/>
                  </a:lnTo>
                  <a:lnTo>
                    <a:pt x="1104" y="200240"/>
                  </a:lnTo>
                  <a:lnTo>
                    <a:pt x="18757" y="234848"/>
                  </a:lnTo>
                  <a:lnTo>
                    <a:pt x="76885" y="266534"/>
                  </a:lnTo>
                  <a:lnTo>
                    <a:pt x="126123" y="293624"/>
                  </a:lnTo>
                  <a:lnTo>
                    <a:pt x="127571" y="293624"/>
                  </a:lnTo>
                  <a:lnTo>
                    <a:pt x="129349" y="293624"/>
                  </a:lnTo>
                  <a:lnTo>
                    <a:pt x="130797" y="293624"/>
                  </a:lnTo>
                  <a:lnTo>
                    <a:pt x="121526" y="288544"/>
                  </a:lnTo>
                  <a:lnTo>
                    <a:pt x="121526" y="289496"/>
                  </a:lnTo>
                  <a:lnTo>
                    <a:pt x="113804" y="285292"/>
                  </a:lnTo>
                  <a:lnTo>
                    <a:pt x="100990" y="278155"/>
                  </a:lnTo>
                  <a:lnTo>
                    <a:pt x="121526" y="289496"/>
                  </a:lnTo>
                  <a:lnTo>
                    <a:pt x="121526" y="288544"/>
                  </a:lnTo>
                  <a:lnTo>
                    <a:pt x="90703" y="271653"/>
                  </a:lnTo>
                  <a:lnTo>
                    <a:pt x="90703" y="273367"/>
                  </a:lnTo>
                  <a:lnTo>
                    <a:pt x="77190" y="265938"/>
                  </a:lnTo>
                  <a:lnTo>
                    <a:pt x="64566" y="259448"/>
                  </a:lnTo>
                  <a:lnTo>
                    <a:pt x="70675" y="262534"/>
                  </a:lnTo>
                  <a:lnTo>
                    <a:pt x="77190" y="265938"/>
                  </a:lnTo>
                  <a:lnTo>
                    <a:pt x="84048" y="269646"/>
                  </a:lnTo>
                  <a:lnTo>
                    <a:pt x="90703" y="273367"/>
                  </a:lnTo>
                  <a:lnTo>
                    <a:pt x="90703" y="271653"/>
                  </a:lnTo>
                  <a:lnTo>
                    <a:pt x="77876" y="264617"/>
                  </a:lnTo>
                  <a:lnTo>
                    <a:pt x="39065" y="244665"/>
                  </a:lnTo>
                  <a:lnTo>
                    <a:pt x="20485" y="233451"/>
                  </a:lnTo>
                  <a:lnTo>
                    <a:pt x="7645" y="221970"/>
                  </a:lnTo>
                  <a:lnTo>
                    <a:pt x="2133" y="209435"/>
                  </a:lnTo>
                  <a:lnTo>
                    <a:pt x="1549" y="203606"/>
                  </a:lnTo>
                  <a:lnTo>
                    <a:pt x="3556" y="197446"/>
                  </a:lnTo>
                  <a:lnTo>
                    <a:pt x="67398" y="137528"/>
                  </a:lnTo>
                  <a:lnTo>
                    <a:pt x="86550" y="116789"/>
                  </a:lnTo>
                  <a:lnTo>
                    <a:pt x="96024" y="98323"/>
                  </a:lnTo>
                  <a:lnTo>
                    <a:pt x="107149" y="54102"/>
                  </a:lnTo>
                  <a:lnTo>
                    <a:pt x="111163" y="41427"/>
                  </a:lnTo>
                  <a:lnTo>
                    <a:pt x="134581" y="5245"/>
                  </a:lnTo>
                  <a:lnTo>
                    <a:pt x="143598" y="2095"/>
                  </a:lnTo>
                  <a:lnTo>
                    <a:pt x="145529" y="2095"/>
                  </a:lnTo>
                  <a:lnTo>
                    <a:pt x="179336" y="24942"/>
                  </a:lnTo>
                  <a:lnTo>
                    <a:pt x="204812" y="66827"/>
                  </a:lnTo>
                  <a:lnTo>
                    <a:pt x="226453" y="120142"/>
                  </a:lnTo>
                  <a:lnTo>
                    <a:pt x="237959" y="159169"/>
                  </a:lnTo>
                  <a:lnTo>
                    <a:pt x="245935" y="197104"/>
                  </a:lnTo>
                  <a:lnTo>
                    <a:pt x="250012" y="248335"/>
                  </a:lnTo>
                  <a:lnTo>
                    <a:pt x="249872" y="250151"/>
                  </a:lnTo>
                  <a:lnTo>
                    <a:pt x="249872" y="258749"/>
                  </a:lnTo>
                  <a:lnTo>
                    <a:pt x="249643" y="261772"/>
                  </a:lnTo>
                  <a:lnTo>
                    <a:pt x="249872" y="258749"/>
                  </a:lnTo>
                  <a:lnTo>
                    <a:pt x="249872" y="250151"/>
                  </a:lnTo>
                  <a:lnTo>
                    <a:pt x="241884" y="288124"/>
                  </a:lnTo>
                  <a:lnTo>
                    <a:pt x="238671" y="293624"/>
                  </a:lnTo>
                  <a:lnTo>
                    <a:pt x="239420" y="293624"/>
                  </a:lnTo>
                  <a:lnTo>
                    <a:pt x="240372" y="293624"/>
                  </a:lnTo>
                  <a:lnTo>
                    <a:pt x="241147" y="293624"/>
                  </a:lnTo>
                  <a:lnTo>
                    <a:pt x="244170" y="288201"/>
                  </a:lnTo>
                  <a:lnTo>
                    <a:pt x="246697" y="281863"/>
                  </a:lnTo>
                  <a:lnTo>
                    <a:pt x="248691" y="274675"/>
                  </a:lnTo>
                  <a:lnTo>
                    <a:pt x="251066" y="262648"/>
                  </a:lnTo>
                  <a:lnTo>
                    <a:pt x="252171" y="24850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2" name="object 142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391330" y="5047119"/>
              <a:ext cx="356257" cy="373358"/>
            </a:xfrm>
            <a:prstGeom prst="rect">
              <a:avLst/>
            </a:prstGeom>
          </p:spPr>
        </p:pic>
        <p:pic>
          <p:nvPicPr>
            <p:cNvPr id="143" name="object 143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966512" y="4652657"/>
              <a:ext cx="373354" cy="180911"/>
            </a:xfrm>
            <a:prstGeom prst="rect">
              <a:avLst/>
            </a:prstGeom>
          </p:spPr>
        </p:pic>
        <p:sp>
          <p:nvSpPr>
            <p:cNvPr id="144" name="object 144" descr=""/>
            <p:cNvSpPr/>
            <p:nvPr/>
          </p:nvSpPr>
          <p:spPr>
            <a:xfrm>
              <a:off x="4966512" y="4712309"/>
              <a:ext cx="290830" cy="312420"/>
            </a:xfrm>
            <a:custGeom>
              <a:avLst/>
              <a:gdLst/>
              <a:ahLst/>
              <a:cxnLst/>
              <a:rect l="l" t="t" r="r" b="b"/>
              <a:pathLst>
                <a:path w="290829" h="312420">
                  <a:moveTo>
                    <a:pt x="233095" y="52755"/>
                  </a:moveTo>
                  <a:lnTo>
                    <a:pt x="231838" y="45123"/>
                  </a:lnTo>
                  <a:lnTo>
                    <a:pt x="227723" y="42316"/>
                  </a:lnTo>
                  <a:lnTo>
                    <a:pt x="221043" y="41719"/>
                  </a:lnTo>
                  <a:lnTo>
                    <a:pt x="211709" y="43319"/>
                  </a:lnTo>
                  <a:lnTo>
                    <a:pt x="174193" y="57073"/>
                  </a:lnTo>
                  <a:lnTo>
                    <a:pt x="102438" y="88823"/>
                  </a:lnTo>
                  <a:lnTo>
                    <a:pt x="61226" y="108940"/>
                  </a:lnTo>
                  <a:lnTo>
                    <a:pt x="13055" y="134518"/>
                  </a:lnTo>
                  <a:lnTo>
                    <a:pt x="0" y="141986"/>
                  </a:lnTo>
                  <a:lnTo>
                    <a:pt x="0" y="143141"/>
                  </a:lnTo>
                  <a:lnTo>
                    <a:pt x="13119" y="135623"/>
                  </a:lnTo>
                  <a:lnTo>
                    <a:pt x="27736" y="127571"/>
                  </a:lnTo>
                  <a:lnTo>
                    <a:pt x="61683" y="109842"/>
                  </a:lnTo>
                  <a:lnTo>
                    <a:pt x="102857" y="89725"/>
                  </a:lnTo>
                  <a:lnTo>
                    <a:pt x="141338" y="72174"/>
                  </a:lnTo>
                  <a:lnTo>
                    <a:pt x="200050" y="48082"/>
                  </a:lnTo>
                  <a:lnTo>
                    <a:pt x="217449" y="42659"/>
                  </a:lnTo>
                  <a:lnTo>
                    <a:pt x="226809" y="42659"/>
                  </a:lnTo>
                  <a:lnTo>
                    <a:pt x="229552" y="43675"/>
                  </a:lnTo>
                  <a:lnTo>
                    <a:pt x="231025" y="45707"/>
                  </a:lnTo>
                  <a:lnTo>
                    <a:pt x="232041" y="53047"/>
                  </a:lnTo>
                  <a:lnTo>
                    <a:pt x="227774" y="64655"/>
                  </a:lnTo>
                  <a:lnTo>
                    <a:pt x="218313" y="80352"/>
                  </a:lnTo>
                  <a:lnTo>
                    <a:pt x="203746" y="99936"/>
                  </a:lnTo>
                  <a:lnTo>
                    <a:pt x="191846" y="117538"/>
                  </a:lnTo>
                  <a:lnTo>
                    <a:pt x="180771" y="138468"/>
                  </a:lnTo>
                  <a:lnTo>
                    <a:pt x="170129" y="161848"/>
                  </a:lnTo>
                  <a:lnTo>
                    <a:pt x="150736" y="207784"/>
                  </a:lnTo>
                  <a:lnTo>
                    <a:pt x="141528" y="228663"/>
                  </a:lnTo>
                  <a:lnTo>
                    <a:pt x="121234" y="268236"/>
                  </a:lnTo>
                  <a:lnTo>
                    <a:pt x="94856" y="303250"/>
                  </a:lnTo>
                  <a:lnTo>
                    <a:pt x="85369" y="311810"/>
                  </a:lnTo>
                  <a:lnTo>
                    <a:pt x="86944" y="311810"/>
                  </a:lnTo>
                  <a:lnTo>
                    <a:pt x="113766" y="281787"/>
                  </a:lnTo>
                  <a:lnTo>
                    <a:pt x="142430" y="229095"/>
                  </a:lnTo>
                  <a:lnTo>
                    <a:pt x="160502" y="187185"/>
                  </a:lnTo>
                  <a:lnTo>
                    <a:pt x="171043" y="162280"/>
                  </a:lnTo>
                  <a:lnTo>
                    <a:pt x="181648" y="138963"/>
                  </a:lnTo>
                  <a:lnTo>
                    <a:pt x="192684" y="118097"/>
                  </a:lnTo>
                  <a:lnTo>
                    <a:pt x="204520" y="100558"/>
                  </a:lnTo>
                  <a:lnTo>
                    <a:pt x="219417" y="80518"/>
                  </a:lnTo>
                  <a:lnTo>
                    <a:pt x="228955" y="64566"/>
                  </a:lnTo>
                  <a:lnTo>
                    <a:pt x="233095" y="52755"/>
                  </a:lnTo>
                  <a:close/>
                </a:path>
                <a:path w="290829" h="312420">
                  <a:moveTo>
                    <a:pt x="258102" y="22847"/>
                  </a:moveTo>
                  <a:lnTo>
                    <a:pt x="257797" y="22631"/>
                  </a:lnTo>
                  <a:lnTo>
                    <a:pt x="256540" y="21780"/>
                  </a:lnTo>
                  <a:lnTo>
                    <a:pt x="256095" y="21488"/>
                  </a:lnTo>
                  <a:lnTo>
                    <a:pt x="248945" y="20891"/>
                  </a:lnTo>
                  <a:lnTo>
                    <a:pt x="239039" y="22631"/>
                  </a:lnTo>
                  <a:lnTo>
                    <a:pt x="199390" y="37414"/>
                  </a:lnTo>
                  <a:lnTo>
                    <a:pt x="163703" y="52819"/>
                  </a:lnTo>
                  <a:lnTo>
                    <a:pt x="121996" y="72009"/>
                  </a:lnTo>
                  <a:lnTo>
                    <a:pt x="76885" y="94068"/>
                  </a:lnTo>
                  <a:lnTo>
                    <a:pt x="35509" y="115709"/>
                  </a:lnTo>
                  <a:lnTo>
                    <a:pt x="0" y="135813"/>
                  </a:lnTo>
                  <a:lnTo>
                    <a:pt x="0" y="137020"/>
                  </a:lnTo>
                  <a:lnTo>
                    <a:pt x="20586" y="125120"/>
                  </a:lnTo>
                  <a:lnTo>
                    <a:pt x="41021" y="113893"/>
                  </a:lnTo>
                  <a:lnTo>
                    <a:pt x="77330" y="94970"/>
                  </a:lnTo>
                  <a:lnTo>
                    <a:pt x="122415" y="72923"/>
                  </a:lnTo>
                  <a:lnTo>
                    <a:pt x="164096" y="53733"/>
                  </a:lnTo>
                  <a:lnTo>
                    <a:pt x="199745" y="38341"/>
                  </a:lnTo>
                  <a:lnTo>
                    <a:pt x="237185" y="23723"/>
                  </a:lnTo>
                  <a:lnTo>
                    <a:pt x="245275" y="21780"/>
                  </a:lnTo>
                  <a:lnTo>
                    <a:pt x="255206" y="21780"/>
                  </a:lnTo>
                  <a:lnTo>
                    <a:pt x="258102" y="22847"/>
                  </a:lnTo>
                  <a:close/>
                </a:path>
                <a:path w="290829" h="312420">
                  <a:moveTo>
                    <a:pt x="261797" y="32778"/>
                  </a:moveTo>
                  <a:lnTo>
                    <a:pt x="260565" y="25006"/>
                  </a:lnTo>
                  <a:lnTo>
                    <a:pt x="260477" y="24409"/>
                  </a:lnTo>
                  <a:lnTo>
                    <a:pt x="258140" y="22847"/>
                  </a:lnTo>
                  <a:lnTo>
                    <a:pt x="258724" y="23723"/>
                  </a:lnTo>
                  <a:lnTo>
                    <a:pt x="259664" y="25006"/>
                  </a:lnTo>
                  <a:lnTo>
                    <a:pt x="260997" y="30937"/>
                  </a:lnTo>
                  <a:lnTo>
                    <a:pt x="257835" y="41897"/>
                  </a:lnTo>
                  <a:lnTo>
                    <a:pt x="247954" y="59385"/>
                  </a:lnTo>
                  <a:lnTo>
                    <a:pt x="229108" y="84899"/>
                  </a:lnTo>
                  <a:lnTo>
                    <a:pt x="216230" y="103911"/>
                  </a:lnTo>
                  <a:lnTo>
                    <a:pt x="204343" y="126517"/>
                  </a:lnTo>
                  <a:lnTo>
                    <a:pt x="193001" y="151790"/>
                  </a:lnTo>
                  <a:lnTo>
                    <a:pt x="172212" y="201891"/>
                  </a:lnTo>
                  <a:lnTo>
                    <a:pt x="162204" y="224904"/>
                  </a:lnTo>
                  <a:lnTo>
                    <a:pt x="139877" y="268401"/>
                  </a:lnTo>
                  <a:lnTo>
                    <a:pt x="114160" y="303072"/>
                  </a:lnTo>
                  <a:lnTo>
                    <a:pt x="105079" y="311810"/>
                  </a:lnTo>
                  <a:lnTo>
                    <a:pt x="106591" y="311810"/>
                  </a:lnTo>
                  <a:lnTo>
                    <a:pt x="132575" y="281647"/>
                  </a:lnTo>
                  <a:lnTo>
                    <a:pt x="152400" y="247713"/>
                  </a:lnTo>
                  <a:lnTo>
                    <a:pt x="173126" y="202298"/>
                  </a:lnTo>
                  <a:lnTo>
                    <a:pt x="193916" y="152222"/>
                  </a:lnTo>
                  <a:lnTo>
                    <a:pt x="205219" y="127000"/>
                  </a:lnTo>
                  <a:lnTo>
                    <a:pt x="217068" y="104457"/>
                  </a:lnTo>
                  <a:lnTo>
                    <a:pt x="229895" y="85521"/>
                  </a:lnTo>
                  <a:lnTo>
                    <a:pt x="246481" y="63385"/>
                  </a:lnTo>
                  <a:lnTo>
                    <a:pt x="257136" y="45783"/>
                  </a:lnTo>
                  <a:lnTo>
                    <a:pt x="261797" y="32778"/>
                  </a:lnTo>
                  <a:close/>
                </a:path>
                <a:path w="290829" h="312420">
                  <a:moveTo>
                    <a:pt x="290652" y="7797"/>
                  </a:moveTo>
                  <a:lnTo>
                    <a:pt x="289128" y="3708"/>
                  </a:lnTo>
                  <a:lnTo>
                    <a:pt x="284492" y="622"/>
                  </a:lnTo>
                  <a:lnTo>
                    <a:pt x="276923" y="0"/>
                  </a:lnTo>
                  <a:lnTo>
                    <a:pt x="266446" y="1879"/>
                  </a:lnTo>
                  <a:lnTo>
                    <a:pt x="223710" y="18122"/>
                  </a:lnTo>
                  <a:lnTo>
                    <a:pt x="184950" y="35102"/>
                  </a:lnTo>
                  <a:lnTo>
                    <a:pt x="140119" y="55892"/>
                  </a:lnTo>
                  <a:lnTo>
                    <a:pt x="92532" y="79209"/>
                  </a:lnTo>
                  <a:lnTo>
                    <a:pt x="44513" y="104279"/>
                  </a:lnTo>
                  <a:lnTo>
                    <a:pt x="0" y="129628"/>
                  </a:lnTo>
                  <a:lnTo>
                    <a:pt x="0" y="130822"/>
                  </a:lnTo>
                  <a:lnTo>
                    <a:pt x="24345" y="116611"/>
                  </a:lnTo>
                  <a:lnTo>
                    <a:pt x="48971" y="103035"/>
                  </a:lnTo>
                  <a:lnTo>
                    <a:pt x="92989" y="80098"/>
                  </a:lnTo>
                  <a:lnTo>
                    <a:pt x="140550" y="56794"/>
                  </a:lnTo>
                  <a:lnTo>
                    <a:pt x="185356" y="36017"/>
                  </a:lnTo>
                  <a:lnTo>
                    <a:pt x="224091" y="19037"/>
                  </a:lnTo>
                  <a:lnTo>
                    <a:pt x="266471" y="2895"/>
                  </a:lnTo>
                  <a:lnTo>
                    <a:pt x="276631" y="990"/>
                  </a:lnTo>
                  <a:lnTo>
                    <a:pt x="283933" y="1460"/>
                  </a:lnTo>
                  <a:lnTo>
                    <a:pt x="288315" y="4292"/>
                  </a:lnTo>
                  <a:lnTo>
                    <a:pt x="289737" y="10769"/>
                  </a:lnTo>
                  <a:lnTo>
                    <a:pt x="286207" y="22745"/>
                  </a:lnTo>
                  <a:lnTo>
                    <a:pt x="275272" y="41897"/>
                  </a:lnTo>
                  <a:lnTo>
                    <a:pt x="254482" y="69875"/>
                  </a:lnTo>
                  <a:lnTo>
                    <a:pt x="240601" y="90297"/>
                  </a:lnTo>
                  <a:lnTo>
                    <a:pt x="227888" y="114604"/>
                  </a:lnTo>
                  <a:lnTo>
                    <a:pt x="215836" y="141782"/>
                  </a:lnTo>
                  <a:lnTo>
                    <a:pt x="194589" y="193802"/>
                  </a:lnTo>
                  <a:lnTo>
                    <a:pt x="184835" y="216750"/>
                  </a:lnTo>
                  <a:lnTo>
                    <a:pt x="163182" y="260604"/>
                  </a:lnTo>
                  <a:lnTo>
                    <a:pt x="134670" y="301447"/>
                  </a:lnTo>
                  <a:lnTo>
                    <a:pt x="124587" y="311810"/>
                  </a:lnTo>
                  <a:lnTo>
                    <a:pt x="126022" y="311810"/>
                  </a:lnTo>
                  <a:lnTo>
                    <a:pt x="154940" y="276174"/>
                  </a:lnTo>
                  <a:lnTo>
                    <a:pt x="175323" y="239623"/>
                  </a:lnTo>
                  <a:lnTo>
                    <a:pt x="195503" y="194195"/>
                  </a:lnTo>
                  <a:lnTo>
                    <a:pt x="216738" y="142201"/>
                  </a:lnTo>
                  <a:lnTo>
                    <a:pt x="228765" y="115087"/>
                  </a:lnTo>
                  <a:lnTo>
                    <a:pt x="241439" y="90843"/>
                  </a:lnTo>
                  <a:lnTo>
                    <a:pt x="255257" y="70497"/>
                  </a:lnTo>
                  <a:lnTo>
                    <a:pt x="264693" y="58432"/>
                  </a:lnTo>
                  <a:lnTo>
                    <a:pt x="272732" y="47383"/>
                  </a:lnTo>
                  <a:lnTo>
                    <a:pt x="279323" y="37426"/>
                  </a:lnTo>
                  <a:lnTo>
                    <a:pt x="284441" y="28562"/>
                  </a:lnTo>
                  <a:lnTo>
                    <a:pt x="288302" y="20243"/>
                  </a:lnTo>
                  <a:lnTo>
                    <a:pt x="290372" y="13322"/>
                  </a:lnTo>
                  <a:lnTo>
                    <a:pt x="290652" y="779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5" name="object 145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966282" y="4774909"/>
              <a:ext cx="204631" cy="249210"/>
            </a:xfrm>
            <a:prstGeom prst="rect">
              <a:avLst/>
            </a:prstGeom>
          </p:spPr>
        </p:pic>
        <p:sp>
          <p:nvSpPr>
            <p:cNvPr id="146" name="object 146" descr=""/>
            <p:cNvSpPr/>
            <p:nvPr/>
          </p:nvSpPr>
          <p:spPr>
            <a:xfrm>
              <a:off x="5135321" y="4735410"/>
              <a:ext cx="205104" cy="288925"/>
            </a:xfrm>
            <a:custGeom>
              <a:avLst/>
              <a:gdLst/>
              <a:ahLst/>
              <a:cxnLst/>
              <a:rect l="l" t="t" r="r" b="b"/>
              <a:pathLst>
                <a:path w="205104" h="288925">
                  <a:moveTo>
                    <a:pt x="204546" y="170446"/>
                  </a:moveTo>
                  <a:lnTo>
                    <a:pt x="196189" y="178892"/>
                  </a:lnTo>
                  <a:lnTo>
                    <a:pt x="190080" y="190627"/>
                  </a:lnTo>
                  <a:lnTo>
                    <a:pt x="187477" y="207365"/>
                  </a:lnTo>
                  <a:lnTo>
                    <a:pt x="189661" y="230835"/>
                  </a:lnTo>
                  <a:lnTo>
                    <a:pt x="192595" y="244957"/>
                  </a:lnTo>
                  <a:lnTo>
                    <a:pt x="196088" y="258089"/>
                  </a:lnTo>
                  <a:lnTo>
                    <a:pt x="200075" y="270103"/>
                  </a:lnTo>
                  <a:lnTo>
                    <a:pt x="204546" y="280873"/>
                  </a:lnTo>
                  <a:lnTo>
                    <a:pt x="204546" y="278396"/>
                  </a:lnTo>
                  <a:lnTo>
                    <a:pt x="200469" y="268160"/>
                  </a:lnTo>
                  <a:lnTo>
                    <a:pt x="196748" y="256717"/>
                  </a:lnTo>
                  <a:lnTo>
                    <a:pt x="193446" y="244170"/>
                  </a:lnTo>
                  <a:lnTo>
                    <a:pt x="190652" y="230657"/>
                  </a:lnTo>
                  <a:lnTo>
                    <a:pt x="188785" y="216839"/>
                  </a:lnTo>
                  <a:lnTo>
                    <a:pt x="188582" y="204774"/>
                  </a:lnTo>
                  <a:lnTo>
                    <a:pt x="190042" y="194398"/>
                  </a:lnTo>
                  <a:lnTo>
                    <a:pt x="193167" y="185623"/>
                  </a:lnTo>
                  <a:lnTo>
                    <a:pt x="196062" y="179768"/>
                  </a:lnTo>
                  <a:lnTo>
                    <a:pt x="200113" y="175437"/>
                  </a:lnTo>
                  <a:lnTo>
                    <a:pt x="204546" y="171742"/>
                  </a:lnTo>
                  <a:lnTo>
                    <a:pt x="204546" y="170446"/>
                  </a:lnTo>
                  <a:close/>
                </a:path>
                <a:path w="205104" h="288925">
                  <a:moveTo>
                    <a:pt x="204546" y="153187"/>
                  </a:moveTo>
                  <a:lnTo>
                    <a:pt x="175501" y="188645"/>
                  </a:lnTo>
                  <a:lnTo>
                    <a:pt x="168541" y="214350"/>
                  </a:lnTo>
                  <a:lnTo>
                    <a:pt x="169202" y="224307"/>
                  </a:lnTo>
                  <a:lnTo>
                    <a:pt x="172161" y="234213"/>
                  </a:lnTo>
                  <a:lnTo>
                    <a:pt x="177457" y="244348"/>
                  </a:lnTo>
                  <a:lnTo>
                    <a:pt x="181406" y="256908"/>
                  </a:lnTo>
                  <a:lnTo>
                    <a:pt x="185902" y="268554"/>
                  </a:lnTo>
                  <a:lnTo>
                    <a:pt x="190881" y="279209"/>
                  </a:lnTo>
                  <a:lnTo>
                    <a:pt x="196291" y="288709"/>
                  </a:lnTo>
                  <a:lnTo>
                    <a:pt x="197472" y="288709"/>
                  </a:lnTo>
                  <a:lnTo>
                    <a:pt x="191998" y="279171"/>
                  </a:lnTo>
                  <a:lnTo>
                    <a:pt x="186956" y="268452"/>
                  </a:lnTo>
                  <a:lnTo>
                    <a:pt x="182397" y="256692"/>
                  </a:lnTo>
                  <a:lnTo>
                    <a:pt x="178333" y="243878"/>
                  </a:lnTo>
                  <a:lnTo>
                    <a:pt x="173113" y="233908"/>
                  </a:lnTo>
                  <a:lnTo>
                    <a:pt x="170205" y="224180"/>
                  </a:lnTo>
                  <a:lnTo>
                    <a:pt x="169532" y="214401"/>
                  </a:lnTo>
                  <a:lnTo>
                    <a:pt x="171081" y="204317"/>
                  </a:lnTo>
                  <a:lnTo>
                    <a:pt x="176415" y="189052"/>
                  </a:lnTo>
                  <a:lnTo>
                    <a:pt x="184251" y="176301"/>
                  </a:lnTo>
                  <a:lnTo>
                    <a:pt x="193700" y="165290"/>
                  </a:lnTo>
                  <a:lnTo>
                    <a:pt x="204546" y="154571"/>
                  </a:lnTo>
                  <a:lnTo>
                    <a:pt x="204546" y="153187"/>
                  </a:lnTo>
                  <a:close/>
                </a:path>
                <a:path w="205104" h="288925">
                  <a:moveTo>
                    <a:pt x="204546" y="132676"/>
                  </a:moveTo>
                  <a:lnTo>
                    <a:pt x="170776" y="170649"/>
                  </a:lnTo>
                  <a:lnTo>
                    <a:pt x="151549" y="212267"/>
                  </a:lnTo>
                  <a:lnTo>
                    <a:pt x="149364" y="226237"/>
                  </a:lnTo>
                  <a:lnTo>
                    <a:pt x="149733" y="232498"/>
                  </a:lnTo>
                  <a:lnTo>
                    <a:pt x="151079" y="238328"/>
                  </a:lnTo>
                  <a:lnTo>
                    <a:pt x="153365" y="245376"/>
                  </a:lnTo>
                  <a:lnTo>
                    <a:pt x="158000" y="251764"/>
                  </a:lnTo>
                  <a:lnTo>
                    <a:pt x="165265" y="257835"/>
                  </a:lnTo>
                  <a:lnTo>
                    <a:pt x="168973" y="266280"/>
                  </a:lnTo>
                  <a:lnTo>
                    <a:pt x="172986" y="274269"/>
                  </a:lnTo>
                  <a:lnTo>
                    <a:pt x="177266" y="281762"/>
                  </a:lnTo>
                  <a:lnTo>
                    <a:pt x="181787" y="288709"/>
                  </a:lnTo>
                  <a:lnTo>
                    <a:pt x="182994" y="288709"/>
                  </a:lnTo>
                  <a:lnTo>
                    <a:pt x="178371" y="281686"/>
                  </a:lnTo>
                  <a:lnTo>
                    <a:pt x="174015" y="274078"/>
                  </a:lnTo>
                  <a:lnTo>
                    <a:pt x="169926" y="265950"/>
                  </a:lnTo>
                  <a:lnTo>
                    <a:pt x="166001" y="257149"/>
                  </a:lnTo>
                  <a:lnTo>
                    <a:pt x="158826" y="251167"/>
                  </a:lnTo>
                  <a:lnTo>
                    <a:pt x="154254" y="244919"/>
                  </a:lnTo>
                  <a:lnTo>
                    <a:pt x="152031" y="238023"/>
                  </a:lnTo>
                  <a:lnTo>
                    <a:pt x="150723" y="232333"/>
                  </a:lnTo>
                  <a:lnTo>
                    <a:pt x="150368" y="226212"/>
                  </a:lnTo>
                  <a:lnTo>
                    <a:pt x="150964" y="219621"/>
                  </a:lnTo>
                  <a:lnTo>
                    <a:pt x="171640" y="171170"/>
                  </a:lnTo>
                  <a:lnTo>
                    <a:pt x="200164" y="137375"/>
                  </a:lnTo>
                  <a:lnTo>
                    <a:pt x="204546" y="133908"/>
                  </a:lnTo>
                  <a:lnTo>
                    <a:pt x="204546" y="132676"/>
                  </a:lnTo>
                  <a:close/>
                </a:path>
                <a:path w="205104" h="288925">
                  <a:moveTo>
                    <a:pt x="204546" y="116662"/>
                  </a:moveTo>
                  <a:lnTo>
                    <a:pt x="167233" y="150622"/>
                  </a:lnTo>
                  <a:lnTo>
                    <a:pt x="141008" y="196951"/>
                  </a:lnTo>
                  <a:lnTo>
                    <a:pt x="130213" y="237883"/>
                  </a:lnTo>
                  <a:lnTo>
                    <a:pt x="130848" y="245084"/>
                  </a:lnTo>
                  <a:lnTo>
                    <a:pt x="130860" y="245313"/>
                  </a:lnTo>
                  <a:lnTo>
                    <a:pt x="153085" y="271297"/>
                  </a:lnTo>
                  <a:lnTo>
                    <a:pt x="156464" y="277152"/>
                  </a:lnTo>
                  <a:lnTo>
                    <a:pt x="160362" y="283057"/>
                  </a:lnTo>
                  <a:lnTo>
                    <a:pt x="164693" y="288709"/>
                  </a:lnTo>
                  <a:lnTo>
                    <a:pt x="165836" y="288709"/>
                  </a:lnTo>
                  <a:lnTo>
                    <a:pt x="161785" y="283413"/>
                  </a:lnTo>
                  <a:lnTo>
                    <a:pt x="157772" y="277444"/>
                  </a:lnTo>
                  <a:lnTo>
                    <a:pt x="153936" y="270675"/>
                  </a:lnTo>
                  <a:lnTo>
                    <a:pt x="146748" y="266433"/>
                  </a:lnTo>
                  <a:lnTo>
                    <a:pt x="141160" y="261950"/>
                  </a:lnTo>
                  <a:lnTo>
                    <a:pt x="131216" y="237883"/>
                  </a:lnTo>
                  <a:lnTo>
                    <a:pt x="131914" y="229717"/>
                  </a:lnTo>
                  <a:lnTo>
                    <a:pt x="153568" y="173659"/>
                  </a:lnTo>
                  <a:lnTo>
                    <a:pt x="184480" y="131483"/>
                  </a:lnTo>
                  <a:lnTo>
                    <a:pt x="204546" y="117754"/>
                  </a:lnTo>
                  <a:lnTo>
                    <a:pt x="204546" y="116662"/>
                  </a:lnTo>
                  <a:close/>
                </a:path>
                <a:path w="205104" h="288925">
                  <a:moveTo>
                    <a:pt x="204546" y="101866"/>
                  </a:moveTo>
                  <a:lnTo>
                    <a:pt x="170116" y="122796"/>
                  </a:lnTo>
                  <a:lnTo>
                    <a:pt x="145199" y="156806"/>
                  </a:lnTo>
                  <a:lnTo>
                    <a:pt x="124002" y="200139"/>
                  </a:lnTo>
                  <a:lnTo>
                    <a:pt x="111848" y="239814"/>
                  </a:lnTo>
                  <a:lnTo>
                    <a:pt x="111048" y="249529"/>
                  </a:lnTo>
                  <a:lnTo>
                    <a:pt x="111963" y="257848"/>
                  </a:lnTo>
                  <a:lnTo>
                    <a:pt x="111988" y="258127"/>
                  </a:lnTo>
                  <a:lnTo>
                    <a:pt x="140906" y="284734"/>
                  </a:lnTo>
                  <a:lnTo>
                    <a:pt x="141909" y="286004"/>
                  </a:lnTo>
                  <a:lnTo>
                    <a:pt x="144183" y="288709"/>
                  </a:lnTo>
                  <a:lnTo>
                    <a:pt x="145503" y="288709"/>
                  </a:lnTo>
                  <a:lnTo>
                    <a:pt x="144094" y="287070"/>
                  </a:lnTo>
                  <a:lnTo>
                    <a:pt x="142773" y="285483"/>
                  </a:lnTo>
                  <a:lnTo>
                    <a:pt x="141592" y="283997"/>
                  </a:lnTo>
                  <a:lnTo>
                    <a:pt x="141363" y="283845"/>
                  </a:lnTo>
                  <a:lnTo>
                    <a:pt x="132435" y="280289"/>
                  </a:lnTo>
                  <a:lnTo>
                    <a:pt x="125196" y="276009"/>
                  </a:lnTo>
                  <a:lnTo>
                    <a:pt x="119583" y="270967"/>
                  </a:lnTo>
                  <a:lnTo>
                    <a:pt x="115582" y="265125"/>
                  </a:lnTo>
                  <a:lnTo>
                    <a:pt x="113055" y="258127"/>
                  </a:lnTo>
                  <a:lnTo>
                    <a:pt x="112953" y="257848"/>
                  </a:lnTo>
                  <a:lnTo>
                    <a:pt x="112052" y="249529"/>
                  </a:lnTo>
                  <a:lnTo>
                    <a:pt x="112852" y="239814"/>
                  </a:lnTo>
                  <a:lnTo>
                    <a:pt x="115392" y="228930"/>
                  </a:lnTo>
                  <a:lnTo>
                    <a:pt x="131165" y="185915"/>
                  </a:lnTo>
                  <a:lnTo>
                    <a:pt x="154203" y="144462"/>
                  </a:lnTo>
                  <a:lnTo>
                    <a:pt x="186639" y="111048"/>
                  </a:lnTo>
                  <a:lnTo>
                    <a:pt x="204546" y="102895"/>
                  </a:lnTo>
                  <a:lnTo>
                    <a:pt x="204546" y="101866"/>
                  </a:lnTo>
                  <a:close/>
                </a:path>
                <a:path w="205104" h="288925">
                  <a:moveTo>
                    <a:pt x="204546" y="86588"/>
                  </a:moveTo>
                  <a:lnTo>
                    <a:pt x="165773" y="106426"/>
                  </a:lnTo>
                  <a:lnTo>
                    <a:pt x="137642" y="139839"/>
                  </a:lnTo>
                  <a:lnTo>
                    <a:pt x="106362" y="204914"/>
                  </a:lnTo>
                  <a:lnTo>
                    <a:pt x="92798" y="249936"/>
                  </a:lnTo>
                  <a:lnTo>
                    <a:pt x="91884" y="261213"/>
                  </a:lnTo>
                  <a:lnTo>
                    <a:pt x="93091" y="270662"/>
                  </a:lnTo>
                  <a:lnTo>
                    <a:pt x="93129" y="270979"/>
                  </a:lnTo>
                  <a:lnTo>
                    <a:pt x="96532" y="279247"/>
                  </a:lnTo>
                  <a:lnTo>
                    <a:pt x="98679" y="282867"/>
                  </a:lnTo>
                  <a:lnTo>
                    <a:pt x="101600" y="286004"/>
                  </a:lnTo>
                  <a:lnTo>
                    <a:pt x="105321" y="288709"/>
                  </a:lnTo>
                  <a:lnTo>
                    <a:pt x="107061" y="288709"/>
                  </a:lnTo>
                  <a:lnTo>
                    <a:pt x="103022" y="286004"/>
                  </a:lnTo>
                  <a:lnTo>
                    <a:pt x="99682" y="282600"/>
                  </a:lnTo>
                  <a:lnTo>
                    <a:pt x="97383" y="278739"/>
                  </a:lnTo>
                  <a:lnTo>
                    <a:pt x="94068" y="270662"/>
                  </a:lnTo>
                  <a:lnTo>
                    <a:pt x="92887" y="261213"/>
                  </a:lnTo>
                  <a:lnTo>
                    <a:pt x="93789" y="249936"/>
                  </a:lnTo>
                  <a:lnTo>
                    <a:pt x="107289" y="205282"/>
                  </a:lnTo>
                  <a:lnTo>
                    <a:pt x="138455" y="140423"/>
                  </a:lnTo>
                  <a:lnTo>
                    <a:pt x="167436" y="106426"/>
                  </a:lnTo>
                  <a:lnTo>
                    <a:pt x="204546" y="87617"/>
                  </a:lnTo>
                  <a:lnTo>
                    <a:pt x="204546" y="86588"/>
                  </a:lnTo>
                  <a:close/>
                </a:path>
                <a:path w="205104" h="288925">
                  <a:moveTo>
                    <a:pt x="204546" y="70599"/>
                  </a:moveTo>
                  <a:lnTo>
                    <a:pt x="155841" y="95415"/>
                  </a:lnTo>
                  <a:lnTo>
                    <a:pt x="123431" y="133210"/>
                  </a:lnTo>
                  <a:lnTo>
                    <a:pt x="104038" y="171081"/>
                  </a:lnTo>
                  <a:lnTo>
                    <a:pt x="87160" y="214020"/>
                  </a:lnTo>
                  <a:lnTo>
                    <a:pt x="74041" y="258292"/>
                  </a:lnTo>
                  <a:lnTo>
                    <a:pt x="72745" y="269938"/>
                  </a:lnTo>
                  <a:lnTo>
                    <a:pt x="73456" y="280187"/>
                  </a:lnTo>
                  <a:lnTo>
                    <a:pt x="76060" y="288709"/>
                  </a:lnTo>
                  <a:lnTo>
                    <a:pt x="77177" y="288709"/>
                  </a:lnTo>
                  <a:lnTo>
                    <a:pt x="74460" y="280187"/>
                  </a:lnTo>
                  <a:lnTo>
                    <a:pt x="73736" y="270154"/>
                  </a:lnTo>
                  <a:lnTo>
                    <a:pt x="82296" y="231940"/>
                  </a:lnTo>
                  <a:lnTo>
                    <a:pt x="95669" y="193802"/>
                  </a:lnTo>
                  <a:lnTo>
                    <a:pt x="114592" y="151218"/>
                  </a:lnTo>
                  <a:lnTo>
                    <a:pt x="143560" y="107492"/>
                  </a:lnTo>
                  <a:lnTo>
                    <a:pt x="187756" y="78486"/>
                  </a:lnTo>
                  <a:lnTo>
                    <a:pt x="204546" y="71653"/>
                  </a:lnTo>
                  <a:lnTo>
                    <a:pt x="204546" y="70599"/>
                  </a:lnTo>
                  <a:close/>
                </a:path>
                <a:path w="205104" h="288925">
                  <a:moveTo>
                    <a:pt x="204546" y="53835"/>
                  </a:moveTo>
                  <a:lnTo>
                    <a:pt x="163474" y="73329"/>
                  </a:lnTo>
                  <a:lnTo>
                    <a:pt x="129197" y="98818"/>
                  </a:lnTo>
                  <a:lnTo>
                    <a:pt x="97891" y="147815"/>
                  </a:lnTo>
                  <a:lnTo>
                    <a:pt x="78562" y="193471"/>
                  </a:lnTo>
                  <a:lnTo>
                    <a:pt x="64084" y="235686"/>
                  </a:lnTo>
                  <a:lnTo>
                    <a:pt x="54305" y="272618"/>
                  </a:lnTo>
                  <a:lnTo>
                    <a:pt x="53594" y="281152"/>
                  </a:lnTo>
                  <a:lnTo>
                    <a:pt x="53860" y="288709"/>
                  </a:lnTo>
                  <a:lnTo>
                    <a:pt x="54864" y="288709"/>
                  </a:lnTo>
                  <a:lnTo>
                    <a:pt x="54584" y="281152"/>
                  </a:lnTo>
                  <a:lnTo>
                    <a:pt x="55295" y="272783"/>
                  </a:lnTo>
                  <a:lnTo>
                    <a:pt x="71589" y="216014"/>
                  </a:lnTo>
                  <a:lnTo>
                    <a:pt x="87757" y="172948"/>
                  </a:lnTo>
                  <a:lnTo>
                    <a:pt x="107442" y="131686"/>
                  </a:lnTo>
                  <a:lnTo>
                    <a:pt x="129921" y="99517"/>
                  </a:lnTo>
                  <a:lnTo>
                    <a:pt x="163830" y="74282"/>
                  </a:lnTo>
                  <a:lnTo>
                    <a:pt x="204546" y="54914"/>
                  </a:lnTo>
                  <a:lnTo>
                    <a:pt x="204546" y="53835"/>
                  </a:lnTo>
                  <a:close/>
                </a:path>
                <a:path w="205104" h="288925">
                  <a:moveTo>
                    <a:pt x="204546" y="36410"/>
                  </a:moveTo>
                  <a:lnTo>
                    <a:pt x="155562" y="60985"/>
                  </a:lnTo>
                  <a:lnTo>
                    <a:pt x="115557" y="90830"/>
                  </a:lnTo>
                  <a:lnTo>
                    <a:pt x="93268" y="122770"/>
                  </a:lnTo>
                  <a:lnTo>
                    <a:pt x="70802" y="171069"/>
                  </a:lnTo>
                  <a:lnTo>
                    <a:pt x="53987" y="217487"/>
                  </a:lnTo>
                  <a:lnTo>
                    <a:pt x="40182" y="261442"/>
                  </a:lnTo>
                  <a:lnTo>
                    <a:pt x="34594" y="288709"/>
                  </a:lnTo>
                  <a:lnTo>
                    <a:pt x="35598" y="288709"/>
                  </a:lnTo>
                  <a:lnTo>
                    <a:pt x="36271" y="282575"/>
                  </a:lnTo>
                  <a:lnTo>
                    <a:pt x="37414" y="276034"/>
                  </a:lnTo>
                  <a:lnTo>
                    <a:pt x="52933" y="223723"/>
                  </a:lnTo>
                  <a:lnTo>
                    <a:pt x="69938" y="175907"/>
                  </a:lnTo>
                  <a:lnTo>
                    <a:pt x="91325" y="128447"/>
                  </a:lnTo>
                  <a:lnTo>
                    <a:pt x="116281" y="91516"/>
                  </a:lnTo>
                  <a:lnTo>
                    <a:pt x="155917" y="61937"/>
                  </a:lnTo>
                  <a:lnTo>
                    <a:pt x="204546" y="37515"/>
                  </a:lnTo>
                  <a:lnTo>
                    <a:pt x="204546" y="36410"/>
                  </a:lnTo>
                  <a:close/>
                </a:path>
                <a:path w="205104" h="288925">
                  <a:moveTo>
                    <a:pt x="204546" y="18440"/>
                  </a:moveTo>
                  <a:lnTo>
                    <a:pt x="144843" y="50317"/>
                  </a:lnTo>
                  <a:lnTo>
                    <a:pt x="101904" y="82816"/>
                  </a:lnTo>
                  <a:lnTo>
                    <a:pt x="79121" y="115697"/>
                  </a:lnTo>
                  <a:lnTo>
                    <a:pt x="56146" y="166001"/>
                  </a:lnTo>
                  <a:lnTo>
                    <a:pt x="38201" y="216496"/>
                  </a:lnTo>
                  <a:lnTo>
                    <a:pt x="19507" y="276466"/>
                  </a:lnTo>
                  <a:lnTo>
                    <a:pt x="16865" y="288709"/>
                  </a:lnTo>
                  <a:lnTo>
                    <a:pt x="17881" y="288709"/>
                  </a:lnTo>
                  <a:lnTo>
                    <a:pt x="18948" y="282892"/>
                  </a:lnTo>
                  <a:lnTo>
                    <a:pt x="20485" y="276656"/>
                  </a:lnTo>
                  <a:lnTo>
                    <a:pt x="39077" y="217004"/>
                  </a:lnTo>
                  <a:lnTo>
                    <a:pt x="56934" y="166776"/>
                  </a:lnTo>
                  <a:lnTo>
                    <a:pt x="78232" y="119545"/>
                  </a:lnTo>
                  <a:lnTo>
                    <a:pt x="102641" y="83502"/>
                  </a:lnTo>
                  <a:lnTo>
                    <a:pt x="145427" y="51130"/>
                  </a:lnTo>
                  <a:lnTo>
                    <a:pt x="204546" y="19570"/>
                  </a:lnTo>
                  <a:lnTo>
                    <a:pt x="204546" y="18440"/>
                  </a:lnTo>
                  <a:close/>
                </a:path>
                <a:path w="205104" h="288925">
                  <a:moveTo>
                    <a:pt x="204546" y="0"/>
                  </a:moveTo>
                  <a:lnTo>
                    <a:pt x="157073" y="26111"/>
                  </a:lnTo>
                  <a:lnTo>
                    <a:pt x="107238" y="57899"/>
                  </a:lnTo>
                  <a:lnTo>
                    <a:pt x="63703" y="111074"/>
                  </a:lnTo>
                  <a:lnTo>
                    <a:pt x="42252" y="158699"/>
                  </a:lnTo>
                  <a:lnTo>
                    <a:pt x="24028" y="210210"/>
                  </a:lnTo>
                  <a:lnTo>
                    <a:pt x="876" y="285216"/>
                  </a:lnTo>
                  <a:lnTo>
                    <a:pt x="0" y="288709"/>
                  </a:lnTo>
                  <a:lnTo>
                    <a:pt x="1028" y="288709"/>
                  </a:lnTo>
                  <a:lnTo>
                    <a:pt x="4013" y="278142"/>
                  </a:lnTo>
                  <a:lnTo>
                    <a:pt x="24968" y="210578"/>
                  </a:lnTo>
                  <a:lnTo>
                    <a:pt x="43154" y="159156"/>
                  </a:lnTo>
                  <a:lnTo>
                    <a:pt x="64528" y="111645"/>
                  </a:lnTo>
                  <a:lnTo>
                    <a:pt x="89001" y="75514"/>
                  </a:lnTo>
                  <a:lnTo>
                    <a:pt x="131318" y="42519"/>
                  </a:lnTo>
                  <a:lnTo>
                    <a:pt x="204546" y="1143"/>
                  </a:lnTo>
                  <a:lnTo>
                    <a:pt x="20454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5001349" y="4685601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42" y="297624"/>
                  </a:moveTo>
                  <a:lnTo>
                    <a:pt x="5689" y="297624"/>
                  </a:lnTo>
                  <a:lnTo>
                    <a:pt x="5689" y="292671"/>
                  </a:lnTo>
                  <a:lnTo>
                    <a:pt x="4965" y="292671"/>
                  </a:lnTo>
                  <a:lnTo>
                    <a:pt x="4965" y="297624"/>
                  </a:lnTo>
                  <a:lnTo>
                    <a:pt x="0" y="297624"/>
                  </a:lnTo>
                  <a:lnTo>
                    <a:pt x="0" y="298361"/>
                  </a:lnTo>
                  <a:lnTo>
                    <a:pt x="4965" y="298361"/>
                  </a:lnTo>
                  <a:lnTo>
                    <a:pt x="4965" y="303314"/>
                  </a:lnTo>
                  <a:lnTo>
                    <a:pt x="5689" y="303314"/>
                  </a:lnTo>
                  <a:lnTo>
                    <a:pt x="5689" y="298361"/>
                  </a:lnTo>
                  <a:lnTo>
                    <a:pt x="10642" y="298361"/>
                  </a:lnTo>
                  <a:lnTo>
                    <a:pt x="10642" y="297624"/>
                  </a:lnTo>
                  <a:close/>
                </a:path>
                <a:path w="304164" h="304164">
                  <a:moveTo>
                    <a:pt x="10642" y="224459"/>
                  </a:moveTo>
                  <a:lnTo>
                    <a:pt x="5689" y="224459"/>
                  </a:lnTo>
                  <a:lnTo>
                    <a:pt x="5689" y="219506"/>
                  </a:lnTo>
                  <a:lnTo>
                    <a:pt x="4965" y="219506"/>
                  </a:lnTo>
                  <a:lnTo>
                    <a:pt x="4965" y="224459"/>
                  </a:lnTo>
                  <a:lnTo>
                    <a:pt x="0" y="224459"/>
                  </a:lnTo>
                  <a:lnTo>
                    <a:pt x="0" y="225183"/>
                  </a:lnTo>
                  <a:lnTo>
                    <a:pt x="4965" y="225183"/>
                  </a:lnTo>
                  <a:lnTo>
                    <a:pt x="4965" y="230149"/>
                  </a:lnTo>
                  <a:lnTo>
                    <a:pt x="5689" y="230149"/>
                  </a:lnTo>
                  <a:lnTo>
                    <a:pt x="5689" y="225183"/>
                  </a:lnTo>
                  <a:lnTo>
                    <a:pt x="10642" y="225183"/>
                  </a:lnTo>
                  <a:lnTo>
                    <a:pt x="10642" y="224459"/>
                  </a:lnTo>
                  <a:close/>
                </a:path>
                <a:path w="304164" h="304164">
                  <a:moveTo>
                    <a:pt x="10642" y="78130"/>
                  </a:moveTo>
                  <a:lnTo>
                    <a:pt x="5689" y="78130"/>
                  </a:lnTo>
                  <a:lnTo>
                    <a:pt x="5689" y="73164"/>
                  </a:lnTo>
                  <a:lnTo>
                    <a:pt x="4965" y="73164"/>
                  </a:lnTo>
                  <a:lnTo>
                    <a:pt x="4965" y="78130"/>
                  </a:lnTo>
                  <a:lnTo>
                    <a:pt x="0" y="78130"/>
                  </a:lnTo>
                  <a:lnTo>
                    <a:pt x="0" y="78854"/>
                  </a:lnTo>
                  <a:lnTo>
                    <a:pt x="4965" y="78854"/>
                  </a:lnTo>
                  <a:lnTo>
                    <a:pt x="4965" y="83820"/>
                  </a:lnTo>
                  <a:lnTo>
                    <a:pt x="5689" y="83820"/>
                  </a:lnTo>
                  <a:lnTo>
                    <a:pt x="5689" y="78854"/>
                  </a:lnTo>
                  <a:lnTo>
                    <a:pt x="10642" y="78854"/>
                  </a:lnTo>
                  <a:lnTo>
                    <a:pt x="10642" y="78130"/>
                  </a:lnTo>
                  <a:close/>
                </a:path>
                <a:path w="304164" h="304164">
                  <a:moveTo>
                    <a:pt x="10642" y="4953"/>
                  </a:moveTo>
                  <a:lnTo>
                    <a:pt x="5689" y="4953"/>
                  </a:lnTo>
                  <a:lnTo>
                    <a:pt x="5689" y="0"/>
                  </a:lnTo>
                  <a:lnTo>
                    <a:pt x="4965" y="0"/>
                  </a:lnTo>
                  <a:lnTo>
                    <a:pt x="4965" y="4953"/>
                  </a:lnTo>
                  <a:lnTo>
                    <a:pt x="0" y="4953"/>
                  </a:lnTo>
                  <a:lnTo>
                    <a:pt x="0" y="5676"/>
                  </a:lnTo>
                  <a:lnTo>
                    <a:pt x="4965" y="5676"/>
                  </a:lnTo>
                  <a:lnTo>
                    <a:pt x="4965" y="10655"/>
                  </a:lnTo>
                  <a:lnTo>
                    <a:pt x="5689" y="10655"/>
                  </a:lnTo>
                  <a:lnTo>
                    <a:pt x="5689" y="5676"/>
                  </a:lnTo>
                  <a:lnTo>
                    <a:pt x="10642" y="5676"/>
                  </a:lnTo>
                  <a:lnTo>
                    <a:pt x="10642" y="4953"/>
                  </a:lnTo>
                  <a:close/>
                </a:path>
                <a:path w="304164" h="304164">
                  <a:moveTo>
                    <a:pt x="11010" y="151307"/>
                  </a:moveTo>
                  <a:lnTo>
                    <a:pt x="6045" y="151307"/>
                  </a:lnTo>
                  <a:lnTo>
                    <a:pt x="6045" y="146329"/>
                  </a:lnTo>
                  <a:lnTo>
                    <a:pt x="5321" y="146329"/>
                  </a:lnTo>
                  <a:lnTo>
                    <a:pt x="5321" y="151307"/>
                  </a:lnTo>
                  <a:lnTo>
                    <a:pt x="355" y="151307"/>
                  </a:lnTo>
                  <a:lnTo>
                    <a:pt x="355" y="152019"/>
                  </a:lnTo>
                  <a:lnTo>
                    <a:pt x="5321" y="152019"/>
                  </a:lnTo>
                  <a:lnTo>
                    <a:pt x="5321" y="156984"/>
                  </a:lnTo>
                  <a:lnTo>
                    <a:pt x="6045" y="156984"/>
                  </a:lnTo>
                  <a:lnTo>
                    <a:pt x="6045" y="152019"/>
                  </a:lnTo>
                  <a:lnTo>
                    <a:pt x="11010" y="152019"/>
                  </a:lnTo>
                  <a:lnTo>
                    <a:pt x="11010" y="151307"/>
                  </a:lnTo>
                  <a:close/>
                </a:path>
                <a:path w="304164" h="304164">
                  <a:moveTo>
                    <a:pt x="83820" y="297624"/>
                  </a:moveTo>
                  <a:lnTo>
                    <a:pt x="78854" y="297624"/>
                  </a:lnTo>
                  <a:lnTo>
                    <a:pt x="78854" y="292671"/>
                  </a:lnTo>
                  <a:lnTo>
                    <a:pt x="78130" y="292671"/>
                  </a:lnTo>
                  <a:lnTo>
                    <a:pt x="78130" y="297624"/>
                  </a:lnTo>
                  <a:lnTo>
                    <a:pt x="73164" y="297624"/>
                  </a:lnTo>
                  <a:lnTo>
                    <a:pt x="73164" y="298361"/>
                  </a:lnTo>
                  <a:lnTo>
                    <a:pt x="78130" y="298361"/>
                  </a:lnTo>
                  <a:lnTo>
                    <a:pt x="78130" y="303314"/>
                  </a:lnTo>
                  <a:lnTo>
                    <a:pt x="78854" y="303314"/>
                  </a:lnTo>
                  <a:lnTo>
                    <a:pt x="78854" y="298361"/>
                  </a:lnTo>
                  <a:lnTo>
                    <a:pt x="83820" y="298361"/>
                  </a:lnTo>
                  <a:lnTo>
                    <a:pt x="83820" y="297624"/>
                  </a:lnTo>
                  <a:close/>
                </a:path>
                <a:path w="304164" h="304164">
                  <a:moveTo>
                    <a:pt x="83820" y="224459"/>
                  </a:moveTo>
                  <a:lnTo>
                    <a:pt x="78854" y="224459"/>
                  </a:lnTo>
                  <a:lnTo>
                    <a:pt x="78854" y="219506"/>
                  </a:lnTo>
                  <a:lnTo>
                    <a:pt x="78130" y="219506"/>
                  </a:lnTo>
                  <a:lnTo>
                    <a:pt x="78130" y="224459"/>
                  </a:lnTo>
                  <a:lnTo>
                    <a:pt x="73164" y="224459"/>
                  </a:lnTo>
                  <a:lnTo>
                    <a:pt x="73164" y="225183"/>
                  </a:lnTo>
                  <a:lnTo>
                    <a:pt x="78130" y="225183"/>
                  </a:lnTo>
                  <a:lnTo>
                    <a:pt x="78130" y="230149"/>
                  </a:lnTo>
                  <a:lnTo>
                    <a:pt x="78854" y="230149"/>
                  </a:lnTo>
                  <a:lnTo>
                    <a:pt x="78854" y="225183"/>
                  </a:lnTo>
                  <a:lnTo>
                    <a:pt x="83820" y="225183"/>
                  </a:lnTo>
                  <a:lnTo>
                    <a:pt x="83820" y="224459"/>
                  </a:lnTo>
                  <a:close/>
                </a:path>
                <a:path w="304164" h="304164">
                  <a:moveTo>
                    <a:pt x="83820" y="78130"/>
                  </a:moveTo>
                  <a:lnTo>
                    <a:pt x="78854" y="78130"/>
                  </a:lnTo>
                  <a:lnTo>
                    <a:pt x="78854" y="73164"/>
                  </a:lnTo>
                  <a:lnTo>
                    <a:pt x="78130" y="73164"/>
                  </a:lnTo>
                  <a:lnTo>
                    <a:pt x="78130" y="78130"/>
                  </a:lnTo>
                  <a:lnTo>
                    <a:pt x="73164" y="78130"/>
                  </a:lnTo>
                  <a:lnTo>
                    <a:pt x="73164" y="78854"/>
                  </a:lnTo>
                  <a:lnTo>
                    <a:pt x="78130" y="78854"/>
                  </a:lnTo>
                  <a:lnTo>
                    <a:pt x="78130" y="83820"/>
                  </a:lnTo>
                  <a:lnTo>
                    <a:pt x="78854" y="83820"/>
                  </a:lnTo>
                  <a:lnTo>
                    <a:pt x="78854" y="78854"/>
                  </a:lnTo>
                  <a:lnTo>
                    <a:pt x="83820" y="78854"/>
                  </a:lnTo>
                  <a:lnTo>
                    <a:pt x="83820" y="78130"/>
                  </a:lnTo>
                  <a:close/>
                </a:path>
                <a:path w="304164" h="304164">
                  <a:moveTo>
                    <a:pt x="83820" y="4953"/>
                  </a:moveTo>
                  <a:lnTo>
                    <a:pt x="78854" y="4953"/>
                  </a:lnTo>
                  <a:lnTo>
                    <a:pt x="78854" y="0"/>
                  </a:lnTo>
                  <a:lnTo>
                    <a:pt x="78130" y="0"/>
                  </a:lnTo>
                  <a:lnTo>
                    <a:pt x="78130" y="4953"/>
                  </a:lnTo>
                  <a:lnTo>
                    <a:pt x="73164" y="4953"/>
                  </a:lnTo>
                  <a:lnTo>
                    <a:pt x="73164" y="5676"/>
                  </a:lnTo>
                  <a:lnTo>
                    <a:pt x="78130" y="5676"/>
                  </a:lnTo>
                  <a:lnTo>
                    <a:pt x="78130" y="10655"/>
                  </a:lnTo>
                  <a:lnTo>
                    <a:pt x="78854" y="10655"/>
                  </a:lnTo>
                  <a:lnTo>
                    <a:pt x="78854" y="5676"/>
                  </a:lnTo>
                  <a:lnTo>
                    <a:pt x="83820" y="5676"/>
                  </a:lnTo>
                  <a:lnTo>
                    <a:pt x="83820" y="4953"/>
                  </a:lnTo>
                  <a:close/>
                </a:path>
                <a:path w="304164" h="304164">
                  <a:moveTo>
                    <a:pt x="84175" y="151307"/>
                  </a:moveTo>
                  <a:lnTo>
                    <a:pt x="79222" y="151307"/>
                  </a:lnTo>
                  <a:lnTo>
                    <a:pt x="79222" y="146329"/>
                  </a:lnTo>
                  <a:lnTo>
                    <a:pt x="78486" y="146329"/>
                  </a:lnTo>
                  <a:lnTo>
                    <a:pt x="78486" y="151307"/>
                  </a:lnTo>
                  <a:lnTo>
                    <a:pt x="73533" y="151307"/>
                  </a:lnTo>
                  <a:lnTo>
                    <a:pt x="73533" y="152019"/>
                  </a:lnTo>
                  <a:lnTo>
                    <a:pt x="78486" y="152019"/>
                  </a:lnTo>
                  <a:lnTo>
                    <a:pt x="78486" y="156984"/>
                  </a:lnTo>
                  <a:lnTo>
                    <a:pt x="79222" y="156984"/>
                  </a:lnTo>
                  <a:lnTo>
                    <a:pt x="79222" y="152019"/>
                  </a:lnTo>
                  <a:lnTo>
                    <a:pt x="84175" y="152019"/>
                  </a:lnTo>
                  <a:lnTo>
                    <a:pt x="84175" y="151307"/>
                  </a:lnTo>
                  <a:close/>
                </a:path>
                <a:path w="304164" h="304164">
                  <a:moveTo>
                    <a:pt x="157340" y="297624"/>
                  </a:moveTo>
                  <a:lnTo>
                    <a:pt x="152387" y="297624"/>
                  </a:lnTo>
                  <a:lnTo>
                    <a:pt x="152387" y="292671"/>
                  </a:lnTo>
                  <a:lnTo>
                    <a:pt x="151663" y="292671"/>
                  </a:lnTo>
                  <a:lnTo>
                    <a:pt x="151663" y="297624"/>
                  </a:lnTo>
                  <a:lnTo>
                    <a:pt x="146697" y="297624"/>
                  </a:lnTo>
                  <a:lnTo>
                    <a:pt x="146697" y="298361"/>
                  </a:lnTo>
                  <a:lnTo>
                    <a:pt x="151663" y="298361"/>
                  </a:lnTo>
                  <a:lnTo>
                    <a:pt x="151663" y="303314"/>
                  </a:lnTo>
                  <a:lnTo>
                    <a:pt x="152387" y="303314"/>
                  </a:lnTo>
                  <a:lnTo>
                    <a:pt x="152387" y="298361"/>
                  </a:lnTo>
                  <a:lnTo>
                    <a:pt x="157340" y="298361"/>
                  </a:lnTo>
                  <a:lnTo>
                    <a:pt x="157340" y="297624"/>
                  </a:lnTo>
                  <a:close/>
                </a:path>
                <a:path w="304164" h="304164">
                  <a:moveTo>
                    <a:pt x="157340" y="224459"/>
                  </a:moveTo>
                  <a:lnTo>
                    <a:pt x="152387" y="224459"/>
                  </a:lnTo>
                  <a:lnTo>
                    <a:pt x="152387" y="219506"/>
                  </a:lnTo>
                  <a:lnTo>
                    <a:pt x="151663" y="219506"/>
                  </a:lnTo>
                  <a:lnTo>
                    <a:pt x="151663" y="224459"/>
                  </a:lnTo>
                  <a:lnTo>
                    <a:pt x="146697" y="224459"/>
                  </a:lnTo>
                  <a:lnTo>
                    <a:pt x="146697" y="225183"/>
                  </a:lnTo>
                  <a:lnTo>
                    <a:pt x="151663" y="225183"/>
                  </a:lnTo>
                  <a:lnTo>
                    <a:pt x="151663" y="230149"/>
                  </a:lnTo>
                  <a:lnTo>
                    <a:pt x="152387" y="230149"/>
                  </a:lnTo>
                  <a:lnTo>
                    <a:pt x="152387" y="225183"/>
                  </a:lnTo>
                  <a:lnTo>
                    <a:pt x="157340" y="225183"/>
                  </a:lnTo>
                  <a:lnTo>
                    <a:pt x="157340" y="224459"/>
                  </a:lnTo>
                  <a:close/>
                </a:path>
                <a:path w="304164" h="304164">
                  <a:moveTo>
                    <a:pt x="157340" y="151307"/>
                  </a:moveTo>
                  <a:lnTo>
                    <a:pt x="152387" y="151307"/>
                  </a:lnTo>
                  <a:lnTo>
                    <a:pt x="152387" y="146329"/>
                  </a:lnTo>
                  <a:lnTo>
                    <a:pt x="151663" y="146329"/>
                  </a:lnTo>
                  <a:lnTo>
                    <a:pt x="151663" y="151307"/>
                  </a:lnTo>
                  <a:lnTo>
                    <a:pt x="146697" y="151307"/>
                  </a:lnTo>
                  <a:lnTo>
                    <a:pt x="146697" y="152019"/>
                  </a:lnTo>
                  <a:lnTo>
                    <a:pt x="151663" y="152019"/>
                  </a:lnTo>
                  <a:lnTo>
                    <a:pt x="151663" y="156984"/>
                  </a:lnTo>
                  <a:lnTo>
                    <a:pt x="152387" y="156984"/>
                  </a:lnTo>
                  <a:lnTo>
                    <a:pt x="152387" y="152019"/>
                  </a:lnTo>
                  <a:lnTo>
                    <a:pt x="157340" y="152019"/>
                  </a:lnTo>
                  <a:lnTo>
                    <a:pt x="157340" y="151307"/>
                  </a:lnTo>
                  <a:close/>
                </a:path>
                <a:path w="304164" h="304164">
                  <a:moveTo>
                    <a:pt x="157340" y="78130"/>
                  </a:moveTo>
                  <a:lnTo>
                    <a:pt x="152387" y="78130"/>
                  </a:lnTo>
                  <a:lnTo>
                    <a:pt x="152387" y="73164"/>
                  </a:lnTo>
                  <a:lnTo>
                    <a:pt x="151663" y="73164"/>
                  </a:lnTo>
                  <a:lnTo>
                    <a:pt x="151663" y="78130"/>
                  </a:lnTo>
                  <a:lnTo>
                    <a:pt x="146697" y="78130"/>
                  </a:lnTo>
                  <a:lnTo>
                    <a:pt x="146697" y="78854"/>
                  </a:lnTo>
                  <a:lnTo>
                    <a:pt x="151663" y="78854"/>
                  </a:lnTo>
                  <a:lnTo>
                    <a:pt x="151663" y="83820"/>
                  </a:lnTo>
                  <a:lnTo>
                    <a:pt x="152387" y="83820"/>
                  </a:lnTo>
                  <a:lnTo>
                    <a:pt x="152387" y="78854"/>
                  </a:lnTo>
                  <a:lnTo>
                    <a:pt x="157340" y="78854"/>
                  </a:lnTo>
                  <a:lnTo>
                    <a:pt x="157340" y="78130"/>
                  </a:lnTo>
                  <a:close/>
                </a:path>
                <a:path w="304164" h="304164">
                  <a:moveTo>
                    <a:pt x="157340" y="4953"/>
                  </a:moveTo>
                  <a:lnTo>
                    <a:pt x="152387" y="4953"/>
                  </a:lnTo>
                  <a:lnTo>
                    <a:pt x="152387" y="0"/>
                  </a:lnTo>
                  <a:lnTo>
                    <a:pt x="151663" y="0"/>
                  </a:lnTo>
                  <a:lnTo>
                    <a:pt x="151663" y="4953"/>
                  </a:lnTo>
                  <a:lnTo>
                    <a:pt x="146697" y="4953"/>
                  </a:lnTo>
                  <a:lnTo>
                    <a:pt x="146697" y="5676"/>
                  </a:lnTo>
                  <a:lnTo>
                    <a:pt x="151663" y="5676"/>
                  </a:lnTo>
                  <a:lnTo>
                    <a:pt x="151663" y="10655"/>
                  </a:lnTo>
                  <a:lnTo>
                    <a:pt x="152387" y="10655"/>
                  </a:lnTo>
                  <a:lnTo>
                    <a:pt x="152387" y="5676"/>
                  </a:lnTo>
                  <a:lnTo>
                    <a:pt x="157340" y="5676"/>
                  </a:lnTo>
                  <a:lnTo>
                    <a:pt x="157340" y="4953"/>
                  </a:lnTo>
                  <a:close/>
                </a:path>
                <a:path w="304164" h="304164">
                  <a:moveTo>
                    <a:pt x="230517" y="297624"/>
                  </a:moveTo>
                  <a:lnTo>
                    <a:pt x="225552" y="297624"/>
                  </a:lnTo>
                  <a:lnTo>
                    <a:pt x="225552" y="293027"/>
                  </a:lnTo>
                  <a:lnTo>
                    <a:pt x="225552" y="292671"/>
                  </a:lnTo>
                  <a:lnTo>
                    <a:pt x="224828" y="292671"/>
                  </a:lnTo>
                  <a:lnTo>
                    <a:pt x="224828" y="293027"/>
                  </a:lnTo>
                  <a:lnTo>
                    <a:pt x="224828" y="297624"/>
                  </a:lnTo>
                  <a:lnTo>
                    <a:pt x="219862" y="297624"/>
                  </a:lnTo>
                  <a:lnTo>
                    <a:pt x="219862" y="297992"/>
                  </a:lnTo>
                  <a:lnTo>
                    <a:pt x="219862" y="298361"/>
                  </a:lnTo>
                  <a:lnTo>
                    <a:pt x="219862" y="298716"/>
                  </a:lnTo>
                  <a:lnTo>
                    <a:pt x="224828" y="298716"/>
                  </a:lnTo>
                  <a:lnTo>
                    <a:pt x="224828" y="303314"/>
                  </a:lnTo>
                  <a:lnTo>
                    <a:pt x="224828" y="303682"/>
                  </a:lnTo>
                  <a:lnTo>
                    <a:pt x="225552" y="303682"/>
                  </a:lnTo>
                  <a:lnTo>
                    <a:pt x="225552" y="303314"/>
                  </a:lnTo>
                  <a:lnTo>
                    <a:pt x="225552" y="298716"/>
                  </a:lnTo>
                  <a:lnTo>
                    <a:pt x="230517" y="298716"/>
                  </a:lnTo>
                  <a:lnTo>
                    <a:pt x="230517" y="298361"/>
                  </a:lnTo>
                  <a:lnTo>
                    <a:pt x="230517" y="297992"/>
                  </a:lnTo>
                  <a:lnTo>
                    <a:pt x="230517" y="297624"/>
                  </a:lnTo>
                  <a:close/>
                </a:path>
                <a:path w="304164" h="304164">
                  <a:moveTo>
                    <a:pt x="230517" y="224459"/>
                  </a:moveTo>
                  <a:lnTo>
                    <a:pt x="225552" y="224459"/>
                  </a:lnTo>
                  <a:lnTo>
                    <a:pt x="225552" y="219862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62"/>
                  </a:lnTo>
                  <a:lnTo>
                    <a:pt x="224828" y="224459"/>
                  </a:lnTo>
                  <a:lnTo>
                    <a:pt x="219862" y="224459"/>
                  </a:lnTo>
                  <a:lnTo>
                    <a:pt x="219862" y="224828"/>
                  </a:lnTo>
                  <a:lnTo>
                    <a:pt x="219862" y="225183"/>
                  </a:lnTo>
                  <a:lnTo>
                    <a:pt x="219862" y="225552"/>
                  </a:lnTo>
                  <a:lnTo>
                    <a:pt x="224828" y="225552"/>
                  </a:lnTo>
                  <a:lnTo>
                    <a:pt x="224828" y="230149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49"/>
                  </a:lnTo>
                  <a:lnTo>
                    <a:pt x="225552" y="225552"/>
                  </a:lnTo>
                  <a:lnTo>
                    <a:pt x="230517" y="225552"/>
                  </a:lnTo>
                  <a:lnTo>
                    <a:pt x="230517" y="225183"/>
                  </a:lnTo>
                  <a:lnTo>
                    <a:pt x="230517" y="224828"/>
                  </a:lnTo>
                  <a:lnTo>
                    <a:pt x="230517" y="224459"/>
                  </a:lnTo>
                  <a:close/>
                </a:path>
                <a:path w="304164" h="304164">
                  <a:moveTo>
                    <a:pt x="230517" y="151307"/>
                  </a:moveTo>
                  <a:lnTo>
                    <a:pt x="225552" y="151307"/>
                  </a:lnTo>
                  <a:lnTo>
                    <a:pt x="225552" y="146329"/>
                  </a:lnTo>
                  <a:lnTo>
                    <a:pt x="224828" y="146329"/>
                  </a:lnTo>
                  <a:lnTo>
                    <a:pt x="224828" y="151307"/>
                  </a:lnTo>
                  <a:lnTo>
                    <a:pt x="219862" y="151307"/>
                  </a:lnTo>
                  <a:lnTo>
                    <a:pt x="219862" y="152019"/>
                  </a:lnTo>
                  <a:lnTo>
                    <a:pt x="224828" y="152019"/>
                  </a:lnTo>
                  <a:lnTo>
                    <a:pt x="224828" y="156984"/>
                  </a:lnTo>
                  <a:lnTo>
                    <a:pt x="225552" y="156984"/>
                  </a:lnTo>
                  <a:lnTo>
                    <a:pt x="225552" y="152019"/>
                  </a:lnTo>
                  <a:lnTo>
                    <a:pt x="230517" y="152019"/>
                  </a:lnTo>
                  <a:lnTo>
                    <a:pt x="230517" y="151307"/>
                  </a:lnTo>
                  <a:close/>
                </a:path>
                <a:path w="304164" h="304164">
                  <a:moveTo>
                    <a:pt x="230517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64"/>
                  </a:lnTo>
                  <a:lnTo>
                    <a:pt x="224828" y="73164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62" y="78130"/>
                  </a:lnTo>
                  <a:lnTo>
                    <a:pt x="219862" y="78486"/>
                  </a:lnTo>
                  <a:lnTo>
                    <a:pt x="219862" y="78854"/>
                  </a:lnTo>
                  <a:lnTo>
                    <a:pt x="219862" y="79209"/>
                  </a:lnTo>
                  <a:lnTo>
                    <a:pt x="224828" y="79209"/>
                  </a:lnTo>
                  <a:lnTo>
                    <a:pt x="224828" y="83820"/>
                  </a:lnTo>
                  <a:lnTo>
                    <a:pt x="224828" y="84175"/>
                  </a:lnTo>
                  <a:lnTo>
                    <a:pt x="225552" y="84175"/>
                  </a:lnTo>
                  <a:lnTo>
                    <a:pt x="225552" y="83820"/>
                  </a:lnTo>
                  <a:lnTo>
                    <a:pt x="225552" y="79209"/>
                  </a:lnTo>
                  <a:lnTo>
                    <a:pt x="230517" y="79209"/>
                  </a:lnTo>
                  <a:lnTo>
                    <a:pt x="230517" y="78854"/>
                  </a:lnTo>
                  <a:lnTo>
                    <a:pt x="230517" y="78486"/>
                  </a:lnTo>
                  <a:lnTo>
                    <a:pt x="230517" y="78130"/>
                  </a:lnTo>
                  <a:close/>
                </a:path>
                <a:path w="304164" h="304164">
                  <a:moveTo>
                    <a:pt x="230517" y="4953"/>
                  </a:moveTo>
                  <a:lnTo>
                    <a:pt x="225552" y="4953"/>
                  </a:lnTo>
                  <a:lnTo>
                    <a:pt x="225552" y="355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55"/>
                  </a:lnTo>
                  <a:lnTo>
                    <a:pt x="224828" y="4953"/>
                  </a:lnTo>
                  <a:lnTo>
                    <a:pt x="219862" y="4953"/>
                  </a:lnTo>
                  <a:lnTo>
                    <a:pt x="219862" y="5321"/>
                  </a:lnTo>
                  <a:lnTo>
                    <a:pt x="219862" y="5676"/>
                  </a:lnTo>
                  <a:lnTo>
                    <a:pt x="219862" y="6045"/>
                  </a:lnTo>
                  <a:lnTo>
                    <a:pt x="224828" y="6045"/>
                  </a:lnTo>
                  <a:lnTo>
                    <a:pt x="224828" y="10655"/>
                  </a:lnTo>
                  <a:lnTo>
                    <a:pt x="224828" y="11023"/>
                  </a:lnTo>
                  <a:lnTo>
                    <a:pt x="225552" y="11023"/>
                  </a:lnTo>
                  <a:lnTo>
                    <a:pt x="225552" y="10655"/>
                  </a:lnTo>
                  <a:lnTo>
                    <a:pt x="225552" y="6045"/>
                  </a:lnTo>
                  <a:lnTo>
                    <a:pt x="230517" y="6045"/>
                  </a:lnTo>
                  <a:lnTo>
                    <a:pt x="230517" y="5676"/>
                  </a:lnTo>
                  <a:lnTo>
                    <a:pt x="230517" y="5321"/>
                  </a:lnTo>
                  <a:lnTo>
                    <a:pt x="230517" y="4953"/>
                  </a:lnTo>
                  <a:close/>
                </a:path>
                <a:path w="304164" h="304164">
                  <a:moveTo>
                    <a:pt x="303682" y="297992"/>
                  </a:moveTo>
                  <a:lnTo>
                    <a:pt x="298716" y="297992"/>
                  </a:lnTo>
                  <a:lnTo>
                    <a:pt x="298716" y="293027"/>
                  </a:lnTo>
                  <a:lnTo>
                    <a:pt x="297992" y="293027"/>
                  </a:lnTo>
                  <a:lnTo>
                    <a:pt x="297992" y="297992"/>
                  </a:lnTo>
                  <a:lnTo>
                    <a:pt x="293039" y="297992"/>
                  </a:lnTo>
                  <a:lnTo>
                    <a:pt x="293039" y="298716"/>
                  </a:lnTo>
                  <a:lnTo>
                    <a:pt x="297992" y="298716"/>
                  </a:lnTo>
                  <a:lnTo>
                    <a:pt x="297992" y="303682"/>
                  </a:lnTo>
                  <a:lnTo>
                    <a:pt x="298716" y="303682"/>
                  </a:lnTo>
                  <a:lnTo>
                    <a:pt x="298716" y="298716"/>
                  </a:lnTo>
                  <a:lnTo>
                    <a:pt x="303682" y="298716"/>
                  </a:lnTo>
                  <a:lnTo>
                    <a:pt x="303682" y="297992"/>
                  </a:lnTo>
                  <a:close/>
                </a:path>
                <a:path w="304164" h="304164">
                  <a:moveTo>
                    <a:pt x="303682" y="224828"/>
                  </a:moveTo>
                  <a:lnTo>
                    <a:pt x="298716" y="224828"/>
                  </a:lnTo>
                  <a:lnTo>
                    <a:pt x="298716" y="219862"/>
                  </a:lnTo>
                  <a:lnTo>
                    <a:pt x="297992" y="219862"/>
                  </a:lnTo>
                  <a:lnTo>
                    <a:pt x="297992" y="224828"/>
                  </a:lnTo>
                  <a:lnTo>
                    <a:pt x="293039" y="224828"/>
                  </a:lnTo>
                  <a:lnTo>
                    <a:pt x="293039" y="225552"/>
                  </a:lnTo>
                  <a:lnTo>
                    <a:pt x="297992" y="225552"/>
                  </a:lnTo>
                  <a:lnTo>
                    <a:pt x="297992" y="230517"/>
                  </a:lnTo>
                  <a:lnTo>
                    <a:pt x="298716" y="230517"/>
                  </a:lnTo>
                  <a:lnTo>
                    <a:pt x="298716" y="225552"/>
                  </a:lnTo>
                  <a:lnTo>
                    <a:pt x="303682" y="225552"/>
                  </a:lnTo>
                  <a:lnTo>
                    <a:pt x="303682" y="224828"/>
                  </a:lnTo>
                  <a:close/>
                </a:path>
                <a:path w="304164" h="304164">
                  <a:moveTo>
                    <a:pt x="303682" y="151307"/>
                  </a:moveTo>
                  <a:lnTo>
                    <a:pt x="298716" y="151307"/>
                  </a:lnTo>
                  <a:lnTo>
                    <a:pt x="298716" y="146329"/>
                  </a:lnTo>
                  <a:lnTo>
                    <a:pt x="297992" y="146329"/>
                  </a:lnTo>
                  <a:lnTo>
                    <a:pt x="297992" y="151307"/>
                  </a:lnTo>
                  <a:lnTo>
                    <a:pt x="293039" y="151307"/>
                  </a:lnTo>
                  <a:lnTo>
                    <a:pt x="293039" y="152019"/>
                  </a:lnTo>
                  <a:lnTo>
                    <a:pt x="297992" y="152019"/>
                  </a:lnTo>
                  <a:lnTo>
                    <a:pt x="297992" y="156984"/>
                  </a:lnTo>
                  <a:lnTo>
                    <a:pt x="298716" y="156984"/>
                  </a:lnTo>
                  <a:lnTo>
                    <a:pt x="298716" y="152019"/>
                  </a:lnTo>
                  <a:lnTo>
                    <a:pt x="303682" y="152019"/>
                  </a:lnTo>
                  <a:lnTo>
                    <a:pt x="303682" y="151307"/>
                  </a:lnTo>
                  <a:close/>
                </a:path>
                <a:path w="304164" h="304164">
                  <a:moveTo>
                    <a:pt x="303682" y="78486"/>
                  </a:moveTo>
                  <a:lnTo>
                    <a:pt x="298716" y="78486"/>
                  </a:lnTo>
                  <a:lnTo>
                    <a:pt x="298716" y="73533"/>
                  </a:lnTo>
                  <a:lnTo>
                    <a:pt x="297992" y="73533"/>
                  </a:lnTo>
                  <a:lnTo>
                    <a:pt x="297992" y="78486"/>
                  </a:lnTo>
                  <a:lnTo>
                    <a:pt x="293039" y="78486"/>
                  </a:lnTo>
                  <a:lnTo>
                    <a:pt x="293039" y="79209"/>
                  </a:lnTo>
                  <a:lnTo>
                    <a:pt x="297992" y="79209"/>
                  </a:lnTo>
                  <a:lnTo>
                    <a:pt x="297992" y="84175"/>
                  </a:lnTo>
                  <a:lnTo>
                    <a:pt x="298716" y="84175"/>
                  </a:lnTo>
                  <a:lnTo>
                    <a:pt x="298716" y="79209"/>
                  </a:lnTo>
                  <a:lnTo>
                    <a:pt x="303682" y="79209"/>
                  </a:lnTo>
                  <a:lnTo>
                    <a:pt x="303682" y="78486"/>
                  </a:lnTo>
                  <a:close/>
                </a:path>
                <a:path w="304164" h="304164">
                  <a:moveTo>
                    <a:pt x="303682" y="5321"/>
                  </a:moveTo>
                  <a:lnTo>
                    <a:pt x="298716" y="5321"/>
                  </a:lnTo>
                  <a:lnTo>
                    <a:pt x="298716" y="355"/>
                  </a:lnTo>
                  <a:lnTo>
                    <a:pt x="297992" y="355"/>
                  </a:lnTo>
                  <a:lnTo>
                    <a:pt x="297992" y="5321"/>
                  </a:lnTo>
                  <a:lnTo>
                    <a:pt x="293039" y="5321"/>
                  </a:lnTo>
                  <a:lnTo>
                    <a:pt x="293039" y="6045"/>
                  </a:lnTo>
                  <a:lnTo>
                    <a:pt x="297992" y="6045"/>
                  </a:lnTo>
                  <a:lnTo>
                    <a:pt x="297992" y="11023"/>
                  </a:lnTo>
                  <a:lnTo>
                    <a:pt x="298716" y="11023"/>
                  </a:lnTo>
                  <a:lnTo>
                    <a:pt x="298716" y="6045"/>
                  </a:lnTo>
                  <a:lnTo>
                    <a:pt x="303682" y="6045"/>
                  </a:lnTo>
                  <a:lnTo>
                    <a:pt x="303682" y="5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374220" y="4651717"/>
              <a:ext cx="182880" cy="213245"/>
            </a:xfrm>
            <a:prstGeom prst="rect">
              <a:avLst/>
            </a:prstGeom>
          </p:spPr>
        </p:pic>
        <p:sp>
          <p:nvSpPr>
            <p:cNvPr id="149" name="object 149" descr=""/>
            <p:cNvSpPr/>
            <p:nvPr/>
          </p:nvSpPr>
          <p:spPr>
            <a:xfrm>
              <a:off x="5582577" y="4651717"/>
              <a:ext cx="165100" cy="373380"/>
            </a:xfrm>
            <a:custGeom>
              <a:avLst/>
              <a:gdLst/>
              <a:ahLst/>
              <a:cxnLst/>
              <a:rect l="l" t="t" r="r" b="b"/>
              <a:pathLst>
                <a:path w="165100" h="373379">
                  <a:moveTo>
                    <a:pt x="25044" y="340817"/>
                  </a:moveTo>
                  <a:lnTo>
                    <a:pt x="20408" y="316052"/>
                  </a:lnTo>
                  <a:lnTo>
                    <a:pt x="20548" y="326707"/>
                  </a:lnTo>
                  <a:lnTo>
                    <a:pt x="25044" y="340817"/>
                  </a:lnTo>
                  <a:close/>
                </a:path>
                <a:path w="165100" h="373379">
                  <a:moveTo>
                    <a:pt x="36093" y="363232"/>
                  </a:moveTo>
                  <a:lnTo>
                    <a:pt x="25158" y="341147"/>
                  </a:lnTo>
                  <a:lnTo>
                    <a:pt x="28778" y="352488"/>
                  </a:lnTo>
                  <a:lnTo>
                    <a:pt x="36093" y="363232"/>
                  </a:lnTo>
                  <a:close/>
                </a:path>
                <a:path w="165100" h="373379">
                  <a:moveTo>
                    <a:pt x="44310" y="373341"/>
                  </a:moveTo>
                  <a:lnTo>
                    <a:pt x="41414" y="370128"/>
                  </a:lnTo>
                  <a:lnTo>
                    <a:pt x="38709" y="366750"/>
                  </a:lnTo>
                  <a:lnTo>
                    <a:pt x="35674" y="362381"/>
                  </a:lnTo>
                  <a:lnTo>
                    <a:pt x="36093" y="363232"/>
                  </a:lnTo>
                  <a:lnTo>
                    <a:pt x="42989" y="373341"/>
                  </a:lnTo>
                  <a:lnTo>
                    <a:pt x="44310" y="373341"/>
                  </a:lnTo>
                  <a:close/>
                </a:path>
                <a:path w="165100" h="373379">
                  <a:moveTo>
                    <a:pt x="161239" y="0"/>
                  </a:moveTo>
                  <a:lnTo>
                    <a:pt x="159550" y="0"/>
                  </a:lnTo>
                  <a:lnTo>
                    <a:pt x="150863" y="6692"/>
                  </a:lnTo>
                  <a:lnTo>
                    <a:pt x="116090" y="35674"/>
                  </a:lnTo>
                  <a:lnTo>
                    <a:pt x="79082" y="87884"/>
                  </a:lnTo>
                  <a:lnTo>
                    <a:pt x="52171" y="144741"/>
                  </a:lnTo>
                  <a:lnTo>
                    <a:pt x="24828" y="213842"/>
                  </a:lnTo>
                  <a:lnTo>
                    <a:pt x="10515" y="253822"/>
                  </a:lnTo>
                  <a:lnTo>
                    <a:pt x="0" y="317512"/>
                  </a:lnTo>
                  <a:lnTo>
                    <a:pt x="5448" y="344043"/>
                  </a:lnTo>
                  <a:lnTo>
                    <a:pt x="18059" y="367284"/>
                  </a:lnTo>
                  <a:lnTo>
                    <a:pt x="22974" y="373341"/>
                  </a:lnTo>
                  <a:lnTo>
                    <a:pt x="24282" y="373341"/>
                  </a:lnTo>
                  <a:lnTo>
                    <a:pt x="9994" y="352234"/>
                  </a:lnTo>
                  <a:lnTo>
                    <a:pt x="1917" y="326021"/>
                  </a:lnTo>
                  <a:lnTo>
                    <a:pt x="11455" y="254152"/>
                  </a:lnTo>
                  <a:lnTo>
                    <a:pt x="30175" y="202412"/>
                  </a:lnTo>
                  <a:lnTo>
                    <a:pt x="51028" y="150050"/>
                  </a:lnTo>
                  <a:lnTo>
                    <a:pt x="73037" y="101803"/>
                  </a:lnTo>
                  <a:lnTo>
                    <a:pt x="95262" y="62369"/>
                  </a:lnTo>
                  <a:lnTo>
                    <a:pt x="142836" y="14478"/>
                  </a:lnTo>
                  <a:lnTo>
                    <a:pt x="152361" y="6781"/>
                  </a:lnTo>
                  <a:lnTo>
                    <a:pt x="161239" y="0"/>
                  </a:lnTo>
                  <a:close/>
                </a:path>
                <a:path w="165100" h="373379">
                  <a:moveTo>
                    <a:pt x="165011" y="98488"/>
                  </a:moveTo>
                  <a:lnTo>
                    <a:pt x="127254" y="130924"/>
                  </a:lnTo>
                  <a:lnTo>
                    <a:pt x="88023" y="205701"/>
                  </a:lnTo>
                  <a:lnTo>
                    <a:pt x="67271" y="261277"/>
                  </a:lnTo>
                  <a:lnTo>
                    <a:pt x="57810" y="311835"/>
                  </a:lnTo>
                  <a:lnTo>
                    <a:pt x="60134" y="333997"/>
                  </a:lnTo>
                  <a:lnTo>
                    <a:pt x="67170" y="354304"/>
                  </a:lnTo>
                  <a:lnTo>
                    <a:pt x="70523" y="361251"/>
                  </a:lnTo>
                  <a:lnTo>
                    <a:pt x="74650" y="367563"/>
                  </a:lnTo>
                  <a:lnTo>
                    <a:pt x="79248" y="373341"/>
                  </a:lnTo>
                  <a:lnTo>
                    <a:pt x="80518" y="373341"/>
                  </a:lnTo>
                  <a:lnTo>
                    <a:pt x="75768" y="367449"/>
                  </a:lnTo>
                  <a:lnTo>
                    <a:pt x="71513" y="360997"/>
                  </a:lnTo>
                  <a:lnTo>
                    <a:pt x="68072" y="353860"/>
                  </a:lnTo>
                  <a:lnTo>
                    <a:pt x="61099" y="333743"/>
                  </a:lnTo>
                  <a:lnTo>
                    <a:pt x="58801" y="311772"/>
                  </a:lnTo>
                  <a:lnTo>
                    <a:pt x="61175" y="287782"/>
                  </a:lnTo>
                  <a:lnTo>
                    <a:pt x="88900" y="206184"/>
                  </a:lnTo>
                  <a:lnTo>
                    <a:pt x="108839" y="162814"/>
                  </a:lnTo>
                  <a:lnTo>
                    <a:pt x="146189" y="112801"/>
                  </a:lnTo>
                  <a:lnTo>
                    <a:pt x="165011" y="99707"/>
                  </a:lnTo>
                  <a:lnTo>
                    <a:pt x="165011" y="98488"/>
                  </a:lnTo>
                  <a:close/>
                </a:path>
                <a:path w="165100" h="373379">
                  <a:moveTo>
                    <a:pt x="165011" y="64833"/>
                  </a:moveTo>
                  <a:lnTo>
                    <a:pt x="125577" y="96189"/>
                  </a:lnTo>
                  <a:lnTo>
                    <a:pt x="103809" y="127749"/>
                  </a:lnTo>
                  <a:lnTo>
                    <a:pt x="81699" y="172313"/>
                  </a:lnTo>
                  <a:lnTo>
                    <a:pt x="59690" y="227037"/>
                  </a:lnTo>
                  <a:lnTo>
                    <a:pt x="40576" y="288366"/>
                  </a:lnTo>
                  <a:lnTo>
                    <a:pt x="38709" y="315125"/>
                  </a:lnTo>
                  <a:lnTo>
                    <a:pt x="42735" y="339255"/>
                  </a:lnTo>
                  <a:lnTo>
                    <a:pt x="52679" y="360934"/>
                  </a:lnTo>
                  <a:lnTo>
                    <a:pt x="55448" y="365340"/>
                  </a:lnTo>
                  <a:lnTo>
                    <a:pt x="58559" y="369455"/>
                  </a:lnTo>
                  <a:lnTo>
                    <a:pt x="61912" y="373341"/>
                  </a:lnTo>
                  <a:lnTo>
                    <a:pt x="63220" y="373341"/>
                  </a:lnTo>
                  <a:lnTo>
                    <a:pt x="59677" y="369303"/>
                  </a:lnTo>
                  <a:lnTo>
                    <a:pt x="56413" y="364998"/>
                  </a:lnTo>
                  <a:lnTo>
                    <a:pt x="53530" y="360413"/>
                  </a:lnTo>
                  <a:lnTo>
                    <a:pt x="43688" y="338937"/>
                  </a:lnTo>
                  <a:lnTo>
                    <a:pt x="39712" y="315010"/>
                  </a:lnTo>
                  <a:lnTo>
                    <a:pt x="41579" y="288467"/>
                  </a:lnTo>
                  <a:lnTo>
                    <a:pt x="60629" y="227393"/>
                  </a:lnTo>
                  <a:lnTo>
                    <a:pt x="82613" y="172720"/>
                  </a:lnTo>
                  <a:lnTo>
                    <a:pt x="104660" y="128295"/>
                  </a:lnTo>
                  <a:lnTo>
                    <a:pt x="126276" y="96913"/>
                  </a:lnTo>
                  <a:lnTo>
                    <a:pt x="158762" y="70485"/>
                  </a:lnTo>
                  <a:lnTo>
                    <a:pt x="165011" y="66040"/>
                  </a:lnTo>
                  <a:lnTo>
                    <a:pt x="165011" y="64833"/>
                  </a:lnTo>
                  <a:close/>
                </a:path>
                <a:path w="165100" h="373379">
                  <a:moveTo>
                    <a:pt x="165011" y="30632"/>
                  </a:moveTo>
                  <a:lnTo>
                    <a:pt x="125933" y="61112"/>
                  </a:lnTo>
                  <a:lnTo>
                    <a:pt x="91465" y="107823"/>
                  </a:lnTo>
                  <a:lnTo>
                    <a:pt x="66941" y="158546"/>
                  </a:lnTo>
                  <a:lnTo>
                    <a:pt x="42252" y="220459"/>
                  </a:lnTo>
                  <a:lnTo>
                    <a:pt x="20154" y="294995"/>
                  </a:lnTo>
                  <a:lnTo>
                    <a:pt x="20408" y="315823"/>
                  </a:lnTo>
                  <a:lnTo>
                    <a:pt x="22174" y="287921"/>
                  </a:lnTo>
                  <a:lnTo>
                    <a:pt x="30378" y="256641"/>
                  </a:lnTo>
                  <a:lnTo>
                    <a:pt x="55702" y="188214"/>
                  </a:lnTo>
                  <a:lnTo>
                    <a:pt x="79616" y="133134"/>
                  </a:lnTo>
                  <a:lnTo>
                    <a:pt x="104381" y="88163"/>
                  </a:lnTo>
                  <a:lnTo>
                    <a:pt x="139674" y="51295"/>
                  </a:lnTo>
                  <a:lnTo>
                    <a:pt x="165011" y="31838"/>
                  </a:lnTo>
                  <a:lnTo>
                    <a:pt x="165011" y="3063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0" name="object 150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659382" y="4783035"/>
              <a:ext cx="88206" cy="242023"/>
            </a:xfrm>
            <a:prstGeom prst="rect">
              <a:avLst/>
            </a:prstGeom>
          </p:spPr>
        </p:pic>
        <p:sp>
          <p:nvSpPr>
            <p:cNvPr id="151" name="object 151" descr=""/>
            <p:cNvSpPr/>
            <p:nvPr/>
          </p:nvSpPr>
          <p:spPr>
            <a:xfrm>
              <a:off x="5538990" y="4651717"/>
              <a:ext cx="174625" cy="262890"/>
            </a:xfrm>
            <a:custGeom>
              <a:avLst/>
              <a:gdLst/>
              <a:ahLst/>
              <a:cxnLst/>
              <a:rect l="l" t="t" r="r" b="b"/>
              <a:pathLst>
                <a:path w="174625" h="262889">
                  <a:moveTo>
                    <a:pt x="174523" y="0"/>
                  </a:moveTo>
                  <a:lnTo>
                    <a:pt x="173393" y="0"/>
                  </a:lnTo>
                  <a:lnTo>
                    <a:pt x="169786" y="6337"/>
                  </a:lnTo>
                  <a:lnTo>
                    <a:pt x="145756" y="31256"/>
                  </a:lnTo>
                  <a:lnTo>
                    <a:pt x="121668" y="61324"/>
                  </a:lnTo>
                  <a:lnTo>
                    <a:pt x="103519" y="96526"/>
                  </a:lnTo>
                  <a:lnTo>
                    <a:pt x="87043" y="142033"/>
                  </a:lnTo>
                  <a:lnTo>
                    <a:pt x="67220" y="200586"/>
                  </a:lnTo>
                  <a:lnTo>
                    <a:pt x="56661" y="229889"/>
                  </a:lnTo>
                  <a:lnTo>
                    <a:pt x="47501" y="251390"/>
                  </a:lnTo>
                  <a:lnTo>
                    <a:pt x="40538" y="260908"/>
                  </a:lnTo>
                  <a:lnTo>
                    <a:pt x="37579" y="262026"/>
                  </a:lnTo>
                  <a:lnTo>
                    <a:pt x="35280" y="261962"/>
                  </a:lnTo>
                  <a:lnTo>
                    <a:pt x="33489" y="260705"/>
                  </a:lnTo>
                  <a:lnTo>
                    <a:pt x="29576" y="254134"/>
                  </a:lnTo>
                  <a:lnTo>
                    <a:pt x="27444" y="241247"/>
                  </a:lnTo>
                  <a:lnTo>
                    <a:pt x="26703" y="221823"/>
                  </a:lnTo>
                  <a:lnTo>
                    <a:pt x="26962" y="195643"/>
                  </a:lnTo>
                  <a:lnTo>
                    <a:pt x="24335" y="158063"/>
                  </a:lnTo>
                  <a:lnTo>
                    <a:pt x="17464" y="104513"/>
                  </a:lnTo>
                  <a:lnTo>
                    <a:pt x="9347" y="52741"/>
                  </a:lnTo>
                  <a:lnTo>
                    <a:pt x="2984" y="20497"/>
                  </a:lnTo>
                  <a:lnTo>
                    <a:pt x="990" y="13144"/>
                  </a:lnTo>
                  <a:lnTo>
                    <a:pt x="2819" y="6273"/>
                  </a:lnTo>
                  <a:lnTo>
                    <a:pt x="8394" y="0"/>
                  </a:lnTo>
                  <a:lnTo>
                    <a:pt x="7048" y="0"/>
                  </a:lnTo>
                  <a:lnTo>
                    <a:pt x="1689" y="6350"/>
                  </a:lnTo>
                  <a:lnTo>
                    <a:pt x="0" y="13309"/>
                  </a:lnTo>
                  <a:lnTo>
                    <a:pt x="2019" y="20751"/>
                  </a:lnTo>
                  <a:lnTo>
                    <a:pt x="8376" y="52944"/>
                  </a:lnTo>
                  <a:lnTo>
                    <a:pt x="16479" y="104636"/>
                  </a:lnTo>
                  <a:lnTo>
                    <a:pt x="23338" y="158102"/>
                  </a:lnTo>
                  <a:lnTo>
                    <a:pt x="25958" y="195618"/>
                  </a:lnTo>
                  <a:lnTo>
                    <a:pt x="25697" y="222404"/>
                  </a:lnTo>
                  <a:lnTo>
                    <a:pt x="26490" y="241993"/>
                  </a:lnTo>
                  <a:lnTo>
                    <a:pt x="28757" y="254870"/>
                  </a:lnTo>
                  <a:lnTo>
                    <a:pt x="32918" y="261518"/>
                  </a:lnTo>
                  <a:lnTo>
                    <a:pt x="34036" y="262305"/>
                  </a:lnTo>
                  <a:lnTo>
                    <a:pt x="35305" y="262699"/>
                  </a:lnTo>
                  <a:lnTo>
                    <a:pt x="38011" y="262699"/>
                  </a:lnTo>
                  <a:lnTo>
                    <a:pt x="67813" y="201935"/>
                  </a:lnTo>
                  <a:lnTo>
                    <a:pt x="87986" y="142372"/>
                  </a:lnTo>
                  <a:lnTo>
                    <a:pt x="96461" y="118097"/>
                  </a:lnTo>
                  <a:lnTo>
                    <a:pt x="111594" y="80632"/>
                  </a:lnTo>
                  <a:lnTo>
                    <a:pt x="134477" y="45686"/>
                  </a:lnTo>
                  <a:lnTo>
                    <a:pt x="170599" y="6946"/>
                  </a:lnTo>
                  <a:lnTo>
                    <a:pt x="17452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2" name="object 152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374220" y="4651717"/>
              <a:ext cx="338518" cy="373341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966239" y="5047119"/>
              <a:ext cx="373627" cy="119443"/>
            </a:xfrm>
            <a:prstGeom prst="rect">
              <a:avLst/>
            </a:prstGeom>
          </p:spPr>
        </p:pic>
        <p:sp>
          <p:nvSpPr>
            <p:cNvPr id="154" name="object 154" descr=""/>
            <p:cNvSpPr/>
            <p:nvPr/>
          </p:nvSpPr>
          <p:spPr>
            <a:xfrm>
              <a:off x="5060010" y="5240134"/>
              <a:ext cx="280035" cy="180975"/>
            </a:xfrm>
            <a:custGeom>
              <a:avLst/>
              <a:gdLst/>
              <a:ahLst/>
              <a:cxnLst/>
              <a:rect l="l" t="t" r="r" b="b"/>
              <a:pathLst>
                <a:path w="280035" h="180975">
                  <a:moveTo>
                    <a:pt x="279857" y="31851"/>
                  </a:moveTo>
                  <a:lnTo>
                    <a:pt x="268554" y="29870"/>
                  </a:lnTo>
                  <a:lnTo>
                    <a:pt x="258292" y="28727"/>
                  </a:lnTo>
                  <a:lnTo>
                    <a:pt x="249275" y="28397"/>
                  </a:lnTo>
                  <a:lnTo>
                    <a:pt x="241731" y="28816"/>
                  </a:lnTo>
                  <a:lnTo>
                    <a:pt x="230593" y="30365"/>
                  </a:lnTo>
                  <a:lnTo>
                    <a:pt x="222237" y="31927"/>
                  </a:lnTo>
                  <a:lnTo>
                    <a:pt x="211518" y="34696"/>
                  </a:lnTo>
                  <a:lnTo>
                    <a:pt x="201777" y="37541"/>
                  </a:lnTo>
                  <a:lnTo>
                    <a:pt x="184785" y="34467"/>
                  </a:lnTo>
                  <a:lnTo>
                    <a:pt x="147891" y="20408"/>
                  </a:lnTo>
                  <a:lnTo>
                    <a:pt x="128206" y="14046"/>
                  </a:lnTo>
                  <a:lnTo>
                    <a:pt x="110248" y="10452"/>
                  </a:lnTo>
                  <a:lnTo>
                    <a:pt x="96532" y="11671"/>
                  </a:lnTo>
                  <a:lnTo>
                    <a:pt x="78994" y="16941"/>
                  </a:lnTo>
                  <a:lnTo>
                    <a:pt x="62699" y="19164"/>
                  </a:lnTo>
                  <a:lnTo>
                    <a:pt x="48387" y="19443"/>
                  </a:lnTo>
                  <a:lnTo>
                    <a:pt x="25260" y="18110"/>
                  </a:lnTo>
                  <a:lnTo>
                    <a:pt x="23749" y="20370"/>
                  </a:lnTo>
                  <a:lnTo>
                    <a:pt x="66827" y="56235"/>
                  </a:lnTo>
                  <a:lnTo>
                    <a:pt x="86118" y="70916"/>
                  </a:lnTo>
                  <a:lnTo>
                    <a:pt x="133057" y="116497"/>
                  </a:lnTo>
                  <a:lnTo>
                    <a:pt x="165277" y="167424"/>
                  </a:lnTo>
                  <a:lnTo>
                    <a:pt x="173342" y="180352"/>
                  </a:lnTo>
                  <a:lnTo>
                    <a:pt x="174536" y="180352"/>
                  </a:lnTo>
                  <a:lnTo>
                    <a:pt x="166293" y="167182"/>
                  </a:lnTo>
                  <a:lnTo>
                    <a:pt x="152819" y="143573"/>
                  </a:lnTo>
                  <a:lnTo>
                    <a:pt x="109004" y="89865"/>
                  </a:lnTo>
                  <a:lnTo>
                    <a:pt x="67424" y="55422"/>
                  </a:lnTo>
                  <a:lnTo>
                    <a:pt x="42151" y="38163"/>
                  </a:lnTo>
                  <a:lnTo>
                    <a:pt x="34683" y="32588"/>
                  </a:lnTo>
                  <a:lnTo>
                    <a:pt x="29006" y="27241"/>
                  </a:lnTo>
                  <a:lnTo>
                    <a:pt x="24866" y="21056"/>
                  </a:lnTo>
                  <a:lnTo>
                    <a:pt x="24803" y="20599"/>
                  </a:lnTo>
                  <a:lnTo>
                    <a:pt x="25400" y="19697"/>
                  </a:lnTo>
                  <a:lnTo>
                    <a:pt x="31165" y="19494"/>
                  </a:lnTo>
                  <a:lnTo>
                    <a:pt x="48399" y="20447"/>
                  </a:lnTo>
                  <a:lnTo>
                    <a:pt x="62814" y="20154"/>
                  </a:lnTo>
                  <a:lnTo>
                    <a:pt x="79209" y="17907"/>
                  </a:lnTo>
                  <a:lnTo>
                    <a:pt x="96901" y="12598"/>
                  </a:lnTo>
                  <a:lnTo>
                    <a:pt x="110375" y="11455"/>
                  </a:lnTo>
                  <a:lnTo>
                    <a:pt x="128130" y="15049"/>
                  </a:lnTo>
                  <a:lnTo>
                    <a:pt x="147662" y="21386"/>
                  </a:lnTo>
                  <a:lnTo>
                    <a:pt x="184505" y="35433"/>
                  </a:lnTo>
                  <a:lnTo>
                    <a:pt x="201841" y="38569"/>
                  </a:lnTo>
                  <a:lnTo>
                    <a:pt x="241858" y="29806"/>
                  </a:lnTo>
                  <a:lnTo>
                    <a:pt x="249364" y="29387"/>
                  </a:lnTo>
                  <a:lnTo>
                    <a:pt x="258356" y="29730"/>
                  </a:lnTo>
                  <a:lnTo>
                    <a:pt x="268592" y="30873"/>
                  </a:lnTo>
                  <a:lnTo>
                    <a:pt x="279857" y="32867"/>
                  </a:lnTo>
                  <a:lnTo>
                    <a:pt x="279857" y="31851"/>
                  </a:lnTo>
                  <a:close/>
                </a:path>
                <a:path w="280035" h="180975">
                  <a:moveTo>
                    <a:pt x="279857" y="22948"/>
                  </a:moveTo>
                  <a:lnTo>
                    <a:pt x="267830" y="20853"/>
                  </a:lnTo>
                  <a:lnTo>
                    <a:pt x="256908" y="19685"/>
                  </a:lnTo>
                  <a:lnTo>
                    <a:pt x="247319" y="19367"/>
                  </a:lnTo>
                  <a:lnTo>
                    <a:pt x="239293" y="19862"/>
                  </a:lnTo>
                  <a:lnTo>
                    <a:pt x="226809" y="21704"/>
                  </a:lnTo>
                  <a:lnTo>
                    <a:pt x="217614" y="23596"/>
                  </a:lnTo>
                  <a:lnTo>
                    <a:pt x="210985" y="25412"/>
                  </a:lnTo>
                  <a:lnTo>
                    <a:pt x="196380" y="30340"/>
                  </a:lnTo>
                  <a:lnTo>
                    <a:pt x="182968" y="27940"/>
                  </a:lnTo>
                  <a:lnTo>
                    <a:pt x="178701" y="26822"/>
                  </a:lnTo>
                  <a:lnTo>
                    <a:pt x="166166" y="22263"/>
                  </a:lnTo>
                  <a:lnTo>
                    <a:pt x="137909" y="11252"/>
                  </a:lnTo>
                  <a:lnTo>
                    <a:pt x="116471" y="4114"/>
                  </a:lnTo>
                  <a:lnTo>
                    <a:pt x="96850" y="0"/>
                  </a:lnTo>
                  <a:lnTo>
                    <a:pt x="81724" y="1168"/>
                  </a:lnTo>
                  <a:lnTo>
                    <a:pt x="61810" y="6705"/>
                  </a:lnTo>
                  <a:lnTo>
                    <a:pt x="43332" y="8775"/>
                  </a:lnTo>
                  <a:lnTo>
                    <a:pt x="27101" y="8648"/>
                  </a:lnTo>
                  <a:lnTo>
                    <a:pt x="1562" y="6438"/>
                  </a:lnTo>
                  <a:lnTo>
                    <a:pt x="0" y="8699"/>
                  </a:lnTo>
                  <a:lnTo>
                    <a:pt x="45910" y="46634"/>
                  </a:lnTo>
                  <a:lnTo>
                    <a:pt x="66903" y="62674"/>
                  </a:lnTo>
                  <a:lnTo>
                    <a:pt x="117944" y="113106"/>
                  </a:lnTo>
                  <a:lnTo>
                    <a:pt x="154952" y="173977"/>
                  </a:lnTo>
                  <a:lnTo>
                    <a:pt x="158813" y="180352"/>
                  </a:lnTo>
                  <a:lnTo>
                    <a:pt x="159981" y="180352"/>
                  </a:lnTo>
                  <a:lnTo>
                    <a:pt x="152273" y="167297"/>
                  </a:lnTo>
                  <a:lnTo>
                    <a:pt x="145046" y="154139"/>
                  </a:lnTo>
                  <a:lnTo>
                    <a:pt x="118706" y="112458"/>
                  </a:lnTo>
                  <a:lnTo>
                    <a:pt x="91757" y="83616"/>
                  </a:lnTo>
                  <a:lnTo>
                    <a:pt x="46507" y="45834"/>
                  </a:lnTo>
                  <a:lnTo>
                    <a:pt x="19304" y="27343"/>
                  </a:lnTo>
                  <a:lnTo>
                    <a:pt x="11430" y="21488"/>
                  </a:lnTo>
                  <a:lnTo>
                    <a:pt x="5448" y="15875"/>
                  </a:lnTo>
                  <a:lnTo>
                    <a:pt x="1104" y="9385"/>
                  </a:lnTo>
                  <a:lnTo>
                    <a:pt x="1041" y="8940"/>
                  </a:lnTo>
                  <a:lnTo>
                    <a:pt x="1587" y="8140"/>
                  </a:lnTo>
                  <a:lnTo>
                    <a:pt x="6946" y="7950"/>
                  </a:lnTo>
                  <a:lnTo>
                    <a:pt x="27076" y="9639"/>
                  </a:lnTo>
                  <a:lnTo>
                    <a:pt x="43408" y="9766"/>
                  </a:lnTo>
                  <a:lnTo>
                    <a:pt x="62014" y="7683"/>
                  </a:lnTo>
                  <a:lnTo>
                    <a:pt x="82080" y="2095"/>
                  </a:lnTo>
                  <a:lnTo>
                    <a:pt x="96951" y="1003"/>
                  </a:lnTo>
                  <a:lnTo>
                    <a:pt x="116382" y="5118"/>
                  </a:lnTo>
                  <a:lnTo>
                    <a:pt x="137668" y="12230"/>
                  </a:lnTo>
                  <a:lnTo>
                    <a:pt x="172885" y="25882"/>
                  </a:lnTo>
                  <a:lnTo>
                    <a:pt x="178523" y="27825"/>
                  </a:lnTo>
                  <a:lnTo>
                    <a:pt x="182791" y="28917"/>
                  </a:lnTo>
                  <a:lnTo>
                    <a:pt x="196456" y="31369"/>
                  </a:lnTo>
                  <a:lnTo>
                    <a:pt x="211277" y="26365"/>
                  </a:lnTo>
                  <a:lnTo>
                    <a:pt x="217868" y="24574"/>
                  </a:lnTo>
                  <a:lnTo>
                    <a:pt x="226999" y="22682"/>
                  </a:lnTo>
                  <a:lnTo>
                    <a:pt x="239420" y="20853"/>
                  </a:lnTo>
                  <a:lnTo>
                    <a:pt x="247421" y="20358"/>
                  </a:lnTo>
                  <a:lnTo>
                    <a:pt x="256971" y="20688"/>
                  </a:lnTo>
                  <a:lnTo>
                    <a:pt x="267855" y="21869"/>
                  </a:lnTo>
                  <a:lnTo>
                    <a:pt x="279857" y="23964"/>
                  </a:lnTo>
                  <a:lnTo>
                    <a:pt x="279857" y="2294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5" name="object 155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966512" y="5081955"/>
              <a:ext cx="373935" cy="338522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716132" y="4946840"/>
              <a:ext cx="144881" cy="78219"/>
            </a:xfrm>
            <a:prstGeom prst="rect">
              <a:avLst/>
            </a:prstGeom>
          </p:spPr>
        </p:pic>
        <p:sp>
          <p:nvSpPr>
            <p:cNvPr id="157" name="object 157" descr=""/>
            <p:cNvSpPr/>
            <p:nvPr/>
          </p:nvSpPr>
          <p:spPr>
            <a:xfrm>
              <a:off x="4558804" y="4756518"/>
              <a:ext cx="124460" cy="268605"/>
            </a:xfrm>
            <a:custGeom>
              <a:avLst/>
              <a:gdLst/>
              <a:ahLst/>
              <a:cxnLst/>
              <a:rect l="l" t="t" r="r" b="b"/>
              <a:pathLst>
                <a:path w="124460" h="268604">
                  <a:moveTo>
                    <a:pt x="119659" y="0"/>
                  </a:moveTo>
                  <a:lnTo>
                    <a:pt x="75044" y="42260"/>
                  </a:lnTo>
                  <a:lnTo>
                    <a:pt x="13742" y="113558"/>
                  </a:lnTo>
                  <a:lnTo>
                    <a:pt x="0" y="129057"/>
                  </a:lnTo>
                  <a:lnTo>
                    <a:pt x="0" y="130543"/>
                  </a:lnTo>
                  <a:lnTo>
                    <a:pt x="27516" y="99260"/>
                  </a:lnTo>
                  <a:lnTo>
                    <a:pt x="75202" y="43611"/>
                  </a:lnTo>
                  <a:lnTo>
                    <a:pt x="93976" y="22494"/>
                  </a:lnTo>
                  <a:lnTo>
                    <a:pt x="108555" y="7840"/>
                  </a:lnTo>
                  <a:lnTo>
                    <a:pt x="118071" y="1435"/>
                  </a:lnTo>
                  <a:lnTo>
                    <a:pt x="120256" y="1244"/>
                  </a:lnTo>
                  <a:lnTo>
                    <a:pt x="120929" y="1498"/>
                  </a:lnTo>
                  <a:lnTo>
                    <a:pt x="121437" y="2031"/>
                  </a:lnTo>
                  <a:lnTo>
                    <a:pt x="123010" y="8736"/>
                  </a:lnTo>
                  <a:lnTo>
                    <a:pt x="121423" y="21413"/>
                  </a:lnTo>
                  <a:lnTo>
                    <a:pt x="117442" y="39170"/>
                  </a:lnTo>
                  <a:lnTo>
                    <a:pt x="106992" y="79936"/>
                  </a:lnTo>
                  <a:lnTo>
                    <a:pt x="101927" y="100526"/>
                  </a:lnTo>
                  <a:lnTo>
                    <a:pt x="92494" y="145351"/>
                  </a:lnTo>
                  <a:lnTo>
                    <a:pt x="85915" y="195959"/>
                  </a:lnTo>
                  <a:lnTo>
                    <a:pt x="84961" y="218619"/>
                  </a:lnTo>
                  <a:lnTo>
                    <a:pt x="85547" y="239737"/>
                  </a:lnTo>
                  <a:lnTo>
                    <a:pt x="86982" y="268541"/>
                  </a:lnTo>
                  <a:lnTo>
                    <a:pt x="87985" y="268541"/>
                  </a:lnTo>
                  <a:lnTo>
                    <a:pt x="86550" y="239661"/>
                  </a:lnTo>
                  <a:lnTo>
                    <a:pt x="85962" y="218609"/>
                  </a:lnTo>
                  <a:lnTo>
                    <a:pt x="89409" y="171710"/>
                  </a:lnTo>
                  <a:lnTo>
                    <a:pt x="97958" y="122672"/>
                  </a:lnTo>
                  <a:lnTo>
                    <a:pt x="112801" y="61353"/>
                  </a:lnTo>
                  <a:lnTo>
                    <a:pt x="118589" y="38684"/>
                  </a:lnTo>
                  <a:lnTo>
                    <a:pt x="122556" y="20769"/>
                  </a:lnTo>
                  <a:lnTo>
                    <a:pt x="123983" y="8138"/>
                  </a:lnTo>
                  <a:lnTo>
                    <a:pt x="122148" y="1320"/>
                  </a:lnTo>
                  <a:lnTo>
                    <a:pt x="121119" y="292"/>
                  </a:lnTo>
                  <a:lnTo>
                    <a:pt x="119659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8" name="object 158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558804" y="4791582"/>
              <a:ext cx="109996" cy="233476"/>
            </a:xfrm>
            <a:prstGeom prst="rect">
              <a:avLst/>
            </a:prstGeom>
          </p:spPr>
        </p:pic>
        <p:sp>
          <p:nvSpPr>
            <p:cNvPr id="159" name="object 159" descr=""/>
            <p:cNvSpPr/>
            <p:nvPr/>
          </p:nvSpPr>
          <p:spPr>
            <a:xfrm>
              <a:off x="4558804" y="4651717"/>
              <a:ext cx="351790" cy="373380"/>
            </a:xfrm>
            <a:custGeom>
              <a:avLst/>
              <a:gdLst/>
              <a:ahLst/>
              <a:cxnLst/>
              <a:rect l="l" t="t" r="r" b="b"/>
              <a:pathLst>
                <a:path w="351789" h="373379">
                  <a:moveTo>
                    <a:pt x="8813" y="62776"/>
                  </a:moveTo>
                  <a:lnTo>
                    <a:pt x="6413" y="56464"/>
                  </a:lnTo>
                  <a:lnTo>
                    <a:pt x="0" y="50647"/>
                  </a:lnTo>
                  <a:lnTo>
                    <a:pt x="0" y="52006"/>
                  </a:lnTo>
                  <a:lnTo>
                    <a:pt x="5473" y="59601"/>
                  </a:lnTo>
                  <a:lnTo>
                    <a:pt x="6997" y="68097"/>
                  </a:lnTo>
                  <a:lnTo>
                    <a:pt x="5029" y="77978"/>
                  </a:lnTo>
                  <a:lnTo>
                    <a:pt x="0" y="89700"/>
                  </a:lnTo>
                  <a:lnTo>
                    <a:pt x="0" y="91922"/>
                  </a:lnTo>
                  <a:lnTo>
                    <a:pt x="4292" y="83591"/>
                  </a:lnTo>
                  <a:lnTo>
                    <a:pt x="7061" y="76682"/>
                  </a:lnTo>
                  <a:lnTo>
                    <a:pt x="8813" y="62776"/>
                  </a:lnTo>
                  <a:close/>
                </a:path>
                <a:path w="351789" h="373379">
                  <a:moveTo>
                    <a:pt x="20370" y="71120"/>
                  </a:moveTo>
                  <a:lnTo>
                    <a:pt x="0" y="38481"/>
                  </a:lnTo>
                  <a:lnTo>
                    <a:pt x="0" y="39687"/>
                  </a:lnTo>
                  <a:lnTo>
                    <a:pt x="1714" y="40906"/>
                  </a:lnTo>
                  <a:lnTo>
                    <a:pt x="16230" y="55638"/>
                  </a:lnTo>
                  <a:lnTo>
                    <a:pt x="19481" y="70142"/>
                  </a:lnTo>
                  <a:lnTo>
                    <a:pt x="13423" y="87033"/>
                  </a:lnTo>
                  <a:lnTo>
                    <a:pt x="0" y="108966"/>
                  </a:lnTo>
                  <a:lnTo>
                    <a:pt x="0" y="110807"/>
                  </a:lnTo>
                  <a:lnTo>
                    <a:pt x="7581" y="98958"/>
                  </a:lnTo>
                  <a:lnTo>
                    <a:pt x="13716" y="88557"/>
                  </a:lnTo>
                  <a:lnTo>
                    <a:pt x="18084" y="79362"/>
                  </a:lnTo>
                  <a:lnTo>
                    <a:pt x="20370" y="71120"/>
                  </a:lnTo>
                  <a:close/>
                </a:path>
                <a:path w="351789" h="373379">
                  <a:moveTo>
                    <a:pt x="33235" y="71513"/>
                  </a:moveTo>
                  <a:lnTo>
                    <a:pt x="13474" y="35915"/>
                  </a:lnTo>
                  <a:lnTo>
                    <a:pt x="0" y="27381"/>
                  </a:lnTo>
                  <a:lnTo>
                    <a:pt x="0" y="28448"/>
                  </a:lnTo>
                  <a:lnTo>
                    <a:pt x="4394" y="30302"/>
                  </a:lnTo>
                  <a:lnTo>
                    <a:pt x="8674" y="33045"/>
                  </a:lnTo>
                  <a:lnTo>
                    <a:pt x="32054" y="63131"/>
                  </a:lnTo>
                  <a:lnTo>
                    <a:pt x="32245" y="71361"/>
                  </a:lnTo>
                  <a:lnTo>
                    <a:pt x="29768" y="79933"/>
                  </a:lnTo>
                  <a:lnTo>
                    <a:pt x="24942" y="89293"/>
                  </a:lnTo>
                  <a:lnTo>
                    <a:pt x="17983" y="99974"/>
                  </a:lnTo>
                  <a:lnTo>
                    <a:pt x="0" y="125349"/>
                  </a:lnTo>
                  <a:lnTo>
                    <a:pt x="0" y="127088"/>
                  </a:lnTo>
                  <a:lnTo>
                    <a:pt x="18859" y="100457"/>
                  </a:lnTo>
                  <a:lnTo>
                    <a:pt x="25857" y="89700"/>
                  </a:lnTo>
                  <a:lnTo>
                    <a:pt x="30734" y="80225"/>
                  </a:lnTo>
                  <a:lnTo>
                    <a:pt x="33235" y="71513"/>
                  </a:lnTo>
                  <a:close/>
                </a:path>
                <a:path w="351789" h="373379">
                  <a:moveTo>
                    <a:pt x="33731" y="42862"/>
                  </a:moveTo>
                  <a:lnTo>
                    <a:pt x="0" y="17386"/>
                  </a:lnTo>
                  <a:lnTo>
                    <a:pt x="0" y="18415"/>
                  </a:lnTo>
                  <a:lnTo>
                    <a:pt x="6134" y="20396"/>
                  </a:lnTo>
                  <a:lnTo>
                    <a:pt x="12179" y="23393"/>
                  </a:lnTo>
                  <a:lnTo>
                    <a:pt x="18110" y="27406"/>
                  </a:lnTo>
                  <a:lnTo>
                    <a:pt x="23939" y="32435"/>
                  </a:lnTo>
                  <a:lnTo>
                    <a:pt x="33731" y="42862"/>
                  </a:lnTo>
                  <a:close/>
                </a:path>
                <a:path w="351789" h="373379">
                  <a:moveTo>
                    <a:pt x="42037" y="82080"/>
                  </a:moveTo>
                  <a:lnTo>
                    <a:pt x="37134" y="91020"/>
                  </a:lnTo>
                  <a:lnTo>
                    <a:pt x="29451" y="101955"/>
                  </a:lnTo>
                  <a:lnTo>
                    <a:pt x="11976" y="124675"/>
                  </a:lnTo>
                  <a:lnTo>
                    <a:pt x="7823" y="130149"/>
                  </a:lnTo>
                  <a:lnTo>
                    <a:pt x="2349" y="137515"/>
                  </a:lnTo>
                  <a:lnTo>
                    <a:pt x="0" y="140614"/>
                  </a:lnTo>
                  <a:lnTo>
                    <a:pt x="0" y="142265"/>
                  </a:lnTo>
                  <a:lnTo>
                    <a:pt x="2882" y="138480"/>
                  </a:lnTo>
                  <a:lnTo>
                    <a:pt x="8623" y="130746"/>
                  </a:lnTo>
                  <a:lnTo>
                    <a:pt x="12776" y="125285"/>
                  </a:lnTo>
                  <a:lnTo>
                    <a:pt x="20485" y="115303"/>
                  </a:lnTo>
                  <a:lnTo>
                    <a:pt x="37960" y="91554"/>
                  </a:lnTo>
                  <a:lnTo>
                    <a:pt x="42037" y="82080"/>
                  </a:lnTo>
                  <a:close/>
                </a:path>
                <a:path w="351789" h="373379">
                  <a:moveTo>
                    <a:pt x="43827" y="59969"/>
                  </a:moveTo>
                  <a:lnTo>
                    <a:pt x="42672" y="53949"/>
                  </a:lnTo>
                  <a:lnTo>
                    <a:pt x="42633" y="53759"/>
                  </a:lnTo>
                  <a:lnTo>
                    <a:pt x="35306" y="44780"/>
                  </a:lnTo>
                  <a:lnTo>
                    <a:pt x="41605" y="53949"/>
                  </a:lnTo>
                  <a:lnTo>
                    <a:pt x="43827" y="59969"/>
                  </a:lnTo>
                  <a:close/>
                </a:path>
                <a:path w="351789" h="373379">
                  <a:moveTo>
                    <a:pt x="45008" y="39471"/>
                  </a:moveTo>
                  <a:lnTo>
                    <a:pt x="9182" y="10020"/>
                  </a:lnTo>
                  <a:lnTo>
                    <a:pt x="0" y="8216"/>
                  </a:lnTo>
                  <a:lnTo>
                    <a:pt x="0" y="9220"/>
                  </a:lnTo>
                  <a:lnTo>
                    <a:pt x="8991" y="11023"/>
                  </a:lnTo>
                  <a:lnTo>
                    <a:pt x="17830" y="14782"/>
                  </a:lnTo>
                  <a:lnTo>
                    <a:pt x="26530" y="20523"/>
                  </a:lnTo>
                  <a:lnTo>
                    <a:pt x="35064" y="28206"/>
                  </a:lnTo>
                  <a:lnTo>
                    <a:pt x="45008" y="39471"/>
                  </a:lnTo>
                  <a:close/>
                </a:path>
                <a:path w="351789" h="373379">
                  <a:moveTo>
                    <a:pt x="45110" y="66611"/>
                  </a:moveTo>
                  <a:lnTo>
                    <a:pt x="45034" y="63246"/>
                  </a:lnTo>
                  <a:lnTo>
                    <a:pt x="43827" y="59969"/>
                  </a:lnTo>
                  <a:lnTo>
                    <a:pt x="45110" y="66611"/>
                  </a:lnTo>
                  <a:close/>
                </a:path>
                <a:path w="351789" h="373379">
                  <a:moveTo>
                    <a:pt x="46215" y="72377"/>
                  </a:moveTo>
                  <a:lnTo>
                    <a:pt x="45110" y="66611"/>
                  </a:lnTo>
                  <a:lnTo>
                    <a:pt x="45173" y="72377"/>
                  </a:lnTo>
                  <a:lnTo>
                    <a:pt x="42697" y="80543"/>
                  </a:lnTo>
                  <a:lnTo>
                    <a:pt x="46215" y="72377"/>
                  </a:lnTo>
                  <a:close/>
                </a:path>
                <a:path w="351789" h="373379">
                  <a:moveTo>
                    <a:pt x="48031" y="43383"/>
                  </a:moveTo>
                  <a:lnTo>
                    <a:pt x="46786" y="41490"/>
                  </a:lnTo>
                  <a:lnTo>
                    <a:pt x="45008" y="39471"/>
                  </a:lnTo>
                  <a:lnTo>
                    <a:pt x="48031" y="43383"/>
                  </a:lnTo>
                  <a:close/>
                </a:path>
                <a:path w="351789" h="373379">
                  <a:moveTo>
                    <a:pt x="54051" y="85013"/>
                  </a:moveTo>
                  <a:lnTo>
                    <a:pt x="49276" y="93256"/>
                  </a:lnTo>
                  <a:lnTo>
                    <a:pt x="40767" y="104648"/>
                  </a:lnTo>
                  <a:lnTo>
                    <a:pt x="29959" y="117830"/>
                  </a:lnTo>
                  <a:lnTo>
                    <a:pt x="25044" y="123761"/>
                  </a:lnTo>
                  <a:lnTo>
                    <a:pt x="19850" y="130098"/>
                  </a:lnTo>
                  <a:lnTo>
                    <a:pt x="14376" y="136893"/>
                  </a:lnTo>
                  <a:lnTo>
                    <a:pt x="8686" y="144157"/>
                  </a:lnTo>
                  <a:lnTo>
                    <a:pt x="5765" y="147942"/>
                  </a:lnTo>
                  <a:lnTo>
                    <a:pt x="2870" y="151549"/>
                  </a:lnTo>
                  <a:lnTo>
                    <a:pt x="0" y="155028"/>
                  </a:lnTo>
                  <a:lnTo>
                    <a:pt x="0" y="156591"/>
                  </a:lnTo>
                  <a:lnTo>
                    <a:pt x="3136" y="152819"/>
                  </a:lnTo>
                  <a:lnTo>
                    <a:pt x="6299" y="148894"/>
                  </a:lnTo>
                  <a:lnTo>
                    <a:pt x="9474" y="144780"/>
                  </a:lnTo>
                  <a:lnTo>
                    <a:pt x="15163" y="137515"/>
                  </a:lnTo>
                  <a:lnTo>
                    <a:pt x="20624" y="130733"/>
                  </a:lnTo>
                  <a:lnTo>
                    <a:pt x="25819" y="124396"/>
                  </a:lnTo>
                  <a:lnTo>
                    <a:pt x="30734" y="118465"/>
                  </a:lnTo>
                  <a:lnTo>
                    <a:pt x="50063" y="93853"/>
                  </a:lnTo>
                  <a:lnTo>
                    <a:pt x="54051" y="85013"/>
                  </a:lnTo>
                  <a:close/>
                </a:path>
                <a:path w="351789" h="373379">
                  <a:moveTo>
                    <a:pt x="55803" y="81140"/>
                  </a:moveTo>
                  <a:lnTo>
                    <a:pt x="54051" y="85013"/>
                  </a:lnTo>
                  <a:lnTo>
                    <a:pt x="55206" y="83019"/>
                  </a:lnTo>
                  <a:lnTo>
                    <a:pt x="55803" y="81140"/>
                  </a:lnTo>
                  <a:close/>
                </a:path>
                <a:path w="351789" h="373379">
                  <a:moveTo>
                    <a:pt x="56362" y="36080"/>
                  </a:moveTo>
                  <a:lnTo>
                    <a:pt x="27203" y="6997"/>
                  </a:lnTo>
                  <a:lnTo>
                    <a:pt x="6870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2120" y="762"/>
                  </a:lnTo>
                  <a:lnTo>
                    <a:pt x="13093" y="2171"/>
                  </a:lnTo>
                  <a:lnTo>
                    <a:pt x="24320" y="6540"/>
                  </a:lnTo>
                  <a:lnTo>
                    <a:pt x="35356" y="13817"/>
                  </a:lnTo>
                  <a:lnTo>
                    <a:pt x="46189" y="23990"/>
                  </a:lnTo>
                  <a:lnTo>
                    <a:pt x="56362" y="36080"/>
                  </a:lnTo>
                  <a:close/>
                </a:path>
                <a:path w="351789" h="373379">
                  <a:moveTo>
                    <a:pt x="56578" y="59220"/>
                  </a:moveTo>
                  <a:lnTo>
                    <a:pt x="55435" y="53073"/>
                  </a:lnTo>
                  <a:lnTo>
                    <a:pt x="55410" y="52933"/>
                  </a:lnTo>
                  <a:lnTo>
                    <a:pt x="48031" y="43383"/>
                  </a:lnTo>
                  <a:lnTo>
                    <a:pt x="54292" y="52933"/>
                  </a:lnTo>
                  <a:lnTo>
                    <a:pt x="54381" y="53073"/>
                  </a:lnTo>
                  <a:lnTo>
                    <a:pt x="56578" y="59220"/>
                  </a:lnTo>
                  <a:close/>
                </a:path>
                <a:path w="351789" h="373379">
                  <a:moveTo>
                    <a:pt x="58178" y="67805"/>
                  </a:moveTo>
                  <a:lnTo>
                    <a:pt x="58115" y="63500"/>
                  </a:lnTo>
                  <a:lnTo>
                    <a:pt x="56578" y="59220"/>
                  </a:lnTo>
                  <a:lnTo>
                    <a:pt x="58178" y="67805"/>
                  </a:lnTo>
                  <a:close/>
                </a:path>
                <a:path w="351789" h="373379">
                  <a:moveTo>
                    <a:pt x="59232" y="73520"/>
                  </a:moveTo>
                  <a:lnTo>
                    <a:pt x="58178" y="67805"/>
                  </a:lnTo>
                  <a:lnTo>
                    <a:pt x="58204" y="73520"/>
                  </a:lnTo>
                  <a:lnTo>
                    <a:pt x="55803" y="81140"/>
                  </a:lnTo>
                  <a:lnTo>
                    <a:pt x="59232" y="73520"/>
                  </a:lnTo>
                  <a:close/>
                </a:path>
                <a:path w="351789" h="373379">
                  <a:moveTo>
                    <a:pt x="60794" y="42049"/>
                  </a:moveTo>
                  <a:lnTo>
                    <a:pt x="58966" y="39166"/>
                  </a:lnTo>
                  <a:lnTo>
                    <a:pt x="56362" y="36080"/>
                  </a:lnTo>
                  <a:lnTo>
                    <a:pt x="60794" y="42049"/>
                  </a:lnTo>
                  <a:close/>
                </a:path>
                <a:path w="351789" h="373379">
                  <a:moveTo>
                    <a:pt x="66078" y="88074"/>
                  </a:moveTo>
                  <a:lnTo>
                    <a:pt x="61391" y="95821"/>
                  </a:lnTo>
                  <a:lnTo>
                    <a:pt x="51993" y="107759"/>
                  </a:lnTo>
                  <a:lnTo>
                    <a:pt x="40068" y="121513"/>
                  </a:lnTo>
                  <a:lnTo>
                    <a:pt x="34036" y="128409"/>
                  </a:lnTo>
                  <a:lnTo>
                    <a:pt x="27635" y="135801"/>
                  </a:lnTo>
                  <a:lnTo>
                    <a:pt x="20891" y="143789"/>
                  </a:lnTo>
                  <a:lnTo>
                    <a:pt x="13843" y="152412"/>
                  </a:lnTo>
                  <a:lnTo>
                    <a:pt x="9156" y="158242"/>
                  </a:lnTo>
                  <a:lnTo>
                    <a:pt x="4546" y="163753"/>
                  </a:lnTo>
                  <a:lnTo>
                    <a:pt x="0" y="168998"/>
                  </a:lnTo>
                  <a:lnTo>
                    <a:pt x="0" y="170510"/>
                  </a:lnTo>
                  <a:lnTo>
                    <a:pt x="4800" y="165011"/>
                  </a:lnTo>
                  <a:lnTo>
                    <a:pt x="9677" y="159207"/>
                  </a:lnTo>
                  <a:lnTo>
                    <a:pt x="14617" y="153035"/>
                  </a:lnTo>
                  <a:lnTo>
                    <a:pt x="21666" y="144424"/>
                  </a:lnTo>
                  <a:lnTo>
                    <a:pt x="28397" y="136448"/>
                  </a:lnTo>
                  <a:lnTo>
                    <a:pt x="34785" y="129057"/>
                  </a:lnTo>
                  <a:lnTo>
                    <a:pt x="40817" y="122174"/>
                  </a:lnTo>
                  <a:lnTo>
                    <a:pt x="62141" y="96431"/>
                  </a:lnTo>
                  <a:lnTo>
                    <a:pt x="66078" y="88074"/>
                  </a:lnTo>
                  <a:close/>
                </a:path>
                <a:path w="351789" h="373379">
                  <a:moveTo>
                    <a:pt x="67614" y="32473"/>
                  </a:moveTo>
                  <a:lnTo>
                    <a:pt x="41605" y="3810"/>
                  </a:lnTo>
                  <a:lnTo>
                    <a:pt x="35966" y="0"/>
                  </a:lnTo>
                  <a:lnTo>
                    <a:pt x="34074" y="0"/>
                  </a:lnTo>
                  <a:lnTo>
                    <a:pt x="39941" y="3810"/>
                  </a:lnTo>
                  <a:lnTo>
                    <a:pt x="45783" y="8382"/>
                  </a:lnTo>
                  <a:lnTo>
                    <a:pt x="51574" y="13703"/>
                  </a:lnTo>
                  <a:lnTo>
                    <a:pt x="57315" y="19773"/>
                  </a:lnTo>
                  <a:lnTo>
                    <a:pt x="67614" y="32473"/>
                  </a:lnTo>
                  <a:close/>
                </a:path>
                <a:path w="351789" h="373379">
                  <a:moveTo>
                    <a:pt x="68910" y="82042"/>
                  </a:moveTo>
                  <a:lnTo>
                    <a:pt x="66078" y="88074"/>
                  </a:lnTo>
                  <a:lnTo>
                    <a:pt x="67945" y="84988"/>
                  </a:lnTo>
                  <a:lnTo>
                    <a:pt x="68910" y="82042"/>
                  </a:lnTo>
                  <a:close/>
                </a:path>
                <a:path w="351789" h="373379">
                  <a:moveTo>
                    <a:pt x="69405" y="58521"/>
                  </a:moveTo>
                  <a:lnTo>
                    <a:pt x="68275" y="52235"/>
                  </a:lnTo>
                  <a:lnTo>
                    <a:pt x="60794" y="42049"/>
                  </a:lnTo>
                  <a:lnTo>
                    <a:pt x="67221" y="52235"/>
                  </a:lnTo>
                  <a:lnTo>
                    <a:pt x="69405" y="58521"/>
                  </a:lnTo>
                  <a:close/>
                </a:path>
                <a:path w="351789" h="373379">
                  <a:moveTo>
                    <a:pt x="71297" y="69113"/>
                  </a:moveTo>
                  <a:lnTo>
                    <a:pt x="71247" y="63830"/>
                  </a:lnTo>
                  <a:lnTo>
                    <a:pt x="69405" y="58521"/>
                  </a:lnTo>
                  <a:lnTo>
                    <a:pt x="71297" y="69113"/>
                  </a:lnTo>
                  <a:close/>
                </a:path>
                <a:path w="351789" h="373379">
                  <a:moveTo>
                    <a:pt x="72313" y="74790"/>
                  </a:moveTo>
                  <a:lnTo>
                    <a:pt x="71297" y="69113"/>
                  </a:lnTo>
                  <a:lnTo>
                    <a:pt x="71285" y="74790"/>
                  </a:lnTo>
                  <a:lnTo>
                    <a:pt x="68910" y="82042"/>
                  </a:lnTo>
                  <a:lnTo>
                    <a:pt x="72313" y="74790"/>
                  </a:lnTo>
                  <a:close/>
                </a:path>
                <a:path w="351789" h="373379">
                  <a:moveTo>
                    <a:pt x="73660" y="40919"/>
                  </a:moveTo>
                  <a:lnTo>
                    <a:pt x="71183" y="36855"/>
                  </a:lnTo>
                  <a:lnTo>
                    <a:pt x="67614" y="32473"/>
                  </a:lnTo>
                  <a:lnTo>
                    <a:pt x="73660" y="40919"/>
                  </a:lnTo>
                  <a:close/>
                </a:path>
                <a:path w="351789" h="373379">
                  <a:moveTo>
                    <a:pt x="78117" y="91198"/>
                  </a:moveTo>
                  <a:lnTo>
                    <a:pt x="73482" y="98577"/>
                  </a:lnTo>
                  <a:lnTo>
                    <a:pt x="63157" y="111137"/>
                  </a:lnTo>
                  <a:lnTo>
                    <a:pt x="50063" y="125552"/>
                  </a:lnTo>
                  <a:lnTo>
                    <a:pt x="42926" y="133324"/>
                  </a:lnTo>
                  <a:lnTo>
                    <a:pt x="35369" y="141693"/>
                  </a:lnTo>
                  <a:lnTo>
                    <a:pt x="27381" y="150774"/>
                  </a:lnTo>
                  <a:lnTo>
                    <a:pt x="18999" y="160655"/>
                  </a:lnTo>
                  <a:lnTo>
                    <a:pt x="14300" y="166268"/>
                  </a:lnTo>
                  <a:lnTo>
                    <a:pt x="9575" y="171792"/>
                  </a:lnTo>
                  <a:lnTo>
                    <a:pt x="4800" y="177241"/>
                  </a:lnTo>
                  <a:lnTo>
                    <a:pt x="0" y="182626"/>
                  </a:lnTo>
                  <a:lnTo>
                    <a:pt x="0" y="184124"/>
                  </a:lnTo>
                  <a:lnTo>
                    <a:pt x="5003" y="178536"/>
                  </a:lnTo>
                  <a:lnTo>
                    <a:pt x="9969" y="172872"/>
                  </a:lnTo>
                  <a:lnTo>
                    <a:pt x="14884" y="167132"/>
                  </a:lnTo>
                  <a:lnTo>
                    <a:pt x="19773" y="161302"/>
                  </a:lnTo>
                  <a:lnTo>
                    <a:pt x="28143" y="151422"/>
                  </a:lnTo>
                  <a:lnTo>
                    <a:pt x="36118" y="142341"/>
                  </a:lnTo>
                  <a:lnTo>
                    <a:pt x="43675" y="133985"/>
                  </a:lnTo>
                  <a:lnTo>
                    <a:pt x="50800" y="126225"/>
                  </a:lnTo>
                  <a:lnTo>
                    <a:pt x="74206" y="99225"/>
                  </a:lnTo>
                  <a:lnTo>
                    <a:pt x="78117" y="91198"/>
                  </a:lnTo>
                  <a:close/>
                </a:path>
                <a:path w="351789" h="373379">
                  <a:moveTo>
                    <a:pt x="78816" y="28727"/>
                  </a:moveTo>
                  <a:lnTo>
                    <a:pt x="69202" y="14897"/>
                  </a:lnTo>
                  <a:lnTo>
                    <a:pt x="64287" y="9182"/>
                  </a:lnTo>
                  <a:lnTo>
                    <a:pt x="59423" y="4330"/>
                  </a:lnTo>
                  <a:lnTo>
                    <a:pt x="54292" y="0"/>
                  </a:lnTo>
                  <a:lnTo>
                    <a:pt x="52717" y="0"/>
                  </a:lnTo>
                  <a:lnTo>
                    <a:pt x="58000" y="4330"/>
                  </a:lnTo>
                  <a:lnTo>
                    <a:pt x="63258" y="9512"/>
                  </a:lnTo>
                  <a:lnTo>
                    <a:pt x="68453" y="15544"/>
                  </a:lnTo>
                  <a:lnTo>
                    <a:pt x="78816" y="28727"/>
                  </a:lnTo>
                  <a:close/>
                </a:path>
                <a:path w="351789" h="373379">
                  <a:moveTo>
                    <a:pt x="82042" y="83146"/>
                  </a:moveTo>
                  <a:lnTo>
                    <a:pt x="78117" y="91198"/>
                  </a:lnTo>
                  <a:lnTo>
                    <a:pt x="80695" y="87109"/>
                  </a:lnTo>
                  <a:lnTo>
                    <a:pt x="82042" y="83146"/>
                  </a:lnTo>
                  <a:close/>
                </a:path>
                <a:path w="351789" h="373379">
                  <a:moveTo>
                    <a:pt x="82270" y="57848"/>
                  </a:moveTo>
                  <a:lnTo>
                    <a:pt x="81165" y="51447"/>
                  </a:lnTo>
                  <a:lnTo>
                    <a:pt x="73660" y="40919"/>
                  </a:lnTo>
                  <a:lnTo>
                    <a:pt x="80111" y="51447"/>
                  </a:lnTo>
                  <a:lnTo>
                    <a:pt x="82270" y="57848"/>
                  </a:lnTo>
                  <a:close/>
                </a:path>
                <a:path w="351789" h="373379">
                  <a:moveTo>
                    <a:pt x="84467" y="70548"/>
                  </a:moveTo>
                  <a:lnTo>
                    <a:pt x="84429" y="64249"/>
                  </a:lnTo>
                  <a:lnTo>
                    <a:pt x="82270" y="57848"/>
                  </a:lnTo>
                  <a:lnTo>
                    <a:pt x="84467" y="70548"/>
                  </a:lnTo>
                  <a:close/>
                </a:path>
                <a:path w="351789" h="373379">
                  <a:moveTo>
                    <a:pt x="85432" y="76174"/>
                  </a:moveTo>
                  <a:lnTo>
                    <a:pt x="84467" y="70548"/>
                  </a:lnTo>
                  <a:lnTo>
                    <a:pt x="84404" y="76174"/>
                  </a:lnTo>
                  <a:lnTo>
                    <a:pt x="82042" y="83146"/>
                  </a:lnTo>
                  <a:lnTo>
                    <a:pt x="85432" y="76174"/>
                  </a:lnTo>
                  <a:close/>
                </a:path>
                <a:path w="351789" h="373379">
                  <a:moveTo>
                    <a:pt x="86563" y="39839"/>
                  </a:moveTo>
                  <a:lnTo>
                    <a:pt x="83413" y="34556"/>
                  </a:lnTo>
                  <a:lnTo>
                    <a:pt x="78816" y="28727"/>
                  </a:lnTo>
                  <a:lnTo>
                    <a:pt x="86563" y="39839"/>
                  </a:lnTo>
                  <a:close/>
                </a:path>
                <a:path w="351789" h="373379">
                  <a:moveTo>
                    <a:pt x="89992" y="24892"/>
                  </a:moveTo>
                  <a:lnTo>
                    <a:pt x="80340" y="10693"/>
                  </a:lnTo>
                  <a:lnTo>
                    <a:pt x="77101" y="6819"/>
                  </a:lnTo>
                  <a:lnTo>
                    <a:pt x="73837" y="3251"/>
                  </a:lnTo>
                  <a:lnTo>
                    <a:pt x="70561" y="0"/>
                  </a:lnTo>
                  <a:lnTo>
                    <a:pt x="69138" y="0"/>
                  </a:lnTo>
                  <a:lnTo>
                    <a:pt x="72644" y="3429"/>
                  </a:lnTo>
                  <a:lnTo>
                    <a:pt x="76123" y="7200"/>
                  </a:lnTo>
                  <a:lnTo>
                    <a:pt x="79578" y="11328"/>
                  </a:lnTo>
                  <a:lnTo>
                    <a:pt x="89992" y="24892"/>
                  </a:lnTo>
                  <a:close/>
                </a:path>
                <a:path w="351789" h="373379">
                  <a:moveTo>
                    <a:pt x="90170" y="94386"/>
                  </a:moveTo>
                  <a:lnTo>
                    <a:pt x="85547" y="101485"/>
                  </a:lnTo>
                  <a:lnTo>
                    <a:pt x="74269" y="114693"/>
                  </a:lnTo>
                  <a:lnTo>
                    <a:pt x="59982" y="129819"/>
                  </a:lnTo>
                  <a:lnTo>
                    <a:pt x="51765" y="138417"/>
                  </a:lnTo>
                  <a:lnTo>
                    <a:pt x="43053" y="147701"/>
                  </a:lnTo>
                  <a:lnTo>
                    <a:pt x="33845" y="157822"/>
                  </a:lnTo>
                  <a:lnTo>
                    <a:pt x="24168" y="168922"/>
                  </a:lnTo>
                  <a:lnTo>
                    <a:pt x="18148" y="175907"/>
                  </a:lnTo>
                  <a:lnTo>
                    <a:pt x="12115" y="182778"/>
                  </a:lnTo>
                  <a:lnTo>
                    <a:pt x="6057" y="189547"/>
                  </a:lnTo>
                  <a:lnTo>
                    <a:pt x="0" y="196215"/>
                  </a:lnTo>
                  <a:lnTo>
                    <a:pt x="0" y="197675"/>
                  </a:lnTo>
                  <a:lnTo>
                    <a:pt x="6248" y="190817"/>
                  </a:lnTo>
                  <a:lnTo>
                    <a:pt x="12496" y="183845"/>
                  </a:lnTo>
                  <a:lnTo>
                    <a:pt x="18707" y="176758"/>
                  </a:lnTo>
                  <a:lnTo>
                    <a:pt x="24917" y="169557"/>
                  </a:lnTo>
                  <a:lnTo>
                    <a:pt x="34582" y="158483"/>
                  </a:lnTo>
                  <a:lnTo>
                    <a:pt x="43789" y="148374"/>
                  </a:lnTo>
                  <a:lnTo>
                    <a:pt x="52501" y="139090"/>
                  </a:lnTo>
                  <a:lnTo>
                    <a:pt x="60706" y="130505"/>
                  </a:lnTo>
                  <a:lnTo>
                    <a:pt x="86271" y="102146"/>
                  </a:lnTo>
                  <a:lnTo>
                    <a:pt x="90170" y="94386"/>
                  </a:lnTo>
                  <a:close/>
                </a:path>
                <a:path w="351789" h="373379">
                  <a:moveTo>
                    <a:pt x="95173" y="84416"/>
                  </a:moveTo>
                  <a:lnTo>
                    <a:pt x="90170" y="94386"/>
                  </a:lnTo>
                  <a:lnTo>
                    <a:pt x="93459" y="89331"/>
                  </a:lnTo>
                  <a:lnTo>
                    <a:pt x="95173" y="84416"/>
                  </a:lnTo>
                  <a:close/>
                </a:path>
                <a:path w="351789" h="373379">
                  <a:moveTo>
                    <a:pt x="95173" y="57226"/>
                  </a:moveTo>
                  <a:lnTo>
                    <a:pt x="94081" y="50685"/>
                  </a:lnTo>
                  <a:lnTo>
                    <a:pt x="86563" y="39839"/>
                  </a:lnTo>
                  <a:lnTo>
                    <a:pt x="93027" y="50685"/>
                  </a:lnTo>
                  <a:lnTo>
                    <a:pt x="95173" y="57226"/>
                  </a:lnTo>
                  <a:close/>
                </a:path>
                <a:path w="351789" h="373379">
                  <a:moveTo>
                    <a:pt x="97637" y="64706"/>
                  </a:moveTo>
                  <a:lnTo>
                    <a:pt x="95173" y="57226"/>
                  </a:lnTo>
                  <a:lnTo>
                    <a:pt x="97637" y="71932"/>
                  </a:lnTo>
                  <a:lnTo>
                    <a:pt x="97637" y="64706"/>
                  </a:lnTo>
                  <a:close/>
                </a:path>
                <a:path w="351789" h="373379">
                  <a:moveTo>
                    <a:pt x="98590" y="77622"/>
                  </a:moveTo>
                  <a:lnTo>
                    <a:pt x="97637" y="71932"/>
                  </a:lnTo>
                  <a:lnTo>
                    <a:pt x="97548" y="77622"/>
                  </a:lnTo>
                  <a:lnTo>
                    <a:pt x="95173" y="84416"/>
                  </a:lnTo>
                  <a:lnTo>
                    <a:pt x="98590" y="77622"/>
                  </a:lnTo>
                  <a:close/>
                </a:path>
                <a:path w="351789" h="373379">
                  <a:moveTo>
                    <a:pt x="99542" y="38925"/>
                  </a:moveTo>
                  <a:lnTo>
                    <a:pt x="95643" y="32258"/>
                  </a:lnTo>
                  <a:lnTo>
                    <a:pt x="89992" y="24892"/>
                  </a:lnTo>
                  <a:lnTo>
                    <a:pt x="99542" y="38925"/>
                  </a:lnTo>
                  <a:close/>
                </a:path>
                <a:path w="351789" h="373379">
                  <a:moveTo>
                    <a:pt x="102196" y="97650"/>
                  </a:moveTo>
                  <a:lnTo>
                    <a:pt x="97624" y="104495"/>
                  </a:lnTo>
                  <a:lnTo>
                    <a:pt x="85369" y="118389"/>
                  </a:lnTo>
                  <a:lnTo>
                    <a:pt x="69850" y="134251"/>
                  </a:lnTo>
                  <a:lnTo>
                    <a:pt x="60566" y="143637"/>
                  </a:lnTo>
                  <a:lnTo>
                    <a:pt x="50711" y="153797"/>
                  </a:lnTo>
                  <a:lnTo>
                    <a:pt x="40284" y="164922"/>
                  </a:lnTo>
                  <a:lnTo>
                    <a:pt x="29324" y="177177"/>
                  </a:lnTo>
                  <a:lnTo>
                    <a:pt x="21971" y="185508"/>
                  </a:lnTo>
                  <a:lnTo>
                    <a:pt x="14630" y="193700"/>
                  </a:lnTo>
                  <a:lnTo>
                    <a:pt x="7302" y="201739"/>
                  </a:lnTo>
                  <a:lnTo>
                    <a:pt x="0" y="209626"/>
                  </a:lnTo>
                  <a:lnTo>
                    <a:pt x="0" y="211086"/>
                  </a:lnTo>
                  <a:lnTo>
                    <a:pt x="7493" y="203009"/>
                  </a:lnTo>
                  <a:lnTo>
                    <a:pt x="15011" y="194767"/>
                  </a:lnTo>
                  <a:lnTo>
                    <a:pt x="22542" y="186372"/>
                  </a:lnTo>
                  <a:lnTo>
                    <a:pt x="30073" y="177812"/>
                  </a:lnTo>
                  <a:lnTo>
                    <a:pt x="41033" y="165582"/>
                  </a:lnTo>
                  <a:lnTo>
                    <a:pt x="51435" y="154482"/>
                  </a:lnTo>
                  <a:lnTo>
                    <a:pt x="61277" y="144335"/>
                  </a:lnTo>
                  <a:lnTo>
                    <a:pt x="70548" y="134962"/>
                  </a:lnTo>
                  <a:lnTo>
                    <a:pt x="98323" y="105168"/>
                  </a:lnTo>
                  <a:lnTo>
                    <a:pt x="102196" y="97650"/>
                  </a:lnTo>
                  <a:close/>
                </a:path>
                <a:path w="351789" h="373379">
                  <a:moveTo>
                    <a:pt x="108089" y="56553"/>
                  </a:moveTo>
                  <a:lnTo>
                    <a:pt x="107022" y="49936"/>
                  </a:lnTo>
                  <a:lnTo>
                    <a:pt x="99542" y="38925"/>
                  </a:lnTo>
                  <a:lnTo>
                    <a:pt x="105956" y="49936"/>
                  </a:lnTo>
                  <a:lnTo>
                    <a:pt x="108089" y="56553"/>
                  </a:lnTo>
                  <a:close/>
                </a:path>
                <a:path w="351789" h="373379">
                  <a:moveTo>
                    <a:pt x="108331" y="85750"/>
                  </a:moveTo>
                  <a:lnTo>
                    <a:pt x="102196" y="97650"/>
                  </a:lnTo>
                  <a:lnTo>
                    <a:pt x="106222" y="91630"/>
                  </a:lnTo>
                  <a:lnTo>
                    <a:pt x="108331" y="85750"/>
                  </a:lnTo>
                  <a:close/>
                </a:path>
                <a:path w="351789" h="373379">
                  <a:moveTo>
                    <a:pt x="110883" y="65189"/>
                  </a:moveTo>
                  <a:lnTo>
                    <a:pt x="108089" y="56553"/>
                  </a:lnTo>
                  <a:lnTo>
                    <a:pt x="110832" y="73469"/>
                  </a:lnTo>
                  <a:lnTo>
                    <a:pt x="110883" y="65189"/>
                  </a:lnTo>
                  <a:close/>
                </a:path>
                <a:path w="351789" h="373379">
                  <a:moveTo>
                    <a:pt x="111747" y="79121"/>
                  </a:moveTo>
                  <a:lnTo>
                    <a:pt x="110832" y="73469"/>
                  </a:lnTo>
                  <a:lnTo>
                    <a:pt x="110705" y="79121"/>
                  </a:lnTo>
                  <a:lnTo>
                    <a:pt x="108331" y="85750"/>
                  </a:lnTo>
                  <a:lnTo>
                    <a:pt x="111747" y="79121"/>
                  </a:lnTo>
                  <a:close/>
                </a:path>
                <a:path w="351789" h="373379">
                  <a:moveTo>
                    <a:pt x="150368" y="352145"/>
                  </a:moveTo>
                  <a:lnTo>
                    <a:pt x="148717" y="352577"/>
                  </a:lnTo>
                  <a:lnTo>
                    <a:pt x="149669" y="352577"/>
                  </a:lnTo>
                  <a:lnTo>
                    <a:pt x="150368" y="352145"/>
                  </a:lnTo>
                  <a:close/>
                </a:path>
                <a:path w="351789" h="373379">
                  <a:moveTo>
                    <a:pt x="162204" y="333184"/>
                  </a:moveTo>
                  <a:lnTo>
                    <a:pt x="161607" y="333184"/>
                  </a:lnTo>
                  <a:lnTo>
                    <a:pt x="157086" y="334073"/>
                  </a:lnTo>
                  <a:lnTo>
                    <a:pt x="155943" y="334073"/>
                  </a:lnTo>
                  <a:lnTo>
                    <a:pt x="157010" y="334746"/>
                  </a:lnTo>
                  <a:lnTo>
                    <a:pt x="162204" y="333184"/>
                  </a:lnTo>
                  <a:close/>
                </a:path>
                <a:path w="351789" h="373379">
                  <a:moveTo>
                    <a:pt x="164922" y="331698"/>
                  </a:moveTo>
                  <a:lnTo>
                    <a:pt x="162623" y="332981"/>
                  </a:lnTo>
                  <a:lnTo>
                    <a:pt x="162280" y="333171"/>
                  </a:lnTo>
                  <a:lnTo>
                    <a:pt x="163474" y="332803"/>
                  </a:lnTo>
                  <a:lnTo>
                    <a:pt x="163614" y="332803"/>
                  </a:lnTo>
                  <a:lnTo>
                    <a:pt x="164922" y="331698"/>
                  </a:lnTo>
                  <a:close/>
                </a:path>
                <a:path w="351789" h="373379">
                  <a:moveTo>
                    <a:pt x="174942" y="313740"/>
                  </a:moveTo>
                  <a:lnTo>
                    <a:pt x="174498" y="313740"/>
                  </a:lnTo>
                  <a:lnTo>
                    <a:pt x="170243" y="314566"/>
                  </a:lnTo>
                  <a:lnTo>
                    <a:pt x="169011" y="314566"/>
                  </a:lnTo>
                  <a:lnTo>
                    <a:pt x="169646" y="314985"/>
                  </a:lnTo>
                  <a:lnTo>
                    <a:pt x="174942" y="313740"/>
                  </a:lnTo>
                  <a:close/>
                </a:path>
                <a:path w="351789" h="373379">
                  <a:moveTo>
                    <a:pt x="176098" y="313207"/>
                  </a:moveTo>
                  <a:lnTo>
                    <a:pt x="175094" y="313740"/>
                  </a:lnTo>
                  <a:lnTo>
                    <a:pt x="175399" y="313740"/>
                  </a:lnTo>
                  <a:lnTo>
                    <a:pt x="176098" y="313207"/>
                  </a:lnTo>
                  <a:close/>
                </a:path>
                <a:path w="351789" h="373379">
                  <a:moveTo>
                    <a:pt x="184708" y="294843"/>
                  </a:moveTo>
                  <a:lnTo>
                    <a:pt x="182321" y="295198"/>
                  </a:lnTo>
                  <a:lnTo>
                    <a:pt x="183045" y="295198"/>
                  </a:lnTo>
                  <a:lnTo>
                    <a:pt x="184708" y="294843"/>
                  </a:lnTo>
                  <a:close/>
                </a:path>
                <a:path w="351789" h="373379">
                  <a:moveTo>
                    <a:pt x="187972" y="294144"/>
                  </a:moveTo>
                  <a:lnTo>
                    <a:pt x="184708" y="294843"/>
                  </a:lnTo>
                  <a:lnTo>
                    <a:pt x="187058" y="294487"/>
                  </a:lnTo>
                  <a:lnTo>
                    <a:pt x="187439" y="294487"/>
                  </a:lnTo>
                  <a:lnTo>
                    <a:pt x="187972" y="294144"/>
                  </a:lnTo>
                  <a:close/>
                </a:path>
                <a:path w="351789" h="373379">
                  <a:moveTo>
                    <a:pt x="199948" y="275043"/>
                  </a:moveTo>
                  <a:lnTo>
                    <a:pt x="199034" y="275247"/>
                  </a:lnTo>
                  <a:lnTo>
                    <a:pt x="199542" y="275247"/>
                  </a:lnTo>
                  <a:lnTo>
                    <a:pt x="199948" y="275043"/>
                  </a:lnTo>
                  <a:close/>
                </a:path>
                <a:path w="351789" h="373379">
                  <a:moveTo>
                    <a:pt x="216662" y="283768"/>
                  </a:moveTo>
                  <a:lnTo>
                    <a:pt x="215823" y="283946"/>
                  </a:lnTo>
                  <a:lnTo>
                    <a:pt x="207264" y="287820"/>
                  </a:lnTo>
                  <a:lnTo>
                    <a:pt x="206883" y="288124"/>
                  </a:lnTo>
                  <a:lnTo>
                    <a:pt x="216662" y="283768"/>
                  </a:lnTo>
                  <a:close/>
                </a:path>
                <a:path w="351789" h="373379">
                  <a:moveTo>
                    <a:pt x="230771" y="241338"/>
                  </a:moveTo>
                  <a:lnTo>
                    <a:pt x="226910" y="241338"/>
                  </a:lnTo>
                  <a:lnTo>
                    <a:pt x="228041" y="242290"/>
                  </a:lnTo>
                  <a:lnTo>
                    <a:pt x="230771" y="241338"/>
                  </a:lnTo>
                  <a:close/>
                </a:path>
                <a:path w="351789" h="373379">
                  <a:moveTo>
                    <a:pt x="234086" y="240296"/>
                  </a:moveTo>
                  <a:lnTo>
                    <a:pt x="230771" y="241338"/>
                  </a:lnTo>
                  <a:lnTo>
                    <a:pt x="232384" y="241338"/>
                  </a:lnTo>
                  <a:lnTo>
                    <a:pt x="233959" y="240423"/>
                  </a:lnTo>
                  <a:lnTo>
                    <a:pt x="234086" y="240296"/>
                  </a:lnTo>
                  <a:close/>
                </a:path>
                <a:path w="351789" h="373379">
                  <a:moveTo>
                    <a:pt x="291934" y="202171"/>
                  </a:moveTo>
                  <a:lnTo>
                    <a:pt x="290944" y="195465"/>
                  </a:lnTo>
                  <a:lnTo>
                    <a:pt x="290944" y="202171"/>
                  </a:lnTo>
                  <a:lnTo>
                    <a:pt x="290741" y="206565"/>
                  </a:lnTo>
                  <a:lnTo>
                    <a:pt x="290715" y="207149"/>
                  </a:lnTo>
                  <a:lnTo>
                    <a:pt x="290588" y="209372"/>
                  </a:lnTo>
                  <a:lnTo>
                    <a:pt x="290195" y="211721"/>
                  </a:lnTo>
                  <a:lnTo>
                    <a:pt x="290169" y="211937"/>
                  </a:lnTo>
                  <a:lnTo>
                    <a:pt x="286473" y="214884"/>
                  </a:lnTo>
                  <a:lnTo>
                    <a:pt x="281432" y="216535"/>
                  </a:lnTo>
                  <a:lnTo>
                    <a:pt x="275767" y="217728"/>
                  </a:lnTo>
                  <a:lnTo>
                    <a:pt x="269925" y="217728"/>
                  </a:lnTo>
                  <a:lnTo>
                    <a:pt x="245643" y="184150"/>
                  </a:lnTo>
                  <a:lnTo>
                    <a:pt x="245262" y="175336"/>
                  </a:lnTo>
                  <a:lnTo>
                    <a:pt x="246265" y="167551"/>
                  </a:lnTo>
                  <a:lnTo>
                    <a:pt x="248602" y="160934"/>
                  </a:lnTo>
                  <a:lnTo>
                    <a:pt x="252209" y="155714"/>
                  </a:lnTo>
                  <a:lnTo>
                    <a:pt x="253758" y="154089"/>
                  </a:lnTo>
                  <a:lnTo>
                    <a:pt x="253593" y="154089"/>
                  </a:lnTo>
                  <a:lnTo>
                    <a:pt x="255714" y="153403"/>
                  </a:lnTo>
                  <a:lnTo>
                    <a:pt x="259549" y="153403"/>
                  </a:lnTo>
                  <a:lnTo>
                    <a:pt x="287172" y="186016"/>
                  </a:lnTo>
                  <a:lnTo>
                    <a:pt x="290944" y="202171"/>
                  </a:lnTo>
                  <a:lnTo>
                    <a:pt x="290944" y="195465"/>
                  </a:lnTo>
                  <a:lnTo>
                    <a:pt x="290779" y="194348"/>
                  </a:lnTo>
                  <a:lnTo>
                    <a:pt x="290753" y="194183"/>
                  </a:lnTo>
                  <a:lnTo>
                    <a:pt x="288213" y="186016"/>
                  </a:lnTo>
                  <a:lnTo>
                    <a:pt x="288112" y="185686"/>
                  </a:lnTo>
                  <a:lnTo>
                    <a:pt x="263690" y="154089"/>
                  </a:lnTo>
                  <a:lnTo>
                    <a:pt x="258648" y="151549"/>
                  </a:lnTo>
                  <a:lnTo>
                    <a:pt x="254469" y="151904"/>
                  </a:lnTo>
                  <a:lnTo>
                    <a:pt x="251485" y="155028"/>
                  </a:lnTo>
                  <a:lnTo>
                    <a:pt x="247751" y="160413"/>
                  </a:lnTo>
                  <a:lnTo>
                    <a:pt x="245325" y="167233"/>
                  </a:lnTo>
                  <a:lnTo>
                    <a:pt x="244271" y="175336"/>
                  </a:lnTo>
                  <a:lnTo>
                    <a:pt x="244640" y="184150"/>
                  </a:lnTo>
                  <a:lnTo>
                    <a:pt x="246176" y="192341"/>
                  </a:lnTo>
                  <a:lnTo>
                    <a:pt x="246227" y="192620"/>
                  </a:lnTo>
                  <a:lnTo>
                    <a:pt x="267538" y="218846"/>
                  </a:lnTo>
                  <a:lnTo>
                    <a:pt x="276212" y="218846"/>
                  </a:lnTo>
                  <a:lnTo>
                    <a:pt x="291604" y="209372"/>
                  </a:lnTo>
                  <a:lnTo>
                    <a:pt x="291934" y="202171"/>
                  </a:lnTo>
                  <a:close/>
                </a:path>
                <a:path w="351789" h="373379">
                  <a:moveTo>
                    <a:pt x="295948" y="219913"/>
                  </a:moveTo>
                  <a:lnTo>
                    <a:pt x="295846" y="217754"/>
                  </a:lnTo>
                  <a:lnTo>
                    <a:pt x="295732" y="214833"/>
                  </a:lnTo>
                  <a:lnTo>
                    <a:pt x="295694" y="196088"/>
                  </a:lnTo>
                  <a:lnTo>
                    <a:pt x="294957" y="186842"/>
                  </a:lnTo>
                  <a:lnTo>
                    <a:pt x="294843" y="185407"/>
                  </a:lnTo>
                  <a:lnTo>
                    <a:pt x="294817" y="219913"/>
                  </a:lnTo>
                  <a:lnTo>
                    <a:pt x="294271" y="221170"/>
                  </a:lnTo>
                  <a:lnTo>
                    <a:pt x="289598" y="225082"/>
                  </a:lnTo>
                  <a:lnTo>
                    <a:pt x="288988" y="225082"/>
                  </a:lnTo>
                  <a:lnTo>
                    <a:pt x="283222" y="225983"/>
                  </a:lnTo>
                  <a:lnTo>
                    <a:pt x="264350" y="224764"/>
                  </a:lnTo>
                  <a:lnTo>
                    <a:pt x="254762" y="222859"/>
                  </a:lnTo>
                  <a:lnTo>
                    <a:pt x="250075" y="221818"/>
                  </a:lnTo>
                  <a:lnTo>
                    <a:pt x="249529" y="221818"/>
                  </a:lnTo>
                  <a:lnTo>
                    <a:pt x="244475" y="224409"/>
                  </a:lnTo>
                  <a:lnTo>
                    <a:pt x="240995" y="223862"/>
                  </a:lnTo>
                  <a:lnTo>
                    <a:pt x="240398" y="223862"/>
                  </a:lnTo>
                  <a:lnTo>
                    <a:pt x="237172" y="219913"/>
                  </a:lnTo>
                  <a:lnTo>
                    <a:pt x="237007" y="219659"/>
                  </a:lnTo>
                  <a:lnTo>
                    <a:pt x="234099" y="214363"/>
                  </a:lnTo>
                  <a:lnTo>
                    <a:pt x="232143" y="207073"/>
                  </a:lnTo>
                  <a:lnTo>
                    <a:pt x="232041" y="206730"/>
                  </a:lnTo>
                  <a:lnTo>
                    <a:pt x="231063" y="197599"/>
                  </a:lnTo>
                  <a:lnTo>
                    <a:pt x="231190" y="186842"/>
                  </a:lnTo>
                  <a:lnTo>
                    <a:pt x="232435" y="176237"/>
                  </a:lnTo>
                  <a:lnTo>
                    <a:pt x="251206" y="145021"/>
                  </a:lnTo>
                  <a:lnTo>
                    <a:pt x="257924" y="145427"/>
                  </a:lnTo>
                  <a:lnTo>
                    <a:pt x="291503" y="175336"/>
                  </a:lnTo>
                  <a:lnTo>
                    <a:pt x="294690" y="196088"/>
                  </a:lnTo>
                  <a:lnTo>
                    <a:pt x="294690" y="197396"/>
                  </a:lnTo>
                  <a:lnTo>
                    <a:pt x="294817" y="219913"/>
                  </a:lnTo>
                  <a:lnTo>
                    <a:pt x="294817" y="185305"/>
                  </a:lnTo>
                  <a:lnTo>
                    <a:pt x="292519" y="175336"/>
                  </a:lnTo>
                  <a:lnTo>
                    <a:pt x="292442" y="174980"/>
                  </a:lnTo>
                  <a:lnTo>
                    <a:pt x="266217" y="146240"/>
                  </a:lnTo>
                  <a:lnTo>
                    <a:pt x="250926" y="143992"/>
                  </a:lnTo>
                  <a:lnTo>
                    <a:pt x="244754" y="146621"/>
                  </a:lnTo>
                  <a:lnTo>
                    <a:pt x="230174" y="186842"/>
                  </a:lnTo>
                  <a:lnTo>
                    <a:pt x="230060" y="196088"/>
                  </a:lnTo>
                  <a:lnTo>
                    <a:pt x="230035" y="197599"/>
                  </a:lnTo>
                  <a:lnTo>
                    <a:pt x="231025" y="206730"/>
                  </a:lnTo>
                  <a:lnTo>
                    <a:pt x="231063" y="207073"/>
                  </a:lnTo>
                  <a:lnTo>
                    <a:pt x="232981" y="214096"/>
                  </a:lnTo>
                  <a:lnTo>
                    <a:pt x="233057" y="214363"/>
                  </a:lnTo>
                  <a:lnTo>
                    <a:pt x="233184" y="214833"/>
                  </a:lnTo>
                  <a:lnTo>
                    <a:pt x="236347" y="220472"/>
                  </a:lnTo>
                  <a:lnTo>
                    <a:pt x="239839" y="224764"/>
                  </a:lnTo>
                  <a:lnTo>
                    <a:pt x="240220" y="224764"/>
                  </a:lnTo>
                  <a:lnTo>
                    <a:pt x="244436" y="225488"/>
                  </a:lnTo>
                  <a:lnTo>
                    <a:pt x="246583" y="224409"/>
                  </a:lnTo>
                  <a:lnTo>
                    <a:pt x="249669" y="222859"/>
                  </a:lnTo>
                  <a:lnTo>
                    <a:pt x="250190" y="222859"/>
                  </a:lnTo>
                  <a:lnTo>
                    <a:pt x="255054" y="223862"/>
                  </a:lnTo>
                  <a:lnTo>
                    <a:pt x="262204" y="225082"/>
                  </a:lnTo>
                  <a:lnTo>
                    <a:pt x="270383" y="226098"/>
                  </a:lnTo>
                  <a:lnTo>
                    <a:pt x="278676" y="226504"/>
                  </a:lnTo>
                  <a:lnTo>
                    <a:pt x="284937" y="226504"/>
                  </a:lnTo>
                  <a:lnTo>
                    <a:pt x="287616" y="226098"/>
                  </a:lnTo>
                  <a:lnTo>
                    <a:pt x="290487" y="225640"/>
                  </a:lnTo>
                  <a:lnTo>
                    <a:pt x="295046" y="221818"/>
                  </a:lnTo>
                  <a:lnTo>
                    <a:pt x="295389" y="221170"/>
                  </a:lnTo>
                  <a:lnTo>
                    <a:pt x="295948" y="219913"/>
                  </a:lnTo>
                  <a:close/>
                </a:path>
                <a:path w="351789" h="373379">
                  <a:moveTo>
                    <a:pt x="300850" y="190055"/>
                  </a:moveTo>
                  <a:lnTo>
                    <a:pt x="300621" y="181838"/>
                  </a:lnTo>
                  <a:lnTo>
                    <a:pt x="300532" y="178460"/>
                  </a:lnTo>
                  <a:lnTo>
                    <a:pt x="298348" y="167373"/>
                  </a:lnTo>
                  <a:lnTo>
                    <a:pt x="268808" y="136652"/>
                  </a:lnTo>
                  <a:lnTo>
                    <a:pt x="258787" y="134962"/>
                  </a:lnTo>
                  <a:lnTo>
                    <a:pt x="250253" y="135661"/>
                  </a:lnTo>
                  <a:lnTo>
                    <a:pt x="221195" y="168160"/>
                  </a:lnTo>
                  <a:lnTo>
                    <a:pt x="215493" y="211213"/>
                  </a:lnTo>
                  <a:lnTo>
                    <a:pt x="215480" y="211480"/>
                  </a:lnTo>
                  <a:lnTo>
                    <a:pt x="226377" y="241338"/>
                  </a:lnTo>
                  <a:lnTo>
                    <a:pt x="226910" y="241338"/>
                  </a:lnTo>
                  <a:lnTo>
                    <a:pt x="223634" y="238556"/>
                  </a:lnTo>
                  <a:lnTo>
                    <a:pt x="219887" y="232879"/>
                  </a:lnTo>
                  <a:lnTo>
                    <a:pt x="219760" y="232486"/>
                  </a:lnTo>
                  <a:lnTo>
                    <a:pt x="217551" y="223964"/>
                  </a:lnTo>
                  <a:lnTo>
                    <a:pt x="217436" y="223494"/>
                  </a:lnTo>
                  <a:lnTo>
                    <a:pt x="216509" y="211480"/>
                  </a:lnTo>
                  <a:lnTo>
                    <a:pt x="216484" y="211213"/>
                  </a:lnTo>
                  <a:lnTo>
                    <a:pt x="222123" y="168516"/>
                  </a:lnTo>
                  <a:lnTo>
                    <a:pt x="249453" y="136817"/>
                  </a:lnTo>
                  <a:lnTo>
                    <a:pt x="257162" y="135953"/>
                  </a:lnTo>
                  <a:lnTo>
                    <a:pt x="258762" y="135953"/>
                  </a:lnTo>
                  <a:lnTo>
                    <a:pt x="292265" y="156400"/>
                  </a:lnTo>
                  <a:lnTo>
                    <a:pt x="299847" y="190055"/>
                  </a:lnTo>
                  <a:lnTo>
                    <a:pt x="299199" y="201510"/>
                  </a:lnTo>
                  <a:lnTo>
                    <a:pt x="298056" y="218084"/>
                  </a:lnTo>
                  <a:lnTo>
                    <a:pt x="299415" y="228676"/>
                  </a:lnTo>
                  <a:lnTo>
                    <a:pt x="298932" y="230492"/>
                  </a:lnTo>
                  <a:lnTo>
                    <a:pt x="297637" y="231787"/>
                  </a:lnTo>
                  <a:lnTo>
                    <a:pt x="293433" y="233819"/>
                  </a:lnTo>
                  <a:lnTo>
                    <a:pt x="287172" y="234302"/>
                  </a:lnTo>
                  <a:lnTo>
                    <a:pt x="280149" y="233819"/>
                  </a:lnTo>
                  <a:lnTo>
                    <a:pt x="279831" y="233819"/>
                  </a:lnTo>
                  <a:lnTo>
                    <a:pt x="263842" y="231787"/>
                  </a:lnTo>
                  <a:lnTo>
                    <a:pt x="264172" y="231787"/>
                  </a:lnTo>
                  <a:lnTo>
                    <a:pt x="255447" y="231013"/>
                  </a:lnTo>
                  <a:lnTo>
                    <a:pt x="248272" y="231013"/>
                  </a:lnTo>
                  <a:lnTo>
                    <a:pt x="241439" y="232092"/>
                  </a:lnTo>
                  <a:lnTo>
                    <a:pt x="242100" y="232092"/>
                  </a:lnTo>
                  <a:lnTo>
                    <a:pt x="234086" y="240296"/>
                  </a:lnTo>
                  <a:lnTo>
                    <a:pt x="234721" y="239979"/>
                  </a:lnTo>
                  <a:lnTo>
                    <a:pt x="237121" y="238556"/>
                  </a:lnTo>
                  <a:lnTo>
                    <a:pt x="242722" y="232879"/>
                  </a:lnTo>
                  <a:lnTo>
                    <a:pt x="247865" y="232092"/>
                  </a:lnTo>
                  <a:lnTo>
                    <a:pt x="256476" y="232092"/>
                  </a:lnTo>
                  <a:lnTo>
                    <a:pt x="265226" y="232879"/>
                  </a:lnTo>
                  <a:lnTo>
                    <a:pt x="264604" y="232879"/>
                  </a:lnTo>
                  <a:lnTo>
                    <a:pt x="279514" y="234772"/>
                  </a:lnTo>
                  <a:lnTo>
                    <a:pt x="287413" y="235292"/>
                  </a:lnTo>
                  <a:lnTo>
                    <a:pt x="293281" y="234772"/>
                  </a:lnTo>
                  <a:lnTo>
                    <a:pt x="293789" y="234772"/>
                  </a:lnTo>
                  <a:lnTo>
                    <a:pt x="294703" y="234302"/>
                  </a:lnTo>
                  <a:lnTo>
                    <a:pt x="298348" y="232486"/>
                  </a:lnTo>
                  <a:lnTo>
                    <a:pt x="299821" y="231013"/>
                  </a:lnTo>
                  <a:lnTo>
                    <a:pt x="300443" y="228841"/>
                  </a:lnTo>
                  <a:lnTo>
                    <a:pt x="299059" y="218084"/>
                  </a:lnTo>
                  <a:lnTo>
                    <a:pt x="300215" y="201510"/>
                  </a:lnTo>
                  <a:lnTo>
                    <a:pt x="300850" y="190055"/>
                  </a:lnTo>
                  <a:close/>
                </a:path>
                <a:path w="351789" h="373379">
                  <a:moveTo>
                    <a:pt x="306755" y="173291"/>
                  </a:moveTo>
                  <a:lnTo>
                    <a:pt x="304533" y="160185"/>
                  </a:lnTo>
                  <a:lnTo>
                    <a:pt x="304495" y="159956"/>
                  </a:lnTo>
                  <a:lnTo>
                    <a:pt x="298513" y="146888"/>
                  </a:lnTo>
                  <a:lnTo>
                    <a:pt x="293941" y="139725"/>
                  </a:lnTo>
                  <a:lnTo>
                    <a:pt x="288061" y="134150"/>
                  </a:lnTo>
                  <a:lnTo>
                    <a:pt x="274650" y="126847"/>
                  </a:lnTo>
                  <a:lnTo>
                    <a:pt x="271538" y="126034"/>
                  </a:lnTo>
                  <a:lnTo>
                    <a:pt x="267525" y="126034"/>
                  </a:lnTo>
                  <a:lnTo>
                    <a:pt x="274307" y="127800"/>
                  </a:lnTo>
                  <a:lnTo>
                    <a:pt x="287439" y="134950"/>
                  </a:lnTo>
                  <a:lnTo>
                    <a:pt x="305790" y="173151"/>
                  </a:lnTo>
                  <a:lnTo>
                    <a:pt x="305600" y="185267"/>
                  </a:lnTo>
                  <a:lnTo>
                    <a:pt x="305549" y="186728"/>
                  </a:lnTo>
                  <a:lnTo>
                    <a:pt x="304114" y="200088"/>
                  </a:lnTo>
                  <a:lnTo>
                    <a:pt x="303123" y="208661"/>
                  </a:lnTo>
                  <a:lnTo>
                    <a:pt x="302450" y="217297"/>
                  </a:lnTo>
                  <a:lnTo>
                    <a:pt x="302488" y="226809"/>
                  </a:lnTo>
                  <a:lnTo>
                    <a:pt x="303225" y="233667"/>
                  </a:lnTo>
                  <a:lnTo>
                    <a:pt x="303339" y="234696"/>
                  </a:lnTo>
                  <a:lnTo>
                    <a:pt x="303733" y="236931"/>
                  </a:lnTo>
                  <a:lnTo>
                    <a:pt x="303796" y="238163"/>
                  </a:lnTo>
                  <a:lnTo>
                    <a:pt x="303466" y="239877"/>
                  </a:lnTo>
                  <a:lnTo>
                    <a:pt x="302082" y="241223"/>
                  </a:lnTo>
                  <a:lnTo>
                    <a:pt x="298005" y="243039"/>
                  </a:lnTo>
                  <a:lnTo>
                    <a:pt x="292608" y="243039"/>
                  </a:lnTo>
                  <a:lnTo>
                    <a:pt x="285369" y="242023"/>
                  </a:lnTo>
                  <a:lnTo>
                    <a:pt x="265341" y="238163"/>
                  </a:lnTo>
                  <a:lnTo>
                    <a:pt x="253695" y="236931"/>
                  </a:lnTo>
                  <a:lnTo>
                    <a:pt x="242849" y="237934"/>
                  </a:lnTo>
                  <a:lnTo>
                    <a:pt x="243141" y="237934"/>
                  </a:lnTo>
                  <a:lnTo>
                    <a:pt x="234835" y="242252"/>
                  </a:lnTo>
                  <a:lnTo>
                    <a:pt x="225323" y="249961"/>
                  </a:lnTo>
                  <a:lnTo>
                    <a:pt x="217195" y="254330"/>
                  </a:lnTo>
                  <a:lnTo>
                    <a:pt x="210477" y="255371"/>
                  </a:lnTo>
                  <a:lnTo>
                    <a:pt x="205193" y="253060"/>
                  </a:lnTo>
                  <a:lnTo>
                    <a:pt x="201434" y="249783"/>
                  </a:lnTo>
                  <a:lnTo>
                    <a:pt x="199478" y="244030"/>
                  </a:lnTo>
                  <a:lnTo>
                    <a:pt x="199415" y="243840"/>
                  </a:lnTo>
                  <a:lnTo>
                    <a:pt x="199339" y="243586"/>
                  </a:lnTo>
                  <a:lnTo>
                    <a:pt x="199224" y="243243"/>
                  </a:lnTo>
                  <a:lnTo>
                    <a:pt x="198640" y="234696"/>
                  </a:lnTo>
                  <a:lnTo>
                    <a:pt x="198577" y="233667"/>
                  </a:lnTo>
                  <a:lnTo>
                    <a:pt x="198386" y="226809"/>
                  </a:lnTo>
                  <a:lnTo>
                    <a:pt x="198691" y="219265"/>
                  </a:lnTo>
                  <a:lnTo>
                    <a:pt x="208851" y="169633"/>
                  </a:lnTo>
                  <a:lnTo>
                    <a:pt x="236664" y="131152"/>
                  </a:lnTo>
                  <a:lnTo>
                    <a:pt x="258876" y="125768"/>
                  </a:lnTo>
                  <a:lnTo>
                    <a:pt x="271437" y="126009"/>
                  </a:lnTo>
                  <a:lnTo>
                    <a:pt x="270522" y="125768"/>
                  </a:lnTo>
                  <a:lnTo>
                    <a:pt x="267322" y="124929"/>
                  </a:lnTo>
                  <a:lnTo>
                    <a:pt x="259842" y="124777"/>
                  </a:lnTo>
                  <a:lnTo>
                    <a:pt x="247840" y="126034"/>
                  </a:lnTo>
                  <a:lnTo>
                    <a:pt x="213258" y="155524"/>
                  </a:lnTo>
                  <a:lnTo>
                    <a:pt x="199745" y="202285"/>
                  </a:lnTo>
                  <a:lnTo>
                    <a:pt x="197421" y="226021"/>
                  </a:lnTo>
                  <a:lnTo>
                    <a:pt x="197383" y="226809"/>
                  </a:lnTo>
                  <a:lnTo>
                    <a:pt x="197573" y="233667"/>
                  </a:lnTo>
                  <a:lnTo>
                    <a:pt x="197789" y="236931"/>
                  </a:lnTo>
                  <a:lnTo>
                    <a:pt x="197866" y="238163"/>
                  </a:lnTo>
                  <a:lnTo>
                    <a:pt x="197980" y="239877"/>
                  </a:lnTo>
                  <a:lnTo>
                    <a:pt x="198069" y="241223"/>
                  </a:lnTo>
                  <a:lnTo>
                    <a:pt x="198196" y="243039"/>
                  </a:lnTo>
                  <a:lnTo>
                    <a:pt x="208889" y="256413"/>
                  </a:lnTo>
                  <a:lnTo>
                    <a:pt x="211607" y="256413"/>
                  </a:lnTo>
                  <a:lnTo>
                    <a:pt x="235458" y="243039"/>
                  </a:lnTo>
                  <a:lnTo>
                    <a:pt x="243624" y="238836"/>
                  </a:lnTo>
                  <a:lnTo>
                    <a:pt x="253885" y="237934"/>
                  </a:lnTo>
                  <a:lnTo>
                    <a:pt x="265315" y="239179"/>
                  </a:lnTo>
                  <a:lnTo>
                    <a:pt x="285369" y="243039"/>
                  </a:lnTo>
                  <a:lnTo>
                    <a:pt x="292747" y="244030"/>
                  </a:lnTo>
                  <a:lnTo>
                    <a:pt x="304888" y="237731"/>
                  </a:lnTo>
                  <a:lnTo>
                    <a:pt x="304342" y="234696"/>
                  </a:lnTo>
                  <a:lnTo>
                    <a:pt x="303491" y="226809"/>
                  </a:lnTo>
                  <a:lnTo>
                    <a:pt x="303441" y="217297"/>
                  </a:lnTo>
                  <a:lnTo>
                    <a:pt x="304126" y="208661"/>
                  </a:lnTo>
                  <a:lnTo>
                    <a:pt x="305130" y="200088"/>
                  </a:lnTo>
                  <a:lnTo>
                    <a:pt x="306552" y="186728"/>
                  </a:lnTo>
                  <a:lnTo>
                    <a:pt x="306755" y="173291"/>
                  </a:lnTo>
                  <a:close/>
                </a:path>
                <a:path w="351789" h="373379">
                  <a:moveTo>
                    <a:pt x="313131" y="168376"/>
                  </a:moveTo>
                  <a:lnTo>
                    <a:pt x="295617" y="127876"/>
                  </a:lnTo>
                  <a:lnTo>
                    <a:pt x="260858" y="114249"/>
                  </a:lnTo>
                  <a:lnTo>
                    <a:pt x="260337" y="114249"/>
                  </a:lnTo>
                  <a:lnTo>
                    <a:pt x="218059" y="130568"/>
                  </a:lnTo>
                  <a:lnTo>
                    <a:pt x="195503" y="171005"/>
                  </a:lnTo>
                  <a:lnTo>
                    <a:pt x="185889" y="211937"/>
                  </a:lnTo>
                  <a:lnTo>
                    <a:pt x="183019" y="242023"/>
                  </a:lnTo>
                  <a:lnTo>
                    <a:pt x="183032" y="242951"/>
                  </a:lnTo>
                  <a:lnTo>
                    <a:pt x="194932" y="275653"/>
                  </a:lnTo>
                  <a:lnTo>
                    <a:pt x="197218" y="275653"/>
                  </a:lnTo>
                  <a:lnTo>
                    <a:pt x="198386" y="275386"/>
                  </a:lnTo>
                  <a:lnTo>
                    <a:pt x="199034" y="275247"/>
                  </a:lnTo>
                  <a:lnTo>
                    <a:pt x="195084" y="275386"/>
                  </a:lnTo>
                  <a:lnTo>
                    <a:pt x="191706" y="272808"/>
                  </a:lnTo>
                  <a:lnTo>
                    <a:pt x="186791" y="265176"/>
                  </a:lnTo>
                  <a:lnTo>
                    <a:pt x="184518" y="253123"/>
                  </a:lnTo>
                  <a:lnTo>
                    <a:pt x="184391" y="252476"/>
                  </a:lnTo>
                  <a:lnTo>
                    <a:pt x="186880" y="212090"/>
                  </a:lnTo>
                  <a:lnTo>
                    <a:pt x="196430" y="171361"/>
                  </a:lnTo>
                  <a:lnTo>
                    <a:pt x="218732" y="131292"/>
                  </a:lnTo>
                  <a:lnTo>
                    <a:pt x="260337" y="115239"/>
                  </a:lnTo>
                  <a:lnTo>
                    <a:pt x="260845" y="115239"/>
                  </a:lnTo>
                  <a:lnTo>
                    <a:pt x="303072" y="138455"/>
                  </a:lnTo>
                  <a:lnTo>
                    <a:pt x="312153" y="168376"/>
                  </a:lnTo>
                  <a:lnTo>
                    <a:pt x="311442" y="183616"/>
                  </a:lnTo>
                  <a:lnTo>
                    <a:pt x="309194" y="199313"/>
                  </a:lnTo>
                  <a:lnTo>
                    <a:pt x="307530" y="210248"/>
                  </a:lnTo>
                  <a:lnTo>
                    <a:pt x="306374" y="221132"/>
                  </a:lnTo>
                  <a:lnTo>
                    <a:pt x="306298" y="232765"/>
                  </a:lnTo>
                  <a:lnTo>
                    <a:pt x="307441" y="242023"/>
                  </a:lnTo>
                  <a:lnTo>
                    <a:pt x="307555" y="242951"/>
                  </a:lnTo>
                  <a:lnTo>
                    <a:pt x="307581" y="243154"/>
                  </a:lnTo>
                  <a:lnTo>
                    <a:pt x="308330" y="246799"/>
                  </a:lnTo>
                  <a:lnTo>
                    <a:pt x="308343" y="247180"/>
                  </a:lnTo>
                  <a:lnTo>
                    <a:pt x="308013" y="249364"/>
                  </a:lnTo>
                  <a:lnTo>
                    <a:pt x="307987" y="249605"/>
                  </a:lnTo>
                  <a:lnTo>
                    <a:pt x="306387" y="251167"/>
                  </a:lnTo>
                  <a:lnTo>
                    <a:pt x="302285" y="252882"/>
                  </a:lnTo>
                  <a:lnTo>
                    <a:pt x="296710" y="252882"/>
                  </a:lnTo>
                  <a:lnTo>
                    <a:pt x="288429" y="251434"/>
                  </a:lnTo>
                  <a:lnTo>
                    <a:pt x="265366" y="246176"/>
                  </a:lnTo>
                  <a:lnTo>
                    <a:pt x="259156" y="245402"/>
                  </a:lnTo>
                  <a:lnTo>
                    <a:pt x="250952" y="244398"/>
                  </a:lnTo>
                  <a:lnTo>
                    <a:pt x="237832" y="245897"/>
                  </a:lnTo>
                  <a:lnTo>
                    <a:pt x="227507" y="252476"/>
                  </a:lnTo>
                  <a:lnTo>
                    <a:pt x="221234" y="259321"/>
                  </a:lnTo>
                  <a:lnTo>
                    <a:pt x="215404" y="264922"/>
                  </a:lnTo>
                  <a:lnTo>
                    <a:pt x="210019" y="269278"/>
                  </a:lnTo>
                  <a:lnTo>
                    <a:pt x="205130" y="272338"/>
                  </a:lnTo>
                  <a:lnTo>
                    <a:pt x="199948" y="275043"/>
                  </a:lnTo>
                  <a:lnTo>
                    <a:pt x="203454" y="274243"/>
                  </a:lnTo>
                  <a:lnTo>
                    <a:pt x="210515" y="270129"/>
                  </a:lnTo>
                  <a:lnTo>
                    <a:pt x="211594" y="269278"/>
                  </a:lnTo>
                  <a:lnTo>
                    <a:pt x="218986" y="262966"/>
                  </a:lnTo>
                  <a:lnTo>
                    <a:pt x="228257" y="253123"/>
                  </a:lnTo>
                  <a:lnTo>
                    <a:pt x="238302" y="246799"/>
                  </a:lnTo>
                  <a:lnTo>
                    <a:pt x="251155" y="245402"/>
                  </a:lnTo>
                  <a:lnTo>
                    <a:pt x="265341" y="247180"/>
                  </a:lnTo>
                  <a:lnTo>
                    <a:pt x="288620" y="252476"/>
                  </a:lnTo>
                  <a:lnTo>
                    <a:pt x="296405" y="253809"/>
                  </a:lnTo>
                  <a:lnTo>
                    <a:pt x="302717" y="253809"/>
                  </a:lnTo>
                  <a:lnTo>
                    <a:pt x="304812" y="252882"/>
                  </a:lnTo>
                  <a:lnTo>
                    <a:pt x="307073" y="251879"/>
                  </a:lnTo>
                  <a:lnTo>
                    <a:pt x="308952" y="250063"/>
                  </a:lnTo>
                  <a:lnTo>
                    <a:pt x="309422" y="247180"/>
                  </a:lnTo>
                  <a:lnTo>
                    <a:pt x="308597" y="243154"/>
                  </a:lnTo>
                  <a:lnTo>
                    <a:pt x="308559" y="242951"/>
                  </a:lnTo>
                  <a:lnTo>
                    <a:pt x="307301" y="232765"/>
                  </a:lnTo>
                  <a:lnTo>
                    <a:pt x="307225" y="232143"/>
                  </a:lnTo>
                  <a:lnTo>
                    <a:pt x="307352" y="222694"/>
                  </a:lnTo>
                  <a:lnTo>
                    <a:pt x="307378" y="221132"/>
                  </a:lnTo>
                  <a:lnTo>
                    <a:pt x="308533" y="210248"/>
                  </a:lnTo>
                  <a:lnTo>
                    <a:pt x="310172" y="199478"/>
                  </a:lnTo>
                  <a:lnTo>
                    <a:pt x="311365" y="191744"/>
                  </a:lnTo>
                  <a:lnTo>
                    <a:pt x="312394" y="183934"/>
                  </a:lnTo>
                  <a:lnTo>
                    <a:pt x="313042" y="176136"/>
                  </a:lnTo>
                  <a:lnTo>
                    <a:pt x="313131" y="168376"/>
                  </a:lnTo>
                  <a:close/>
                </a:path>
                <a:path w="351789" h="373379">
                  <a:moveTo>
                    <a:pt x="345325" y="145440"/>
                  </a:moveTo>
                  <a:lnTo>
                    <a:pt x="337553" y="105016"/>
                  </a:lnTo>
                  <a:lnTo>
                    <a:pt x="310261" y="72059"/>
                  </a:lnTo>
                  <a:lnTo>
                    <a:pt x="265010" y="59766"/>
                  </a:lnTo>
                  <a:lnTo>
                    <a:pt x="249466" y="61226"/>
                  </a:lnTo>
                  <a:lnTo>
                    <a:pt x="202323" y="78803"/>
                  </a:lnTo>
                  <a:lnTo>
                    <a:pt x="163131" y="112369"/>
                  </a:lnTo>
                  <a:lnTo>
                    <a:pt x="144335" y="145719"/>
                  </a:lnTo>
                  <a:lnTo>
                    <a:pt x="126504" y="208711"/>
                  </a:lnTo>
                  <a:lnTo>
                    <a:pt x="119341" y="247053"/>
                  </a:lnTo>
                  <a:lnTo>
                    <a:pt x="114363" y="286410"/>
                  </a:lnTo>
                  <a:lnTo>
                    <a:pt x="112661" y="322364"/>
                  </a:lnTo>
                  <a:lnTo>
                    <a:pt x="114312" y="346900"/>
                  </a:lnTo>
                  <a:lnTo>
                    <a:pt x="114439" y="347941"/>
                  </a:lnTo>
                  <a:lnTo>
                    <a:pt x="119583" y="365150"/>
                  </a:lnTo>
                  <a:lnTo>
                    <a:pt x="122478" y="370370"/>
                  </a:lnTo>
                  <a:lnTo>
                    <a:pt x="126326" y="373087"/>
                  </a:lnTo>
                  <a:lnTo>
                    <a:pt x="130987" y="373087"/>
                  </a:lnTo>
                  <a:lnTo>
                    <a:pt x="135191" y="372084"/>
                  </a:lnTo>
                  <a:lnTo>
                    <a:pt x="137617" y="371513"/>
                  </a:lnTo>
                  <a:lnTo>
                    <a:pt x="145161" y="366788"/>
                  </a:lnTo>
                  <a:lnTo>
                    <a:pt x="153606" y="358927"/>
                  </a:lnTo>
                  <a:lnTo>
                    <a:pt x="162941" y="347941"/>
                  </a:lnTo>
                  <a:lnTo>
                    <a:pt x="157962" y="355307"/>
                  </a:lnTo>
                  <a:lnTo>
                    <a:pt x="153162" y="362000"/>
                  </a:lnTo>
                  <a:lnTo>
                    <a:pt x="148551" y="368020"/>
                  </a:lnTo>
                  <a:lnTo>
                    <a:pt x="144145" y="373341"/>
                  </a:lnTo>
                  <a:lnTo>
                    <a:pt x="145453" y="373341"/>
                  </a:lnTo>
                  <a:lnTo>
                    <a:pt x="151574" y="365772"/>
                  </a:lnTo>
                  <a:lnTo>
                    <a:pt x="158038" y="356933"/>
                  </a:lnTo>
                  <a:lnTo>
                    <a:pt x="164858" y="346862"/>
                  </a:lnTo>
                  <a:lnTo>
                    <a:pt x="172008" y="335534"/>
                  </a:lnTo>
                  <a:lnTo>
                    <a:pt x="175641" y="330263"/>
                  </a:lnTo>
                  <a:lnTo>
                    <a:pt x="179412" y="324459"/>
                  </a:lnTo>
                  <a:lnTo>
                    <a:pt x="183349" y="318109"/>
                  </a:lnTo>
                  <a:lnTo>
                    <a:pt x="180365" y="322364"/>
                  </a:lnTo>
                  <a:lnTo>
                    <a:pt x="180263" y="322491"/>
                  </a:lnTo>
                  <a:lnTo>
                    <a:pt x="183349" y="318109"/>
                  </a:lnTo>
                  <a:lnTo>
                    <a:pt x="186944" y="313004"/>
                  </a:lnTo>
                  <a:lnTo>
                    <a:pt x="190690" y="307352"/>
                  </a:lnTo>
                  <a:lnTo>
                    <a:pt x="194589" y="301142"/>
                  </a:lnTo>
                  <a:lnTo>
                    <a:pt x="191935" y="304787"/>
                  </a:lnTo>
                  <a:lnTo>
                    <a:pt x="196964" y="297764"/>
                  </a:lnTo>
                  <a:lnTo>
                    <a:pt x="198920" y="294957"/>
                  </a:lnTo>
                  <a:lnTo>
                    <a:pt x="199986" y="293357"/>
                  </a:lnTo>
                  <a:lnTo>
                    <a:pt x="200228" y="293230"/>
                  </a:lnTo>
                  <a:lnTo>
                    <a:pt x="206883" y="288124"/>
                  </a:lnTo>
                  <a:lnTo>
                    <a:pt x="202095" y="290245"/>
                  </a:lnTo>
                  <a:lnTo>
                    <a:pt x="200431" y="292696"/>
                  </a:lnTo>
                  <a:lnTo>
                    <a:pt x="203631" y="287934"/>
                  </a:lnTo>
                  <a:lnTo>
                    <a:pt x="228574" y="274789"/>
                  </a:lnTo>
                  <a:lnTo>
                    <a:pt x="227457" y="274789"/>
                  </a:lnTo>
                  <a:lnTo>
                    <a:pt x="276555" y="282219"/>
                  </a:lnTo>
                  <a:lnTo>
                    <a:pt x="300482" y="290144"/>
                  </a:lnTo>
                  <a:lnTo>
                    <a:pt x="310819" y="292887"/>
                  </a:lnTo>
                  <a:lnTo>
                    <a:pt x="318935" y="293611"/>
                  </a:lnTo>
                  <a:lnTo>
                    <a:pt x="321525" y="292620"/>
                  </a:lnTo>
                  <a:lnTo>
                    <a:pt x="324421" y="291515"/>
                  </a:lnTo>
                  <a:lnTo>
                    <a:pt x="327088" y="289026"/>
                  </a:lnTo>
                  <a:lnTo>
                    <a:pt x="327177" y="288505"/>
                  </a:lnTo>
                  <a:lnTo>
                    <a:pt x="327304" y="286727"/>
                  </a:lnTo>
                  <a:lnTo>
                    <a:pt x="327418" y="285191"/>
                  </a:lnTo>
                  <a:lnTo>
                    <a:pt x="327469" y="283984"/>
                  </a:lnTo>
                  <a:lnTo>
                    <a:pt x="325577" y="276948"/>
                  </a:lnTo>
                  <a:lnTo>
                    <a:pt x="325513" y="276682"/>
                  </a:lnTo>
                  <a:lnTo>
                    <a:pt x="322554" y="257048"/>
                  </a:lnTo>
                  <a:lnTo>
                    <a:pt x="323215" y="238810"/>
                  </a:lnTo>
                  <a:lnTo>
                    <a:pt x="323265" y="237350"/>
                  </a:lnTo>
                  <a:lnTo>
                    <a:pt x="326428" y="217944"/>
                  </a:lnTo>
                  <a:lnTo>
                    <a:pt x="330784" y="198805"/>
                  </a:lnTo>
                  <a:lnTo>
                    <a:pt x="333616" y="186664"/>
                  </a:lnTo>
                  <a:lnTo>
                    <a:pt x="336143" y="174421"/>
                  </a:lnTo>
                  <a:lnTo>
                    <a:pt x="338010" y="162153"/>
                  </a:lnTo>
                  <a:lnTo>
                    <a:pt x="338874" y="149987"/>
                  </a:lnTo>
                  <a:lnTo>
                    <a:pt x="338239" y="136931"/>
                  </a:lnTo>
                  <a:lnTo>
                    <a:pt x="335864" y="124828"/>
                  </a:lnTo>
                  <a:lnTo>
                    <a:pt x="335813" y="124561"/>
                  </a:lnTo>
                  <a:lnTo>
                    <a:pt x="313448" y="87934"/>
                  </a:lnTo>
                  <a:lnTo>
                    <a:pt x="277812" y="71780"/>
                  </a:lnTo>
                  <a:lnTo>
                    <a:pt x="264325" y="70789"/>
                  </a:lnTo>
                  <a:lnTo>
                    <a:pt x="250393" y="72021"/>
                  </a:lnTo>
                  <a:lnTo>
                    <a:pt x="208165" y="87401"/>
                  </a:lnTo>
                  <a:lnTo>
                    <a:pt x="173062" y="117106"/>
                  </a:lnTo>
                  <a:lnTo>
                    <a:pt x="147370" y="172910"/>
                  </a:lnTo>
                  <a:lnTo>
                    <a:pt x="132918" y="238645"/>
                  </a:lnTo>
                  <a:lnTo>
                    <a:pt x="128397" y="273608"/>
                  </a:lnTo>
                  <a:lnTo>
                    <a:pt x="128295" y="274345"/>
                  </a:lnTo>
                  <a:lnTo>
                    <a:pt x="128244" y="274789"/>
                  </a:lnTo>
                  <a:lnTo>
                    <a:pt x="128130" y="276682"/>
                  </a:lnTo>
                  <a:lnTo>
                    <a:pt x="126720" y="304787"/>
                  </a:lnTo>
                  <a:lnTo>
                    <a:pt x="126834" y="308343"/>
                  </a:lnTo>
                  <a:lnTo>
                    <a:pt x="135737" y="350862"/>
                  </a:lnTo>
                  <a:lnTo>
                    <a:pt x="139496" y="353580"/>
                  </a:lnTo>
                  <a:lnTo>
                    <a:pt x="143903" y="353580"/>
                  </a:lnTo>
                  <a:lnTo>
                    <a:pt x="148704" y="352577"/>
                  </a:lnTo>
                  <a:lnTo>
                    <a:pt x="139877" y="352577"/>
                  </a:lnTo>
                  <a:lnTo>
                    <a:pt x="136436" y="350050"/>
                  </a:lnTo>
                  <a:lnTo>
                    <a:pt x="127825" y="308343"/>
                  </a:lnTo>
                  <a:lnTo>
                    <a:pt x="127685" y="304787"/>
                  </a:lnTo>
                  <a:lnTo>
                    <a:pt x="128257" y="293611"/>
                  </a:lnTo>
                  <a:lnTo>
                    <a:pt x="128371" y="291515"/>
                  </a:lnTo>
                  <a:lnTo>
                    <a:pt x="128435" y="290144"/>
                  </a:lnTo>
                  <a:lnTo>
                    <a:pt x="128524" y="288505"/>
                  </a:lnTo>
                  <a:lnTo>
                    <a:pt x="128638" y="286143"/>
                  </a:lnTo>
                  <a:lnTo>
                    <a:pt x="128752" y="283984"/>
                  </a:lnTo>
                  <a:lnTo>
                    <a:pt x="128841" y="282219"/>
                  </a:lnTo>
                  <a:lnTo>
                    <a:pt x="128905" y="280911"/>
                  </a:lnTo>
                  <a:lnTo>
                    <a:pt x="129032" y="278574"/>
                  </a:lnTo>
                  <a:lnTo>
                    <a:pt x="133896" y="238810"/>
                  </a:lnTo>
                  <a:lnTo>
                    <a:pt x="148310" y="173266"/>
                  </a:lnTo>
                  <a:lnTo>
                    <a:pt x="165392" y="129527"/>
                  </a:lnTo>
                  <a:lnTo>
                    <a:pt x="195745" y="96837"/>
                  </a:lnTo>
                  <a:lnTo>
                    <a:pt x="236423" y="76225"/>
                  </a:lnTo>
                  <a:lnTo>
                    <a:pt x="264350" y="71780"/>
                  </a:lnTo>
                  <a:lnTo>
                    <a:pt x="265569" y="71780"/>
                  </a:lnTo>
                  <a:lnTo>
                    <a:pt x="305752" y="83235"/>
                  </a:lnTo>
                  <a:lnTo>
                    <a:pt x="330733" y="113436"/>
                  </a:lnTo>
                  <a:lnTo>
                    <a:pt x="337731" y="147180"/>
                  </a:lnTo>
                  <a:lnTo>
                    <a:pt x="337858" y="149987"/>
                  </a:lnTo>
                  <a:lnTo>
                    <a:pt x="337045" y="161963"/>
                  </a:lnTo>
                  <a:lnTo>
                    <a:pt x="335381" y="172910"/>
                  </a:lnTo>
                  <a:lnTo>
                    <a:pt x="335330" y="173266"/>
                  </a:lnTo>
                  <a:lnTo>
                    <a:pt x="335229" y="173990"/>
                  </a:lnTo>
                  <a:lnTo>
                    <a:pt x="332714" y="186156"/>
                  </a:lnTo>
                  <a:lnTo>
                    <a:pt x="329819" y="198564"/>
                  </a:lnTo>
                  <a:lnTo>
                    <a:pt x="325437" y="217805"/>
                  </a:lnTo>
                  <a:lnTo>
                    <a:pt x="322262" y="237350"/>
                  </a:lnTo>
                  <a:lnTo>
                    <a:pt x="321538" y="257048"/>
                  </a:lnTo>
                  <a:lnTo>
                    <a:pt x="324497" y="276682"/>
                  </a:lnTo>
                  <a:lnTo>
                    <a:pt x="324548" y="276948"/>
                  </a:lnTo>
                  <a:lnTo>
                    <a:pt x="326440" y="283984"/>
                  </a:lnTo>
                  <a:lnTo>
                    <a:pt x="326364" y="285191"/>
                  </a:lnTo>
                  <a:lnTo>
                    <a:pt x="326275" y="286727"/>
                  </a:lnTo>
                  <a:lnTo>
                    <a:pt x="326174" y="288505"/>
                  </a:lnTo>
                  <a:lnTo>
                    <a:pt x="323735" y="290779"/>
                  </a:lnTo>
                  <a:lnTo>
                    <a:pt x="318452" y="292620"/>
                  </a:lnTo>
                  <a:lnTo>
                    <a:pt x="310426" y="291769"/>
                  </a:lnTo>
                  <a:lnTo>
                    <a:pt x="300291" y="289026"/>
                  </a:lnTo>
                  <a:lnTo>
                    <a:pt x="276821" y="281254"/>
                  </a:lnTo>
                  <a:lnTo>
                    <a:pt x="264477" y="277596"/>
                  </a:lnTo>
                  <a:lnTo>
                    <a:pt x="251955" y="274789"/>
                  </a:lnTo>
                  <a:lnTo>
                    <a:pt x="248183" y="274345"/>
                  </a:lnTo>
                  <a:lnTo>
                    <a:pt x="239547" y="273354"/>
                  </a:lnTo>
                  <a:lnTo>
                    <a:pt x="229870" y="273608"/>
                  </a:lnTo>
                  <a:lnTo>
                    <a:pt x="221234" y="275272"/>
                  </a:lnTo>
                  <a:lnTo>
                    <a:pt x="213626" y="278358"/>
                  </a:lnTo>
                  <a:lnTo>
                    <a:pt x="207010" y="282867"/>
                  </a:lnTo>
                  <a:lnTo>
                    <a:pt x="206184" y="283984"/>
                  </a:lnTo>
                  <a:lnTo>
                    <a:pt x="203581" y="287464"/>
                  </a:lnTo>
                  <a:lnTo>
                    <a:pt x="207733" y="281876"/>
                  </a:lnTo>
                  <a:lnTo>
                    <a:pt x="211709" y="276326"/>
                  </a:lnTo>
                  <a:lnTo>
                    <a:pt x="209626" y="279247"/>
                  </a:lnTo>
                  <a:lnTo>
                    <a:pt x="210185" y="278790"/>
                  </a:lnTo>
                  <a:lnTo>
                    <a:pt x="215773" y="273685"/>
                  </a:lnTo>
                  <a:lnTo>
                    <a:pt x="223266" y="269773"/>
                  </a:lnTo>
                  <a:lnTo>
                    <a:pt x="232143" y="267576"/>
                  </a:lnTo>
                  <a:lnTo>
                    <a:pt x="242341" y="267157"/>
                  </a:lnTo>
                  <a:lnTo>
                    <a:pt x="253339" y="268363"/>
                  </a:lnTo>
                  <a:lnTo>
                    <a:pt x="264502" y="270738"/>
                  </a:lnTo>
                  <a:lnTo>
                    <a:pt x="275526" y="273837"/>
                  </a:lnTo>
                  <a:lnTo>
                    <a:pt x="297522" y="280720"/>
                  </a:lnTo>
                  <a:lnTo>
                    <a:pt x="307225" y="283133"/>
                  </a:lnTo>
                  <a:lnTo>
                    <a:pt x="314871" y="283679"/>
                  </a:lnTo>
                  <a:lnTo>
                    <a:pt x="317322" y="282702"/>
                  </a:lnTo>
                  <a:lnTo>
                    <a:pt x="320052" y="281622"/>
                  </a:lnTo>
                  <a:lnTo>
                    <a:pt x="322580" y="279247"/>
                  </a:lnTo>
                  <a:lnTo>
                    <a:pt x="322973" y="274866"/>
                  </a:lnTo>
                  <a:lnTo>
                    <a:pt x="321322" y="268490"/>
                  </a:lnTo>
                  <a:lnTo>
                    <a:pt x="321208" y="267906"/>
                  </a:lnTo>
                  <a:lnTo>
                    <a:pt x="318706" y="250786"/>
                  </a:lnTo>
                  <a:lnTo>
                    <a:pt x="319265" y="233210"/>
                  </a:lnTo>
                  <a:lnTo>
                    <a:pt x="321919" y="215900"/>
                  </a:lnTo>
                  <a:lnTo>
                    <a:pt x="325589" y="198805"/>
                  </a:lnTo>
                  <a:lnTo>
                    <a:pt x="328015" y="187794"/>
                  </a:lnTo>
                  <a:lnTo>
                    <a:pt x="330060" y="177215"/>
                  </a:lnTo>
                  <a:lnTo>
                    <a:pt x="330187" y="176542"/>
                  </a:lnTo>
                  <a:lnTo>
                    <a:pt x="331736" y="165557"/>
                  </a:lnTo>
                  <a:lnTo>
                    <a:pt x="332409" y="154508"/>
                  </a:lnTo>
                  <a:lnTo>
                    <a:pt x="331736" y="142671"/>
                  </a:lnTo>
                  <a:lnTo>
                    <a:pt x="329755" y="132803"/>
                  </a:lnTo>
                  <a:lnTo>
                    <a:pt x="329653" y="132270"/>
                  </a:lnTo>
                  <a:lnTo>
                    <a:pt x="308927" y="97878"/>
                  </a:lnTo>
                  <a:lnTo>
                    <a:pt x="271995" y="82118"/>
                  </a:lnTo>
                  <a:lnTo>
                    <a:pt x="263525" y="81749"/>
                  </a:lnTo>
                  <a:lnTo>
                    <a:pt x="251167" y="82778"/>
                  </a:lnTo>
                  <a:lnTo>
                    <a:pt x="213944" y="95986"/>
                  </a:lnTo>
                  <a:lnTo>
                    <a:pt x="182994" y="121767"/>
                  </a:lnTo>
                  <a:lnTo>
                    <a:pt x="158407" y="175907"/>
                  </a:lnTo>
                  <a:lnTo>
                    <a:pt x="144919" y="240017"/>
                  </a:lnTo>
                  <a:lnTo>
                    <a:pt x="141084" y="278790"/>
                  </a:lnTo>
                  <a:lnTo>
                    <a:pt x="140995" y="280720"/>
                  </a:lnTo>
                  <a:lnTo>
                    <a:pt x="144221" y="321183"/>
                  </a:lnTo>
                  <a:lnTo>
                    <a:pt x="155092" y="334073"/>
                  </a:lnTo>
                  <a:lnTo>
                    <a:pt x="155943" y="334073"/>
                  </a:lnTo>
                  <a:lnTo>
                    <a:pt x="152184" y="331698"/>
                  </a:lnTo>
                  <a:lnTo>
                    <a:pt x="151968" y="331495"/>
                  </a:lnTo>
                  <a:lnTo>
                    <a:pt x="141909" y="299224"/>
                  </a:lnTo>
                  <a:lnTo>
                    <a:pt x="141998" y="280720"/>
                  </a:lnTo>
                  <a:lnTo>
                    <a:pt x="142074" y="278790"/>
                  </a:lnTo>
                  <a:lnTo>
                    <a:pt x="142189" y="276326"/>
                  </a:lnTo>
                  <a:lnTo>
                    <a:pt x="142303" y="273685"/>
                  </a:lnTo>
                  <a:lnTo>
                    <a:pt x="148526" y="224066"/>
                  </a:lnTo>
                  <a:lnTo>
                    <a:pt x="159118" y="177215"/>
                  </a:lnTo>
                  <a:lnTo>
                    <a:pt x="172008" y="140677"/>
                  </a:lnTo>
                  <a:lnTo>
                    <a:pt x="214287" y="96977"/>
                  </a:lnTo>
                  <a:lnTo>
                    <a:pt x="263385" y="82778"/>
                  </a:lnTo>
                  <a:lnTo>
                    <a:pt x="264083" y="82778"/>
                  </a:lnTo>
                  <a:lnTo>
                    <a:pt x="301752" y="93548"/>
                  </a:lnTo>
                  <a:lnTo>
                    <a:pt x="328472" y="131432"/>
                  </a:lnTo>
                  <a:lnTo>
                    <a:pt x="331393" y="154508"/>
                  </a:lnTo>
                  <a:lnTo>
                    <a:pt x="330733" y="165557"/>
                  </a:lnTo>
                  <a:lnTo>
                    <a:pt x="329272" y="175907"/>
                  </a:lnTo>
                  <a:lnTo>
                    <a:pt x="329158" y="176682"/>
                  </a:lnTo>
                  <a:lnTo>
                    <a:pt x="327025" y="187617"/>
                  </a:lnTo>
                  <a:lnTo>
                    <a:pt x="324612" y="198589"/>
                  </a:lnTo>
                  <a:lnTo>
                    <a:pt x="320903" y="215900"/>
                  </a:lnTo>
                  <a:lnTo>
                    <a:pt x="318262" y="233210"/>
                  </a:lnTo>
                  <a:lnTo>
                    <a:pt x="317690" y="250786"/>
                  </a:lnTo>
                  <a:lnTo>
                    <a:pt x="319963" y="266166"/>
                  </a:lnTo>
                  <a:lnTo>
                    <a:pt x="319989" y="266407"/>
                  </a:lnTo>
                  <a:lnTo>
                    <a:pt x="320103" y="267157"/>
                  </a:lnTo>
                  <a:lnTo>
                    <a:pt x="320217" y="267906"/>
                  </a:lnTo>
                  <a:lnTo>
                    <a:pt x="320306" y="268490"/>
                  </a:lnTo>
                  <a:lnTo>
                    <a:pt x="321627" y="273685"/>
                  </a:lnTo>
                  <a:lnTo>
                    <a:pt x="321602" y="278790"/>
                  </a:lnTo>
                  <a:lnTo>
                    <a:pt x="319366" y="280898"/>
                  </a:lnTo>
                  <a:lnTo>
                    <a:pt x="314388" y="282702"/>
                  </a:lnTo>
                  <a:lnTo>
                    <a:pt x="306844" y="282028"/>
                  </a:lnTo>
                  <a:lnTo>
                    <a:pt x="297332" y="279628"/>
                  </a:lnTo>
                  <a:lnTo>
                    <a:pt x="275780" y="272872"/>
                  </a:lnTo>
                  <a:lnTo>
                    <a:pt x="264706" y="269773"/>
                  </a:lnTo>
                  <a:lnTo>
                    <a:pt x="253479" y="267373"/>
                  </a:lnTo>
                  <a:lnTo>
                    <a:pt x="251498" y="267157"/>
                  </a:lnTo>
                  <a:lnTo>
                    <a:pt x="242392" y="266166"/>
                  </a:lnTo>
                  <a:lnTo>
                    <a:pt x="233553" y="266407"/>
                  </a:lnTo>
                  <a:lnTo>
                    <a:pt x="225704" y="267906"/>
                  </a:lnTo>
                  <a:lnTo>
                    <a:pt x="221056" y="269773"/>
                  </a:lnTo>
                  <a:lnTo>
                    <a:pt x="218694" y="270738"/>
                  </a:lnTo>
                  <a:lnTo>
                    <a:pt x="212826" y="274688"/>
                  </a:lnTo>
                  <a:lnTo>
                    <a:pt x="213702" y="273431"/>
                  </a:lnTo>
                  <a:lnTo>
                    <a:pt x="219354" y="267182"/>
                  </a:lnTo>
                  <a:lnTo>
                    <a:pt x="226402" y="262902"/>
                  </a:lnTo>
                  <a:lnTo>
                    <a:pt x="234645" y="260578"/>
                  </a:lnTo>
                  <a:lnTo>
                    <a:pt x="232816" y="260578"/>
                  </a:lnTo>
                  <a:lnTo>
                    <a:pt x="243205" y="260045"/>
                  </a:lnTo>
                  <a:lnTo>
                    <a:pt x="246202" y="260045"/>
                  </a:lnTo>
                  <a:lnTo>
                    <a:pt x="254901" y="260934"/>
                  </a:lnTo>
                  <a:lnTo>
                    <a:pt x="264756" y="262902"/>
                  </a:lnTo>
                  <a:lnTo>
                    <a:pt x="274624" y="265480"/>
                  </a:lnTo>
                  <a:lnTo>
                    <a:pt x="294576" y="271310"/>
                  </a:lnTo>
                  <a:lnTo>
                    <a:pt x="303949" y="273431"/>
                  </a:lnTo>
                  <a:lnTo>
                    <a:pt x="304901" y="273431"/>
                  </a:lnTo>
                  <a:lnTo>
                    <a:pt x="310845" y="273735"/>
                  </a:lnTo>
                  <a:lnTo>
                    <a:pt x="313182" y="272770"/>
                  </a:lnTo>
                  <a:lnTo>
                    <a:pt x="315442" y="271830"/>
                  </a:lnTo>
                  <a:lnTo>
                    <a:pt x="315595" y="271830"/>
                  </a:lnTo>
                  <a:lnTo>
                    <a:pt x="318033" y="269519"/>
                  </a:lnTo>
                  <a:lnTo>
                    <a:pt x="318071" y="269062"/>
                  </a:lnTo>
                  <a:lnTo>
                    <a:pt x="318173" y="268211"/>
                  </a:lnTo>
                  <a:lnTo>
                    <a:pt x="318287" y="267182"/>
                  </a:lnTo>
                  <a:lnTo>
                    <a:pt x="318325" y="266827"/>
                  </a:lnTo>
                  <a:lnTo>
                    <a:pt x="318427" y="265480"/>
                  </a:lnTo>
                  <a:lnTo>
                    <a:pt x="317093" y="260045"/>
                  </a:lnTo>
                  <a:lnTo>
                    <a:pt x="316953" y="259257"/>
                  </a:lnTo>
                  <a:lnTo>
                    <a:pt x="314871" y="244551"/>
                  </a:lnTo>
                  <a:lnTo>
                    <a:pt x="315239" y="230886"/>
                  </a:lnTo>
                  <a:lnTo>
                    <a:pt x="315290" y="229133"/>
                  </a:lnTo>
                  <a:lnTo>
                    <a:pt x="317449" y="213944"/>
                  </a:lnTo>
                  <a:lnTo>
                    <a:pt x="320433" y="198945"/>
                  </a:lnTo>
                  <a:lnTo>
                    <a:pt x="322440" y="189026"/>
                  </a:lnTo>
                  <a:lnTo>
                    <a:pt x="324218" y="179019"/>
                  </a:lnTo>
                  <a:lnTo>
                    <a:pt x="325488" y="169011"/>
                  </a:lnTo>
                  <a:lnTo>
                    <a:pt x="325958" y="159080"/>
                  </a:lnTo>
                  <a:lnTo>
                    <a:pt x="325247" y="148463"/>
                  </a:lnTo>
                  <a:lnTo>
                    <a:pt x="323202" y="138595"/>
                  </a:lnTo>
                  <a:lnTo>
                    <a:pt x="323151" y="138328"/>
                  </a:lnTo>
                  <a:lnTo>
                    <a:pt x="298297" y="102997"/>
                  </a:lnTo>
                  <a:lnTo>
                    <a:pt x="263067" y="92671"/>
                  </a:lnTo>
                  <a:lnTo>
                    <a:pt x="262813" y="92671"/>
                  </a:lnTo>
                  <a:lnTo>
                    <a:pt x="219697" y="104559"/>
                  </a:lnTo>
                  <a:lnTo>
                    <a:pt x="186270" y="135521"/>
                  </a:lnTo>
                  <a:lnTo>
                    <a:pt x="170764" y="174294"/>
                  </a:lnTo>
                  <a:lnTo>
                    <a:pt x="158546" y="230733"/>
                  </a:lnTo>
                  <a:lnTo>
                    <a:pt x="156730" y="244551"/>
                  </a:lnTo>
                  <a:lnTo>
                    <a:pt x="156603" y="245503"/>
                  </a:lnTo>
                  <a:lnTo>
                    <a:pt x="154978" y="283362"/>
                  </a:lnTo>
                  <a:lnTo>
                    <a:pt x="156006" y="293966"/>
                  </a:lnTo>
                  <a:lnTo>
                    <a:pt x="168224" y="314566"/>
                  </a:lnTo>
                  <a:lnTo>
                    <a:pt x="169011" y="314566"/>
                  </a:lnTo>
                  <a:lnTo>
                    <a:pt x="165265" y="312077"/>
                  </a:lnTo>
                  <a:lnTo>
                    <a:pt x="159118" y="302755"/>
                  </a:lnTo>
                  <a:lnTo>
                    <a:pt x="156083" y="285496"/>
                  </a:lnTo>
                  <a:lnTo>
                    <a:pt x="156197" y="261226"/>
                  </a:lnTo>
                  <a:lnTo>
                    <a:pt x="159537" y="230886"/>
                  </a:lnTo>
                  <a:lnTo>
                    <a:pt x="171704" y="174650"/>
                  </a:lnTo>
                  <a:lnTo>
                    <a:pt x="187109" y="136067"/>
                  </a:lnTo>
                  <a:lnTo>
                    <a:pt x="220192" y="105422"/>
                  </a:lnTo>
                  <a:lnTo>
                    <a:pt x="262686" y="93675"/>
                  </a:lnTo>
                  <a:lnTo>
                    <a:pt x="270319" y="94043"/>
                  </a:lnTo>
                  <a:lnTo>
                    <a:pt x="309118" y="114122"/>
                  </a:lnTo>
                  <a:lnTo>
                    <a:pt x="322135" y="138328"/>
                  </a:lnTo>
                  <a:lnTo>
                    <a:pt x="322237" y="138595"/>
                  </a:lnTo>
                  <a:lnTo>
                    <a:pt x="324281" y="148463"/>
                  </a:lnTo>
                  <a:lnTo>
                    <a:pt x="324967" y="159080"/>
                  </a:lnTo>
                  <a:lnTo>
                    <a:pt x="324485" y="169011"/>
                  </a:lnTo>
                  <a:lnTo>
                    <a:pt x="323215" y="179019"/>
                  </a:lnTo>
                  <a:lnTo>
                    <a:pt x="321462" y="188861"/>
                  </a:lnTo>
                  <a:lnTo>
                    <a:pt x="318935" y="201358"/>
                  </a:lnTo>
                  <a:lnTo>
                    <a:pt x="316433" y="213944"/>
                  </a:lnTo>
                  <a:lnTo>
                    <a:pt x="314286" y="229133"/>
                  </a:lnTo>
                  <a:lnTo>
                    <a:pt x="313867" y="244551"/>
                  </a:lnTo>
                  <a:lnTo>
                    <a:pt x="315899" y="258940"/>
                  </a:lnTo>
                  <a:lnTo>
                    <a:pt x="315950" y="259257"/>
                  </a:lnTo>
                  <a:lnTo>
                    <a:pt x="316064" y="260045"/>
                  </a:lnTo>
                  <a:lnTo>
                    <a:pt x="317398" y="265480"/>
                  </a:lnTo>
                  <a:lnTo>
                    <a:pt x="317373" y="265620"/>
                  </a:lnTo>
                  <a:lnTo>
                    <a:pt x="317258" y="266827"/>
                  </a:lnTo>
                  <a:lnTo>
                    <a:pt x="317233" y="267182"/>
                  </a:lnTo>
                  <a:lnTo>
                    <a:pt x="317131" y="268211"/>
                  </a:lnTo>
                  <a:lnTo>
                    <a:pt x="317055" y="269062"/>
                  </a:lnTo>
                  <a:lnTo>
                    <a:pt x="315036" y="270992"/>
                  </a:lnTo>
                  <a:lnTo>
                    <a:pt x="310362" y="272770"/>
                  </a:lnTo>
                  <a:lnTo>
                    <a:pt x="303301" y="272288"/>
                  </a:lnTo>
                  <a:lnTo>
                    <a:pt x="294398" y="270217"/>
                  </a:lnTo>
                  <a:lnTo>
                    <a:pt x="274764" y="264490"/>
                  </a:lnTo>
                  <a:lnTo>
                    <a:pt x="264947" y="261924"/>
                  </a:lnTo>
                  <a:lnTo>
                    <a:pt x="255574" y="260045"/>
                  </a:lnTo>
                  <a:lnTo>
                    <a:pt x="256108" y="260045"/>
                  </a:lnTo>
                  <a:lnTo>
                    <a:pt x="245249" y="258940"/>
                  </a:lnTo>
                  <a:lnTo>
                    <a:pt x="234797" y="259257"/>
                  </a:lnTo>
                  <a:lnTo>
                    <a:pt x="236753" y="259257"/>
                  </a:lnTo>
                  <a:lnTo>
                    <a:pt x="229920" y="260578"/>
                  </a:lnTo>
                  <a:lnTo>
                    <a:pt x="223647" y="263118"/>
                  </a:lnTo>
                  <a:lnTo>
                    <a:pt x="218262" y="266827"/>
                  </a:lnTo>
                  <a:lnTo>
                    <a:pt x="219163" y="265671"/>
                  </a:lnTo>
                  <a:lnTo>
                    <a:pt x="220992" y="263271"/>
                  </a:lnTo>
                  <a:lnTo>
                    <a:pt x="232905" y="254635"/>
                  </a:lnTo>
                  <a:lnTo>
                    <a:pt x="248170" y="252704"/>
                  </a:lnTo>
                  <a:lnTo>
                    <a:pt x="265010" y="255054"/>
                  </a:lnTo>
                  <a:lnTo>
                    <a:pt x="291617" y="261899"/>
                  </a:lnTo>
                  <a:lnTo>
                    <a:pt x="300113" y="263601"/>
                  </a:lnTo>
                  <a:lnTo>
                    <a:pt x="306819" y="263779"/>
                  </a:lnTo>
                  <a:lnTo>
                    <a:pt x="309003" y="262826"/>
                  </a:lnTo>
                  <a:lnTo>
                    <a:pt x="311162" y="261899"/>
                  </a:lnTo>
                  <a:lnTo>
                    <a:pt x="312127" y="261086"/>
                  </a:lnTo>
                  <a:lnTo>
                    <a:pt x="313486" y="259791"/>
                  </a:lnTo>
                  <a:lnTo>
                    <a:pt x="313855" y="256997"/>
                  </a:lnTo>
                  <a:lnTo>
                    <a:pt x="313905" y="256235"/>
                  </a:lnTo>
                  <a:lnTo>
                    <a:pt x="312864" y="251688"/>
                  </a:lnTo>
                  <a:lnTo>
                    <a:pt x="312801" y="251383"/>
                  </a:lnTo>
                  <a:lnTo>
                    <a:pt x="311048" y="238328"/>
                  </a:lnTo>
                  <a:lnTo>
                    <a:pt x="311340" y="225094"/>
                  </a:lnTo>
                  <a:lnTo>
                    <a:pt x="312978" y="212039"/>
                  </a:lnTo>
                  <a:lnTo>
                    <a:pt x="315798" y="196329"/>
                  </a:lnTo>
                  <a:lnTo>
                    <a:pt x="316890" y="190322"/>
                  </a:lnTo>
                  <a:lnTo>
                    <a:pt x="318300" y="181432"/>
                  </a:lnTo>
                  <a:lnTo>
                    <a:pt x="319201" y="173024"/>
                  </a:lnTo>
                  <a:lnTo>
                    <a:pt x="319252" y="172529"/>
                  </a:lnTo>
                  <a:lnTo>
                    <a:pt x="319519" y="163715"/>
                  </a:lnTo>
                  <a:lnTo>
                    <a:pt x="318782" y="154266"/>
                  </a:lnTo>
                  <a:lnTo>
                    <a:pt x="316890" y="145516"/>
                  </a:lnTo>
                  <a:lnTo>
                    <a:pt x="316839" y="145237"/>
                  </a:lnTo>
                  <a:lnTo>
                    <a:pt x="289090" y="110109"/>
                  </a:lnTo>
                  <a:lnTo>
                    <a:pt x="261797" y="103517"/>
                  </a:lnTo>
                  <a:lnTo>
                    <a:pt x="252539" y="104140"/>
                  </a:lnTo>
                  <a:lnTo>
                    <a:pt x="217030" y="118300"/>
                  </a:lnTo>
                  <a:lnTo>
                    <a:pt x="190017" y="152971"/>
                  </a:lnTo>
                  <a:lnTo>
                    <a:pt x="177012" y="196088"/>
                  </a:lnTo>
                  <a:lnTo>
                    <a:pt x="170459" y="234162"/>
                  </a:lnTo>
                  <a:lnTo>
                    <a:pt x="169037" y="266750"/>
                  </a:lnTo>
                  <a:lnTo>
                    <a:pt x="169964" y="275882"/>
                  </a:lnTo>
                  <a:lnTo>
                    <a:pt x="170002" y="276313"/>
                  </a:lnTo>
                  <a:lnTo>
                    <a:pt x="181825" y="295198"/>
                  </a:lnTo>
                  <a:lnTo>
                    <a:pt x="182308" y="295198"/>
                  </a:lnTo>
                  <a:lnTo>
                    <a:pt x="178447" y="292481"/>
                  </a:lnTo>
                  <a:lnTo>
                    <a:pt x="172923" y="284022"/>
                  </a:lnTo>
                  <a:lnTo>
                    <a:pt x="170154" y="268846"/>
                  </a:lnTo>
                  <a:lnTo>
                    <a:pt x="170230" y="247751"/>
                  </a:lnTo>
                  <a:lnTo>
                    <a:pt x="173189" y="221538"/>
                  </a:lnTo>
                  <a:lnTo>
                    <a:pt x="184061" y="173024"/>
                  </a:lnTo>
                  <a:lnTo>
                    <a:pt x="203542" y="131889"/>
                  </a:lnTo>
                  <a:lnTo>
                    <a:pt x="243586" y="106934"/>
                  </a:lnTo>
                  <a:lnTo>
                    <a:pt x="252298" y="105206"/>
                  </a:lnTo>
                  <a:lnTo>
                    <a:pt x="251587" y="105206"/>
                  </a:lnTo>
                  <a:lnTo>
                    <a:pt x="299554" y="118808"/>
                  </a:lnTo>
                  <a:lnTo>
                    <a:pt x="317804" y="154266"/>
                  </a:lnTo>
                  <a:lnTo>
                    <a:pt x="318541" y="163715"/>
                  </a:lnTo>
                  <a:lnTo>
                    <a:pt x="318249" y="172529"/>
                  </a:lnTo>
                  <a:lnTo>
                    <a:pt x="317284" y="181432"/>
                  </a:lnTo>
                  <a:lnTo>
                    <a:pt x="315899" y="190169"/>
                  </a:lnTo>
                  <a:lnTo>
                    <a:pt x="314299" y="198945"/>
                  </a:lnTo>
                  <a:lnTo>
                    <a:pt x="311962" y="212039"/>
                  </a:lnTo>
                  <a:lnTo>
                    <a:pt x="310324" y="225094"/>
                  </a:lnTo>
                  <a:lnTo>
                    <a:pt x="310134" y="234162"/>
                  </a:lnTo>
                  <a:lnTo>
                    <a:pt x="310045" y="238328"/>
                  </a:lnTo>
                  <a:lnTo>
                    <a:pt x="311785" y="251383"/>
                  </a:lnTo>
                  <a:lnTo>
                    <a:pt x="311835" y="251688"/>
                  </a:lnTo>
                  <a:lnTo>
                    <a:pt x="312889" y="256235"/>
                  </a:lnTo>
                  <a:lnTo>
                    <a:pt x="312635" y="258305"/>
                  </a:lnTo>
                  <a:lnTo>
                    <a:pt x="312521" y="259334"/>
                  </a:lnTo>
                  <a:lnTo>
                    <a:pt x="310705" y="261086"/>
                  </a:lnTo>
                  <a:lnTo>
                    <a:pt x="306324" y="262826"/>
                  </a:lnTo>
                  <a:lnTo>
                    <a:pt x="299732" y="262534"/>
                  </a:lnTo>
                  <a:lnTo>
                    <a:pt x="291426" y="260819"/>
                  </a:lnTo>
                  <a:lnTo>
                    <a:pt x="281940" y="258305"/>
                  </a:lnTo>
                  <a:lnTo>
                    <a:pt x="265049" y="254038"/>
                  </a:lnTo>
                  <a:lnTo>
                    <a:pt x="255333" y="252704"/>
                  </a:lnTo>
                  <a:lnTo>
                    <a:pt x="247942" y="251688"/>
                  </a:lnTo>
                  <a:lnTo>
                    <a:pt x="232397" y="253746"/>
                  </a:lnTo>
                  <a:lnTo>
                    <a:pt x="220192" y="262674"/>
                  </a:lnTo>
                  <a:lnTo>
                    <a:pt x="212852" y="271945"/>
                  </a:lnTo>
                  <a:lnTo>
                    <a:pt x="206032" y="279615"/>
                  </a:lnTo>
                  <a:lnTo>
                    <a:pt x="199745" y="285686"/>
                  </a:lnTo>
                  <a:lnTo>
                    <a:pt x="194030" y="290118"/>
                  </a:lnTo>
                  <a:lnTo>
                    <a:pt x="187972" y="294144"/>
                  </a:lnTo>
                  <a:lnTo>
                    <a:pt x="189166" y="293890"/>
                  </a:lnTo>
                  <a:lnTo>
                    <a:pt x="195567" y="290283"/>
                  </a:lnTo>
                  <a:lnTo>
                    <a:pt x="202780" y="284276"/>
                  </a:lnTo>
                  <a:lnTo>
                    <a:pt x="210794" y="275882"/>
                  </a:lnTo>
                  <a:lnTo>
                    <a:pt x="209435" y="277825"/>
                  </a:lnTo>
                  <a:lnTo>
                    <a:pt x="208762" y="278752"/>
                  </a:lnTo>
                  <a:lnTo>
                    <a:pt x="207632" y="280085"/>
                  </a:lnTo>
                  <a:lnTo>
                    <a:pt x="206578" y="281520"/>
                  </a:lnTo>
                  <a:lnTo>
                    <a:pt x="205587" y="283057"/>
                  </a:lnTo>
                  <a:lnTo>
                    <a:pt x="205447" y="283260"/>
                  </a:lnTo>
                  <a:lnTo>
                    <a:pt x="199212" y="291287"/>
                  </a:lnTo>
                  <a:lnTo>
                    <a:pt x="196684" y="294233"/>
                  </a:lnTo>
                  <a:lnTo>
                    <a:pt x="196684" y="295871"/>
                  </a:lnTo>
                  <a:lnTo>
                    <a:pt x="194843" y="298856"/>
                  </a:lnTo>
                  <a:lnTo>
                    <a:pt x="193941" y="300291"/>
                  </a:lnTo>
                  <a:lnTo>
                    <a:pt x="196684" y="295871"/>
                  </a:lnTo>
                  <a:lnTo>
                    <a:pt x="196684" y="294233"/>
                  </a:lnTo>
                  <a:lnTo>
                    <a:pt x="193421" y="298030"/>
                  </a:lnTo>
                  <a:lnTo>
                    <a:pt x="187998" y="303580"/>
                  </a:lnTo>
                  <a:lnTo>
                    <a:pt x="182981" y="307898"/>
                  </a:lnTo>
                  <a:lnTo>
                    <a:pt x="176364" y="313004"/>
                  </a:lnTo>
                  <a:lnTo>
                    <a:pt x="178193" y="312077"/>
                  </a:lnTo>
                  <a:lnTo>
                    <a:pt x="180797" y="310692"/>
                  </a:lnTo>
                  <a:lnTo>
                    <a:pt x="186994" y="305866"/>
                  </a:lnTo>
                  <a:lnTo>
                    <a:pt x="193814" y="299097"/>
                  </a:lnTo>
                  <a:lnTo>
                    <a:pt x="192887" y="300380"/>
                  </a:lnTo>
                  <a:lnTo>
                    <a:pt x="191985" y="301752"/>
                  </a:lnTo>
                  <a:lnTo>
                    <a:pt x="191135" y="303199"/>
                  </a:lnTo>
                  <a:lnTo>
                    <a:pt x="188506" y="306095"/>
                  </a:lnTo>
                  <a:lnTo>
                    <a:pt x="186639" y="308673"/>
                  </a:lnTo>
                  <a:lnTo>
                    <a:pt x="186639" y="311556"/>
                  </a:lnTo>
                  <a:lnTo>
                    <a:pt x="186055" y="312280"/>
                  </a:lnTo>
                  <a:lnTo>
                    <a:pt x="184899" y="313664"/>
                  </a:lnTo>
                  <a:lnTo>
                    <a:pt x="184480" y="314350"/>
                  </a:lnTo>
                  <a:lnTo>
                    <a:pt x="184073" y="315048"/>
                  </a:lnTo>
                  <a:lnTo>
                    <a:pt x="183654" y="315722"/>
                  </a:lnTo>
                  <a:lnTo>
                    <a:pt x="184569" y="314109"/>
                  </a:lnTo>
                  <a:lnTo>
                    <a:pt x="184645" y="313982"/>
                  </a:lnTo>
                  <a:lnTo>
                    <a:pt x="184899" y="313664"/>
                  </a:lnTo>
                  <a:lnTo>
                    <a:pt x="186639" y="311556"/>
                  </a:lnTo>
                  <a:lnTo>
                    <a:pt x="186639" y="308673"/>
                  </a:lnTo>
                  <a:lnTo>
                    <a:pt x="186067" y="309460"/>
                  </a:lnTo>
                  <a:lnTo>
                    <a:pt x="183857" y="313347"/>
                  </a:lnTo>
                  <a:lnTo>
                    <a:pt x="179603" y="318427"/>
                  </a:lnTo>
                  <a:lnTo>
                    <a:pt x="175628" y="322554"/>
                  </a:lnTo>
                  <a:lnTo>
                    <a:pt x="165138" y="331495"/>
                  </a:lnTo>
                  <a:lnTo>
                    <a:pt x="167957" y="330009"/>
                  </a:lnTo>
                  <a:lnTo>
                    <a:pt x="174320" y="324929"/>
                  </a:lnTo>
                  <a:lnTo>
                    <a:pt x="181305" y="317830"/>
                  </a:lnTo>
                  <a:lnTo>
                    <a:pt x="183515" y="315328"/>
                  </a:lnTo>
                  <a:lnTo>
                    <a:pt x="182397" y="316611"/>
                  </a:lnTo>
                  <a:lnTo>
                    <a:pt x="181305" y="317830"/>
                  </a:lnTo>
                  <a:lnTo>
                    <a:pt x="178625" y="322491"/>
                  </a:lnTo>
                  <a:lnTo>
                    <a:pt x="177304" y="324739"/>
                  </a:lnTo>
                  <a:lnTo>
                    <a:pt x="173037" y="330415"/>
                  </a:lnTo>
                  <a:lnTo>
                    <a:pt x="169011" y="335267"/>
                  </a:lnTo>
                  <a:lnTo>
                    <a:pt x="157149" y="347726"/>
                  </a:lnTo>
                  <a:lnTo>
                    <a:pt x="159372" y="345833"/>
                  </a:lnTo>
                  <a:lnTo>
                    <a:pt x="164731" y="341172"/>
                  </a:lnTo>
                  <a:lnTo>
                    <a:pt x="173253" y="331558"/>
                  </a:lnTo>
                  <a:lnTo>
                    <a:pt x="174726" y="329717"/>
                  </a:lnTo>
                  <a:lnTo>
                    <a:pt x="173748" y="330962"/>
                  </a:lnTo>
                  <a:lnTo>
                    <a:pt x="173253" y="331558"/>
                  </a:lnTo>
                  <a:lnTo>
                    <a:pt x="172542" y="332740"/>
                  </a:lnTo>
                  <a:lnTo>
                    <a:pt x="171831" y="333895"/>
                  </a:lnTo>
                  <a:lnTo>
                    <a:pt x="141566" y="368173"/>
                  </a:lnTo>
                  <a:lnTo>
                    <a:pt x="130987" y="372084"/>
                  </a:lnTo>
                  <a:lnTo>
                    <a:pt x="126707" y="372084"/>
                  </a:lnTo>
                  <a:lnTo>
                    <a:pt x="123164" y="369544"/>
                  </a:lnTo>
                  <a:lnTo>
                    <a:pt x="120459" y="364667"/>
                  </a:lnTo>
                  <a:lnTo>
                    <a:pt x="115481" y="347941"/>
                  </a:lnTo>
                  <a:lnTo>
                    <a:pt x="115404" y="347726"/>
                  </a:lnTo>
                  <a:lnTo>
                    <a:pt x="115303" y="347383"/>
                  </a:lnTo>
                  <a:lnTo>
                    <a:pt x="113652" y="322364"/>
                  </a:lnTo>
                  <a:lnTo>
                    <a:pt x="113576" y="321157"/>
                  </a:lnTo>
                  <a:lnTo>
                    <a:pt x="115087" y="290601"/>
                  </a:lnTo>
                  <a:lnTo>
                    <a:pt x="115201" y="288124"/>
                  </a:lnTo>
                  <a:lnTo>
                    <a:pt x="120332" y="247218"/>
                  </a:lnTo>
                  <a:lnTo>
                    <a:pt x="127482" y="208965"/>
                  </a:lnTo>
                  <a:lnTo>
                    <a:pt x="145237" y="146164"/>
                  </a:lnTo>
                  <a:lnTo>
                    <a:pt x="175298" y="100609"/>
                  </a:lnTo>
                  <a:lnTo>
                    <a:pt x="218160" y="71780"/>
                  </a:lnTo>
                  <a:lnTo>
                    <a:pt x="265036" y="60769"/>
                  </a:lnTo>
                  <a:lnTo>
                    <a:pt x="266979" y="60769"/>
                  </a:lnTo>
                  <a:lnTo>
                    <a:pt x="309714" y="72898"/>
                  </a:lnTo>
                  <a:lnTo>
                    <a:pt x="336702" y="105486"/>
                  </a:lnTo>
                  <a:lnTo>
                    <a:pt x="341147" y="117690"/>
                  </a:lnTo>
                  <a:lnTo>
                    <a:pt x="341236" y="117932"/>
                  </a:lnTo>
                  <a:lnTo>
                    <a:pt x="343763" y="131178"/>
                  </a:lnTo>
                  <a:lnTo>
                    <a:pt x="344309" y="145440"/>
                  </a:lnTo>
                  <a:lnTo>
                    <a:pt x="343306" y="158521"/>
                  </a:lnTo>
                  <a:lnTo>
                    <a:pt x="341185" y="171653"/>
                  </a:lnTo>
                  <a:lnTo>
                    <a:pt x="338302" y="184937"/>
                  </a:lnTo>
                  <a:lnTo>
                    <a:pt x="334987" y="198488"/>
                  </a:lnTo>
                  <a:lnTo>
                    <a:pt x="329907" y="219798"/>
                  </a:lnTo>
                  <a:lnTo>
                    <a:pt x="326212" y="241452"/>
                  </a:lnTo>
                  <a:lnTo>
                    <a:pt x="325348" y="263296"/>
                  </a:lnTo>
                  <a:lnTo>
                    <a:pt x="328739" y="285127"/>
                  </a:lnTo>
                  <a:lnTo>
                    <a:pt x="328790" y="285381"/>
                  </a:lnTo>
                  <a:lnTo>
                    <a:pt x="330949" y="293230"/>
                  </a:lnTo>
                  <a:lnTo>
                    <a:pt x="330708" y="298234"/>
                  </a:lnTo>
                  <a:lnTo>
                    <a:pt x="328079" y="300685"/>
                  </a:lnTo>
                  <a:lnTo>
                    <a:pt x="322465" y="302577"/>
                  </a:lnTo>
                  <a:lnTo>
                    <a:pt x="313944" y="301536"/>
                  </a:lnTo>
                  <a:lnTo>
                    <a:pt x="303174" y="298450"/>
                  </a:lnTo>
                  <a:lnTo>
                    <a:pt x="290842" y="294182"/>
                  </a:lnTo>
                  <a:lnTo>
                    <a:pt x="268439" y="286677"/>
                  </a:lnTo>
                  <a:lnTo>
                    <a:pt x="245757" y="281520"/>
                  </a:lnTo>
                  <a:lnTo>
                    <a:pt x="245173" y="281393"/>
                  </a:lnTo>
                  <a:lnTo>
                    <a:pt x="221983" y="281393"/>
                  </a:lnTo>
                  <a:lnTo>
                    <a:pt x="216662" y="283768"/>
                  </a:lnTo>
                  <a:lnTo>
                    <a:pt x="225590" y="281851"/>
                  </a:lnTo>
                  <a:lnTo>
                    <a:pt x="236626" y="281520"/>
                  </a:lnTo>
                  <a:lnTo>
                    <a:pt x="250240" y="283171"/>
                  </a:lnTo>
                  <a:lnTo>
                    <a:pt x="263969" y="286410"/>
                  </a:lnTo>
                  <a:lnTo>
                    <a:pt x="277495" y="290601"/>
                  </a:lnTo>
                  <a:lnTo>
                    <a:pt x="303364" y="299567"/>
                  </a:lnTo>
                  <a:lnTo>
                    <a:pt x="314337" y="302666"/>
                  </a:lnTo>
                  <a:lnTo>
                    <a:pt x="322948" y="303555"/>
                  </a:lnTo>
                  <a:lnTo>
                    <a:pt x="325374" y="302666"/>
                  </a:lnTo>
                  <a:lnTo>
                    <a:pt x="328422" y="301536"/>
                  </a:lnTo>
                  <a:lnTo>
                    <a:pt x="328612" y="301536"/>
                  </a:lnTo>
                  <a:lnTo>
                    <a:pt x="331685" y="298678"/>
                  </a:lnTo>
                  <a:lnTo>
                    <a:pt x="331901" y="295122"/>
                  </a:lnTo>
                  <a:lnTo>
                    <a:pt x="331978" y="293230"/>
                  </a:lnTo>
                  <a:lnTo>
                    <a:pt x="329819" y="285381"/>
                  </a:lnTo>
                  <a:lnTo>
                    <a:pt x="329755" y="285127"/>
                  </a:lnTo>
                  <a:lnTo>
                    <a:pt x="326364" y="263296"/>
                  </a:lnTo>
                  <a:lnTo>
                    <a:pt x="327228" y="241452"/>
                  </a:lnTo>
                  <a:lnTo>
                    <a:pt x="330898" y="219938"/>
                  </a:lnTo>
                  <a:lnTo>
                    <a:pt x="335953" y="198729"/>
                  </a:lnTo>
                  <a:lnTo>
                    <a:pt x="339191" y="185483"/>
                  </a:lnTo>
                  <a:lnTo>
                    <a:pt x="342099" y="172110"/>
                  </a:lnTo>
                  <a:lnTo>
                    <a:pt x="344271" y="158724"/>
                  </a:lnTo>
                  <a:lnTo>
                    <a:pt x="345262" y="146164"/>
                  </a:lnTo>
                  <a:lnTo>
                    <a:pt x="345325" y="145440"/>
                  </a:lnTo>
                  <a:close/>
                </a:path>
                <a:path w="351789" h="373379">
                  <a:moveTo>
                    <a:pt x="351777" y="140906"/>
                  </a:moveTo>
                  <a:lnTo>
                    <a:pt x="343522" y="97066"/>
                  </a:lnTo>
                  <a:lnTo>
                    <a:pt x="314261" y="61747"/>
                  </a:lnTo>
                  <a:lnTo>
                    <a:pt x="276479" y="49085"/>
                  </a:lnTo>
                  <a:lnTo>
                    <a:pt x="265861" y="48742"/>
                  </a:lnTo>
                  <a:lnTo>
                    <a:pt x="248780" y="50393"/>
                  </a:lnTo>
                  <a:lnTo>
                    <a:pt x="196596" y="70180"/>
                  </a:lnTo>
                  <a:lnTo>
                    <a:pt x="165900" y="93751"/>
                  </a:lnTo>
                  <a:lnTo>
                    <a:pt x="132765" y="144297"/>
                  </a:lnTo>
                  <a:lnTo>
                    <a:pt x="113563" y="213372"/>
                  </a:lnTo>
                  <a:lnTo>
                    <a:pt x="105829" y="255524"/>
                  </a:lnTo>
                  <a:lnTo>
                    <a:pt x="98742" y="325615"/>
                  </a:lnTo>
                  <a:lnTo>
                    <a:pt x="99110" y="352704"/>
                  </a:lnTo>
                  <a:lnTo>
                    <a:pt x="102082" y="373341"/>
                  </a:lnTo>
                  <a:lnTo>
                    <a:pt x="103085" y="373341"/>
                  </a:lnTo>
                  <a:lnTo>
                    <a:pt x="100101" y="352856"/>
                  </a:lnTo>
                  <a:lnTo>
                    <a:pt x="99720" y="325843"/>
                  </a:lnTo>
                  <a:lnTo>
                    <a:pt x="106819" y="255676"/>
                  </a:lnTo>
                  <a:lnTo>
                    <a:pt x="114528" y="213626"/>
                  </a:lnTo>
                  <a:lnTo>
                    <a:pt x="123723" y="175780"/>
                  </a:lnTo>
                  <a:lnTo>
                    <a:pt x="143675" y="122999"/>
                  </a:lnTo>
                  <a:lnTo>
                    <a:pt x="181076" y="81953"/>
                  </a:lnTo>
                  <a:lnTo>
                    <a:pt x="214122" y="62166"/>
                  </a:lnTo>
                  <a:lnTo>
                    <a:pt x="267931" y="49720"/>
                  </a:lnTo>
                  <a:lnTo>
                    <a:pt x="277863" y="50215"/>
                  </a:lnTo>
                  <a:lnTo>
                    <a:pt x="321818" y="68783"/>
                  </a:lnTo>
                  <a:lnTo>
                    <a:pt x="347586" y="111061"/>
                  </a:lnTo>
                  <a:lnTo>
                    <a:pt x="350786" y="140868"/>
                  </a:lnTo>
                  <a:lnTo>
                    <a:pt x="349580" y="155079"/>
                  </a:lnTo>
                  <a:lnTo>
                    <a:pt x="347154" y="169329"/>
                  </a:lnTo>
                  <a:lnTo>
                    <a:pt x="343890" y="183743"/>
                  </a:lnTo>
                  <a:lnTo>
                    <a:pt x="334378" y="221805"/>
                  </a:lnTo>
                  <a:lnTo>
                    <a:pt x="330161" y="245529"/>
                  </a:lnTo>
                  <a:lnTo>
                    <a:pt x="329158" y="269544"/>
                  </a:lnTo>
                  <a:lnTo>
                    <a:pt x="333032" y="293827"/>
                  </a:lnTo>
                  <a:lnTo>
                    <a:pt x="335457" y="302475"/>
                  </a:lnTo>
                  <a:lnTo>
                    <a:pt x="335254" y="307949"/>
                  </a:lnTo>
                  <a:lnTo>
                    <a:pt x="332409" y="310565"/>
                  </a:lnTo>
                  <a:lnTo>
                    <a:pt x="326478" y="312508"/>
                  </a:lnTo>
                  <a:lnTo>
                    <a:pt x="317449" y="311289"/>
                  </a:lnTo>
                  <a:lnTo>
                    <a:pt x="306031" y="307873"/>
                  </a:lnTo>
                  <a:lnTo>
                    <a:pt x="268808" y="294754"/>
                  </a:lnTo>
                  <a:lnTo>
                    <a:pt x="243319" y="288645"/>
                  </a:lnTo>
                  <a:lnTo>
                    <a:pt x="218643" y="288455"/>
                  </a:lnTo>
                  <a:lnTo>
                    <a:pt x="196964" y="297764"/>
                  </a:lnTo>
                  <a:lnTo>
                    <a:pt x="194589" y="301142"/>
                  </a:lnTo>
                  <a:lnTo>
                    <a:pt x="216242" y="289979"/>
                  </a:lnTo>
                  <a:lnTo>
                    <a:pt x="241414" y="289407"/>
                  </a:lnTo>
                  <a:lnTo>
                    <a:pt x="267690" y="295452"/>
                  </a:lnTo>
                  <a:lnTo>
                    <a:pt x="306235" y="309003"/>
                  </a:lnTo>
                  <a:lnTo>
                    <a:pt x="317842" y="312432"/>
                  </a:lnTo>
                  <a:lnTo>
                    <a:pt x="326961" y="313499"/>
                  </a:lnTo>
                  <a:lnTo>
                    <a:pt x="333095" y="311302"/>
                  </a:lnTo>
                  <a:lnTo>
                    <a:pt x="336232" y="308406"/>
                  </a:lnTo>
                  <a:lnTo>
                    <a:pt x="336524" y="302602"/>
                  </a:lnTo>
                  <a:lnTo>
                    <a:pt x="333984" y="293560"/>
                  </a:lnTo>
                  <a:lnTo>
                    <a:pt x="330161" y="269455"/>
                  </a:lnTo>
                  <a:lnTo>
                    <a:pt x="331177" y="245567"/>
                  </a:lnTo>
                  <a:lnTo>
                    <a:pt x="335381" y="221957"/>
                  </a:lnTo>
                  <a:lnTo>
                    <a:pt x="344779" y="184315"/>
                  </a:lnTo>
                  <a:lnTo>
                    <a:pt x="348056" y="169824"/>
                  </a:lnTo>
                  <a:lnTo>
                    <a:pt x="350532" y="155308"/>
                  </a:lnTo>
                  <a:lnTo>
                    <a:pt x="351777" y="14090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4593640" y="4686541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42" y="297637"/>
                  </a:moveTo>
                  <a:lnTo>
                    <a:pt x="5676" y="297637"/>
                  </a:lnTo>
                  <a:lnTo>
                    <a:pt x="5676" y="292671"/>
                  </a:lnTo>
                  <a:lnTo>
                    <a:pt x="4953" y="292671"/>
                  </a:lnTo>
                  <a:lnTo>
                    <a:pt x="4953" y="297637"/>
                  </a:lnTo>
                  <a:lnTo>
                    <a:pt x="0" y="297637"/>
                  </a:lnTo>
                  <a:lnTo>
                    <a:pt x="0" y="298361"/>
                  </a:lnTo>
                  <a:lnTo>
                    <a:pt x="4953" y="298361"/>
                  </a:lnTo>
                  <a:lnTo>
                    <a:pt x="4953" y="303326"/>
                  </a:lnTo>
                  <a:lnTo>
                    <a:pt x="5676" y="303326"/>
                  </a:lnTo>
                  <a:lnTo>
                    <a:pt x="5676" y="298361"/>
                  </a:lnTo>
                  <a:lnTo>
                    <a:pt x="10642" y="298361"/>
                  </a:lnTo>
                  <a:lnTo>
                    <a:pt x="10642" y="297637"/>
                  </a:lnTo>
                  <a:close/>
                </a:path>
                <a:path w="304164" h="304164">
                  <a:moveTo>
                    <a:pt x="10642" y="224472"/>
                  </a:moveTo>
                  <a:lnTo>
                    <a:pt x="5676" y="224472"/>
                  </a:lnTo>
                  <a:lnTo>
                    <a:pt x="5676" y="219506"/>
                  </a:lnTo>
                  <a:lnTo>
                    <a:pt x="4953" y="219506"/>
                  </a:lnTo>
                  <a:lnTo>
                    <a:pt x="4953" y="224472"/>
                  </a:lnTo>
                  <a:lnTo>
                    <a:pt x="0" y="224472"/>
                  </a:lnTo>
                  <a:lnTo>
                    <a:pt x="0" y="225196"/>
                  </a:lnTo>
                  <a:lnTo>
                    <a:pt x="4953" y="225196"/>
                  </a:lnTo>
                  <a:lnTo>
                    <a:pt x="4953" y="230162"/>
                  </a:lnTo>
                  <a:lnTo>
                    <a:pt x="5676" y="230162"/>
                  </a:lnTo>
                  <a:lnTo>
                    <a:pt x="5676" y="225196"/>
                  </a:lnTo>
                  <a:lnTo>
                    <a:pt x="10642" y="225196"/>
                  </a:lnTo>
                  <a:lnTo>
                    <a:pt x="10642" y="224472"/>
                  </a:lnTo>
                  <a:close/>
                </a:path>
                <a:path w="304164" h="304164">
                  <a:moveTo>
                    <a:pt x="10642" y="78130"/>
                  </a:moveTo>
                  <a:lnTo>
                    <a:pt x="5676" y="78130"/>
                  </a:lnTo>
                  <a:lnTo>
                    <a:pt x="5676" y="73177"/>
                  </a:lnTo>
                  <a:lnTo>
                    <a:pt x="4953" y="73177"/>
                  </a:lnTo>
                  <a:lnTo>
                    <a:pt x="4953" y="78130"/>
                  </a:lnTo>
                  <a:lnTo>
                    <a:pt x="0" y="78130"/>
                  </a:lnTo>
                  <a:lnTo>
                    <a:pt x="0" y="78867"/>
                  </a:lnTo>
                  <a:lnTo>
                    <a:pt x="4953" y="78867"/>
                  </a:lnTo>
                  <a:lnTo>
                    <a:pt x="4953" y="83820"/>
                  </a:lnTo>
                  <a:lnTo>
                    <a:pt x="5676" y="83820"/>
                  </a:lnTo>
                  <a:lnTo>
                    <a:pt x="5676" y="78867"/>
                  </a:lnTo>
                  <a:lnTo>
                    <a:pt x="10642" y="78867"/>
                  </a:lnTo>
                  <a:lnTo>
                    <a:pt x="10642" y="78130"/>
                  </a:lnTo>
                  <a:close/>
                </a:path>
                <a:path w="304164" h="304164">
                  <a:moveTo>
                    <a:pt x="10642" y="4965"/>
                  </a:moveTo>
                  <a:lnTo>
                    <a:pt x="5676" y="4965"/>
                  </a:lnTo>
                  <a:lnTo>
                    <a:pt x="5676" y="0"/>
                  </a:lnTo>
                  <a:lnTo>
                    <a:pt x="4953" y="0"/>
                  </a:lnTo>
                  <a:lnTo>
                    <a:pt x="4953" y="4965"/>
                  </a:lnTo>
                  <a:lnTo>
                    <a:pt x="0" y="4965"/>
                  </a:lnTo>
                  <a:lnTo>
                    <a:pt x="0" y="5689"/>
                  </a:lnTo>
                  <a:lnTo>
                    <a:pt x="4953" y="5689"/>
                  </a:lnTo>
                  <a:lnTo>
                    <a:pt x="4953" y="10655"/>
                  </a:lnTo>
                  <a:lnTo>
                    <a:pt x="5676" y="10655"/>
                  </a:lnTo>
                  <a:lnTo>
                    <a:pt x="5676" y="5689"/>
                  </a:lnTo>
                  <a:lnTo>
                    <a:pt x="10642" y="5689"/>
                  </a:lnTo>
                  <a:lnTo>
                    <a:pt x="10642" y="4965"/>
                  </a:lnTo>
                  <a:close/>
                </a:path>
                <a:path w="304164" h="304164">
                  <a:moveTo>
                    <a:pt x="11010" y="151307"/>
                  </a:moveTo>
                  <a:lnTo>
                    <a:pt x="6045" y="151307"/>
                  </a:lnTo>
                  <a:lnTo>
                    <a:pt x="6045" y="146354"/>
                  </a:lnTo>
                  <a:lnTo>
                    <a:pt x="5321" y="146354"/>
                  </a:lnTo>
                  <a:lnTo>
                    <a:pt x="5321" y="151307"/>
                  </a:lnTo>
                  <a:lnTo>
                    <a:pt x="355" y="151307"/>
                  </a:lnTo>
                  <a:lnTo>
                    <a:pt x="355" y="152031"/>
                  </a:lnTo>
                  <a:lnTo>
                    <a:pt x="5321" y="152031"/>
                  </a:lnTo>
                  <a:lnTo>
                    <a:pt x="5321" y="157010"/>
                  </a:lnTo>
                  <a:lnTo>
                    <a:pt x="6045" y="157010"/>
                  </a:lnTo>
                  <a:lnTo>
                    <a:pt x="6045" y="152031"/>
                  </a:lnTo>
                  <a:lnTo>
                    <a:pt x="11010" y="152031"/>
                  </a:lnTo>
                  <a:lnTo>
                    <a:pt x="11010" y="151307"/>
                  </a:lnTo>
                  <a:close/>
                </a:path>
                <a:path w="304164" h="304164">
                  <a:moveTo>
                    <a:pt x="83807" y="297637"/>
                  </a:moveTo>
                  <a:lnTo>
                    <a:pt x="78854" y="297637"/>
                  </a:lnTo>
                  <a:lnTo>
                    <a:pt x="78854" y="292671"/>
                  </a:lnTo>
                  <a:lnTo>
                    <a:pt x="78117" y="292671"/>
                  </a:lnTo>
                  <a:lnTo>
                    <a:pt x="78117" y="297637"/>
                  </a:lnTo>
                  <a:lnTo>
                    <a:pt x="73164" y="297637"/>
                  </a:lnTo>
                  <a:lnTo>
                    <a:pt x="73164" y="298361"/>
                  </a:lnTo>
                  <a:lnTo>
                    <a:pt x="78117" y="298361"/>
                  </a:lnTo>
                  <a:lnTo>
                    <a:pt x="78117" y="303326"/>
                  </a:lnTo>
                  <a:lnTo>
                    <a:pt x="78854" y="303326"/>
                  </a:lnTo>
                  <a:lnTo>
                    <a:pt x="78854" y="298361"/>
                  </a:lnTo>
                  <a:lnTo>
                    <a:pt x="83807" y="298361"/>
                  </a:lnTo>
                  <a:lnTo>
                    <a:pt x="83807" y="297637"/>
                  </a:lnTo>
                  <a:close/>
                </a:path>
                <a:path w="304164" h="304164">
                  <a:moveTo>
                    <a:pt x="83807" y="224472"/>
                  </a:moveTo>
                  <a:lnTo>
                    <a:pt x="78854" y="224472"/>
                  </a:lnTo>
                  <a:lnTo>
                    <a:pt x="78854" y="219506"/>
                  </a:lnTo>
                  <a:lnTo>
                    <a:pt x="78117" y="219506"/>
                  </a:lnTo>
                  <a:lnTo>
                    <a:pt x="78117" y="224472"/>
                  </a:lnTo>
                  <a:lnTo>
                    <a:pt x="73164" y="224472"/>
                  </a:lnTo>
                  <a:lnTo>
                    <a:pt x="73164" y="225196"/>
                  </a:lnTo>
                  <a:lnTo>
                    <a:pt x="78117" y="225196"/>
                  </a:lnTo>
                  <a:lnTo>
                    <a:pt x="78117" y="230162"/>
                  </a:lnTo>
                  <a:lnTo>
                    <a:pt x="78854" y="230162"/>
                  </a:lnTo>
                  <a:lnTo>
                    <a:pt x="78854" y="225196"/>
                  </a:lnTo>
                  <a:lnTo>
                    <a:pt x="83807" y="225196"/>
                  </a:lnTo>
                  <a:lnTo>
                    <a:pt x="83807" y="224472"/>
                  </a:lnTo>
                  <a:close/>
                </a:path>
                <a:path w="304164" h="304164">
                  <a:moveTo>
                    <a:pt x="83807" y="78130"/>
                  </a:moveTo>
                  <a:lnTo>
                    <a:pt x="78854" y="78130"/>
                  </a:lnTo>
                  <a:lnTo>
                    <a:pt x="78854" y="73177"/>
                  </a:lnTo>
                  <a:lnTo>
                    <a:pt x="78117" y="73177"/>
                  </a:lnTo>
                  <a:lnTo>
                    <a:pt x="78117" y="78130"/>
                  </a:lnTo>
                  <a:lnTo>
                    <a:pt x="73164" y="78130"/>
                  </a:lnTo>
                  <a:lnTo>
                    <a:pt x="73164" y="78867"/>
                  </a:lnTo>
                  <a:lnTo>
                    <a:pt x="78117" y="78867"/>
                  </a:lnTo>
                  <a:lnTo>
                    <a:pt x="78117" y="83820"/>
                  </a:lnTo>
                  <a:lnTo>
                    <a:pt x="78854" y="83820"/>
                  </a:lnTo>
                  <a:lnTo>
                    <a:pt x="78854" y="78867"/>
                  </a:lnTo>
                  <a:lnTo>
                    <a:pt x="83807" y="78867"/>
                  </a:lnTo>
                  <a:lnTo>
                    <a:pt x="83807" y="78130"/>
                  </a:lnTo>
                  <a:close/>
                </a:path>
                <a:path w="304164" h="304164">
                  <a:moveTo>
                    <a:pt x="83807" y="4965"/>
                  </a:moveTo>
                  <a:lnTo>
                    <a:pt x="78854" y="4965"/>
                  </a:lnTo>
                  <a:lnTo>
                    <a:pt x="78854" y="0"/>
                  </a:lnTo>
                  <a:lnTo>
                    <a:pt x="78117" y="0"/>
                  </a:lnTo>
                  <a:lnTo>
                    <a:pt x="78117" y="4965"/>
                  </a:lnTo>
                  <a:lnTo>
                    <a:pt x="73164" y="4965"/>
                  </a:lnTo>
                  <a:lnTo>
                    <a:pt x="73164" y="5689"/>
                  </a:lnTo>
                  <a:lnTo>
                    <a:pt x="78117" y="5689"/>
                  </a:lnTo>
                  <a:lnTo>
                    <a:pt x="78117" y="10655"/>
                  </a:lnTo>
                  <a:lnTo>
                    <a:pt x="78854" y="10655"/>
                  </a:lnTo>
                  <a:lnTo>
                    <a:pt x="78854" y="5689"/>
                  </a:lnTo>
                  <a:lnTo>
                    <a:pt x="83807" y="5689"/>
                  </a:lnTo>
                  <a:lnTo>
                    <a:pt x="83807" y="4965"/>
                  </a:lnTo>
                  <a:close/>
                </a:path>
                <a:path w="304164" h="304164">
                  <a:moveTo>
                    <a:pt x="84175" y="151307"/>
                  </a:moveTo>
                  <a:lnTo>
                    <a:pt x="79209" y="151307"/>
                  </a:lnTo>
                  <a:lnTo>
                    <a:pt x="79209" y="146354"/>
                  </a:lnTo>
                  <a:lnTo>
                    <a:pt x="78486" y="146354"/>
                  </a:lnTo>
                  <a:lnTo>
                    <a:pt x="78486" y="151307"/>
                  </a:lnTo>
                  <a:lnTo>
                    <a:pt x="73520" y="151307"/>
                  </a:lnTo>
                  <a:lnTo>
                    <a:pt x="73520" y="152031"/>
                  </a:lnTo>
                  <a:lnTo>
                    <a:pt x="78486" y="152031"/>
                  </a:lnTo>
                  <a:lnTo>
                    <a:pt x="78486" y="157010"/>
                  </a:lnTo>
                  <a:lnTo>
                    <a:pt x="79209" y="157010"/>
                  </a:lnTo>
                  <a:lnTo>
                    <a:pt x="79209" y="152031"/>
                  </a:lnTo>
                  <a:lnTo>
                    <a:pt x="84175" y="152031"/>
                  </a:lnTo>
                  <a:lnTo>
                    <a:pt x="84175" y="151307"/>
                  </a:lnTo>
                  <a:close/>
                </a:path>
                <a:path w="304164" h="304164">
                  <a:moveTo>
                    <a:pt x="157340" y="297637"/>
                  </a:moveTo>
                  <a:lnTo>
                    <a:pt x="152374" y="297637"/>
                  </a:lnTo>
                  <a:lnTo>
                    <a:pt x="152374" y="292671"/>
                  </a:lnTo>
                  <a:lnTo>
                    <a:pt x="151650" y="292671"/>
                  </a:lnTo>
                  <a:lnTo>
                    <a:pt x="151650" y="297637"/>
                  </a:lnTo>
                  <a:lnTo>
                    <a:pt x="146685" y="297637"/>
                  </a:lnTo>
                  <a:lnTo>
                    <a:pt x="146685" y="298361"/>
                  </a:lnTo>
                  <a:lnTo>
                    <a:pt x="151650" y="298361"/>
                  </a:lnTo>
                  <a:lnTo>
                    <a:pt x="151650" y="303326"/>
                  </a:lnTo>
                  <a:lnTo>
                    <a:pt x="152374" y="303326"/>
                  </a:lnTo>
                  <a:lnTo>
                    <a:pt x="152374" y="298361"/>
                  </a:lnTo>
                  <a:lnTo>
                    <a:pt x="157340" y="298361"/>
                  </a:lnTo>
                  <a:lnTo>
                    <a:pt x="157340" y="297637"/>
                  </a:lnTo>
                  <a:close/>
                </a:path>
                <a:path w="304164" h="304164">
                  <a:moveTo>
                    <a:pt x="157340" y="224472"/>
                  </a:moveTo>
                  <a:lnTo>
                    <a:pt x="152374" y="224472"/>
                  </a:lnTo>
                  <a:lnTo>
                    <a:pt x="152374" y="219506"/>
                  </a:lnTo>
                  <a:lnTo>
                    <a:pt x="151650" y="219506"/>
                  </a:lnTo>
                  <a:lnTo>
                    <a:pt x="151650" y="224472"/>
                  </a:lnTo>
                  <a:lnTo>
                    <a:pt x="146685" y="224472"/>
                  </a:lnTo>
                  <a:lnTo>
                    <a:pt x="146685" y="225196"/>
                  </a:lnTo>
                  <a:lnTo>
                    <a:pt x="151650" y="225196"/>
                  </a:lnTo>
                  <a:lnTo>
                    <a:pt x="151650" y="230162"/>
                  </a:lnTo>
                  <a:lnTo>
                    <a:pt x="152374" y="230162"/>
                  </a:lnTo>
                  <a:lnTo>
                    <a:pt x="152374" y="225196"/>
                  </a:lnTo>
                  <a:lnTo>
                    <a:pt x="157340" y="225196"/>
                  </a:lnTo>
                  <a:lnTo>
                    <a:pt x="157340" y="224472"/>
                  </a:lnTo>
                  <a:close/>
                </a:path>
                <a:path w="304164" h="304164">
                  <a:moveTo>
                    <a:pt x="157340" y="151307"/>
                  </a:moveTo>
                  <a:lnTo>
                    <a:pt x="152374" y="151307"/>
                  </a:lnTo>
                  <a:lnTo>
                    <a:pt x="152374" y="146354"/>
                  </a:lnTo>
                  <a:lnTo>
                    <a:pt x="151650" y="146354"/>
                  </a:lnTo>
                  <a:lnTo>
                    <a:pt x="151650" y="151307"/>
                  </a:lnTo>
                  <a:lnTo>
                    <a:pt x="146685" y="151307"/>
                  </a:lnTo>
                  <a:lnTo>
                    <a:pt x="146685" y="152031"/>
                  </a:lnTo>
                  <a:lnTo>
                    <a:pt x="151650" y="152031"/>
                  </a:lnTo>
                  <a:lnTo>
                    <a:pt x="151650" y="157010"/>
                  </a:lnTo>
                  <a:lnTo>
                    <a:pt x="152374" y="157010"/>
                  </a:lnTo>
                  <a:lnTo>
                    <a:pt x="152374" y="152031"/>
                  </a:lnTo>
                  <a:lnTo>
                    <a:pt x="157340" y="152031"/>
                  </a:lnTo>
                  <a:lnTo>
                    <a:pt x="157340" y="151307"/>
                  </a:lnTo>
                  <a:close/>
                </a:path>
                <a:path w="304164" h="304164">
                  <a:moveTo>
                    <a:pt x="157340" y="78130"/>
                  </a:moveTo>
                  <a:lnTo>
                    <a:pt x="152374" y="78130"/>
                  </a:lnTo>
                  <a:lnTo>
                    <a:pt x="152374" y="73177"/>
                  </a:lnTo>
                  <a:lnTo>
                    <a:pt x="151650" y="73177"/>
                  </a:lnTo>
                  <a:lnTo>
                    <a:pt x="151650" y="78130"/>
                  </a:lnTo>
                  <a:lnTo>
                    <a:pt x="146685" y="78130"/>
                  </a:lnTo>
                  <a:lnTo>
                    <a:pt x="146685" y="78867"/>
                  </a:lnTo>
                  <a:lnTo>
                    <a:pt x="151650" y="78867"/>
                  </a:lnTo>
                  <a:lnTo>
                    <a:pt x="151650" y="83820"/>
                  </a:lnTo>
                  <a:lnTo>
                    <a:pt x="152374" y="83820"/>
                  </a:lnTo>
                  <a:lnTo>
                    <a:pt x="152374" y="78867"/>
                  </a:lnTo>
                  <a:lnTo>
                    <a:pt x="157340" y="78867"/>
                  </a:lnTo>
                  <a:lnTo>
                    <a:pt x="157340" y="78130"/>
                  </a:lnTo>
                  <a:close/>
                </a:path>
                <a:path w="304164" h="304164">
                  <a:moveTo>
                    <a:pt x="157340" y="4965"/>
                  </a:moveTo>
                  <a:lnTo>
                    <a:pt x="152374" y="4965"/>
                  </a:lnTo>
                  <a:lnTo>
                    <a:pt x="152374" y="0"/>
                  </a:lnTo>
                  <a:lnTo>
                    <a:pt x="151650" y="0"/>
                  </a:lnTo>
                  <a:lnTo>
                    <a:pt x="151650" y="4965"/>
                  </a:lnTo>
                  <a:lnTo>
                    <a:pt x="146685" y="4965"/>
                  </a:lnTo>
                  <a:lnTo>
                    <a:pt x="146685" y="5689"/>
                  </a:lnTo>
                  <a:lnTo>
                    <a:pt x="151650" y="5689"/>
                  </a:lnTo>
                  <a:lnTo>
                    <a:pt x="151650" y="10655"/>
                  </a:lnTo>
                  <a:lnTo>
                    <a:pt x="152374" y="10655"/>
                  </a:lnTo>
                  <a:lnTo>
                    <a:pt x="152374" y="5689"/>
                  </a:lnTo>
                  <a:lnTo>
                    <a:pt x="157340" y="5689"/>
                  </a:lnTo>
                  <a:lnTo>
                    <a:pt x="157340" y="4965"/>
                  </a:lnTo>
                  <a:close/>
                </a:path>
                <a:path w="304164" h="304164">
                  <a:moveTo>
                    <a:pt x="230505" y="297637"/>
                  </a:moveTo>
                  <a:lnTo>
                    <a:pt x="225552" y="297637"/>
                  </a:lnTo>
                  <a:lnTo>
                    <a:pt x="225552" y="293039"/>
                  </a:lnTo>
                  <a:lnTo>
                    <a:pt x="225552" y="292671"/>
                  </a:lnTo>
                  <a:lnTo>
                    <a:pt x="224828" y="292671"/>
                  </a:lnTo>
                  <a:lnTo>
                    <a:pt x="224828" y="293039"/>
                  </a:lnTo>
                  <a:lnTo>
                    <a:pt x="224828" y="297637"/>
                  </a:lnTo>
                  <a:lnTo>
                    <a:pt x="219862" y="297637"/>
                  </a:lnTo>
                  <a:lnTo>
                    <a:pt x="219862" y="298005"/>
                  </a:lnTo>
                  <a:lnTo>
                    <a:pt x="219862" y="298361"/>
                  </a:lnTo>
                  <a:lnTo>
                    <a:pt x="219862" y="298729"/>
                  </a:lnTo>
                  <a:lnTo>
                    <a:pt x="224828" y="298729"/>
                  </a:lnTo>
                  <a:lnTo>
                    <a:pt x="224828" y="303326"/>
                  </a:lnTo>
                  <a:lnTo>
                    <a:pt x="224828" y="303695"/>
                  </a:lnTo>
                  <a:lnTo>
                    <a:pt x="225552" y="303695"/>
                  </a:lnTo>
                  <a:lnTo>
                    <a:pt x="225552" y="303326"/>
                  </a:lnTo>
                  <a:lnTo>
                    <a:pt x="225552" y="298729"/>
                  </a:lnTo>
                  <a:lnTo>
                    <a:pt x="230505" y="298729"/>
                  </a:lnTo>
                  <a:lnTo>
                    <a:pt x="230505" y="298361"/>
                  </a:lnTo>
                  <a:lnTo>
                    <a:pt x="230505" y="298005"/>
                  </a:lnTo>
                  <a:lnTo>
                    <a:pt x="230505" y="297637"/>
                  </a:lnTo>
                  <a:close/>
                </a:path>
                <a:path w="304164" h="304164">
                  <a:moveTo>
                    <a:pt x="230505" y="224472"/>
                  </a:moveTo>
                  <a:lnTo>
                    <a:pt x="225552" y="224472"/>
                  </a:lnTo>
                  <a:lnTo>
                    <a:pt x="225552" y="219875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75"/>
                  </a:lnTo>
                  <a:lnTo>
                    <a:pt x="224828" y="224472"/>
                  </a:lnTo>
                  <a:lnTo>
                    <a:pt x="219862" y="224472"/>
                  </a:lnTo>
                  <a:lnTo>
                    <a:pt x="219862" y="224840"/>
                  </a:lnTo>
                  <a:lnTo>
                    <a:pt x="219862" y="225196"/>
                  </a:lnTo>
                  <a:lnTo>
                    <a:pt x="219862" y="225564"/>
                  </a:lnTo>
                  <a:lnTo>
                    <a:pt x="224828" y="225564"/>
                  </a:lnTo>
                  <a:lnTo>
                    <a:pt x="224828" y="230162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62"/>
                  </a:lnTo>
                  <a:lnTo>
                    <a:pt x="225552" y="225564"/>
                  </a:lnTo>
                  <a:lnTo>
                    <a:pt x="230505" y="225564"/>
                  </a:lnTo>
                  <a:lnTo>
                    <a:pt x="230505" y="225196"/>
                  </a:lnTo>
                  <a:lnTo>
                    <a:pt x="230505" y="224840"/>
                  </a:lnTo>
                  <a:lnTo>
                    <a:pt x="230505" y="224472"/>
                  </a:lnTo>
                  <a:close/>
                </a:path>
                <a:path w="304164" h="304164">
                  <a:moveTo>
                    <a:pt x="230505" y="151307"/>
                  </a:moveTo>
                  <a:lnTo>
                    <a:pt x="225552" y="151307"/>
                  </a:lnTo>
                  <a:lnTo>
                    <a:pt x="225552" y="146354"/>
                  </a:lnTo>
                  <a:lnTo>
                    <a:pt x="224828" y="146354"/>
                  </a:lnTo>
                  <a:lnTo>
                    <a:pt x="224828" y="151307"/>
                  </a:lnTo>
                  <a:lnTo>
                    <a:pt x="219862" y="151307"/>
                  </a:lnTo>
                  <a:lnTo>
                    <a:pt x="219862" y="152031"/>
                  </a:lnTo>
                  <a:lnTo>
                    <a:pt x="224828" y="152031"/>
                  </a:lnTo>
                  <a:lnTo>
                    <a:pt x="224828" y="157010"/>
                  </a:lnTo>
                  <a:lnTo>
                    <a:pt x="225552" y="157010"/>
                  </a:lnTo>
                  <a:lnTo>
                    <a:pt x="225552" y="152031"/>
                  </a:lnTo>
                  <a:lnTo>
                    <a:pt x="230505" y="152031"/>
                  </a:lnTo>
                  <a:lnTo>
                    <a:pt x="230505" y="151307"/>
                  </a:lnTo>
                  <a:close/>
                </a:path>
                <a:path w="304164" h="304164">
                  <a:moveTo>
                    <a:pt x="230505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77"/>
                  </a:lnTo>
                  <a:lnTo>
                    <a:pt x="224828" y="73177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62" y="78130"/>
                  </a:lnTo>
                  <a:lnTo>
                    <a:pt x="219862" y="78498"/>
                  </a:lnTo>
                  <a:lnTo>
                    <a:pt x="219862" y="78867"/>
                  </a:lnTo>
                  <a:lnTo>
                    <a:pt x="219862" y="79222"/>
                  </a:lnTo>
                  <a:lnTo>
                    <a:pt x="224828" y="79222"/>
                  </a:lnTo>
                  <a:lnTo>
                    <a:pt x="224828" y="83820"/>
                  </a:lnTo>
                  <a:lnTo>
                    <a:pt x="224828" y="84188"/>
                  </a:lnTo>
                  <a:lnTo>
                    <a:pt x="225552" y="84188"/>
                  </a:lnTo>
                  <a:lnTo>
                    <a:pt x="225552" y="83820"/>
                  </a:lnTo>
                  <a:lnTo>
                    <a:pt x="225552" y="79222"/>
                  </a:lnTo>
                  <a:lnTo>
                    <a:pt x="230505" y="79222"/>
                  </a:lnTo>
                  <a:lnTo>
                    <a:pt x="230505" y="78867"/>
                  </a:lnTo>
                  <a:lnTo>
                    <a:pt x="230505" y="78498"/>
                  </a:lnTo>
                  <a:lnTo>
                    <a:pt x="230505" y="78130"/>
                  </a:lnTo>
                  <a:close/>
                </a:path>
                <a:path w="304164" h="304164">
                  <a:moveTo>
                    <a:pt x="230505" y="4965"/>
                  </a:moveTo>
                  <a:lnTo>
                    <a:pt x="225552" y="4965"/>
                  </a:lnTo>
                  <a:lnTo>
                    <a:pt x="225552" y="368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68"/>
                  </a:lnTo>
                  <a:lnTo>
                    <a:pt x="224828" y="4965"/>
                  </a:lnTo>
                  <a:lnTo>
                    <a:pt x="219862" y="4965"/>
                  </a:lnTo>
                  <a:lnTo>
                    <a:pt x="219862" y="5334"/>
                  </a:lnTo>
                  <a:lnTo>
                    <a:pt x="219862" y="5689"/>
                  </a:lnTo>
                  <a:lnTo>
                    <a:pt x="219862" y="6057"/>
                  </a:lnTo>
                  <a:lnTo>
                    <a:pt x="224828" y="6057"/>
                  </a:lnTo>
                  <a:lnTo>
                    <a:pt x="224828" y="10655"/>
                  </a:lnTo>
                  <a:lnTo>
                    <a:pt x="224828" y="11023"/>
                  </a:lnTo>
                  <a:lnTo>
                    <a:pt x="225552" y="11023"/>
                  </a:lnTo>
                  <a:lnTo>
                    <a:pt x="225552" y="10655"/>
                  </a:lnTo>
                  <a:lnTo>
                    <a:pt x="225552" y="6057"/>
                  </a:lnTo>
                  <a:lnTo>
                    <a:pt x="230505" y="6057"/>
                  </a:lnTo>
                  <a:lnTo>
                    <a:pt x="230505" y="5689"/>
                  </a:lnTo>
                  <a:lnTo>
                    <a:pt x="230505" y="5334"/>
                  </a:lnTo>
                  <a:lnTo>
                    <a:pt x="230505" y="4965"/>
                  </a:lnTo>
                  <a:close/>
                </a:path>
                <a:path w="304164" h="304164">
                  <a:moveTo>
                    <a:pt x="303682" y="298005"/>
                  </a:moveTo>
                  <a:lnTo>
                    <a:pt x="298716" y="298005"/>
                  </a:lnTo>
                  <a:lnTo>
                    <a:pt x="298716" y="293039"/>
                  </a:lnTo>
                  <a:lnTo>
                    <a:pt x="297992" y="293039"/>
                  </a:lnTo>
                  <a:lnTo>
                    <a:pt x="297992" y="298005"/>
                  </a:lnTo>
                  <a:lnTo>
                    <a:pt x="293027" y="298005"/>
                  </a:lnTo>
                  <a:lnTo>
                    <a:pt x="293027" y="298729"/>
                  </a:lnTo>
                  <a:lnTo>
                    <a:pt x="297992" y="298729"/>
                  </a:lnTo>
                  <a:lnTo>
                    <a:pt x="297992" y="303695"/>
                  </a:lnTo>
                  <a:lnTo>
                    <a:pt x="298716" y="303695"/>
                  </a:lnTo>
                  <a:lnTo>
                    <a:pt x="298716" y="298729"/>
                  </a:lnTo>
                  <a:lnTo>
                    <a:pt x="303682" y="298729"/>
                  </a:lnTo>
                  <a:lnTo>
                    <a:pt x="303682" y="298005"/>
                  </a:lnTo>
                  <a:close/>
                </a:path>
                <a:path w="304164" h="304164">
                  <a:moveTo>
                    <a:pt x="303682" y="224840"/>
                  </a:moveTo>
                  <a:lnTo>
                    <a:pt x="298716" y="224840"/>
                  </a:lnTo>
                  <a:lnTo>
                    <a:pt x="298716" y="219875"/>
                  </a:lnTo>
                  <a:lnTo>
                    <a:pt x="297992" y="219875"/>
                  </a:lnTo>
                  <a:lnTo>
                    <a:pt x="297992" y="224840"/>
                  </a:lnTo>
                  <a:lnTo>
                    <a:pt x="293027" y="224840"/>
                  </a:lnTo>
                  <a:lnTo>
                    <a:pt x="293027" y="225564"/>
                  </a:lnTo>
                  <a:lnTo>
                    <a:pt x="297992" y="225564"/>
                  </a:lnTo>
                  <a:lnTo>
                    <a:pt x="297992" y="230517"/>
                  </a:lnTo>
                  <a:lnTo>
                    <a:pt x="298716" y="230517"/>
                  </a:lnTo>
                  <a:lnTo>
                    <a:pt x="298716" y="225564"/>
                  </a:lnTo>
                  <a:lnTo>
                    <a:pt x="303682" y="225564"/>
                  </a:lnTo>
                  <a:lnTo>
                    <a:pt x="303682" y="224840"/>
                  </a:lnTo>
                  <a:close/>
                </a:path>
                <a:path w="304164" h="304164">
                  <a:moveTo>
                    <a:pt x="303682" y="151307"/>
                  </a:moveTo>
                  <a:lnTo>
                    <a:pt x="298716" y="151307"/>
                  </a:lnTo>
                  <a:lnTo>
                    <a:pt x="298716" y="146354"/>
                  </a:lnTo>
                  <a:lnTo>
                    <a:pt x="297992" y="146354"/>
                  </a:lnTo>
                  <a:lnTo>
                    <a:pt x="297992" y="151307"/>
                  </a:lnTo>
                  <a:lnTo>
                    <a:pt x="293027" y="151307"/>
                  </a:lnTo>
                  <a:lnTo>
                    <a:pt x="293027" y="152031"/>
                  </a:lnTo>
                  <a:lnTo>
                    <a:pt x="297992" y="152031"/>
                  </a:lnTo>
                  <a:lnTo>
                    <a:pt x="297992" y="157010"/>
                  </a:lnTo>
                  <a:lnTo>
                    <a:pt x="298716" y="157010"/>
                  </a:lnTo>
                  <a:lnTo>
                    <a:pt x="298716" y="152031"/>
                  </a:lnTo>
                  <a:lnTo>
                    <a:pt x="303682" y="152031"/>
                  </a:lnTo>
                  <a:lnTo>
                    <a:pt x="303682" y="151307"/>
                  </a:lnTo>
                  <a:close/>
                </a:path>
                <a:path w="304164" h="304164">
                  <a:moveTo>
                    <a:pt x="303682" y="78498"/>
                  </a:moveTo>
                  <a:lnTo>
                    <a:pt x="298716" y="78498"/>
                  </a:lnTo>
                  <a:lnTo>
                    <a:pt x="298716" y="73533"/>
                  </a:lnTo>
                  <a:lnTo>
                    <a:pt x="297992" y="73533"/>
                  </a:lnTo>
                  <a:lnTo>
                    <a:pt x="297992" y="78498"/>
                  </a:lnTo>
                  <a:lnTo>
                    <a:pt x="293027" y="78498"/>
                  </a:lnTo>
                  <a:lnTo>
                    <a:pt x="293027" y="79222"/>
                  </a:lnTo>
                  <a:lnTo>
                    <a:pt x="297992" y="79222"/>
                  </a:lnTo>
                  <a:lnTo>
                    <a:pt x="297992" y="84188"/>
                  </a:lnTo>
                  <a:lnTo>
                    <a:pt x="298716" y="84188"/>
                  </a:lnTo>
                  <a:lnTo>
                    <a:pt x="298716" y="79222"/>
                  </a:lnTo>
                  <a:lnTo>
                    <a:pt x="303682" y="79222"/>
                  </a:lnTo>
                  <a:lnTo>
                    <a:pt x="303682" y="78498"/>
                  </a:lnTo>
                  <a:close/>
                </a:path>
                <a:path w="304164" h="304164">
                  <a:moveTo>
                    <a:pt x="303682" y="5334"/>
                  </a:moveTo>
                  <a:lnTo>
                    <a:pt x="298716" y="5334"/>
                  </a:lnTo>
                  <a:lnTo>
                    <a:pt x="298716" y="368"/>
                  </a:lnTo>
                  <a:lnTo>
                    <a:pt x="297992" y="368"/>
                  </a:lnTo>
                  <a:lnTo>
                    <a:pt x="297992" y="5334"/>
                  </a:lnTo>
                  <a:lnTo>
                    <a:pt x="293027" y="5334"/>
                  </a:lnTo>
                  <a:lnTo>
                    <a:pt x="293027" y="6057"/>
                  </a:lnTo>
                  <a:lnTo>
                    <a:pt x="297992" y="6057"/>
                  </a:lnTo>
                  <a:lnTo>
                    <a:pt x="297992" y="11023"/>
                  </a:lnTo>
                  <a:lnTo>
                    <a:pt x="298716" y="11023"/>
                  </a:lnTo>
                  <a:lnTo>
                    <a:pt x="298716" y="6057"/>
                  </a:lnTo>
                  <a:lnTo>
                    <a:pt x="303682" y="6057"/>
                  </a:lnTo>
                  <a:lnTo>
                    <a:pt x="30368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1" name="object 161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558804" y="5047119"/>
              <a:ext cx="95262" cy="64592"/>
            </a:xfrm>
            <a:prstGeom prst="rect">
              <a:avLst/>
            </a:prstGeom>
          </p:spPr>
        </p:pic>
        <p:sp>
          <p:nvSpPr>
            <p:cNvPr id="162" name="object 162" descr=""/>
            <p:cNvSpPr/>
            <p:nvPr/>
          </p:nvSpPr>
          <p:spPr>
            <a:xfrm>
              <a:off x="4575530" y="5047119"/>
              <a:ext cx="354330" cy="91440"/>
            </a:xfrm>
            <a:custGeom>
              <a:avLst/>
              <a:gdLst/>
              <a:ahLst/>
              <a:cxnLst/>
              <a:rect l="l" t="t" r="r" b="b"/>
              <a:pathLst>
                <a:path w="354329" h="91439">
                  <a:moveTo>
                    <a:pt x="225564" y="0"/>
                  </a:moveTo>
                  <a:lnTo>
                    <a:pt x="221996" y="0"/>
                  </a:lnTo>
                  <a:lnTo>
                    <a:pt x="214109" y="2260"/>
                  </a:lnTo>
                  <a:lnTo>
                    <a:pt x="206743" y="4114"/>
                  </a:lnTo>
                  <a:lnTo>
                    <a:pt x="199974" y="5562"/>
                  </a:lnTo>
                  <a:lnTo>
                    <a:pt x="185826" y="8064"/>
                  </a:lnTo>
                  <a:lnTo>
                    <a:pt x="174650" y="8915"/>
                  </a:lnTo>
                  <a:lnTo>
                    <a:pt x="166687" y="8140"/>
                  </a:lnTo>
                  <a:lnTo>
                    <a:pt x="162153" y="5727"/>
                  </a:lnTo>
                  <a:lnTo>
                    <a:pt x="160959" y="4318"/>
                  </a:lnTo>
                  <a:lnTo>
                    <a:pt x="160883" y="2400"/>
                  </a:lnTo>
                  <a:lnTo>
                    <a:pt x="161886" y="0"/>
                  </a:lnTo>
                  <a:lnTo>
                    <a:pt x="160807" y="0"/>
                  </a:lnTo>
                  <a:lnTo>
                    <a:pt x="159816" y="2603"/>
                  </a:lnTo>
                  <a:lnTo>
                    <a:pt x="160007" y="4737"/>
                  </a:lnTo>
                  <a:lnTo>
                    <a:pt x="163576" y="8953"/>
                  </a:lnTo>
                  <a:lnTo>
                    <a:pt x="168414" y="9918"/>
                  </a:lnTo>
                  <a:lnTo>
                    <a:pt x="174421" y="9918"/>
                  </a:lnTo>
                  <a:lnTo>
                    <a:pt x="218821" y="1930"/>
                  </a:lnTo>
                  <a:lnTo>
                    <a:pt x="225564" y="0"/>
                  </a:lnTo>
                  <a:close/>
                </a:path>
                <a:path w="354329" h="91439">
                  <a:moveTo>
                    <a:pt x="254469" y="0"/>
                  </a:moveTo>
                  <a:lnTo>
                    <a:pt x="251498" y="0"/>
                  </a:lnTo>
                  <a:lnTo>
                    <a:pt x="204558" y="14617"/>
                  </a:lnTo>
                  <a:lnTo>
                    <a:pt x="167678" y="22860"/>
                  </a:lnTo>
                  <a:lnTo>
                    <a:pt x="142379" y="25019"/>
                  </a:lnTo>
                  <a:lnTo>
                    <a:pt x="130225" y="21323"/>
                  </a:lnTo>
                  <a:lnTo>
                    <a:pt x="128714" y="19380"/>
                  </a:lnTo>
                  <a:lnTo>
                    <a:pt x="129222" y="16624"/>
                  </a:lnTo>
                  <a:lnTo>
                    <a:pt x="131724" y="13119"/>
                  </a:lnTo>
                  <a:lnTo>
                    <a:pt x="139941" y="4216"/>
                  </a:lnTo>
                  <a:lnTo>
                    <a:pt x="144145" y="0"/>
                  </a:lnTo>
                  <a:lnTo>
                    <a:pt x="142735" y="0"/>
                  </a:lnTo>
                  <a:lnTo>
                    <a:pt x="134810" y="8166"/>
                  </a:lnTo>
                  <a:lnTo>
                    <a:pt x="130924" y="12509"/>
                  </a:lnTo>
                  <a:lnTo>
                    <a:pt x="128117" y="16433"/>
                  </a:lnTo>
                  <a:lnTo>
                    <a:pt x="127622" y="19596"/>
                  </a:lnTo>
                  <a:lnTo>
                    <a:pt x="129438" y="21932"/>
                  </a:lnTo>
                  <a:lnTo>
                    <a:pt x="131572" y="24688"/>
                  </a:lnTo>
                  <a:lnTo>
                    <a:pt x="136956" y="26060"/>
                  </a:lnTo>
                  <a:lnTo>
                    <a:pt x="145199" y="26060"/>
                  </a:lnTo>
                  <a:lnTo>
                    <a:pt x="196011" y="17843"/>
                  </a:lnTo>
                  <a:lnTo>
                    <a:pt x="233921" y="6908"/>
                  </a:lnTo>
                  <a:lnTo>
                    <a:pt x="254469" y="0"/>
                  </a:lnTo>
                  <a:close/>
                </a:path>
                <a:path w="354329" h="91439">
                  <a:moveTo>
                    <a:pt x="280543" y="0"/>
                  </a:moveTo>
                  <a:lnTo>
                    <a:pt x="277723" y="0"/>
                  </a:lnTo>
                  <a:lnTo>
                    <a:pt x="245300" y="11557"/>
                  </a:lnTo>
                  <a:lnTo>
                    <a:pt x="214109" y="21526"/>
                  </a:lnTo>
                  <a:lnTo>
                    <a:pt x="184797" y="29705"/>
                  </a:lnTo>
                  <a:lnTo>
                    <a:pt x="158000" y="35890"/>
                  </a:lnTo>
                  <a:lnTo>
                    <a:pt x="135369" y="39738"/>
                  </a:lnTo>
                  <a:lnTo>
                    <a:pt x="117424" y="41211"/>
                  </a:lnTo>
                  <a:lnTo>
                    <a:pt x="104851" y="40309"/>
                  </a:lnTo>
                  <a:lnTo>
                    <a:pt x="98336" y="37020"/>
                  </a:lnTo>
                  <a:lnTo>
                    <a:pt x="96812" y="34912"/>
                  </a:lnTo>
                  <a:lnTo>
                    <a:pt x="97548" y="31965"/>
                  </a:lnTo>
                  <a:lnTo>
                    <a:pt x="100520" y="28244"/>
                  </a:lnTo>
                  <a:lnTo>
                    <a:pt x="107581" y="20866"/>
                  </a:lnTo>
                  <a:lnTo>
                    <a:pt x="122059" y="6769"/>
                  </a:lnTo>
                  <a:lnTo>
                    <a:pt x="129387" y="0"/>
                  </a:lnTo>
                  <a:lnTo>
                    <a:pt x="127901" y="0"/>
                  </a:lnTo>
                  <a:lnTo>
                    <a:pt x="113677" y="13398"/>
                  </a:lnTo>
                  <a:lnTo>
                    <a:pt x="99783" y="27571"/>
                  </a:lnTo>
                  <a:lnTo>
                    <a:pt x="96443" y="31724"/>
                  </a:lnTo>
                  <a:lnTo>
                    <a:pt x="95694" y="35090"/>
                  </a:lnTo>
                  <a:lnTo>
                    <a:pt x="99783" y="40690"/>
                  </a:lnTo>
                  <a:lnTo>
                    <a:pt x="105867" y="42252"/>
                  </a:lnTo>
                  <a:lnTo>
                    <a:pt x="117157" y="42240"/>
                  </a:lnTo>
                  <a:lnTo>
                    <a:pt x="158203" y="36868"/>
                  </a:lnTo>
                  <a:lnTo>
                    <a:pt x="215519" y="22136"/>
                  </a:lnTo>
                  <a:lnTo>
                    <a:pt x="247408" y="11899"/>
                  </a:lnTo>
                  <a:lnTo>
                    <a:pt x="280543" y="0"/>
                  </a:lnTo>
                  <a:close/>
                </a:path>
                <a:path w="354329" h="91439">
                  <a:moveTo>
                    <a:pt x="305473" y="0"/>
                  </a:moveTo>
                  <a:lnTo>
                    <a:pt x="302755" y="0"/>
                  </a:lnTo>
                  <a:lnTo>
                    <a:pt x="289699" y="5067"/>
                  </a:lnTo>
                  <a:lnTo>
                    <a:pt x="248780" y="19862"/>
                  </a:lnTo>
                  <a:lnTo>
                    <a:pt x="209080" y="32639"/>
                  </a:lnTo>
                  <a:lnTo>
                    <a:pt x="171526" y="43129"/>
                  </a:lnTo>
                  <a:lnTo>
                    <a:pt x="110058" y="55613"/>
                  </a:lnTo>
                  <a:lnTo>
                    <a:pt x="88760" y="57429"/>
                  </a:lnTo>
                  <a:lnTo>
                    <a:pt x="73964" y="56502"/>
                  </a:lnTo>
                  <a:lnTo>
                    <a:pt x="66497" y="52781"/>
                  </a:lnTo>
                  <a:lnTo>
                    <a:pt x="64909" y="50507"/>
                  </a:lnTo>
                  <a:lnTo>
                    <a:pt x="65874" y="47332"/>
                  </a:lnTo>
                  <a:lnTo>
                    <a:pt x="69329" y="43370"/>
                  </a:lnTo>
                  <a:lnTo>
                    <a:pt x="80645" y="31927"/>
                  </a:lnTo>
                  <a:lnTo>
                    <a:pt x="92227" y="20942"/>
                  </a:lnTo>
                  <a:lnTo>
                    <a:pt x="115620" y="0"/>
                  </a:lnTo>
                  <a:lnTo>
                    <a:pt x="114096" y="0"/>
                  </a:lnTo>
                  <a:lnTo>
                    <a:pt x="79730" y="31432"/>
                  </a:lnTo>
                  <a:lnTo>
                    <a:pt x="63792" y="50647"/>
                  </a:lnTo>
                  <a:lnTo>
                    <a:pt x="68046" y="56769"/>
                  </a:lnTo>
                  <a:lnTo>
                    <a:pt x="75082" y="58470"/>
                  </a:lnTo>
                  <a:lnTo>
                    <a:pt x="86080" y="58470"/>
                  </a:lnTo>
                  <a:lnTo>
                    <a:pt x="137261" y="52019"/>
                  </a:lnTo>
                  <a:lnTo>
                    <a:pt x="209346" y="33604"/>
                  </a:lnTo>
                  <a:lnTo>
                    <a:pt x="249085" y="20802"/>
                  </a:lnTo>
                  <a:lnTo>
                    <a:pt x="300469" y="1993"/>
                  </a:lnTo>
                  <a:lnTo>
                    <a:pt x="305473" y="0"/>
                  </a:lnTo>
                  <a:close/>
                </a:path>
                <a:path w="354329" h="91439">
                  <a:moveTo>
                    <a:pt x="329895" y="0"/>
                  </a:moveTo>
                  <a:lnTo>
                    <a:pt x="327253" y="0"/>
                  </a:lnTo>
                  <a:lnTo>
                    <a:pt x="292328" y="13665"/>
                  </a:lnTo>
                  <a:lnTo>
                    <a:pt x="245440" y="30480"/>
                  </a:lnTo>
                  <a:lnTo>
                    <a:pt x="199732" y="45046"/>
                  </a:lnTo>
                  <a:lnTo>
                    <a:pt x="156273" y="57061"/>
                  </a:lnTo>
                  <a:lnTo>
                    <a:pt x="116154" y="66179"/>
                  </a:lnTo>
                  <a:lnTo>
                    <a:pt x="71450" y="72961"/>
                  </a:lnTo>
                  <a:lnTo>
                    <a:pt x="59855" y="73647"/>
                  </a:lnTo>
                  <a:lnTo>
                    <a:pt x="50355" y="73533"/>
                  </a:lnTo>
                  <a:lnTo>
                    <a:pt x="42926" y="72631"/>
                  </a:lnTo>
                  <a:lnTo>
                    <a:pt x="37668" y="70980"/>
                  </a:lnTo>
                  <a:lnTo>
                    <a:pt x="34658" y="68567"/>
                  </a:lnTo>
                  <a:lnTo>
                    <a:pt x="33020" y="66128"/>
                  </a:lnTo>
                  <a:lnTo>
                    <a:pt x="34188" y="62725"/>
                  </a:lnTo>
                  <a:lnTo>
                    <a:pt x="38150" y="58483"/>
                  </a:lnTo>
                  <a:lnTo>
                    <a:pt x="52920" y="43865"/>
                  </a:lnTo>
                  <a:lnTo>
                    <a:pt x="68033" y="29883"/>
                  </a:lnTo>
                  <a:lnTo>
                    <a:pt x="102311" y="0"/>
                  </a:lnTo>
                  <a:lnTo>
                    <a:pt x="100774" y="0"/>
                  </a:lnTo>
                  <a:lnTo>
                    <a:pt x="67348" y="29159"/>
                  </a:lnTo>
                  <a:lnTo>
                    <a:pt x="37426" y="57797"/>
                  </a:lnTo>
                  <a:lnTo>
                    <a:pt x="31889" y="66243"/>
                  </a:lnTo>
                  <a:lnTo>
                    <a:pt x="36309" y="72821"/>
                  </a:lnTo>
                  <a:lnTo>
                    <a:pt x="43840" y="74688"/>
                  </a:lnTo>
                  <a:lnTo>
                    <a:pt x="59893" y="74637"/>
                  </a:lnTo>
                  <a:lnTo>
                    <a:pt x="99949" y="70180"/>
                  </a:lnTo>
                  <a:lnTo>
                    <a:pt x="156502" y="58026"/>
                  </a:lnTo>
                  <a:lnTo>
                    <a:pt x="199999" y="46012"/>
                  </a:lnTo>
                  <a:lnTo>
                    <a:pt x="245757" y="31432"/>
                  </a:lnTo>
                  <a:lnTo>
                    <a:pt x="292684" y="14605"/>
                  </a:lnTo>
                  <a:lnTo>
                    <a:pt x="329895" y="0"/>
                  </a:lnTo>
                  <a:close/>
                </a:path>
                <a:path w="354329" h="91439">
                  <a:moveTo>
                    <a:pt x="354291" y="0"/>
                  </a:moveTo>
                  <a:lnTo>
                    <a:pt x="351637" y="0"/>
                  </a:lnTo>
                  <a:lnTo>
                    <a:pt x="310007" y="16548"/>
                  </a:lnTo>
                  <a:lnTo>
                    <a:pt x="294957" y="22263"/>
                  </a:lnTo>
                  <a:lnTo>
                    <a:pt x="242125" y="41097"/>
                  </a:lnTo>
                  <a:lnTo>
                    <a:pt x="190411" y="57454"/>
                  </a:lnTo>
                  <a:lnTo>
                    <a:pt x="141046" y="70980"/>
                  </a:lnTo>
                  <a:lnTo>
                    <a:pt x="95262" y="81318"/>
                  </a:lnTo>
                  <a:lnTo>
                    <a:pt x="44424" y="89039"/>
                  </a:lnTo>
                  <a:lnTo>
                    <a:pt x="31254" y="89852"/>
                  </a:lnTo>
                  <a:lnTo>
                    <a:pt x="18567" y="89662"/>
                  </a:lnTo>
                  <a:lnTo>
                    <a:pt x="10185" y="88430"/>
                  </a:lnTo>
                  <a:lnTo>
                    <a:pt x="5219" y="86537"/>
                  </a:lnTo>
                  <a:lnTo>
                    <a:pt x="2832" y="84391"/>
                  </a:lnTo>
                  <a:lnTo>
                    <a:pt x="1117" y="81762"/>
                  </a:lnTo>
                  <a:lnTo>
                    <a:pt x="2514" y="78130"/>
                  </a:lnTo>
                  <a:lnTo>
                    <a:pt x="23990" y="56972"/>
                  </a:lnTo>
                  <a:lnTo>
                    <a:pt x="41427" y="41059"/>
                  </a:lnTo>
                  <a:lnTo>
                    <a:pt x="59016" y="25704"/>
                  </a:lnTo>
                  <a:lnTo>
                    <a:pt x="89204" y="0"/>
                  </a:lnTo>
                  <a:lnTo>
                    <a:pt x="87668" y="0"/>
                  </a:lnTo>
                  <a:lnTo>
                    <a:pt x="58356" y="24955"/>
                  </a:lnTo>
                  <a:lnTo>
                    <a:pt x="23304" y="56248"/>
                  </a:lnTo>
                  <a:lnTo>
                    <a:pt x="0" y="81864"/>
                  </a:lnTo>
                  <a:lnTo>
                    <a:pt x="4597" y="88925"/>
                  </a:lnTo>
                  <a:lnTo>
                    <a:pt x="12814" y="90932"/>
                  </a:lnTo>
                  <a:lnTo>
                    <a:pt x="31280" y="90855"/>
                  </a:lnTo>
                  <a:lnTo>
                    <a:pt x="76809" y="85725"/>
                  </a:lnTo>
                  <a:lnTo>
                    <a:pt x="141274" y="71958"/>
                  </a:lnTo>
                  <a:lnTo>
                    <a:pt x="190677" y="58407"/>
                  </a:lnTo>
                  <a:lnTo>
                    <a:pt x="242430" y="42049"/>
                  </a:lnTo>
                  <a:lnTo>
                    <a:pt x="295300" y="23202"/>
                  </a:lnTo>
                  <a:lnTo>
                    <a:pt x="340512" y="5626"/>
                  </a:lnTo>
                  <a:lnTo>
                    <a:pt x="354291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3" name="object 163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558804" y="5132412"/>
              <a:ext cx="120301" cy="241588"/>
            </a:xfrm>
            <a:prstGeom prst="rect">
              <a:avLst/>
            </a:prstGeom>
          </p:spPr>
        </p:pic>
        <p:sp>
          <p:nvSpPr>
            <p:cNvPr id="164" name="object 164" descr=""/>
            <p:cNvSpPr/>
            <p:nvPr/>
          </p:nvSpPr>
          <p:spPr>
            <a:xfrm>
              <a:off x="4623396" y="5076557"/>
              <a:ext cx="257175" cy="132080"/>
            </a:xfrm>
            <a:custGeom>
              <a:avLst/>
              <a:gdLst/>
              <a:ahLst/>
              <a:cxnLst/>
              <a:rect l="l" t="t" r="r" b="b"/>
              <a:pathLst>
                <a:path w="257175" h="132079">
                  <a:moveTo>
                    <a:pt x="248861" y="0"/>
                  </a:moveTo>
                  <a:lnTo>
                    <a:pt x="237751" y="2495"/>
                  </a:lnTo>
                  <a:lnTo>
                    <a:pt x="222263" y="7268"/>
                  </a:lnTo>
                  <a:lnTo>
                    <a:pt x="170224" y="24632"/>
                  </a:lnTo>
                  <a:lnTo>
                    <a:pt x="131571" y="36547"/>
                  </a:lnTo>
                  <a:lnTo>
                    <a:pt x="87299" y="48391"/>
                  </a:lnTo>
                  <a:lnTo>
                    <a:pt x="38265" y="58890"/>
                  </a:lnTo>
                  <a:lnTo>
                    <a:pt x="24879" y="62052"/>
                  </a:lnTo>
                  <a:lnTo>
                    <a:pt x="0" y="77051"/>
                  </a:lnTo>
                  <a:lnTo>
                    <a:pt x="1333" y="78321"/>
                  </a:lnTo>
                  <a:lnTo>
                    <a:pt x="4063" y="79222"/>
                  </a:lnTo>
                  <a:lnTo>
                    <a:pt x="20908" y="86465"/>
                  </a:lnTo>
                  <a:lnTo>
                    <a:pt x="34871" y="95367"/>
                  </a:lnTo>
                  <a:lnTo>
                    <a:pt x="46533" y="105008"/>
                  </a:lnTo>
                  <a:lnTo>
                    <a:pt x="63658" y="121329"/>
                  </a:lnTo>
                  <a:lnTo>
                    <a:pt x="70353" y="126895"/>
                  </a:lnTo>
                  <a:lnTo>
                    <a:pt x="76859" y="130628"/>
                  </a:lnTo>
                  <a:lnTo>
                    <a:pt x="83477" y="131991"/>
                  </a:lnTo>
                  <a:lnTo>
                    <a:pt x="83635" y="131991"/>
                  </a:lnTo>
                  <a:lnTo>
                    <a:pt x="86167" y="130988"/>
                  </a:lnTo>
                  <a:lnTo>
                    <a:pt x="83654" y="130988"/>
                  </a:lnTo>
                  <a:lnTo>
                    <a:pt x="77245" y="129693"/>
                  </a:lnTo>
                  <a:lnTo>
                    <a:pt x="70881" y="126032"/>
                  </a:lnTo>
                  <a:lnTo>
                    <a:pt x="64284" y="120536"/>
                  </a:lnTo>
                  <a:lnTo>
                    <a:pt x="47170" y="104234"/>
                  </a:lnTo>
                  <a:lnTo>
                    <a:pt x="35429" y="94540"/>
                  </a:lnTo>
                  <a:lnTo>
                    <a:pt x="21360" y="85582"/>
                  </a:lnTo>
                  <a:lnTo>
                    <a:pt x="4457" y="78321"/>
                  </a:lnTo>
                  <a:lnTo>
                    <a:pt x="2133" y="77533"/>
                  </a:lnTo>
                  <a:lnTo>
                    <a:pt x="1028" y="76606"/>
                  </a:lnTo>
                  <a:lnTo>
                    <a:pt x="38455" y="59880"/>
                  </a:lnTo>
                  <a:lnTo>
                    <a:pt x="87531" y="49370"/>
                  </a:lnTo>
                  <a:lnTo>
                    <a:pt x="131837" y="37513"/>
                  </a:lnTo>
                  <a:lnTo>
                    <a:pt x="170520" y="25583"/>
                  </a:lnTo>
                  <a:lnTo>
                    <a:pt x="219747" y="9150"/>
                  </a:lnTo>
                  <a:lnTo>
                    <a:pt x="233835" y="4675"/>
                  </a:lnTo>
                  <a:lnTo>
                    <a:pt x="244701" y="1778"/>
                  </a:lnTo>
                  <a:lnTo>
                    <a:pt x="252387" y="711"/>
                  </a:lnTo>
                  <a:lnTo>
                    <a:pt x="257077" y="711"/>
                  </a:lnTo>
                  <a:lnTo>
                    <a:pt x="255587" y="178"/>
                  </a:lnTo>
                  <a:lnTo>
                    <a:pt x="248861" y="0"/>
                  </a:lnTo>
                  <a:close/>
                </a:path>
                <a:path w="257175" h="132079">
                  <a:moveTo>
                    <a:pt x="256838" y="711"/>
                  </a:moveTo>
                  <a:lnTo>
                    <a:pt x="253555" y="711"/>
                  </a:lnTo>
                  <a:lnTo>
                    <a:pt x="254507" y="851"/>
                  </a:lnTo>
                  <a:lnTo>
                    <a:pt x="256031" y="1397"/>
                  </a:lnTo>
                  <a:lnTo>
                    <a:pt x="256171" y="1778"/>
                  </a:lnTo>
                  <a:lnTo>
                    <a:pt x="256197" y="2032"/>
                  </a:lnTo>
                  <a:lnTo>
                    <a:pt x="253151" y="6624"/>
                  </a:lnTo>
                  <a:lnTo>
                    <a:pt x="244671" y="13590"/>
                  </a:lnTo>
                  <a:lnTo>
                    <a:pt x="232858" y="21950"/>
                  </a:lnTo>
                  <a:lnTo>
                    <a:pt x="207576" y="38929"/>
                  </a:lnTo>
                  <a:lnTo>
                    <a:pt x="201721" y="42948"/>
                  </a:lnTo>
                  <a:lnTo>
                    <a:pt x="196265" y="46812"/>
                  </a:lnTo>
                  <a:lnTo>
                    <a:pt x="189414" y="52029"/>
                  </a:lnTo>
                  <a:lnTo>
                    <a:pt x="181243" y="58629"/>
                  </a:lnTo>
                  <a:lnTo>
                    <a:pt x="138709" y="94187"/>
                  </a:lnTo>
                  <a:lnTo>
                    <a:pt x="116003" y="112252"/>
                  </a:lnTo>
                  <a:lnTo>
                    <a:pt x="96642" y="125674"/>
                  </a:lnTo>
                  <a:lnTo>
                    <a:pt x="83654" y="130988"/>
                  </a:lnTo>
                  <a:lnTo>
                    <a:pt x="86167" y="130988"/>
                  </a:lnTo>
                  <a:lnTo>
                    <a:pt x="138595" y="95579"/>
                  </a:lnTo>
                  <a:lnTo>
                    <a:pt x="181638" y="59598"/>
                  </a:lnTo>
                  <a:lnTo>
                    <a:pt x="189933" y="52895"/>
                  </a:lnTo>
                  <a:lnTo>
                    <a:pt x="196850" y="47625"/>
                  </a:lnTo>
                  <a:lnTo>
                    <a:pt x="202296" y="43763"/>
                  </a:lnTo>
                  <a:lnTo>
                    <a:pt x="208141" y="39748"/>
                  </a:lnTo>
                  <a:lnTo>
                    <a:pt x="236002" y="20991"/>
                  </a:lnTo>
                  <a:lnTo>
                    <a:pt x="247697" y="12560"/>
                  </a:lnTo>
                  <a:lnTo>
                    <a:pt x="254929" y="6215"/>
                  </a:lnTo>
                  <a:lnTo>
                    <a:pt x="257127" y="2032"/>
                  </a:lnTo>
                  <a:lnTo>
                    <a:pt x="257128" y="1397"/>
                  </a:lnTo>
                  <a:lnTo>
                    <a:pt x="256900" y="851"/>
                  </a:lnTo>
                  <a:lnTo>
                    <a:pt x="256838" y="711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5" name="object 165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652136" y="5088889"/>
              <a:ext cx="201816" cy="104241"/>
            </a:xfrm>
            <a:prstGeom prst="rect">
              <a:avLst/>
            </a:prstGeom>
          </p:spPr>
        </p:pic>
        <p:sp>
          <p:nvSpPr>
            <p:cNvPr id="166" name="object 166" descr=""/>
            <p:cNvSpPr/>
            <p:nvPr/>
          </p:nvSpPr>
          <p:spPr>
            <a:xfrm>
              <a:off x="4683315" y="5054294"/>
              <a:ext cx="248920" cy="366395"/>
            </a:xfrm>
            <a:custGeom>
              <a:avLst/>
              <a:gdLst/>
              <a:ahLst/>
              <a:cxnLst/>
              <a:rect l="l" t="t" r="r" b="b"/>
              <a:pathLst>
                <a:path w="248920" h="366395">
                  <a:moveTo>
                    <a:pt x="114287" y="174396"/>
                  </a:moveTo>
                  <a:lnTo>
                    <a:pt x="112293" y="168351"/>
                  </a:lnTo>
                  <a:lnTo>
                    <a:pt x="112674" y="171018"/>
                  </a:lnTo>
                  <a:lnTo>
                    <a:pt x="114287" y="174396"/>
                  </a:lnTo>
                  <a:close/>
                </a:path>
                <a:path w="248920" h="366395">
                  <a:moveTo>
                    <a:pt x="123799" y="189077"/>
                  </a:moveTo>
                  <a:lnTo>
                    <a:pt x="123151" y="188214"/>
                  </a:lnTo>
                  <a:lnTo>
                    <a:pt x="116827" y="179666"/>
                  </a:lnTo>
                  <a:lnTo>
                    <a:pt x="114287" y="174396"/>
                  </a:lnTo>
                  <a:lnTo>
                    <a:pt x="116471" y="180962"/>
                  </a:lnTo>
                  <a:lnTo>
                    <a:pt x="121869" y="186931"/>
                  </a:lnTo>
                  <a:lnTo>
                    <a:pt x="123799" y="189077"/>
                  </a:lnTo>
                  <a:close/>
                </a:path>
                <a:path w="248920" h="366395">
                  <a:moveTo>
                    <a:pt x="206946" y="118198"/>
                  </a:moveTo>
                  <a:lnTo>
                    <a:pt x="205651" y="117614"/>
                  </a:lnTo>
                  <a:lnTo>
                    <a:pt x="204863" y="117259"/>
                  </a:lnTo>
                  <a:lnTo>
                    <a:pt x="192493" y="117094"/>
                  </a:lnTo>
                  <a:lnTo>
                    <a:pt x="179692" y="120497"/>
                  </a:lnTo>
                  <a:lnTo>
                    <a:pt x="167081" y="125945"/>
                  </a:lnTo>
                  <a:lnTo>
                    <a:pt x="146151" y="133692"/>
                  </a:lnTo>
                  <a:lnTo>
                    <a:pt x="111328" y="155028"/>
                  </a:lnTo>
                  <a:lnTo>
                    <a:pt x="110566" y="163182"/>
                  </a:lnTo>
                  <a:lnTo>
                    <a:pt x="112293" y="168351"/>
                  </a:lnTo>
                  <a:lnTo>
                    <a:pt x="111556" y="163182"/>
                  </a:lnTo>
                  <a:lnTo>
                    <a:pt x="115290" y="152679"/>
                  </a:lnTo>
                  <a:lnTo>
                    <a:pt x="124091" y="144780"/>
                  </a:lnTo>
                  <a:lnTo>
                    <a:pt x="137807" y="138023"/>
                  </a:lnTo>
                  <a:lnTo>
                    <a:pt x="156349" y="130975"/>
                  </a:lnTo>
                  <a:lnTo>
                    <a:pt x="167449" y="126873"/>
                  </a:lnTo>
                  <a:lnTo>
                    <a:pt x="176580" y="122796"/>
                  </a:lnTo>
                  <a:lnTo>
                    <a:pt x="184759" y="119913"/>
                  </a:lnTo>
                  <a:lnTo>
                    <a:pt x="192100" y="118198"/>
                  </a:lnTo>
                  <a:lnTo>
                    <a:pt x="198704" y="117614"/>
                  </a:lnTo>
                  <a:lnTo>
                    <a:pt x="205308" y="117614"/>
                  </a:lnTo>
                  <a:lnTo>
                    <a:pt x="206946" y="118198"/>
                  </a:lnTo>
                  <a:close/>
                </a:path>
                <a:path w="248920" h="366395">
                  <a:moveTo>
                    <a:pt x="212267" y="120713"/>
                  </a:moveTo>
                  <a:lnTo>
                    <a:pt x="210794" y="119532"/>
                  </a:lnTo>
                  <a:lnTo>
                    <a:pt x="206946" y="118198"/>
                  </a:lnTo>
                  <a:lnTo>
                    <a:pt x="209740" y="119532"/>
                  </a:lnTo>
                  <a:lnTo>
                    <a:pt x="212267" y="120713"/>
                  </a:lnTo>
                  <a:close/>
                </a:path>
                <a:path w="248920" h="366395">
                  <a:moveTo>
                    <a:pt x="227952" y="96583"/>
                  </a:moveTo>
                  <a:lnTo>
                    <a:pt x="227711" y="96227"/>
                  </a:lnTo>
                  <a:lnTo>
                    <a:pt x="221767" y="93141"/>
                  </a:lnTo>
                  <a:lnTo>
                    <a:pt x="220637" y="93141"/>
                  </a:lnTo>
                  <a:lnTo>
                    <a:pt x="221576" y="93294"/>
                  </a:lnTo>
                  <a:lnTo>
                    <a:pt x="227952" y="96583"/>
                  </a:lnTo>
                  <a:close/>
                </a:path>
                <a:path w="248920" h="366395">
                  <a:moveTo>
                    <a:pt x="248843" y="309918"/>
                  </a:moveTo>
                  <a:lnTo>
                    <a:pt x="218198" y="346900"/>
                  </a:lnTo>
                  <a:lnTo>
                    <a:pt x="198069" y="366191"/>
                  </a:lnTo>
                  <a:lnTo>
                    <a:pt x="199593" y="366191"/>
                  </a:lnTo>
                  <a:lnTo>
                    <a:pt x="231546" y="333438"/>
                  </a:lnTo>
                  <a:lnTo>
                    <a:pt x="248843" y="311594"/>
                  </a:lnTo>
                  <a:lnTo>
                    <a:pt x="248843" y="309918"/>
                  </a:lnTo>
                  <a:close/>
                </a:path>
                <a:path w="248920" h="366395">
                  <a:moveTo>
                    <a:pt x="248843" y="255612"/>
                  </a:moveTo>
                  <a:lnTo>
                    <a:pt x="212039" y="271348"/>
                  </a:lnTo>
                  <a:lnTo>
                    <a:pt x="204000" y="272034"/>
                  </a:lnTo>
                  <a:lnTo>
                    <a:pt x="196176" y="271665"/>
                  </a:lnTo>
                  <a:lnTo>
                    <a:pt x="161010" y="252577"/>
                  </a:lnTo>
                  <a:lnTo>
                    <a:pt x="152349" y="244360"/>
                  </a:lnTo>
                  <a:lnTo>
                    <a:pt x="143700" y="236740"/>
                  </a:lnTo>
                  <a:lnTo>
                    <a:pt x="135216" y="229654"/>
                  </a:lnTo>
                  <a:lnTo>
                    <a:pt x="127076" y="223037"/>
                  </a:lnTo>
                  <a:lnTo>
                    <a:pt x="111683" y="210324"/>
                  </a:lnTo>
                  <a:lnTo>
                    <a:pt x="99415" y="198348"/>
                  </a:lnTo>
                  <a:lnTo>
                    <a:pt x="91630" y="186448"/>
                  </a:lnTo>
                  <a:lnTo>
                    <a:pt x="89712" y="173990"/>
                  </a:lnTo>
                  <a:lnTo>
                    <a:pt x="91363" y="167335"/>
                  </a:lnTo>
                  <a:lnTo>
                    <a:pt x="119138" y="140271"/>
                  </a:lnTo>
                  <a:lnTo>
                    <a:pt x="152285" y="122072"/>
                  </a:lnTo>
                  <a:lnTo>
                    <a:pt x="159423" y="118122"/>
                  </a:lnTo>
                  <a:lnTo>
                    <a:pt x="166954" y="113842"/>
                  </a:lnTo>
                  <a:lnTo>
                    <a:pt x="179031" y="106273"/>
                  </a:lnTo>
                  <a:lnTo>
                    <a:pt x="189420" y="100558"/>
                  </a:lnTo>
                  <a:lnTo>
                    <a:pt x="211569" y="93141"/>
                  </a:lnTo>
                  <a:lnTo>
                    <a:pt x="220637" y="93141"/>
                  </a:lnTo>
                  <a:lnTo>
                    <a:pt x="214274" y="92163"/>
                  </a:lnTo>
                  <a:lnTo>
                    <a:pt x="166357" y="113030"/>
                  </a:lnTo>
                  <a:lnTo>
                    <a:pt x="158915" y="117259"/>
                  </a:lnTo>
                  <a:lnTo>
                    <a:pt x="151803" y="121196"/>
                  </a:lnTo>
                  <a:lnTo>
                    <a:pt x="138747" y="128270"/>
                  </a:lnTo>
                  <a:lnTo>
                    <a:pt x="118592" y="139433"/>
                  </a:lnTo>
                  <a:lnTo>
                    <a:pt x="103543" y="149580"/>
                  </a:lnTo>
                  <a:lnTo>
                    <a:pt x="93586" y="160477"/>
                  </a:lnTo>
                  <a:lnTo>
                    <a:pt x="88734" y="173850"/>
                  </a:lnTo>
                  <a:lnTo>
                    <a:pt x="90601" y="186448"/>
                  </a:lnTo>
                  <a:lnTo>
                    <a:pt x="126453" y="223824"/>
                  </a:lnTo>
                  <a:lnTo>
                    <a:pt x="134569" y="230416"/>
                  </a:lnTo>
                  <a:lnTo>
                    <a:pt x="143040" y="237490"/>
                  </a:lnTo>
                  <a:lnTo>
                    <a:pt x="151663" y="245084"/>
                  </a:lnTo>
                  <a:lnTo>
                    <a:pt x="160274" y="253250"/>
                  </a:lnTo>
                  <a:lnTo>
                    <a:pt x="166420" y="259486"/>
                  </a:lnTo>
                  <a:lnTo>
                    <a:pt x="173177" y="264566"/>
                  </a:lnTo>
                  <a:lnTo>
                    <a:pt x="180492" y="268478"/>
                  </a:lnTo>
                  <a:lnTo>
                    <a:pt x="188366" y="271208"/>
                  </a:lnTo>
                  <a:lnTo>
                    <a:pt x="193040" y="272427"/>
                  </a:lnTo>
                  <a:lnTo>
                    <a:pt x="197866" y="273037"/>
                  </a:lnTo>
                  <a:lnTo>
                    <a:pt x="208584" y="273037"/>
                  </a:lnTo>
                  <a:lnTo>
                    <a:pt x="248843" y="256844"/>
                  </a:lnTo>
                  <a:lnTo>
                    <a:pt x="248843" y="255612"/>
                  </a:lnTo>
                  <a:close/>
                </a:path>
                <a:path w="248920" h="366395">
                  <a:moveTo>
                    <a:pt x="248843" y="235165"/>
                  </a:moveTo>
                  <a:lnTo>
                    <a:pt x="242201" y="237515"/>
                  </a:lnTo>
                  <a:lnTo>
                    <a:pt x="235204" y="239356"/>
                  </a:lnTo>
                  <a:lnTo>
                    <a:pt x="228333" y="240563"/>
                  </a:lnTo>
                  <a:lnTo>
                    <a:pt x="221246" y="241198"/>
                  </a:lnTo>
                  <a:lnTo>
                    <a:pt x="210629" y="240982"/>
                  </a:lnTo>
                  <a:lnTo>
                    <a:pt x="169202" y="224091"/>
                  </a:lnTo>
                  <a:lnTo>
                    <a:pt x="133959" y="198882"/>
                  </a:lnTo>
                  <a:lnTo>
                    <a:pt x="124053" y="189103"/>
                  </a:lnTo>
                  <a:lnTo>
                    <a:pt x="123825" y="189103"/>
                  </a:lnTo>
                  <a:lnTo>
                    <a:pt x="156857" y="217474"/>
                  </a:lnTo>
                  <a:lnTo>
                    <a:pt x="190322" y="236918"/>
                  </a:lnTo>
                  <a:lnTo>
                    <a:pt x="217474" y="242277"/>
                  </a:lnTo>
                  <a:lnTo>
                    <a:pt x="220281" y="242277"/>
                  </a:lnTo>
                  <a:lnTo>
                    <a:pt x="227063" y="241681"/>
                  </a:lnTo>
                  <a:lnTo>
                    <a:pt x="227698" y="241681"/>
                  </a:lnTo>
                  <a:lnTo>
                    <a:pt x="230479" y="241198"/>
                  </a:lnTo>
                  <a:lnTo>
                    <a:pt x="235356" y="240347"/>
                  </a:lnTo>
                  <a:lnTo>
                    <a:pt x="242201" y="238569"/>
                  </a:lnTo>
                  <a:lnTo>
                    <a:pt x="248564" y="236334"/>
                  </a:lnTo>
                  <a:lnTo>
                    <a:pt x="248843" y="236334"/>
                  </a:lnTo>
                  <a:lnTo>
                    <a:pt x="248843" y="235165"/>
                  </a:lnTo>
                  <a:close/>
                </a:path>
                <a:path w="248920" h="366395">
                  <a:moveTo>
                    <a:pt x="248843" y="209169"/>
                  </a:moveTo>
                  <a:lnTo>
                    <a:pt x="240385" y="210223"/>
                  </a:lnTo>
                  <a:lnTo>
                    <a:pt x="231711" y="210985"/>
                  </a:lnTo>
                  <a:lnTo>
                    <a:pt x="223050" y="211429"/>
                  </a:lnTo>
                  <a:lnTo>
                    <a:pt x="208241" y="211505"/>
                  </a:lnTo>
                  <a:lnTo>
                    <a:pt x="205282" y="211378"/>
                  </a:lnTo>
                  <a:lnTo>
                    <a:pt x="169049" y="197573"/>
                  </a:lnTo>
                  <a:lnTo>
                    <a:pt x="140004" y="168871"/>
                  </a:lnTo>
                  <a:lnTo>
                    <a:pt x="133311" y="148856"/>
                  </a:lnTo>
                  <a:lnTo>
                    <a:pt x="134442" y="146164"/>
                  </a:lnTo>
                  <a:lnTo>
                    <a:pt x="139103" y="142163"/>
                  </a:lnTo>
                  <a:lnTo>
                    <a:pt x="136169" y="143357"/>
                  </a:lnTo>
                  <a:lnTo>
                    <a:pt x="133578" y="145580"/>
                  </a:lnTo>
                  <a:lnTo>
                    <a:pt x="132308" y="148615"/>
                  </a:lnTo>
                  <a:lnTo>
                    <a:pt x="132384" y="152361"/>
                  </a:lnTo>
                  <a:lnTo>
                    <a:pt x="156273" y="188798"/>
                  </a:lnTo>
                  <a:lnTo>
                    <a:pt x="193421" y="210413"/>
                  </a:lnTo>
                  <a:lnTo>
                    <a:pt x="214680" y="212585"/>
                  </a:lnTo>
                  <a:lnTo>
                    <a:pt x="223342" y="212420"/>
                  </a:lnTo>
                  <a:lnTo>
                    <a:pt x="232092" y="211963"/>
                  </a:lnTo>
                  <a:lnTo>
                    <a:pt x="240665" y="211213"/>
                  </a:lnTo>
                  <a:lnTo>
                    <a:pt x="248843" y="210197"/>
                  </a:lnTo>
                  <a:lnTo>
                    <a:pt x="248843" y="209169"/>
                  </a:lnTo>
                  <a:close/>
                </a:path>
                <a:path w="248920" h="366395">
                  <a:moveTo>
                    <a:pt x="248843" y="162064"/>
                  </a:moveTo>
                  <a:lnTo>
                    <a:pt x="213055" y="146380"/>
                  </a:lnTo>
                  <a:lnTo>
                    <a:pt x="160934" y="138480"/>
                  </a:lnTo>
                  <a:lnTo>
                    <a:pt x="146138" y="139268"/>
                  </a:lnTo>
                  <a:lnTo>
                    <a:pt x="144145" y="140093"/>
                  </a:lnTo>
                  <a:lnTo>
                    <a:pt x="148031" y="139382"/>
                  </a:lnTo>
                  <a:lnTo>
                    <a:pt x="157149" y="139382"/>
                  </a:lnTo>
                  <a:lnTo>
                    <a:pt x="198742" y="144157"/>
                  </a:lnTo>
                  <a:lnTo>
                    <a:pt x="238010" y="157187"/>
                  </a:lnTo>
                  <a:lnTo>
                    <a:pt x="248843" y="163233"/>
                  </a:lnTo>
                  <a:lnTo>
                    <a:pt x="248843" y="162064"/>
                  </a:lnTo>
                  <a:close/>
                </a:path>
                <a:path w="248920" h="366395">
                  <a:moveTo>
                    <a:pt x="248843" y="139166"/>
                  </a:moveTo>
                  <a:lnTo>
                    <a:pt x="241134" y="134658"/>
                  </a:lnTo>
                  <a:lnTo>
                    <a:pt x="233057" y="130403"/>
                  </a:lnTo>
                  <a:lnTo>
                    <a:pt x="224701" y="126377"/>
                  </a:lnTo>
                  <a:lnTo>
                    <a:pt x="216154" y="122529"/>
                  </a:lnTo>
                  <a:lnTo>
                    <a:pt x="212267" y="120713"/>
                  </a:lnTo>
                  <a:lnTo>
                    <a:pt x="215582" y="123355"/>
                  </a:lnTo>
                  <a:lnTo>
                    <a:pt x="224548" y="127406"/>
                  </a:lnTo>
                  <a:lnTo>
                    <a:pt x="232854" y="131419"/>
                  </a:lnTo>
                  <a:lnTo>
                    <a:pt x="241046" y="135750"/>
                  </a:lnTo>
                  <a:lnTo>
                    <a:pt x="248843" y="140335"/>
                  </a:lnTo>
                  <a:lnTo>
                    <a:pt x="248843" y="139166"/>
                  </a:lnTo>
                  <a:close/>
                </a:path>
                <a:path w="248920" h="366395">
                  <a:moveTo>
                    <a:pt x="248843" y="113030"/>
                  </a:moveTo>
                  <a:lnTo>
                    <a:pt x="237642" y="105117"/>
                  </a:lnTo>
                  <a:lnTo>
                    <a:pt x="233311" y="101917"/>
                  </a:lnTo>
                  <a:lnTo>
                    <a:pt x="228041" y="96685"/>
                  </a:lnTo>
                  <a:lnTo>
                    <a:pt x="232562" y="102577"/>
                  </a:lnTo>
                  <a:lnTo>
                    <a:pt x="237020" y="105905"/>
                  </a:lnTo>
                  <a:lnTo>
                    <a:pt x="248843" y="114249"/>
                  </a:lnTo>
                  <a:lnTo>
                    <a:pt x="248843" y="113030"/>
                  </a:lnTo>
                  <a:close/>
                </a:path>
                <a:path w="248920" h="366395">
                  <a:moveTo>
                    <a:pt x="248843" y="78752"/>
                  </a:moveTo>
                  <a:lnTo>
                    <a:pt x="244830" y="72872"/>
                  </a:lnTo>
                  <a:lnTo>
                    <a:pt x="239928" y="69392"/>
                  </a:lnTo>
                  <a:lnTo>
                    <a:pt x="233946" y="68135"/>
                  </a:lnTo>
                  <a:lnTo>
                    <a:pt x="227838" y="67652"/>
                  </a:lnTo>
                  <a:lnTo>
                    <a:pt x="220954" y="68580"/>
                  </a:lnTo>
                  <a:lnTo>
                    <a:pt x="177533" y="91567"/>
                  </a:lnTo>
                  <a:lnTo>
                    <a:pt x="165811" y="100037"/>
                  </a:lnTo>
                  <a:lnTo>
                    <a:pt x="143573" y="114833"/>
                  </a:lnTo>
                  <a:lnTo>
                    <a:pt x="101409" y="141897"/>
                  </a:lnTo>
                  <a:lnTo>
                    <a:pt x="72669" y="168910"/>
                  </a:lnTo>
                  <a:lnTo>
                    <a:pt x="66903" y="184607"/>
                  </a:lnTo>
                  <a:lnTo>
                    <a:pt x="67398" y="196151"/>
                  </a:lnTo>
                  <a:lnTo>
                    <a:pt x="72339" y="206070"/>
                  </a:lnTo>
                  <a:lnTo>
                    <a:pt x="80949" y="215531"/>
                  </a:lnTo>
                  <a:lnTo>
                    <a:pt x="102933" y="234772"/>
                  </a:lnTo>
                  <a:lnTo>
                    <a:pt x="114236" y="245427"/>
                  </a:lnTo>
                  <a:lnTo>
                    <a:pt x="126009" y="258229"/>
                  </a:lnTo>
                  <a:lnTo>
                    <a:pt x="147929" y="286791"/>
                  </a:lnTo>
                  <a:lnTo>
                    <a:pt x="159448" y="296227"/>
                  </a:lnTo>
                  <a:lnTo>
                    <a:pt x="172326" y="301955"/>
                  </a:lnTo>
                  <a:lnTo>
                    <a:pt x="186436" y="303872"/>
                  </a:lnTo>
                  <a:lnTo>
                    <a:pt x="191287" y="303720"/>
                  </a:lnTo>
                  <a:lnTo>
                    <a:pt x="235305" y="284911"/>
                  </a:lnTo>
                  <a:lnTo>
                    <a:pt x="248843" y="273240"/>
                  </a:lnTo>
                  <a:lnTo>
                    <a:pt x="248843" y="271856"/>
                  </a:lnTo>
                  <a:lnTo>
                    <a:pt x="235267" y="283692"/>
                  </a:lnTo>
                  <a:lnTo>
                    <a:pt x="221361" y="292836"/>
                  </a:lnTo>
                  <a:lnTo>
                    <a:pt x="207391" y="299135"/>
                  </a:lnTo>
                  <a:lnTo>
                    <a:pt x="193649" y="302412"/>
                  </a:lnTo>
                  <a:lnTo>
                    <a:pt x="188810" y="302869"/>
                  </a:lnTo>
                  <a:lnTo>
                    <a:pt x="186448" y="302869"/>
                  </a:lnTo>
                  <a:lnTo>
                    <a:pt x="172593" y="300977"/>
                  </a:lnTo>
                  <a:lnTo>
                    <a:pt x="159943" y="295351"/>
                  </a:lnTo>
                  <a:lnTo>
                    <a:pt x="148602" y="286042"/>
                  </a:lnTo>
                  <a:lnTo>
                    <a:pt x="126784" y="257594"/>
                  </a:lnTo>
                  <a:lnTo>
                    <a:pt x="114960" y="244754"/>
                  </a:lnTo>
                  <a:lnTo>
                    <a:pt x="103632" y="234048"/>
                  </a:lnTo>
                  <a:lnTo>
                    <a:pt x="81775" y="214934"/>
                  </a:lnTo>
                  <a:lnTo>
                    <a:pt x="73279" y="205651"/>
                  </a:lnTo>
                  <a:lnTo>
                    <a:pt x="68402" y="195961"/>
                  </a:lnTo>
                  <a:lnTo>
                    <a:pt x="67881" y="184772"/>
                  </a:lnTo>
                  <a:lnTo>
                    <a:pt x="70053" y="176771"/>
                  </a:lnTo>
                  <a:lnTo>
                    <a:pt x="101993" y="142697"/>
                  </a:lnTo>
                  <a:lnTo>
                    <a:pt x="154851" y="108635"/>
                  </a:lnTo>
                  <a:lnTo>
                    <a:pt x="166382" y="100850"/>
                  </a:lnTo>
                  <a:lnTo>
                    <a:pt x="184962" y="87693"/>
                  </a:lnTo>
                  <a:lnTo>
                    <a:pt x="201574" y="77508"/>
                  </a:lnTo>
                  <a:lnTo>
                    <a:pt x="216192" y="70954"/>
                  </a:lnTo>
                  <a:lnTo>
                    <a:pt x="228790" y="68618"/>
                  </a:lnTo>
                  <a:lnTo>
                    <a:pt x="232168" y="68783"/>
                  </a:lnTo>
                  <a:lnTo>
                    <a:pt x="239877" y="70396"/>
                  </a:lnTo>
                  <a:lnTo>
                    <a:pt x="244817" y="74155"/>
                  </a:lnTo>
                  <a:lnTo>
                    <a:pt x="248843" y="80581"/>
                  </a:lnTo>
                  <a:lnTo>
                    <a:pt x="248843" y="78752"/>
                  </a:lnTo>
                  <a:close/>
                </a:path>
                <a:path w="248920" h="366395">
                  <a:moveTo>
                    <a:pt x="248843" y="43675"/>
                  </a:moveTo>
                  <a:lnTo>
                    <a:pt x="233222" y="44564"/>
                  </a:lnTo>
                  <a:lnTo>
                    <a:pt x="214210" y="52692"/>
                  </a:lnTo>
                  <a:lnTo>
                    <a:pt x="191579" y="67157"/>
                  </a:lnTo>
                  <a:lnTo>
                    <a:pt x="165188" y="87071"/>
                  </a:lnTo>
                  <a:lnTo>
                    <a:pt x="149860" y="98475"/>
                  </a:lnTo>
                  <a:lnTo>
                    <a:pt x="122618" y="117843"/>
                  </a:lnTo>
                  <a:lnTo>
                    <a:pt x="96786" y="135724"/>
                  </a:lnTo>
                  <a:lnTo>
                    <a:pt x="84670" y="144411"/>
                  </a:lnTo>
                  <a:lnTo>
                    <a:pt x="51993" y="176974"/>
                  </a:lnTo>
                  <a:lnTo>
                    <a:pt x="43535" y="203555"/>
                  </a:lnTo>
                  <a:lnTo>
                    <a:pt x="44602" y="209892"/>
                  </a:lnTo>
                  <a:lnTo>
                    <a:pt x="52108" y="221564"/>
                  </a:lnTo>
                  <a:lnTo>
                    <a:pt x="76149" y="242506"/>
                  </a:lnTo>
                  <a:lnTo>
                    <a:pt x="88684" y="255257"/>
                  </a:lnTo>
                  <a:lnTo>
                    <a:pt x="102006" y="272059"/>
                  </a:lnTo>
                  <a:lnTo>
                    <a:pt x="115570" y="294170"/>
                  </a:lnTo>
                  <a:lnTo>
                    <a:pt x="121170" y="304165"/>
                  </a:lnTo>
                  <a:lnTo>
                    <a:pt x="127304" y="312801"/>
                  </a:lnTo>
                  <a:lnTo>
                    <a:pt x="162039" y="334187"/>
                  </a:lnTo>
                  <a:lnTo>
                    <a:pt x="172097" y="334695"/>
                  </a:lnTo>
                  <a:lnTo>
                    <a:pt x="180746" y="333654"/>
                  </a:lnTo>
                  <a:lnTo>
                    <a:pt x="217055" y="316788"/>
                  </a:lnTo>
                  <a:lnTo>
                    <a:pt x="248843" y="287172"/>
                  </a:lnTo>
                  <a:lnTo>
                    <a:pt x="248843" y="285623"/>
                  </a:lnTo>
                  <a:lnTo>
                    <a:pt x="243179" y="291998"/>
                  </a:lnTo>
                  <a:lnTo>
                    <a:pt x="234327" y="301028"/>
                  </a:lnTo>
                  <a:lnTo>
                    <a:pt x="198361" y="326720"/>
                  </a:lnTo>
                  <a:lnTo>
                    <a:pt x="172046" y="333692"/>
                  </a:lnTo>
                  <a:lnTo>
                    <a:pt x="163918" y="333425"/>
                  </a:lnTo>
                  <a:lnTo>
                    <a:pt x="128054" y="312140"/>
                  </a:lnTo>
                  <a:lnTo>
                    <a:pt x="116459" y="293712"/>
                  </a:lnTo>
                  <a:lnTo>
                    <a:pt x="102819" y="271487"/>
                  </a:lnTo>
                  <a:lnTo>
                    <a:pt x="89433" y="254596"/>
                  </a:lnTo>
                  <a:lnTo>
                    <a:pt x="76847" y="241795"/>
                  </a:lnTo>
                  <a:lnTo>
                    <a:pt x="56146" y="223418"/>
                  </a:lnTo>
                  <a:lnTo>
                    <a:pt x="49352" y="215442"/>
                  </a:lnTo>
                  <a:lnTo>
                    <a:pt x="45783" y="206603"/>
                  </a:lnTo>
                  <a:lnTo>
                    <a:pt x="46050" y="195567"/>
                  </a:lnTo>
                  <a:lnTo>
                    <a:pt x="48742" y="186169"/>
                  </a:lnTo>
                  <a:lnTo>
                    <a:pt x="74815" y="153301"/>
                  </a:lnTo>
                  <a:lnTo>
                    <a:pt x="136004" y="109664"/>
                  </a:lnTo>
                  <a:lnTo>
                    <a:pt x="150342" y="99352"/>
                  </a:lnTo>
                  <a:lnTo>
                    <a:pt x="189725" y="69710"/>
                  </a:lnTo>
                  <a:lnTo>
                    <a:pt x="210527" y="55918"/>
                  </a:lnTo>
                  <a:lnTo>
                    <a:pt x="228320" y="47155"/>
                  </a:lnTo>
                  <a:lnTo>
                    <a:pt x="243243" y="44081"/>
                  </a:lnTo>
                  <a:lnTo>
                    <a:pt x="247065" y="44284"/>
                  </a:lnTo>
                  <a:lnTo>
                    <a:pt x="248843" y="44691"/>
                  </a:lnTo>
                  <a:lnTo>
                    <a:pt x="248843" y="43675"/>
                  </a:lnTo>
                  <a:close/>
                </a:path>
                <a:path w="248920" h="366395">
                  <a:moveTo>
                    <a:pt x="248843" y="19608"/>
                  </a:moveTo>
                  <a:lnTo>
                    <a:pt x="232321" y="25857"/>
                  </a:lnTo>
                  <a:lnTo>
                    <a:pt x="212928" y="37299"/>
                  </a:lnTo>
                  <a:lnTo>
                    <a:pt x="190423" y="53517"/>
                  </a:lnTo>
                  <a:lnTo>
                    <a:pt x="145364" y="89306"/>
                  </a:lnTo>
                  <a:lnTo>
                    <a:pt x="127673" y="102831"/>
                  </a:lnTo>
                  <a:lnTo>
                    <a:pt x="81711" y="136690"/>
                  </a:lnTo>
                  <a:lnTo>
                    <a:pt x="46380" y="165760"/>
                  </a:lnTo>
                  <a:lnTo>
                    <a:pt x="23241" y="206133"/>
                  </a:lnTo>
                  <a:lnTo>
                    <a:pt x="22390" y="217792"/>
                  </a:lnTo>
                  <a:lnTo>
                    <a:pt x="25222" y="226555"/>
                  </a:lnTo>
                  <a:lnTo>
                    <a:pt x="31115" y="233883"/>
                  </a:lnTo>
                  <a:lnTo>
                    <a:pt x="50888" y="251396"/>
                  </a:lnTo>
                  <a:lnTo>
                    <a:pt x="64160" y="265671"/>
                  </a:lnTo>
                  <a:lnTo>
                    <a:pt x="78524" y="286105"/>
                  </a:lnTo>
                  <a:lnTo>
                    <a:pt x="93256" y="314655"/>
                  </a:lnTo>
                  <a:lnTo>
                    <a:pt x="99009" y="326745"/>
                  </a:lnTo>
                  <a:lnTo>
                    <a:pt x="105346" y="337248"/>
                  </a:lnTo>
                  <a:lnTo>
                    <a:pt x="135077" y="362496"/>
                  </a:lnTo>
                  <a:lnTo>
                    <a:pt x="152590" y="365645"/>
                  </a:lnTo>
                  <a:lnTo>
                    <a:pt x="171716" y="362483"/>
                  </a:lnTo>
                  <a:lnTo>
                    <a:pt x="213055" y="337756"/>
                  </a:lnTo>
                  <a:lnTo>
                    <a:pt x="248843" y="299732"/>
                  </a:lnTo>
                  <a:lnTo>
                    <a:pt x="248843" y="298119"/>
                  </a:lnTo>
                  <a:lnTo>
                    <a:pt x="243928" y="304406"/>
                  </a:lnTo>
                  <a:lnTo>
                    <a:pt x="238963" y="310337"/>
                  </a:lnTo>
                  <a:lnTo>
                    <a:pt x="191566" y="352221"/>
                  </a:lnTo>
                  <a:lnTo>
                    <a:pt x="152234" y="364642"/>
                  </a:lnTo>
                  <a:lnTo>
                    <a:pt x="143637" y="363842"/>
                  </a:lnTo>
                  <a:lnTo>
                    <a:pt x="106146" y="336651"/>
                  </a:lnTo>
                  <a:lnTo>
                    <a:pt x="94170" y="314261"/>
                  </a:lnTo>
                  <a:lnTo>
                    <a:pt x="79375" y="285572"/>
                  </a:lnTo>
                  <a:lnTo>
                    <a:pt x="64922" y="265036"/>
                  </a:lnTo>
                  <a:lnTo>
                    <a:pt x="51587" y="250685"/>
                  </a:lnTo>
                  <a:lnTo>
                    <a:pt x="31775" y="233146"/>
                  </a:lnTo>
                  <a:lnTo>
                    <a:pt x="26022" y="226009"/>
                  </a:lnTo>
                  <a:lnTo>
                    <a:pt x="23342" y="217589"/>
                  </a:lnTo>
                  <a:lnTo>
                    <a:pt x="24218" y="206349"/>
                  </a:lnTo>
                  <a:lnTo>
                    <a:pt x="27432" y="195554"/>
                  </a:lnTo>
                  <a:lnTo>
                    <a:pt x="57023" y="157289"/>
                  </a:lnTo>
                  <a:lnTo>
                    <a:pt x="128270" y="103619"/>
                  </a:lnTo>
                  <a:lnTo>
                    <a:pt x="145986" y="90093"/>
                  </a:lnTo>
                  <a:lnTo>
                    <a:pt x="179641" y="63195"/>
                  </a:lnTo>
                  <a:lnTo>
                    <a:pt x="223507" y="31800"/>
                  </a:lnTo>
                  <a:lnTo>
                    <a:pt x="248843" y="20637"/>
                  </a:lnTo>
                  <a:lnTo>
                    <a:pt x="248843" y="19608"/>
                  </a:lnTo>
                  <a:close/>
                </a:path>
                <a:path w="248920" h="366395">
                  <a:moveTo>
                    <a:pt x="248843" y="0"/>
                  </a:moveTo>
                  <a:lnTo>
                    <a:pt x="215976" y="19837"/>
                  </a:lnTo>
                  <a:lnTo>
                    <a:pt x="181470" y="46558"/>
                  </a:lnTo>
                  <a:lnTo>
                    <a:pt x="141033" y="80098"/>
                  </a:lnTo>
                  <a:lnTo>
                    <a:pt x="120002" y="96862"/>
                  </a:lnTo>
                  <a:lnTo>
                    <a:pt x="66763" y="137680"/>
                  </a:lnTo>
                  <a:lnTo>
                    <a:pt x="27508" y="171132"/>
                  </a:lnTo>
                  <a:lnTo>
                    <a:pt x="5181" y="204584"/>
                  </a:lnTo>
                  <a:lnTo>
                    <a:pt x="0" y="228930"/>
                  </a:lnTo>
                  <a:lnTo>
                    <a:pt x="2133" y="237451"/>
                  </a:lnTo>
                  <a:lnTo>
                    <a:pt x="7277" y="244182"/>
                  </a:lnTo>
                  <a:lnTo>
                    <a:pt x="26670" y="261137"/>
                  </a:lnTo>
                  <a:lnTo>
                    <a:pt x="40411" y="276644"/>
                  </a:lnTo>
                  <a:lnTo>
                    <a:pt x="55410" y="300316"/>
                  </a:lnTo>
                  <a:lnTo>
                    <a:pt x="70942" y="335153"/>
                  </a:lnTo>
                  <a:lnTo>
                    <a:pt x="74460" y="343916"/>
                  </a:lnTo>
                  <a:lnTo>
                    <a:pt x="78193" y="352018"/>
                  </a:lnTo>
                  <a:lnTo>
                    <a:pt x="82130" y="359435"/>
                  </a:lnTo>
                  <a:lnTo>
                    <a:pt x="86296" y="366191"/>
                  </a:lnTo>
                  <a:lnTo>
                    <a:pt x="87503" y="366191"/>
                  </a:lnTo>
                  <a:lnTo>
                    <a:pt x="83261" y="359384"/>
                  </a:lnTo>
                  <a:lnTo>
                    <a:pt x="79248" y="351891"/>
                  </a:lnTo>
                  <a:lnTo>
                    <a:pt x="75450" y="343700"/>
                  </a:lnTo>
                  <a:lnTo>
                    <a:pt x="71869" y="334797"/>
                  </a:lnTo>
                  <a:lnTo>
                    <a:pt x="56273" y="299808"/>
                  </a:lnTo>
                  <a:lnTo>
                    <a:pt x="41198" y="276009"/>
                  </a:lnTo>
                  <a:lnTo>
                    <a:pt x="27368" y="260413"/>
                  </a:lnTo>
                  <a:lnTo>
                    <a:pt x="7962" y="243471"/>
                  </a:lnTo>
                  <a:lnTo>
                    <a:pt x="2971" y="236943"/>
                  </a:lnTo>
                  <a:lnTo>
                    <a:pt x="977" y="228739"/>
                  </a:lnTo>
                  <a:lnTo>
                    <a:pt x="2387" y="217131"/>
                  </a:lnTo>
                  <a:lnTo>
                    <a:pt x="6121" y="204939"/>
                  </a:lnTo>
                  <a:lnTo>
                    <a:pt x="28219" y="171818"/>
                  </a:lnTo>
                  <a:lnTo>
                    <a:pt x="67398" y="138442"/>
                  </a:lnTo>
                  <a:lnTo>
                    <a:pt x="120611" y="97650"/>
                  </a:lnTo>
                  <a:lnTo>
                    <a:pt x="141655" y="80873"/>
                  </a:lnTo>
                  <a:lnTo>
                    <a:pt x="182092" y="47345"/>
                  </a:lnTo>
                  <a:lnTo>
                    <a:pt x="216535" y="20662"/>
                  </a:lnTo>
                  <a:lnTo>
                    <a:pt x="248843" y="1092"/>
                  </a:lnTo>
                  <a:lnTo>
                    <a:pt x="24884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4593640" y="5081955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42" y="297637"/>
                  </a:moveTo>
                  <a:lnTo>
                    <a:pt x="5676" y="297637"/>
                  </a:lnTo>
                  <a:lnTo>
                    <a:pt x="5676" y="292684"/>
                  </a:lnTo>
                  <a:lnTo>
                    <a:pt x="4953" y="292684"/>
                  </a:lnTo>
                  <a:lnTo>
                    <a:pt x="4953" y="297637"/>
                  </a:lnTo>
                  <a:lnTo>
                    <a:pt x="0" y="297637"/>
                  </a:lnTo>
                  <a:lnTo>
                    <a:pt x="0" y="298373"/>
                  </a:lnTo>
                  <a:lnTo>
                    <a:pt x="4953" y="298373"/>
                  </a:lnTo>
                  <a:lnTo>
                    <a:pt x="4953" y="303326"/>
                  </a:lnTo>
                  <a:lnTo>
                    <a:pt x="5676" y="303326"/>
                  </a:lnTo>
                  <a:lnTo>
                    <a:pt x="5676" y="298373"/>
                  </a:lnTo>
                  <a:lnTo>
                    <a:pt x="10642" y="298373"/>
                  </a:lnTo>
                  <a:lnTo>
                    <a:pt x="10642" y="297637"/>
                  </a:lnTo>
                  <a:close/>
                </a:path>
                <a:path w="304164" h="304164">
                  <a:moveTo>
                    <a:pt x="10642" y="224472"/>
                  </a:moveTo>
                  <a:lnTo>
                    <a:pt x="5676" y="224472"/>
                  </a:lnTo>
                  <a:lnTo>
                    <a:pt x="5676" y="219506"/>
                  </a:lnTo>
                  <a:lnTo>
                    <a:pt x="4953" y="219506"/>
                  </a:lnTo>
                  <a:lnTo>
                    <a:pt x="4953" y="224472"/>
                  </a:lnTo>
                  <a:lnTo>
                    <a:pt x="0" y="224472"/>
                  </a:lnTo>
                  <a:lnTo>
                    <a:pt x="0" y="225196"/>
                  </a:lnTo>
                  <a:lnTo>
                    <a:pt x="4953" y="225196"/>
                  </a:lnTo>
                  <a:lnTo>
                    <a:pt x="4953" y="230162"/>
                  </a:lnTo>
                  <a:lnTo>
                    <a:pt x="5676" y="230162"/>
                  </a:lnTo>
                  <a:lnTo>
                    <a:pt x="5676" y="225196"/>
                  </a:lnTo>
                  <a:lnTo>
                    <a:pt x="10642" y="225196"/>
                  </a:lnTo>
                  <a:lnTo>
                    <a:pt x="10642" y="224472"/>
                  </a:lnTo>
                  <a:close/>
                </a:path>
                <a:path w="304164" h="304164">
                  <a:moveTo>
                    <a:pt x="10642" y="78130"/>
                  </a:moveTo>
                  <a:lnTo>
                    <a:pt x="5676" y="78130"/>
                  </a:lnTo>
                  <a:lnTo>
                    <a:pt x="5676" y="73164"/>
                  </a:lnTo>
                  <a:lnTo>
                    <a:pt x="4953" y="73164"/>
                  </a:lnTo>
                  <a:lnTo>
                    <a:pt x="4953" y="78130"/>
                  </a:lnTo>
                  <a:lnTo>
                    <a:pt x="0" y="78130"/>
                  </a:lnTo>
                  <a:lnTo>
                    <a:pt x="0" y="78854"/>
                  </a:lnTo>
                  <a:lnTo>
                    <a:pt x="4953" y="78854"/>
                  </a:lnTo>
                  <a:lnTo>
                    <a:pt x="4953" y="83820"/>
                  </a:lnTo>
                  <a:lnTo>
                    <a:pt x="5676" y="83820"/>
                  </a:lnTo>
                  <a:lnTo>
                    <a:pt x="5676" y="78854"/>
                  </a:lnTo>
                  <a:lnTo>
                    <a:pt x="10642" y="78854"/>
                  </a:lnTo>
                  <a:lnTo>
                    <a:pt x="10642" y="78130"/>
                  </a:lnTo>
                  <a:close/>
                </a:path>
                <a:path w="304164" h="304164">
                  <a:moveTo>
                    <a:pt x="10642" y="4965"/>
                  </a:moveTo>
                  <a:lnTo>
                    <a:pt x="5676" y="4965"/>
                  </a:lnTo>
                  <a:lnTo>
                    <a:pt x="5676" y="0"/>
                  </a:lnTo>
                  <a:lnTo>
                    <a:pt x="4953" y="0"/>
                  </a:lnTo>
                  <a:lnTo>
                    <a:pt x="4953" y="4965"/>
                  </a:lnTo>
                  <a:lnTo>
                    <a:pt x="0" y="4965"/>
                  </a:lnTo>
                  <a:lnTo>
                    <a:pt x="0" y="5689"/>
                  </a:lnTo>
                  <a:lnTo>
                    <a:pt x="4953" y="5689"/>
                  </a:lnTo>
                  <a:lnTo>
                    <a:pt x="4953" y="10655"/>
                  </a:lnTo>
                  <a:lnTo>
                    <a:pt x="5676" y="10655"/>
                  </a:lnTo>
                  <a:lnTo>
                    <a:pt x="5676" y="5689"/>
                  </a:lnTo>
                  <a:lnTo>
                    <a:pt x="10642" y="5689"/>
                  </a:lnTo>
                  <a:lnTo>
                    <a:pt x="10642" y="4965"/>
                  </a:lnTo>
                  <a:close/>
                </a:path>
                <a:path w="304164" h="304164">
                  <a:moveTo>
                    <a:pt x="11010" y="151307"/>
                  </a:moveTo>
                  <a:lnTo>
                    <a:pt x="6045" y="151307"/>
                  </a:lnTo>
                  <a:lnTo>
                    <a:pt x="6045" y="146342"/>
                  </a:lnTo>
                  <a:lnTo>
                    <a:pt x="5321" y="146342"/>
                  </a:lnTo>
                  <a:lnTo>
                    <a:pt x="5321" y="151307"/>
                  </a:lnTo>
                  <a:lnTo>
                    <a:pt x="355" y="151307"/>
                  </a:lnTo>
                  <a:lnTo>
                    <a:pt x="355" y="152031"/>
                  </a:lnTo>
                  <a:lnTo>
                    <a:pt x="5321" y="152031"/>
                  </a:lnTo>
                  <a:lnTo>
                    <a:pt x="5321" y="156997"/>
                  </a:lnTo>
                  <a:lnTo>
                    <a:pt x="6045" y="156997"/>
                  </a:lnTo>
                  <a:lnTo>
                    <a:pt x="6045" y="152031"/>
                  </a:lnTo>
                  <a:lnTo>
                    <a:pt x="11010" y="152031"/>
                  </a:lnTo>
                  <a:lnTo>
                    <a:pt x="11010" y="151307"/>
                  </a:lnTo>
                  <a:close/>
                </a:path>
                <a:path w="304164" h="304164">
                  <a:moveTo>
                    <a:pt x="83807" y="297637"/>
                  </a:moveTo>
                  <a:lnTo>
                    <a:pt x="78854" y="297637"/>
                  </a:lnTo>
                  <a:lnTo>
                    <a:pt x="78854" y="292684"/>
                  </a:lnTo>
                  <a:lnTo>
                    <a:pt x="78117" y="292684"/>
                  </a:lnTo>
                  <a:lnTo>
                    <a:pt x="78117" y="297637"/>
                  </a:lnTo>
                  <a:lnTo>
                    <a:pt x="73164" y="297637"/>
                  </a:lnTo>
                  <a:lnTo>
                    <a:pt x="73164" y="298373"/>
                  </a:lnTo>
                  <a:lnTo>
                    <a:pt x="78117" y="298373"/>
                  </a:lnTo>
                  <a:lnTo>
                    <a:pt x="78117" y="303326"/>
                  </a:lnTo>
                  <a:lnTo>
                    <a:pt x="78854" y="303326"/>
                  </a:lnTo>
                  <a:lnTo>
                    <a:pt x="78854" y="298373"/>
                  </a:lnTo>
                  <a:lnTo>
                    <a:pt x="83807" y="298373"/>
                  </a:lnTo>
                  <a:lnTo>
                    <a:pt x="83807" y="297637"/>
                  </a:lnTo>
                  <a:close/>
                </a:path>
                <a:path w="304164" h="304164">
                  <a:moveTo>
                    <a:pt x="83807" y="224472"/>
                  </a:moveTo>
                  <a:lnTo>
                    <a:pt x="78854" y="224472"/>
                  </a:lnTo>
                  <a:lnTo>
                    <a:pt x="78854" y="219506"/>
                  </a:lnTo>
                  <a:lnTo>
                    <a:pt x="78117" y="219506"/>
                  </a:lnTo>
                  <a:lnTo>
                    <a:pt x="78117" y="224472"/>
                  </a:lnTo>
                  <a:lnTo>
                    <a:pt x="73164" y="224472"/>
                  </a:lnTo>
                  <a:lnTo>
                    <a:pt x="73164" y="225196"/>
                  </a:lnTo>
                  <a:lnTo>
                    <a:pt x="78117" y="225196"/>
                  </a:lnTo>
                  <a:lnTo>
                    <a:pt x="78117" y="230162"/>
                  </a:lnTo>
                  <a:lnTo>
                    <a:pt x="78854" y="230162"/>
                  </a:lnTo>
                  <a:lnTo>
                    <a:pt x="78854" y="225196"/>
                  </a:lnTo>
                  <a:lnTo>
                    <a:pt x="83807" y="225196"/>
                  </a:lnTo>
                  <a:lnTo>
                    <a:pt x="83807" y="224472"/>
                  </a:lnTo>
                  <a:close/>
                </a:path>
                <a:path w="304164" h="304164">
                  <a:moveTo>
                    <a:pt x="83807" y="78130"/>
                  </a:moveTo>
                  <a:lnTo>
                    <a:pt x="78854" y="78130"/>
                  </a:lnTo>
                  <a:lnTo>
                    <a:pt x="78854" y="73164"/>
                  </a:lnTo>
                  <a:lnTo>
                    <a:pt x="78117" y="73164"/>
                  </a:lnTo>
                  <a:lnTo>
                    <a:pt x="78117" y="78130"/>
                  </a:lnTo>
                  <a:lnTo>
                    <a:pt x="73164" y="78130"/>
                  </a:lnTo>
                  <a:lnTo>
                    <a:pt x="73164" y="78854"/>
                  </a:lnTo>
                  <a:lnTo>
                    <a:pt x="78117" y="78854"/>
                  </a:lnTo>
                  <a:lnTo>
                    <a:pt x="78117" y="83820"/>
                  </a:lnTo>
                  <a:lnTo>
                    <a:pt x="78854" y="83820"/>
                  </a:lnTo>
                  <a:lnTo>
                    <a:pt x="78854" y="78854"/>
                  </a:lnTo>
                  <a:lnTo>
                    <a:pt x="83807" y="78854"/>
                  </a:lnTo>
                  <a:lnTo>
                    <a:pt x="83807" y="78130"/>
                  </a:lnTo>
                  <a:close/>
                </a:path>
                <a:path w="304164" h="304164">
                  <a:moveTo>
                    <a:pt x="83807" y="4965"/>
                  </a:moveTo>
                  <a:lnTo>
                    <a:pt x="78854" y="4965"/>
                  </a:lnTo>
                  <a:lnTo>
                    <a:pt x="78854" y="0"/>
                  </a:lnTo>
                  <a:lnTo>
                    <a:pt x="78117" y="0"/>
                  </a:lnTo>
                  <a:lnTo>
                    <a:pt x="78117" y="4965"/>
                  </a:lnTo>
                  <a:lnTo>
                    <a:pt x="73164" y="4965"/>
                  </a:lnTo>
                  <a:lnTo>
                    <a:pt x="73164" y="5689"/>
                  </a:lnTo>
                  <a:lnTo>
                    <a:pt x="78117" y="5689"/>
                  </a:lnTo>
                  <a:lnTo>
                    <a:pt x="78117" y="10655"/>
                  </a:lnTo>
                  <a:lnTo>
                    <a:pt x="78854" y="10655"/>
                  </a:lnTo>
                  <a:lnTo>
                    <a:pt x="78854" y="5689"/>
                  </a:lnTo>
                  <a:lnTo>
                    <a:pt x="83807" y="5689"/>
                  </a:lnTo>
                  <a:lnTo>
                    <a:pt x="83807" y="4965"/>
                  </a:lnTo>
                  <a:close/>
                </a:path>
                <a:path w="304164" h="304164">
                  <a:moveTo>
                    <a:pt x="84175" y="151307"/>
                  </a:moveTo>
                  <a:lnTo>
                    <a:pt x="79209" y="151307"/>
                  </a:lnTo>
                  <a:lnTo>
                    <a:pt x="79209" y="146342"/>
                  </a:lnTo>
                  <a:lnTo>
                    <a:pt x="78486" y="146342"/>
                  </a:lnTo>
                  <a:lnTo>
                    <a:pt x="78486" y="151307"/>
                  </a:lnTo>
                  <a:lnTo>
                    <a:pt x="73520" y="151307"/>
                  </a:lnTo>
                  <a:lnTo>
                    <a:pt x="73520" y="152031"/>
                  </a:lnTo>
                  <a:lnTo>
                    <a:pt x="78486" y="152031"/>
                  </a:lnTo>
                  <a:lnTo>
                    <a:pt x="78486" y="156997"/>
                  </a:lnTo>
                  <a:lnTo>
                    <a:pt x="79209" y="156997"/>
                  </a:lnTo>
                  <a:lnTo>
                    <a:pt x="79209" y="152031"/>
                  </a:lnTo>
                  <a:lnTo>
                    <a:pt x="84175" y="152031"/>
                  </a:lnTo>
                  <a:lnTo>
                    <a:pt x="84175" y="151307"/>
                  </a:lnTo>
                  <a:close/>
                </a:path>
                <a:path w="304164" h="304164">
                  <a:moveTo>
                    <a:pt x="157340" y="297637"/>
                  </a:moveTo>
                  <a:lnTo>
                    <a:pt x="152374" y="297637"/>
                  </a:lnTo>
                  <a:lnTo>
                    <a:pt x="152374" y="292684"/>
                  </a:lnTo>
                  <a:lnTo>
                    <a:pt x="151650" y="292684"/>
                  </a:lnTo>
                  <a:lnTo>
                    <a:pt x="151650" y="297637"/>
                  </a:lnTo>
                  <a:lnTo>
                    <a:pt x="146685" y="297637"/>
                  </a:lnTo>
                  <a:lnTo>
                    <a:pt x="146685" y="298373"/>
                  </a:lnTo>
                  <a:lnTo>
                    <a:pt x="151650" y="298373"/>
                  </a:lnTo>
                  <a:lnTo>
                    <a:pt x="151650" y="303326"/>
                  </a:lnTo>
                  <a:lnTo>
                    <a:pt x="152374" y="303326"/>
                  </a:lnTo>
                  <a:lnTo>
                    <a:pt x="152374" y="298373"/>
                  </a:lnTo>
                  <a:lnTo>
                    <a:pt x="157340" y="298373"/>
                  </a:lnTo>
                  <a:lnTo>
                    <a:pt x="157340" y="297637"/>
                  </a:lnTo>
                  <a:close/>
                </a:path>
                <a:path w="304164" h="304164">
                  <a:moveTo>
                    <a:pt x="157340" y="224472"/>
                  </a:moveTo>
                  <a:lnTo>
                    <a:pt x="152374" y="224472"/>
                  </a:lnTo>
                  <a:lnTo>
                    <a:pt x="152374" y="219506"/>
                  </a:lnTo>
                  <a:lnTo>
                    <a:pt x="151650" y="219506"/>
                  </a:lnTo>
                  <a:lnTo>
                    <a:pt x="151650" y="224472"/>
                  </a:lnTo>
                  <a:lnTo>
                    <a:pt x="146685" y="224472"/>
                  </a:lnTo>
                  <a:lnTo>
                    <a:pt x="146685" y="225196"/>
                  </a:lnTo>
                  <a:lnTo>
                    <a:pt x="151650" y="225196"/>
                  </a:lnTo>
                  <a:lnTo>
                    <a:pt x="151650" y="230162"/>
                  </a:lnTo>
                  <a:lnTo>
                    <a:pt x="152374" y="230162"/>
                  </a:lnTo>
                  <a:lnTo>
                    <a:pt x="152374" y="225196"/>
                  </a:lnTo>
                  <a:lnTo>
                    <a:pt x="157340" y="225196"/>
                  </a:lnTo>
                  <a:lnTo>
                    <a:pt x="157340" y="224472"/>
                  </a:lnTo>
                  <a:close/>
                </a:path>
                <a:path w="304164" h="304164">
                  <a:moveTo>
                    <a:pt x="157340" y="151307"/>
                  </a:moveTo>
                  <a:lnTo>
                    <a:pt x="152374" y="151307"/>
                  </a:lnTo>
                  <a:lnTo>
                    <a:pt x="152374" y="146342"/>
                  </a:lnTo>
                  <a:lnTo>
                    <a:pt x="151650" y="146342"/>
                  </a:lnTo>
                  <a:lnTo>
                    <a:pt x="151650" y="151307"/>
                  </a:lnTo>
                  <a:lnTo>
                    <a:pt x="146685" y="151307"/>
                  </a:lnTo>
                  <a:lnTo>
                    <a:pt x="146685" y="152031"/>
                  </a:lnTo>
                  <a:lnTo>
                    <a:pt x="151650" y="152031"/>
                  </a:lnTo>
                  <a:lnTo>
                    <a:pt x="151650" y="156997"/>
                  </a:lnTo>
                  <a:lnTo>
                    <a:pt x="152374" y="156997"/>
                  </a:lnTo>
                  <a:lnTo>
                    <a:pt x="152374" y="152031"/>
                  </a:lnTo>
                  <a:lnTo>
                    <a:pt x="157340" y="152031"/>
                  </a:lnTo>
                  <a:lnTo>
                    <a:pt x="157340" y="151307"/>
                  </a:lnTo>
                  <a:close/>
                </a:path>
                <a:path w="304164" h="304164">
                  <a:moveTo>
                    <a:pt x="157340" y="78130"/>
                  </a:moveTo>
                  <a:lnTo>
                    <a:pt x="152374" y="78130"/>
                  </a:lnTo>
                  <a:lnTo>
                    <a:pt x="152374" y="73164"/>
                  </a:lnTo>
                  <a:lnTo>
                    <a:pt x="151650" y="73164"/>
                  </a:lnTo>
                  <a:lnTo>
                    <a:pt x="151650" y="78130"/>
                  </a:lnTo>
                  <a:lnTo>
                    <a:pt x="146685" y="78130"/>
                  </a:lnTo>
                  <a:lnTo>
                    <a:pt x="146685" y="78854"/>
                  </a:lnTo>
                  <a:lnTo>
                    <a:pt x="151650" y="78854"/>
                  </a:lnTo>
                  <a:lnTo>
                    <a:pt x="151650" y="83820"/>
                  </a:lnTo>
                  <a:lnTo>
                    <a:pt x="152374" y="83820"/>
                  </a:lnTo>
                  <a:lnTo>
                    <a:pt x="152374" y="78854"/>
                  </a:lnTo>
                  <a:lnTo>
                    <a:pt x="157340" y="78854"/>
                  </a:lnTo>
                  <a:lnTo>
                    <a:pt x="157340" y="78130"/>
                  </a:lnTo>
                  <a:close/>
                </a:path>
                <a:path w="304164" h="304164">
                  <a:moveTo>
                    <a:pt x="157340" y="4965"/>
                  </a:moveTo>
                  <a:lnTo>
                    <a:pt x="152374" y="4965"/>
                  </a:lnTo>
                  <a:lnTo>
                    <a:pt x="152374" y="0"/>
                  </a:lnTo>
                  <a:lnTo>
                    <a:pt x="151650" y="0"/>
                  </a:lnTo>
                  <a:lnTo>
                    <a:pt x="151650" y="4965"/>
                  </a:lnTo>
                  <a:lnTo>
                    <a:pt x="146685" y="4965"/>
                  </a:lnTo>
                  <a:lnTo>
                    <a:pt x="146685" y="5689"/>
                  </a:lnTo>
                  <a:lnTo>
                    <a:pt x="151650" y="5689"/>
                  </a:lnTo>
                  <a:lnTo>
                    <a:pt x="151650" y="10655"/>
                  </a:lnTo>
                  <a:lnTo>
                    <a:pt x="152374" y="10655"/>
                  </a:lnTo>
                  <a:lnTo>
                    <a:pt x="152374" y="5689"/>
                  </a:lnTo>
                  <a:lnTo>
                    <a:pt x="157340" y="5689"/>
                  </a:lnTo>
                  <a:lnTo>
                    <a:pt x="157340" y="4965"/>
                  </a:lnTo>
                  <a:close/>
                </a:path>
                <a:path w="304164" h="304164">
                  <a:moveTo>
                    <a:pt x="230505" y="297637"/>
                  </a:moveTo>
                  <a:lnTo>
                    <a:pt x="225552" y="297637"/>
                  </a:lnTo>
                  <a:lnTo>
                    <a:pt x="225552" y="293039"/>
                  </a:lnTo>
                  <a:lnTo>
                    <a:pt x="225552" y="292684"/>
                  </a:lnTo>
                  <a:lnTo>
                    <a:pt x="224828" y="292684"/>
                  </a:lnTo>
                  <a:lnTo>
                    <a:pt x="224828" y="293039"/>
                  </a:lnTo>
                  <a:lnTo>
                    <a:pt x="224828" y="297637"/>
                  </a:lnTo>
                  <a:lnTo>
                    <a:pt x="219862" y="297637"/>
                  </a:lnTo>
                  <a:lnTo>
                    <a:pt x="219862" y="298005"/>
                  </a:lnTo>
                  <a:lnTo>
                    <a:pt x="219862" y="298373"/>
                  </a:lnTo>
                  <a:lnTo>
                    <a:pt x="219862" y="298729"/>
                  </a:lnTo>
                  <a:lnTo>
                    <a:pt x="224828" y="298729"/>
                  </a:lnTo>
                  <a:lnTo>
                    <a:pt x="224828" y="303326"/>
                  </a:lnTo>
                  <a:lnTo>
                    <a:pt x="224828" y="303695"/>
                  </a:lnTo>
                  <a:lnTo>
                    <a:pt x="225552" y="303695"/>
                  </a:lnTo>
                  <a:lnTo>
                    <a:pt x="225552" y="303326"/>
                  </a:lnTo>
                  <a:lnTo>
                    <a:pt x="225552" y="298729"/>
                  </a:lnTo>
                  <a:lnTo>
                    <a:pt x="230505" y="298729"/>
                  </a:lnTo>
                  <a:lnTo>
                    <a:pt x="230505" y="298373"/>
                  </a:lnTo>
                  <a:lnTo>
                    <a:pt x="230505" y="298005"/>
                  </a:lnTo>
                  <a:lnTo>
                    <a:pt x="230505" y="297637"/>
                  </a:lnTo>
                  <a:close/>
                </a:path>
                <a:path w="304164" h="304164">
                  <a:moveTo>
                    <a:pt x="230505" y="224472"/>
                  </a:moveTo>
                  <a:lnTo>
                    <a:pt x="225552" y="224472"/>
                  </a:lnTo>
                  <a:lnTo>
                    <a:pt x="225552" y="219875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75"/>
                  </a:lnTo>
                  <a:lnTo>
                    <a:pt x="224828" y="224472"/>
                  </a:lnTo>
                  <a:lnTo>
                    <a:pt x="219862" y="224472"/>
                  </a:lnTo>
                  <a:lnTo>
                    <a:pt x="219862" y="224840"/>
                  </a:lnTo>
                  <a:lnTo>
                    <a:pt x="219862" y="225196"/>
                  </a:lnTo>
                  <a:lnTo>
                    <a:pt x="219862" y="225564"/>
                  </a:lnTo>
                  <a:lnTo>
                    <a:pt x="224828" y="225564"/>
                  </a:lnTo>
                  <a:lnTo>
                    <a:pt x="224828" y="230162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62"/>
                  </a:lnTo>
                  <a:lnTo>
                    <a:pt x="225552" y="225564"/>
                  </a:lnTo>
                  <a:lnTo>
                    <a:pt x="230505" y="225564"/>
                  </a:lnTo>
                  <a:lnTo>
                    <a:pt x="230505" y="225196"/>
                  </a:lnTo>
                  <a:lnTo>
                    <a:pt x="230505" y="224840"/>
                  </a:lnTo>
                  <a:lnTo>
                    <a:pt x="230505" y="224472"/>
                  </a:lnTo>
                  <a:close/>
                </a:path>
                <a:path w="304164" h="304164">
                  <a:moveTo>
                    <a:pt x="230505" y="151307"/>
                  </a:moveTo>
                  <a:lnTo>
                    <a:pt x="225552" y="151307"/>
                  </a:lnTo>
                  <a:lnTo>
                    <a:pt x="225552" y="146342"/>
                  </a:lnTo>
                  <a:lnTo>
                    <a:pt x="224828" y="146342"/>
                  </a:lnTo>
                  <a:lnTo>
                    <a:pt x="224828" y="151307"/>
                  </a:lnTo>
                  <a:lnTo>
                    <a:pt x="219862" y="151307"/>
                  </a:lnTo>
                  <a:lnTo>
                    <a:pt x="219862" y="152031"/>
                  </a:lnTo>
                  <a:lnTo>
                    <a:pt x="224828" y="152031"/>
                  </a:lnTo>
                  <a:lnTo>
                    <a:pt x="224828" y="156997"/>
                  </a:lnTo>
                  <a:lnTo>
                    <a:pt x="225552" y="156997"/>
                  </a:lnTo>
                  <a:lnTo>
                    <a:pt x="225552" y="152031"/>
                  </a:lnTo>
                  <a:lnTo>
                    <a:pt x="230505" y="152031"/>
                  </a:lnTo>
                  <a:lnTo>
                    <a:pt x="230505" y="151307"/>
                  </a:lnTo>
                  <a:close/>
                </a:path>
                <a:path w="304164" h="304164">
                  <a:moveTo>
                    <a:pt x="230505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64"/>
                  </a:lnTo>
                  <a:lnTo>
                    <a:pt x="224828" y="73164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62" y="78130"/>
                  </a:lnTo>
                  <a:lnTo>
                    <a:pt x="219862" y="78498"/>
                  </a:lnTo>
                  <a:lnTo>
                    <a:pt x="219862" y="78854"/>
                  </a:lnTo>
                  <a:lnTo>
                    <a:pt x="219862" y="79222"/>
                  </a:lnTo>
                  <a:lnTo>
                    <a:pt x="224828" y="79222"/>
                  </a:lnTo>
                  <a:lnTo>
                    <a:pt x="224828" y="83820"/>
                  </a:lnTo>
                  <a:lnTo>
                    <a:pt x="224828" y="84175"/>
                  </a:lnTo>
                  <a:lnTo>
                    <a:pt x="225552" y="84175"/>
                  </a:lnTo>
                  <a:lnTo>
                    <a:pt x="225552" y="83820"/>
                  </a:lnTo>
                  <a:lnTo>
                    <a:pt x="225552" y="79222"/>
                  </a:lnTo>
                  <a:lnTo>
                    <a:pt x="230505" y="79222"/>
                  </a:lnTo>
                  <a:lnTo>
                    <a:pt x="230505" y="78854"/>
                  </a:lnTo>
                  <a:lnTo>
                    <a:pt x="230505" y="78498"/>
                  </a:lnTo>
                  <a:lnTo>
                    <a:pt x="230505" y="78130"/>
                  </a:lnTo>
                  <a:close/>
                </a:path>
                <a:path w="304164" h="304164">
                  <a:moveTo>
                    <a:pt x="230505" y="4965"/>
                  </a:moveTo>
                  <a:lnTo>
                    <a:pt x="225552" y="4965"/>
                  </a:lnTo>
                  <a:lnTo>
                    <a:pt x="225552" y="368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68"/>
                  </a:lnTo>
                  <a:lnTo>
                    <a:pt x="224828" y="4965"/>
                  </a:lnTo>
                  <a:lnTo>
                    <a:pt x="219862" y="4965"/>
                  </a:lnTo>
                  <a:lnTo>
                    <a:pt x="219862" y="5321"/>
                  </a:lnTo>
                  <a:lnTo>
                    <a:pt x="219862" y="5689"/>
                  </a:lnTo>
                  <a:lnTo>
                    <a:pt x="219862" y="6057"/>
                  </a:lnTo>
                  <a:lnTo>
                    <a:pt x="224828" y="6057"/>
                  </a:lnTo>
                  <a:lnTo>
                    <a:pt x="224828" y="10655"/>
                  </a:lnTo>
                  <a:lnTo>
                    <a:pt x="224828" y="11010"/>
                  </a:lnTo>
                  <a:lnTo>
                    <a:pt x="225552" y="11010"/>
                  </a:lnTo>
                  <a:lnTo>
                    <a:pt x="225552" y="10655"/>
                  </a:lnTo>
                  <a:lnTo>
                    <a:pt x="225552" y="6057"/>
                  </a:lnTo>
                  <a:lnTo>
                    <a:pt x="230505" y="6057"/>
                  </a:lnTo>
                  <a:lnTo>
                    <a:pt x="230505" y="5689"/>
                  </a:lnTo>
                  <a:lnTo>
                    <a:pt x="230505" y="5321"/>
                  </a:lnTo>
                  <a:lnTo>
                    <a:pt x="230505" y="4965"/>
                  </a:lnTo>
                  <a:close/>
                </a:path>
                <a:path w="304164" h="304164">
                  <a:moveTo>
                    <a:pt x="303682" y="298005"/>
                  </a:moveTo>
                  <a:lnTo>
                    <a:pt x="298716" y="298005"/>
                  </a:lnTo>
                  <a:lnTo>
                    <a:pt x="298716" y="293039"/>
                  </a:lnTo>
                  <a:lnTo>
                    <a:pt x="297992" y="293039"/>
                  </a:lnTo>
                  <a:lnTo>
                    <a:pt x="297992" y="298005"/>
                  </a:lnTo>
                  <a:lnTo>
                    <a:pt x="293027" y="298005"/>
                  </a:lnTo>
                  <a:lnTo>
                    <a:pt x="293027" y="298729"/>
                  </a:lnTo>
                  <a:lnTo>
                    <a:pt x="297992" y="298729"/>
                  </a:lnTo>
                  <a:lnTo>
                    <a:pt x="297992" y="303695"/>
                  </a:lnTo>
                  <a:lnTo>
                    <a:pt x="298716" y="303695"/>
                  </a:lnTo>
                  <a:lnTo>
                    <a:pt x="298716" y="298729"/>
                  </a:lnTo>
                  <a:lnTo>
                    <a:pt x="303682" y="298729"/>
                  </a:lnTo>
                  <a:lnTo>
                    <a:pt x="303682" y="298005"/>
                  </a:lnTo>
                  <a:close/>
                </a:path>
                <a:path w="304164" h="304164">
                  <a:moveTo>
                    <a:pt x="303682" y="224840"/>
                  </a:moveTo>
                  <a:lnTo>
                    <a:pt x="298716" y="224840"/>
                  </a:lnTo>
                  <a:lnTo>
                    <a:pt x="298716" y="219875"/>
                  </a:lnTo>
                  <a:lnTo>
                    <a:pt x="297992" y="219875"/>
                  </a:lnTo>
                  <a:lnTo>
                    <a:pt x="297992" y="224840"/>
                  </a:lnTo>
                  <a:lnTo>
                    <a:pt x="293027" y="224840"/>
                  </a:lnTo>
                  <a:lnTo>
                    <a:pt x="293027" y="225564"/>
                  </a:lnTo>
                  <a:lnTo>
                    <a:pt x="297992" y="225564"/>
                  </a:lnTo>
                  <a:lnTo>
                    <a:pt x="297992" y="230517"/>
                  </a:lnTo>
                  <a:lnTo>
                    <a:pt x="298716" y="230517"/>
                  </a:lnTo>
                  <a:lnTo>
                    <a:pt x="298716" y="225564"/>
                  </a:lnTo>
                  <a:lnTo>
                    <a:pt x="303682" y="225564"/>
                  </a:lnTo>
                  <a:lnTo>
                    <a:pt x="303682" y="224840"/>
                  </a:lnTo>
                  <a:close/>
                </a:path>
                <a:path w="304164" h="304164">
                  <a:moveTo>
                    <a:pt x="303682" y="151307"/>
                  </a:moveTo>
                  <a:lnTo>
                    <a:pt x="298716" y="151307"/>
                  </a:lnTo>
                  <a:lnTo>
                    <a:pt x="298716" y="146342"/>
                  </a:lnTo>
                  <a:lnTo>
                    <a:pt x="297992" y="146342"/>
                  </a:lnTo>
                  <a:lnTo>
                    <a:pt x="297992" y="151307"/>
                  </a:lnTo>
                  <a:lnTo>
                    <a:pt x="293027" y="151307"/>
                  </a:lnTo>
                  <a:lnTo>
                    <a:pt x="293027" y="152031"/>
                  </a:lnTo>
                  <a:lnTo>
                    <a:pt x="297992" y="152031"/>
                  </a:lnTo>
                  <a:lnTo>
                    <a:pt x="297992" y="156997"/>
                  </a:lnTo>
                  <a:lnTo>
                    <a:pt x="298716" y="156997"/>
                  </a:lnTo>
                  <a:lnTo>
                    <a:pt x="298716" y="152031"/>
                  </a:lnTo>
                  <a:lnTo>
                    <a:pt x="303682" y="152031"/>
                  </a:lnTo>
                  <a:lnTo>
                    <a:pt x="303682" y="151307"/>
                  </a:lnTo>
                  <a:close/>
                </a:path>
                <a:path w="304164" h="304164">
                  <a:moveTo>
                    <a:pt x="303682" y="78498"/>
                  </a:moveTo>
                  <a:lnTo>
                    <a:pt x="298716" y="78498"/>
                  </a:lnTo>
                  <a:lnTo>
                    <a:pt x="298716" y="73533"/>
                  </a:lnTo>
                  <a:lnTo>
                    <a:pt x="297992" y="73533"/>
                  </a:lnTo>
                  <a:lnTo>
                    <a:pt x="297992" y="78498"/>
                  </a:lnTo>
                  <a:lnTo>
                    <a:pt x="293027" y="78498"/>
                  </a:lnTo>
                  <a:lnTo>
                    <a:pt x="293027" y="79222"/>
                  </a:lnTo>
                  <a:lnTo>
                    <a:pt x="297992" y="79222"/>
                  </a:lnTo>
                  <a:lnTo>
                    <a:pt x="297992" y="84175"/>
                  </a:lnTo>
                  <a:lnTo>
                    <a:pt x="298716" y="84175"/>
                  </a:lnTo>
                  <a:lnTo>
                    <a:pt x="298716" y="79222"/>
                  </a:lnTo>
                  <a:lnTo>
                    <a:pt x="303682" y="79222"/>
                  </a:lnTo>
                  <a:lnTo>
                    <a:pt x="303682" y="78498"/>
                  </a:lnTo>
                  <a:close/>
                </a:path>
                <a:path w="304164" h="304164">
                  <a:moveTo>
                    <a:pt x="303682" y="5321"/>
                  </a:moveTo>
                  <a:lnTo>
                    <a:pt x="298716" y="5321"/>
                  </a:lnTo>
                  <a:lnTo>
                    <a:pt x="298716" y="368"/>
                  </a:lnTo>
                  <a:lnTo>
                    <a:pt x="297992" y="368"/>
                  </a:lnTo>
                  <a:lnTo>
                    <a:pt x="297992" y="5321"/>
                  </a:lnTo>
                  <a:lnTo>
                    <a:pt x="293027" y="5321"/>
                  </a:lnTo>
                  <a:lnTo>
                    <a:pt x="293027" y="6057"/>
                  </a:lnTo>
                  <a:lnTo>
                    <a:pt x="297992" y="6057"/>
                  </a:lnTo>
                  <a:lnTo>
                    <a:pt x="297992" y="11010"/>
                  </a:lnTo>
                  <a:lnTo>
                    <a:pt x="298716" y="11010"/>
                  </a:lnTo>
                  <a:lnTo>
                    <a:pt x="298716" y="6057"/>
                  </a:lnTo>
                  <a:lnTo>
                    <a:pt x="303682" y="6057"/>
                  </a:lnTo>
                  <a:lnTo>
                    <a:pt x="303682" y="5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8" name="object 168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558398" y="5529056"/>
              <a:ext cx="243878" cy="132919"/>
            </a:xfrm>
            <a:prstGeom prst="rect">
              <a:avLst/>
            </a:prstGeom>
          </p:spPr>
        </p:pic>
        <p:sp>
          <p:nvSpPr>
            <p:cNvPr id="169" name="object 169" descr=""/>
            <p:cNvSpPr/>
            <p:nvPr/>
          </p:nvSpPr>
          <p:spPr>
            <a:xfrm>
              <a:off x="4558804" y="5513189"/>
              <a:ext cx="271145" cy="155575"/>
            </a:xfrm>
            <a:custGeom>
              <a:avLst/>
              <a:gdLst/>
              <a:ahLst/>
              <a:cxnLst/>
              <a:rect l="l" t="t" r="r" b="b"/>
              <a:pathLst>
                <a:path w="271145" h="155575">
                  <a:moveTo>
                    <a:pt x="116077" y="0"/>
                  </a:moveTo>
                  <a:lnTo>
                    <a:pt x="71177" y="8553"/>
                  </a:lnTo>
                  <a:lnTo>
                    <a:pt x="24104" y="26714"/>
                  </a:lnTo>
                  <a:lnTo>
                    <a:pt x="0" y="41813"/>
                  </a:lnTo>
                  <a:lnTo>
                    <a:pt x="0" y="43069"/>
                  </a:lnTo>
                  <a:lnTo>
                    <a:pt x="6879" y="37851"/>
                  </a:lnTo>
                  <a:lnTo>
                    <a:pt x="13441" y="33480"/>
                  </a:lnTo>
                  <a:lnTo>
                    <a:pt x="49403" y="17583"/>
                  </a:lnTo>
                  <a:lnTo>
                    <a:pt x="90868" y="3894"/>
                  </a:lnTo>
                  <a:lnTo>
                    <a:pt x="116014" y="999"/>
                  </a:lnTo>
                  <a:lnTo>
                    <a:pt x="123383" y="1752"/>
                  </a:lnTo>
                  <a:lnTo>
                    <a:pt x="159969" y="27464"/>
                  </a:lnTo>
                  <a:lnTo>
                    <a:pt x="173846" y="44019"/>
                  </a:lnTo>
                  <a:lnTo>
                    <a:pt x="188721" y="56444"/>
                  </a:lnTo>
                  <a:lnTo>
                    <a:pt x="204664" y="66317"/>
                  </a:lnTo>
                  <a:lnTo>
                    <a:pt x="232058" y="80495"/>
                  </a:lnTo>
                  <a:lnTo>
                    <a:pt x="242603" y="86183"/>
                  </a:lnTo>
                  <a:lnTo>
                    <a:pt x="253426" y="92612"/>
                  </a:lnTo>
                  <a:lnTo>
                    <a:pt x="269024" y="103294"/>
                  </a:lnTo>
                  <a:lnTo>
                    <a:pt x="269938" y="106789"/>
                  </a:lnTo>
                  <a:lnTo>
                    <a:pt x="267360" y="110792"/>
                  </a:lnTo>
                  <a:lnTo>
                    <a:pt x="224606" y="133744"/>
                  </a:lnTo>
                  <a:lnTo>
                    <a:pt x="181940" y="145492"/>
                  </a:lnTo>
                  <a:lnTo>
                    <a:pt x="138115" y="152969"/>
                  </a:lnTo>
                  <a:lnTo>
                    <a:pt x="112801" y="154558"/>
                  </a:lnTo>
                  <a:lnTo>
                    <a:pt x="102428" y="154090"/>
                  </a:lnTo>
                  <a:lnTo>
                    <a:pt x="94261" y="152743"/>
                  </a:lnTo>
                  <a:lnTo>
                    <a:pt x="88430" y="150529"/>
                  </a:lnTo>
                  <a:lnTo>
                    <a:pt x="78257" y="146221"/>
                  </a:lnTo>
                  <a:lnTo>
                    <a:pt x="66360" y="143424"/>
                  </a:lnTo>
                  <a:lnTo>
                    <a:pt x="53182" y="141621"/>
                  </a:lnTo>
                  <a:lnTo>
                    <a:pt x="28998" y="139371"/>
                  </a:lnTo>
                  <a:lnTo>
                    <a:pt x="18949" y="138246"/>
                  </a:lnTo>
                  <a:lnTo>
                    <a:pt x="9218" y="136734"/>
                  </a:lnTo>
                  <a:lnTo>
                    <a:pt x="0" y="134646"/>
                  </a:lnTo>
                  <a:lnTo>
                    <a:pt x="0" y="135683"/>
                  </a:lnTo>
                  <a:lnTo>
                    <a:pt x="9217" y="137749"/>
                  </a:lnTo>
                  <a:lnTo>
                    <a:pt x="18929" y="139248"/>
                  </a:lnTo>
                  <a:lnTo>
                    <a:pt x="53009" y="142605"/>
                  </a:lnTo>
                  <a:lnTo>
                    <a:pt x="66097" y="144390"/>
                  </a:lnTo>
                  <a:lnTo>
                    <a:pt x="77889" y="147151"/>
                  </a:lnTo>
                  <a:lnTo>
                    <a:pt x="87934" y="151393"/>
                  </a:lnTo>
                  <a:lnTo>
                    <a:pt x="92868" y="153396"/>
                  </a:lnTo>
                  <a:lnTo>
                    <a:pt x="98994" y="154675"/>
                  </a:lnTo>
                  <a:lnTo>
                    <a:pt x="105899" y="155352"/>
                  </a:lnTo>
                  <a:lnTo>
                    <a:pt x="117360" y="155551"/>
                  </a:lnTo>
                  <a:lnTo>
                    <a:pt x="125310" y="155130"/>
                  </a:lnTo>
                  <a:lnTo>
                    <a:pt x="166991" y="149577"/>
                  </a:lnTo>
                  <a:lnTo>
                    <a:pt x="211558" y="138905"/>
                  </a:lnTo>
                  <a:lnTo>
                    <a:pt x="255155" y="121888"/>
                  </a:lnTo>
                  <a:lnTo>
                    <a:pt x="271030" y="106919"/>
                  </a:lnTo>
                  <a:lnTo>
                    <a:pt x="269989" y="102757"/>
                  </a:lnTo>
                  <a:lnTo>
                    <a:pt x="232532" y="79618"/>
                  </a:lnTo>
                  <a:lnTo>
                    <a:pt x="205200" y="65473"/>
                  </a:lnTo>
                  <a:lnTo>
                    <a:pt x="189347" y="55658"/>
                  </a:lnTo>
                  <a:lnTo>
                    <a:pt x="174566" y="43319"/>
                  </a:lnTo>
                  <a:lnTo>
                    <a:pt x="160794" y="26891"/>
                  </a:lnTo>
                  <a:lnTo>
                    <a:pt x="155251" y="19715"/>
                  </a:lnTo>
                  <a:lnTo>
                    <a:pt x="149472" y="13716"/>
                  </a:lnTo>
                  <a:lnTo>
                    <a:pt x="143417" y="8854"/>
                  </a:lnTo>
                  <a:lnTo>
                    <a:pt x="137045" y="5092"/>
                  </a:lnTo>
                  <a:lnTo>
                    <a:pt x="130548" y="2465"/>
                  </a:lnTo>
                  <a:lnTo>
                    <a:pt x="123575" y="770"/>
                  </a:lnTo>
                  <a:lnTo>
                    <a:pt x="116077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0" name="object 170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558804" y="5442537"/>
              <a:ext cx="373354" cy="321019"/>
            </a:xfrm>
            <a:prstGeom prst="rect">
              <a:avLst/>
            </a:prstGeom>
          </p:spPr>
        </p:pic>
        <p:sp>
          <p:nvSpPr>
            <p:cNvPr id="171" name="object 171" descr=""/>
            <p:cNvSpPr/>
            <p:nvPr/>
          </p:nvSpPr>
          <p:spPr>
            <a:xfrm>
              <a:off x="4558804" y="5651982"/>
              <a:ext cx="373380" cy="164465"/>
            </a:xfrm>
            <a:custGeom>
              <a:avLst/>
              <a:gdLst/>
              <a:ahLst/>
              <a:cxnLst/>
              <a:rect l="l" t="t" r="r" b="b"/>
              <a:pathLst>
                <a:path w="373379" h="164464">
                  <a:moveTo>
                    <a:pt x="73787" y="97002"/>
                  </a:moveTo>
                  <a:lnTo>
                    <a:pt x="73469" y="97561"/>
                  </a:lnTo>
                  <a:lnTo>
                    <a:pt x="72504" y="99695"/>
                  </a:lnTo>
                  <a:lnTo>
                    <a:pt x="72948" y="103441"/>
                  </a:lnTo>
                  <a:lnTo>
                    <a:pt x="73710" y="97561"/>
                  </a:lnTo>
                  <a:lnTo>
                    <a:pt x="73787" y="97002"/>
                  </a:lnTo>
                  <a:close/>
                </a:path>
                <a:path w="373379" h="164464">
                  <a:moveTo>
                    <a:pt x="77901" y="92633"/>
                  </a:moveTo>
                  <a:lnTo>
                    <a:pt x="74891" y="94449"/>
                  </a:lnTo>
                  <a:lnTo>
                    <a:pt x="73723" y="97002"/>
                  </a:lnTo>
                  <a:lnTo>
                    <a:pt x="77901" y="92633"/>
                  </a:lnTo>
                  <a:close/>
                </a:path>
                <a:path w="373379" h="164464">
                  <a:moveTo>
                    <a:pt x="109512" y="163906"/>
                  </a:moveTo>
                  <a:lnTo>
                    <a:pt x="81572" y="131521"/>
                  </a:lnTo>
                  <a:lnTo>
                    <a:pt x="72948" y="103441"/>
                  </a:lnTo>
                  <a:lnTo>
                    <a:pt x="72644" y="105778"/>
                  </a:lnTo>
                  <a:lnTo>
                    <a:pt x="86309" y="143294"/>
                  </a:lnTo>
                  <a:lnTo>
                    <a:pt x="107607" y="163906"/>
                  </a:lnTo>
                  <a:lnTo>
                    <a:pt x="109512" y="163906"/>
                  </a:lnTo>
                  <a:close/>
                </a:path>
                <a:path w="373379" h="164464">
                  <a:moveTo>
                    <a:pt x="180263" y="134924"/>
                  </a:moveTo>
                  <a:lnTo>
                    <a:pt x="150406" y="104038"/>
                  </a:lnTo>
                  <a:lnTo>
                    <a:pt x="118986" y="94043"/>
                  </a:lnTo>
                  <a:lnTo>
                    <a:pt x="111226" y="95427"/>
                  </a:lnTo>
                  <a:lnTo>
                    <a:pt x="106946" y="97536"/>
                  </a:lnTo>
                  <a:lnTo>
                    <a:pt x="105105" y="100901"/>
                  </a:lnTo>
                  <a:lnTo>
                    <a:pt x="104025" y="105219"/>
                  </a:lnTo>
                  <a:lnTo>
                    <a:pt x="104775" y="110680"/>
                  </a:lnTo>
                  <a:lnTo>
                    <a:pt x="121818" y="146697"/>
                  </a:lnTo>
                  <a:lnTo>
                    <a:pt x="136004" y="163906"/>
                  </a:lnTo>
                  <a:lnTo>
                    <a:pt x="137502" y="163906"/>
                  </a:lnTo>
                  <a:lnTo>
                    <a:pt x="129654" y="155536"/>
                  </a:lnTo>
                  <a:lnTo>
                    <a:pt x="122339" y="145605"/>
                  </a:lnTo>
                  <a:lnTo>
                    <a:pt x="105854" y="110807"/>
                  </a:lnTo>
                  <a:lnTo>
                    <a:pt x="105041" y="105473"/>
                  </a:lnTo>
                  <a:lnTo>
                    <a:pt x="105994" y="101384"/>
                  </a:lnTo>
                  <a:lnTo>
                    <a:pt x="107657" y="98310"/>
                  </a:lnTo>
                  <a:lnTo>
                    <a:pt x="111721" y="96354"/>
                  </a:lnTo>
                  <a:lnTo>
                    <a:pt x="120370" y="94818"/>
                  </a:lnTo>
                  <a:lnTo>
                    <a:pt x="122872" y="94716"/>
                  </a:lnTo>
                  <a:lnTo>
                    <a:pt x="137477" y="98171"/>
                  </a:lnTo>
                  <a:lnTo>
                    <a:pt x="170167" y="121056"/>
                  </a:lnTo>
                  <a:lnTo>
                    <a:pt x="179222" y="135089"/>
                  </a:lnTo>
                  <a:lnTo>
                    <a:pt x="176834" y="150799"/>
                  </a:lnTo>
                  <a:lnTo>
                    <a:pt x="170980" y="158318"/>
                  </a:lnTo>
                  <a:lnTo>
                    <a:pt x="164414" y="163906"/>
                  </a:lnTo>
                  <a:lnTo>
                    <a:pt x="165912" y="163906"/>
                  </a:lnTo>
                  <a:lnTo>
                    <a:pt x="172275" y="158254"/>
                  </a:lnTo>
                  <a:lnTo>
                    <a:pt x="177838" y="150837"/>
                  </a:lnTo>
                  <a:lnTo>
                    <a:pt x="180263" y="134924"/>
                  </a:lnTo>
                  <a:close/>
                </a:path>
                <a:path w="373379" h="164464">
                  <a:moveTo>
                    <a:pt x="218617" y="146735"/>
                  </a:moveTo>
                  <a:lnTo>
                    <a:pt x="217538" y="136842"/>
                  </a:lnTo>
                  <a:lnTo>
                    <a:pt x="217525" y="136690"/>
                  </a:lnTo>
                  <a:lnTo>
                    <a:pt x="214376" y="126657"/>
                  </a:lnTo>
                  <a:lnTo>
                    <a:pt x="190068" y="94449"/>
                  </a:lnTo>
                  <a:lnTo>
                    <a:pt x="157238" y="86283"/>
                  </a:lnTo>
                  <a:lnTo>
                    <a:pt x="146151" y="85496"/>
                  </a:lnTo>
                  <a:lnTo>
                    <a:pt x="134112" y="84137"/>
                  </a:lnTo>
                  <a:lnTo>
                    <a:pt x="121462" y="81953"/>
                  </a:lnTo>
                  <a:lnTo>
                    <a:pt x="118186" y="81445"/>
                  </a:lnTo>
                  <a:lnTo>
                    <a:pt x="114287" y="80835"/>
                  </a:lnTo>
                  <a:lnTo>
                    <a:pt x="107162" y="80441"/>
                  </a:lnTo>
                  <a:lnTo>
                    <a:pt x="99275" y="80835"/>
                  </a:lnTo>
                  <a:lnTo>
                    <a:pt x="99974" y="80835"/>
                  </a:lnTo>
                  <a:lnTo>
                    <a:pt x="93179" y="81953"/>
                  </a:lnTo>
                  <a:lnTo>
                    <a:pt x="93345" y="81953"/>
                  </a:lnTo>
                  <a:lnTo>
                    <a:pt x="86347" y="83566"/>
                  </a:lnTo>
                  <a:lnTo>
                    <a:pt x="81419" y="86575"/>
                  </a:lnTo>
                  <a:lnTo>
                    <a:pt x="81038" y="87960"/>
                  </a:lnTo>
                  <a:lnTo>
                    <a:pt x="80403" y="90030"/>
                  </a:lnTo>
                  <a:lnTo>
                    <a:pt x="77901" y="92633"/>
                  </a:lnTo>
                  <a:lnTo>
                    <a:pt x="81203" y="90665"/>
                  </a:lnTo>
                  <a:lnTo>
                    <a:pt x="81368" y="90665"/>
                  </a:lnTo>
                  <a:lnTo>
                    <a:pt x="82092" y="87337"/>
                  </a:lnTo>
                  <a:lnTo>
                    <a:pt x="86906" y="84467"/>
                  </a:lnTo>
                  <a:lnTo>
                    <a:pt x="97790" y="81953"/>
                  </a:lnTo>
                  <a:lnTo>
                    <a:pt x="97510" y="81953"/>
                  </a:lnTo>
                  <a:lnTo>
                    <a:pt x="102400" y="81445"/>
                  </a:lnTo>
                  <a:lnTo>
                    <a:pt x="111620" y="81445"/>
                  </a:lnTo>
                  <a:lnTo>
                    <a:pt x="116522" y="81953"/>
                  </a:lnTo>
                  <a:lnTo>
                    <a:pt x="121259" y="82931"/>
                  </a:lnTo>
                  <a:lnTo>
                    <a:pt x="133959" y="85115"/>
                  </a:lnTo>
                  <a:lnTo>
                    <a:pt x="146875" y="86575"/>
                  </a:lnTo>
                  <a:lnTo>
                    <a:pt x="147370" y="86575"/>
                  </a:lnTo>
                  <a:lnTo>
                    <a:pt x="158153" y="87337"/>
                  </a:lnTo>
                  <a:lnTo>
                    <a:pt x="158623" y="87337"/>
                  </a:lnTo>
                  <a:lnTo>
                    <a:pt x="171627" y="87960"/>
                  </a:lnTo>
                  <a:lnTo>
                    <a:pt x="172288" y="87960"/>
                  </a:lnTo>
                  <a:lnTo>
                    <a:pt x="208064" y="116268"/>
                  </a:lnTo>
                  <a:lnTo>
                    <a:pt x="217614" y="146735"/>
                  </a:lnTo>
                  <a:lnTo>
                    <a:pt x="216560" y="156070"/>
                  </a:lnTo>
                  <a:lnTo>
                    <a:pt x="215976" y="158496"/>
                  </a:lnTo>
                  <a:lnTo>
                    <a:pt x="215849" y="158927"/>
                  </a:lnTo>
                  <a:lnTo>
                    <a:pt x="214934" y="161467"/>
                  </a:lnTo>
                  <a:lnTo>
                    <a:pt x="213779" y="163906"/>
                  </a:lnTo>
                  <a:lnTo>
                    <a:pt x="214896" y="163906"/>
                  </a:lnTo>
                  <a:lnTo>
                    <a:pt x="216027" y="161467"/>
                  </a:lnTo>
                  <a:lnTo>
                    <a:pt x="216916" y="158927"/>
                  </a:lnTo>
                  <a:lnTo>
                    <a:pt x="217525" y="156298"/>
                  </a:lnTo>
                  <a:lnTo>
                    <a:pt x="218490" y="147802"/>
                  </a:lnTo>
                  <a:lnTo>
                    <a:pt x="218617" y="146735"/>
                  </a:lnTo>
                  <a:close/>
                </a:path>
                <a:path w="373379" h="164464">
                  <a:moveTo>
                    <a:pt x="259981" y="160553"/>
                  </a:moveTo>
                  <a:lnTo>
                    <a:pt x="246888" y="111074"/>
                  </a:lnTo>
                  <a:lnTo>
                    <a:pt x="221780" y="78498"/>
                  </a:lnTo>
                  <a:lnTo>
                    <a:pt x="192493" y="65989"/>
                  </a:lnTo>
                  <a:lnTo>
                    <a:pt x="180060" y="67894"/>
                  </a:lnTo>
                  <a:lnTo>
                    <a:pt x="159931" y="69710"/>
                  </a:lnTo>
                  <a:lnTo>
                    <a:pt x="134391" y="69900"/>
                  </a:lnTo>
                  <a:lnTo>
                    <a:pt x="94183" y="65595"/>
                  </a:lnTo>
                  <a:lnTo>
                    <a:pt x="83972" y="65455"/>
                  </a:lnTo>
                  <a:lnTo>
                    <a:pt x="42748" y="80467"/>
                  </a:lnTo>
                  <a:lnTo>
                    <a:pt x="41757" y="83235"/>
                  </a:lnTo>
                  <a:lnTo>
                    <a:pt x="42303" y="85864"/>
                  </a:lnTo>
                  <a:lnTo>
                    <a:pt x="40271" y="91211"/>
                  </a:lnTo>
                  <a:lnTo>
                    <a:pt x="39357" y="97256"/>
                  </a:lnTo>
                  <a:lnTo>
                    <a:pt x="39535" y="104063"/>
                  </a:lnTo>
                  <a:lnTo>
                    <a:pt x="40817" y="111645"/>
                  </a:lnTo>
                  <a:lnTo>
                    <a:pt x="63500" y="162712"/>
                  </a:lnTo>
                  <a:lnTo>
                    <a:pt x="64389" y="163906"/>
                  </a:lnTo>
                  <a:lnTo>
                    <a:pt x="65633" y="163906"/>
                  </a:lnTo>
                  <a:lnTo>
                    <a:pt x="62966" y="159931"/>
                  </a:lnTo>
                  <a:lnTo>
                    <a:pt x="55257" y="145669"/>
                  </a:lnTo>
                  <a:lnTo>
                    <a:pt x="40525" y="103949"/>
                  </a:lnTo>
                  <a:lnTo>
                    <a:pt x="40347" y="97282"/>
                  </a:lnTo>
                  <a:lnTo>
                    <a:pt x="41262" y="91363"/>
                  </a:lnTo>
                  <a:lnTo>
                    <a:pt x="43319" y="85813"/>
                  </a:lnTo>
                  <a:lnTo>
                    <a:pt x="42760" y="83464"/>
                  </a:lnTo>
                  <a:lnTo>
                    <a:pt x="87718" y="66395"/>
                  </a:lnTo>
                  <a:lnTo>
                    <a:pt x="93433" y="66395"/>
                  </a:lnTo>
                  <a:lnTo>
                    <a:pt x="99441" y="66865"/>
                  </a:lnTo>
                  <a:lnTo>
                    <a:pt x="105562" y="67906"/>
                  </a:lnTo>
                  <a:lnTo>
                    <a:pt x="134340" y="70891"/>
                  </a:lnTo>
                  <a:lnTo>
                    <a:pt x="159981" y="70713"/>
                  </a:lnTo>
                  <a:lnTo>
                    <a:pt x="180187" y="68884"/>
                  </a:lnTo>
                  <a:lnTo>
                    <a:pt x="192671" y="66967"/>
                  </a:lnTo>
                  <a:lnTo>
                    <a:pt x="200317" y="67170"/>
                  </a:lnTo>
                  <a:lnTo>
                    <a:pt x="234645" y="93980"/>
                  </a:lnTo>
                  <a:lnTo>
                    <a:pt x="256565" y="137566"/>
                  </a:lnTo>
                  <a:lnTo>
                    <a:pt x="258902" y="161632"/>
                  </a:lnTo>
                  <a:lnTo>
                    <a:pt x="258584" y="163906"/>
                  </a:lnTo>
                  <a:lnTo>
                    <a:pt x="259600" y="163906"/>
                  </a:lnTo>
                  <a:lnTo>
                    <a:pt x="259981" y="160553"/>
                  </a:lnTo>
                  <a:close/>
                </a:path>
                <a:path w="373379" h="164464">
                  <a:moveTo>
                    <a:pt x="302488" y="163906"/>
                  </a:moveTo>
                  <a:lnTo>
                    <a:pt x="292277" y="122974"/>
                  </a:lnTo>
                  <a:lnTo>
                    <a:pt x="269316" y="80949"/>
                  </a:lnTo>
                  <a:lnTo>
                    <a:pt x="239217" y="51562"/>
                  </a:lnTo>
                  <a:lnTo>
                    <a:pt x="219163" y="43967"/>
                  </a:lnTo>
                  <a:lnTo>
                    <a:pt x="210527" y="44881"/>
                  </a:lnTo>
                  <a:lnTo>
                    <a:pt x="190347" y="49809"/>
                  </a:lnTo>
                  <a:lnTo>
                    <a:pt x="162001" y="53797"/>
                  </a:lnTo>
                  <a:lnTo>
                    <a:pt x="127787" y="55092"/>
                  </a:lnTo>
                  <a:lnTo>
                    <a:pt x="90004" y="51892"/>
                  </a:lnTo>
                  <a:lnTo>
                    <a:pt x="76606" y="50469"/>
                  </a:lnTo>
                  <a:lnTo>
                    <a:pt x="63220" y="50279"/>
                  </a:lnTo>
                  <a:lnTo>
                    <a:pt x="18821" y="60401"/>
                  </a:lnTo>
                  <a:lnTo>
                    <a:pt x="2667" y="77851"/>
                  </a:lnTo>
                  <a:lnTo>
                    <a:pt x="4203" y="81724"/>
                  </a:lnTo>
                  <a:lnTo>
                    <a:pt x="4470" y="88760"/>
                  </a:lnTo>
                  <a:lnTo>
                    <a:pt x="12763" y="126580"/>
                  </a:lnTo>
                  <a:lnTo>
                    <a:pt x="30073" y="163906"/>
                  </a:lnTo>
                  <a:lnTo>
                    <a:pt x="31203" y="163906"/>
                  </a:lnTo>
                  <a:lnTo>
                    <a:pt x="24269" y="150672"/>
                  </a:lnTo>
                  <a:lnTo>
                    <a:pt x="18453" y="138176"/>
                  </a:lnTo>
                  <a:lnTo>
                    <a:pt x="6159" y="96329"/>
                  </a:lnTo>
                  <a:lnTo>
                    <a:pt x="5168" y="81445"/>
                  </a:lnTo>
                  <a:lnTo>
                    <a:pt x="3721" y="77876"/>
                  </a:lnTo>
                  <a:lnTo>
                    <a:pt x="38036" y="54559"/>
                  </a:lnTo>
                  <a:lnTo>
                    <a:pt x="75196" y="51206"/>
                  </a:lnTo>
                  <a:lnTo>
                    <a:pt x="82588" y="51765"/>
                  </a:lnTo>
                  <a:lnTo>
                    <a:pt x="89852" y="52882"/>
                  </a:lnTo>
                  <a:lnTo>
                    <a:pt x="127762" y="56083"/>
                  </a:lnTo>
                  <a:lnTo>
                    <a:pt x="162115" y="54787"/>
                  </a:lnTo>
                  <a:lnTo>
                    <a:pt x="190576" y="50774"/>
                  </a:lnTo>
                  <a:lnTo>
                    <a:pt x="210832" y="45834"/>
                  </a:lnTo>
                  <a:lnTo>
                    <a:pt x="219214" y="44970"/>
                  </a:lnTo>
                  <a:lnTo>
                    <a:pt x="259283" y="70358"/>
                  </a:lnTo>
                  <a:lnTo>
                    <a:pt x="283959" y="106819"/>
                  </a:lnTo>
                  <a:lnTo>
                    <a:pt x="300075" y="151739"/>
                  </a:lnTo>
                  <a:lnTo>
                    <a:pt x="301498" y="163906"/>
                  </a:lnTo>
                  <a:lnTo>
                    <a:pt x="302488" y="163906"/>
                  </a:lnTo>
                  <a:close/>
                </a:path>
                <a:path w="373379" h="164464">
                  <a:moveTo>
                    <a:pt x="344462" y="163906"/>
                  </a:moveTo>
                  <a:lnTo>
                    <a:pt x="332320" y="123799"/>
                  </a:lnTo>
                  <a:lnTo>
                    <a:pt x="313931" y="84645"/>
                  </a:lnTo>
                  <a:lnTo>
                    <a:pt x="291452" y="53873"/>
                  </a:lnTo>
                  <a:lnTo>
                    <a:pt x="251536" y="24358"/>
                  </a:lnTo>
                  <a:lnTo>
                    <a:pt x="239395" y="21971"/>
                  </a:lnTo>
                  <a:lnTo>
                    <a:pt x="228600" y="23774"/>
                  </a:lnTo>
                  <a:lnTo>
                    <a:pt x="215379" y="28232"/>
                  </a:lnTo>
                  <a:lnTo>
                    <a:pt x="200012" y="32169"/>
                  </a:lnTo>
                  <a:lnTo>
                    <a:pt x="183057" y="35445"/>
                  </a:lnTo>
                  <a:lnTo>
                    <a:pt x="165049" y="37973"/>
                  </a:lnTo>
                  <a:lnTo>
                    <a:pt x="141986" y="39865"/>
                  </a:lnTo>
                  <a:lnTo>
                    <a:pt x="118960" y="40297"/>
                  </a:lnTo>
                  <a:lnTo>
                    <a:pt x="96278" y="39306"/>
                  </a:lnTo>
                  <a:lnTo>
                    <a:pt x="74282" y="36868"/>
                  </a:lnTo>
                  <a:lnTo>
                    <a:pt x="53771" y="35001"/>
                  </a:lnTo>
                  <a:lnTo>
                    <a:pt x="35814" y="35280"/>
                  </a:lnTo>
                  <a:lnTo>
                    <a:pt x="20624" y="37007"/>
                  </a:lnTo>
                  <a:lnTo>
                    <a:pt x="5537" y="40233"/>
                  </a:lnTo>
                  <a:lnTo>
                    <a:pt x="0" y="41948"/>
                  </a:lnTo>
                  <a:lnTo>
                    <a:pt x="0" y="42989"/>
                  </a:lnTo>
                  <a:lnTo>
                    <a:pt x="8712" y="40462"/>
                  </a:lnTo>
                  <a:lnTo>
                    <a:pt x="16395" y="38760"/>
                  </a:lnTo>
                  <a:lnTo>
                    <a:pt x="25463" y="37299"/>
                  </a:lnTo>
                  <a:lnTo>
                    <a:pt x="35839" y="36271"/>
                  </a:lnTo>
                  <a:lnTo>
                    <a:pt x="47447" y="35877"/>
                  </a:lnTo>
                  <a:lnTo>
                    <a:pt x="60236" y="36347"/>
                  </a:lnTo>
                  <a:lnTo>
                    <a:pt x="67056" y="36957"/>
                  </a:lnTo>
                  <a:lnTo>
                    <a:pt x="96202" y="40297"/>
                  </a:lnTo>
                  <a:lnTo>
                    <a:pt x="118948" y="41300"/>
                  </a:lnTo>
                  <a:lnTo>
                    <a:pt x="165163" y="38963"/>
                  </a:lnTo>
                  <a:lnTo>
                    <a:pt x="215684" y="29184"/>
                  </a:lnTo>
                  <a:lnTo>
                    <a:pt x="228955" y="24701"/>
                  </a:lnTo>
                  <a:lnTo>
                    <a:pt x="252387" y="25755"/>
                  </a:lnTo>
                  <a:lnTo>
                    <a:pt x="302577" y="69227"/>
                  </a:lnTo>
                  <a:lnTo>
                    <a:pt x="321906" y="102108"/>
                  </a:lnTo>
                  <a:lnTo>
                    <a:pt x="339991" y="148793"/>
                  </a:lnTo>
                  <a:lnTo>
                    <a:pt x="343408" y="163906"/>
                  </a:lnTo>
                  <a:lnTo>
                    <a:pt x="344462" y="163906"/>
                  </a:lnTo>
                  <a:close/>
                </a:path>
                <a:path w="373379" h="164464">
                  <a:moveTo>
                    <a:pt x="373354" y="126809"/>
                  </a:moveTo>
                  <a:lnTo>
                    <a:pt x="353352" y="81610"/>
                  </a:lnTo>
                  <a:lnTo>
                    <a:pt x="323748" y="38925"/>
                  </a:lnTo>
                  <a:lnTo>
                    <a:pt x="288861" y="9245"/>
                  </a:lnTo>
                  <a:lnTo>
                    <a:pt x="261010" y="0"/>
                  </a:lnTo>
                  <a:lnTo>
                    <a:pt x="253542" y="533"/>
                  </a:lnTo>
                  <a:lnTo>
                    <a:pt x="246672" y="2667"/>
                  </a:lnTo>
                  <a:lnTo>
                    <a:pt x="230974" y="8636"/>
                  </a:lnTo>
                  <a:lnTo>
                    <a:pt x="212432" y="13970"/>
                  </a:lnTo>
                  <a:lnTo>
                    <a:pt x="191744" y="18478"/>
                  </a:lnTo>
                  <a:lnTo>
                    <a:pt x="169557" y="21996"/>
                  </a:lnTo>
                  <a:lnTo>
                    <a:pt x="141465" y="24726"/>
                  </a:lnTo>
                  <a:lnTo>
                    <a:pt x="113347" y="25603"/>
                  </a:lnTo>
                  <a:lnTo>
                    <a:pt x="85585" y="24638"/>
                  </a:lnTo>
                  <a:lnTo>
                    <a:pt x="43141" y="20218"/>
                  </a:lnTo>
                  <a:lnTo>
                    <a:pt x="28168" y="19685"/>
                  </a:lnTo>
                  <a:lnTo>
                    <a:pt x="13741" y="20154"/>
                  </a:lnTo>
                  <a:lnTo>
                    <a:pt x="0" y="21526"/>
                  </a:lnTo>
                  <a:lnTo>
                    <a:pt x="0" y="22517"/>
                  </a:lnTo>
                  <a:lnTo>
                    <a:pt x="13703" y="21145"/>
                  </a:lnTo>
                  <a:lnTo>
                    <a:pt x="28092" y="20675"/>
                  </a:lnTo>
                  <a:lnTo>
                    <a:pt x="43040" y="21209"/>
                  </a:lnTo>
                  <a:lnTo>
                    <a:pt x="85509" y="25641"/>
                  </a:lnTo>
                  <a:lnTo>
                    <a:pt x="113347" y="26606"/>
                  </a:lnTo>
                  <a:lnTo>
                    <a:pt x="169684" y="22987"/>
                  </a:lnTo>
                  <a:lnTo>
                    <a:pt x="212699" y="14935"/>
                  </a:lnTo>
                  <a:lnTo>
                    <a:pt x="247078" y="3568"/>
                  </a:lnTo>
                  <a:lnTo>
                    <a:pt x="253758" y="1511"/>
                  </a:lnTo>
                  <a:lnTo>
                    <a:pt x="299935" y="17919"/>
                  </a:lnTo>
                  <a:lnTo>
                    <a:pt x="333819" y="52819"/>
                  </a:lnTo>
                  <a:lnTo>
                    <a:pt x="359854" y="97396"/>
                  </a:lnTo>
                  <a:lnTo>
                    <a:pt x="373354" y="129501"/>
                  </a:lnTo>
                  <a:lnTo>
                    <a:pt x="373354" y="12680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4593640" y="5477370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42" y="297637"/>
                  </a:moveTo>
                  <a:lnTo>
                    <a:pt x="5676" y="297637"/>
                  </a:lnTo>
                  <a:lnTo>
                    <a:pt x="5676" y="292671"/>
                  </a:lnTo>
                  <a:lnTo>
                    <a:pt x="4953" y="292671"/>
                  </a:lnTo>
                  <a:lnTo>
                    <a:pt x="4953" y="297637"/>
                  </a:lnTo>
                  <a:lnTo>
                    <a:pt x="0" y="297637"/>
                  </a:lnTo>
                  <a:lnTo>
                    <a:pt x="0" y="298361"/>
                  </a:lnTo>
                  <a:lnTo>
                    <a:pt x="4953" y="298361"/>
                  </a:lnTo>
                  <a:lnTo>
                    <a:pt x="4953" y="303326"/>
                  </a:lnTo>
                  <a:lnTo>
                    <a:pt x="5676" y="303326"/>
                  </a:lnTo>
                  <a:lnTo>
                    <a:pt x="5676" y="298361"/>
                  </a:lnTo>
                  <a:lnTo>
                    <a:pt x="10642" y="298361"/>
                  </a:lnTo>
                  <a:lnTo>
                    <a:pt x="10642" y="297637"/>
                  </a:lnTo>
                  <a:close/>
                </a:path>
                <a:path w="304164" h="304164">
                  <a:moveTo>
                    <a:pt x="10642" y="224472"/>
                  </a:moveTo>
                  <a:lnTo>
                    <a:pt x="5676" y="224472"/>
                  </a:lnTo>
                  <a:lnTo>
                    <a:pt x="5676" y="219506"/>
                  </a:lnTo>
                  <a:lnTo>
                    <a:pt x="4953" y="219506"/>
                  </a:lnTo>
                  <a:lnTo>
                    <a:pt x="4953" y="224472"/>
                  </a:lnTo>
                  <a:lnTo>
                    <a:pt x="0" y="224472"/>
                  </a:lnTo>
                  <a:lnTo>
                    <a:pt x="0" y="225196"/>
                  </a:lnTo>
                  <a:lnTo>
                    <a:pt x="4953" y="225196"/>
                  </a:lnTo>
                  <a:lnTo>
                    <a:pt x="4953" y="230162"/>
                  </a:lnTo>
                  <a:lnTo>
                    <a:pt x="5676" y="230162"/>
                  </a:lnTo>
                  <a:lnTo>
                    <a:pt x="5676" y="225196"/>
                  </a:lnTo>
                  <a:lnTo>
                    <a:pt x="10642" y="225196"/>
                  </a:lnTo>
                  <a:lnTo>
                    <a:pt x="10642" y="224472"/>
                  </a:lnTo>
                  <a:close/>
                </a:path>
                <a:path w="304164" h="304164">
                  <a:moveTo>
                    <a:pt x="10642" y="78130"/>
                  </a:moveTo>
                  <a:lnTo>
                    <a:pt x="5676" y="78130"/>
                  </a:lnTo>
                  <a:lnTo>
                    <a:pt x="5676" y="73177"/>
                  </a:lnTo>
                  <a:lnTo>
                    <a:pt x="4953" y="73177"/>
                  </a:lnTo>
                  <a:lnTo>
                    <a:pt x="4953" y="78130"/>
                  </a:lnTo>
                  <a:lnTo>
                    <a:pt x="0" y="78130"/>
                  </a:lnTo>
                  <a:lnTo>
                    <a:pt x="0" y="78867"/>
                  </a:lnTo>
                  <a:lnTo>
                    <a:pt x="4953" y="78867"/>
                  </a:lnTo>
                  <a:lnTo>
                    <a:pt x="4953" y="83820"/>
                  </a:lnTo>
                  <a:lnTo>
                    <a:pt x="5676" y="83820"/>
                  </a:lnTo>
                  <a:lnTo>
                    <a:pt x="5676" y="78867"/>
                  </a:lnTo>
                  <a:lnTo>
                    <a:pt x="10642" y="78867"/>
                  </a:lnTo>
                  <a:lnTo>
                    <a:pt x="10642" y="78130"/>
                  </a:lnTo>
                  <a:close/>
                </a:path>
                <a:path w="304164" h="304164">
                  <a:moveTo>
                    <a:pt x="10642" y="4965"/>
                  </a:moveTo>
                  <a:lnTo>
                    <a:pt x="5676" y="4965"/>
                  </a:lnTo>
                  <a:lnTo>
                    <a:pt x="5676" y="0"/>
                  </a:lnTo>
                  <a:lnTo>
                    <a:pt x="4953" y="0"/>
                  </a:lnTo>
                  <a:lnTo>
                    <a:pt x="4953" y="4965"/>
                  </a:lnTo>
                  <a:lnTo>
                    <a:pt x="0" y="4965"/>
                  </a:lnTo>
                  <a:lnTo>
                    <a:pt x="0" y="5689"/>
                  </a:lnTo>
                  <a:lnTo>
                    <a:pt x="4953" y="5689"/>
                  </a:lnTo>
                  <a:lnTo>
                    <a:pt x="4953" y="10655"/>
                  </a:lnTo>
                  <a:lnTo>
                    <a:pt x="5676" y="10655"/>
                  </a:lnTo>
                  <a:lnTo>
                    <a:pt x="5676" y="5689"/>
                  </a:lnTo>
                  <a:lnTo>
                    <a:pt x="10642" y="5689"/>
                  </a:lnTo>
                  <a:lnTo>
                    <a:pt x="10642" y="4965"/>
                  </a:lnTo>
                  <a:close/>
                </a:path>
                <a:path w="304164" h="304164">
                  <a:moveTo>
                    <a:pt x="11010" y="151295"/>
                  </a:moveTo>
                  <a:lnTo>
                    <a:pt x="6045" y="151295"/>
                  </a:lnTo>
                  <a:lnTo>
                    <a:pt x="6045" y="146342"/>
                  </a:lnTo>
                  <a:lnTo>
                    <a:pt x="5321" y="146342"/>
                  </a:lnTo>
                  <a:lnTo>
                    <a:pt x="5321" y="151295"/>
                  </a:lnTo>
                  <a:lnTo>
                    <a:pt x="355" y="151295"/>
                  </a:lnTo>
                  <a:lnTo>
                    <a:pt x="355" y="152031"/>
                  </a:lnTo>
                  <a:lnTo>
                    <a:pt x="5321" y="152031"/>
                  </a:lnTo>
                  <a:lnTo>
                    <a:pt x="5321" y="156997"/>
                  </a:lnTo>
                  <a:lnTo>
                    <a:pt x="6045" y="156997"/>
                  </a:lnTo>
                  <a:lnTo>
                    <a:pt x="6045" y="152031"/>
                  </a:lnTo>
                  <a:lnTo>
                    <a:pt x="11010" y="152031"/>
                  </a:lnTo>
                  <a:lnTo>
                    <a:pt x="11010" y="151295"/>
                  </a:lnTo>
                  <a:close/>
                </a:path>
                <a:path w="304164" h="304164">
                  <a:moveTo>
                    <a:pt x="83807" y="297637"/>
                  </a:moveTo>
                  <a:lnTo>
                    <a:pt x="78854" y="297637"/>
                  </a:lnTo>
                  <a:lnTo>
                    <a:pt x="78854" y="292671"/>
                  </a:lnTo>
                  <a:lnTo>
                    <a:pt x="78117" y="292671"/>
                  </a:lnTo>
                  <a:lnTo>
                    <a:pt x="78117" y="297637"/>
                  </a:lnTo>
                  <a:lnTo>
                    <a:pt x="73164" y="297637"/>
                  </a:lnTo>
                  <a:lnTo>
                    <a:pt x="73164" y="298361"/>
                  </a:lnTo>
                  <a:lnTo>
                    <a:pt x="78117" y="298361"/>
                  </a:lnTo>
                  <a:lnTo>
                    <a:pt x="78117" y="303326"/>
                  </a:lnTo>
                  <a:lnTo>
                    <a:pt x="78854" y="303326"/>
                  </a:lnTo>
                  <a:lnTo>
                    <a:pt x="78854" y="298361"/>
                  </a:lnTo>
                  <a:lnTo>
                    <a:pt x="83807" y="298361"/>
                  </a:lnTo>
                  <a:lnTo>
                    <a:pt x="83807" y="297637"/>
                  </a:lnTo>
                  <a:close/>
                </a:path>
                <a:path w="304164" h="304164">
                  <a:moveTo>
                    <a:pt x="83807" y="224472"/>
                  </a:moveTo>
                  <a:lnTo>
                    <a:pt x="78854" y="224472"/>
                  </a:lnTo>
                  <a:lnTo>
                    <a:pt x="78854" y="219506"/>
                  </a:lnTo>
                  <a:lnTo>
                    <a:pt x="78117" y="219506"/>
                  </a:lnTo>
                  <a:lnTo>
                    <a:pt x="78117" y="224472"/>
                  </a:lnTo>
                  <a:lnTo>
                    <a:pt x="73164" y="224472"/>
                  </a:lnTo>
                  <a:lnTo>
                    <a:pt x="73164" y="225196"/>
                  </a:lnTo>
                  <a:lnTo>
                    <a:pt x="78117" y="225196"/>
                  </a:lnTo>
                  <a:lnTo>
                    <a:pt x="78117" y="230162"/>
                  </a:lnTo>
                  <a:lnTo>
                    <a:pt x="78854" y="230162"/>
                  </a:lnTo>
                  <a:lnTo>
                    <a:pt x="78854" y="225196"/>
                  </a:lnTo>
                  <a:lnTo>
                    <a:pt x="83807" y="225196"/>
                  </a:lnTo>
                  <a:lnTo>
                    <a:pt x="83807" y="224472"/>
                  </a:lnTo>
                  <a:close/>
                </a:path>
                <a:path w="304164" h="304164">
                  <a:moveTo>
                    <a:pt x="83807" y="78130"/>
                  </a:moveTo>
                  <a:lnTo>
                    <a:pt x="78854" y="78130"/>
                  </a:lnTo>
                  <a:lnTo>
                    <a:pt x="78854" y="73177"/>
                  </a:lnTo>
                  <a:lnTo>
                    <a:pt x="78117" y="73177"/>
                  </a:lnTo>
                  <a:lnTo>
                    <a:pt x="78117" y="78130"/>
                  </a:lnTo>
                  <a:lnTo>
                    <a:pt x="73164" y="78130"/>
                  </a:lnTo>
                  <a:lnTo>
                    <a:pt x="73164" y="78867"/>
                  </a:lnTo>
                  <a:lnTo>
                    <a:pt x="78117" y="78867"/>
                  </a:lnTo>
                  <a:lnTo>
                    <a:pt x="78117" y="83820"/>
                  </a:lnTo>
                  <a:lnTo>
                    <a:pt x="78854" y="83820"/>
                  </a:lnTo>
                  <a:lnTo>
                    <a:pt x="78854" y="78867"/>
                  </a:lnTo>
                  <a:lnTo>
                    <a:pt x="83807" y="78867"/>
                  </a:lnTo>
                  <a:lnTo>
                    <a:pt x="83807" y="78130"/>
                  </a:lnTo>
                  <a:close/>
                </a:path>
                <a:path w="304164" h="304164">
                  <a:moveTo>
                    <a:pt x="83807" y="4965"/>
                  </a:moveTo>
                  <a:lnTo>
                    <a:pt x="78854" y="4965"/>
                  </a:lnTo>
                  <a:lnTo>
                    <a:pt x="78854" y="0"/>
                  </a:lnTo>
                  <a:lnTo>
                    <a:pt x="78117" y="0"/>
                  </a:lnTo>
                  <a:lnTo>
                    <a:pt x="78117" y="4965"/>
                  </a:lnTo>
                  <a:lnTo>
                    <a:pt x="73164" y="4965"/>
                  </a:lnTo>
                  <a:lnTo>
                    <a:pt x="73164" y="5689"/>
                  </a:lnTo>
                  <a:lnTo>
                    <a:pt x="78117" y="5689"/>
                  </a:lnTo>
                  <a:lnTo>
                    <a:pt x="78117" y="10655"/>
                  </a:lnTo>
                  <a:lnTo>
                    <a:pt x="78854" y="10655"/>
                  </a:lnTo>
                  <a:lnTo>
                    <a:pt x="78854" y="5689"/>
                  </a:lnTo>
                  <a:lnTo>
                    <a:pt x="83807" y="5689"/>
                  </a:lnTo>
                  <a:lnTo>
                    <a:pt x="83807" y="4965"/>
                  </a:lnTo>
                  <a:close/>
                </a:path>
                <a:path w="304164" h="304164">
                  <a:moveTo>
                    <a:pt x="84175" y="151295"/>
                  </a:moveTo>
                  <a:lnTo>
                    <a:pt x="79209" y="151295"/>
                  </a:lnTo>
                  <a:lnTo>
                    <a:pt x="79209" y="146342"/>
                  </a:lnTo>
                  <a:lnTo>
                    <a:pt x="78486" y="146342"/>
                  </a:lnTo>
                  <a:lnTo>
                    <a:pt x="78486" y="151295"/>
                  </a:lnTo>
                  <a:lnTo>
                    <a:pt x="73520" y="151295"/>
                  </a:lnTo>
                  <a:lnTo>
                    <a:pt x="73520" y="152031"/>
                  </a:lnTo>
                  <a:lnTo>
                    <a:pt x="78486" y="152031"/>
                  </a:lnTo>
                  <a:lnTo>
                    <a:pt x="78486" y="156997"/>
                  </a:lnTo>
                  <a:lnTo>
                    <a:pt x="79209" y="156997"/>
                  </a:lnTo>
                  <a:lnTo>
                    <a:pt x="79209" y="152031"/>
                  </a:lnTo>
                  <a:lnTo>
                    <a:pt x="84175" y="152031"/>
                  </a:lnTo>
                  <a:lnTo>
                    <a:pt x="84175" y="151295"/>
                  </a:lnTo>
                  <a:close/>
                </a:path>
                <a:path w="304164" h="304164">
                  <a:moveTo>
                    <a:pt x="157340" y="297637"/>
                  </a:moveTo>
                  <a:lnTo>
                    <a:pt x="152374" y="297637"/>
                  </a:lnTo>
                  <a:lnTo>
                    <a:pt x="152374" y="292671"/>
                  </a:lnTo>
                  <a:lnTo>
                    <a:pt x="151650" y="292671"/>
                  </a:lnTo>
                  <a:lnTo>
                    <a:pt x="151650" y="297637"/>
                  </a:lnTo>
                  <a:lnTo>
                    <a:pt x="146685" y="297637"/>
                  </a:lnTo>
                  <a:lnTo>
                    <a:pt x="146685" y="298361"/>
                  </a:lnTo>
                  <a:lnTo>
                    <a:pt x="151650" y="298361"/>
                  </a:lnTo>
                  <a:lnTo>
                    <a:pt x="151650" y="303326"/>
                  </a:lnTo>
                  <a:lnTo>
                    <a:pt x="152374" y="303326"/>
                  </a:lnTo>
                  <a:lnTo>
                    <a:pt x="152374" y="298361"/>
                  </a:lnTo>
                  <a:lnTo>
                    <a:pt x="157340" y="298361"/>
                  </a:lnTo>
                  <a:lnTo>
                    <a:pt x="157340" y="297637"/>
                  </a:lnTo>
                  <a:close/>
                </a:path>
                <a:path w="304164" h="304164">
                  <a:moveTo>
                    <a:pt x="157340" y="224472"/>
                  </a:moveTo>
                  <a:lnTo>
                    <a:pt x="152374" y="224472"/>
                  </a:lnTo>
                  <a:lnTo>
                    <a:pt x="152374" y="219506"/>
                  </a:lnTo>
                  <a:lnTo>
                    <a:pt x="151650" y="219506"/>
                  </a:lnTo>
                  <a:lnTo>
                    <a:pt x="151650" y="224472"/>
                  </a:lnTo>
                  <a:lnTo>
                    <a:pt x="146685" y="224472"/>
                  </a:lnTo>
                  <a:lnTo>
                    <a:pt x="146685" y="225196"/>
                  </a:lnTo>
                  <a:lnTo>
                    <a:pt x="151650" y="225196"/>
                  </a:lnTo>
                  <a:lnTo>
                    <a:pt x="151650" y="230162"/>
                  </a:lnTo>
                  <a:lnTo>
                    <a:pt x="152374" y="230162"/>
                  </a:lnTo>
                  <a:lnTo>
                    <a:pt x="152374" y="225196"/>
                  </a:lnTo>
                  <a:lnTo>
                    <a:pt x="157340" y="225196"/>
                  </a:lnTo>
                  <a:lnTo>
                    <a:pt x="157340" y="224472"/>
                  </a:lnTo>
                  <a:close/>
                </a:path>
                <a:path w="304164" h="304164">
                  <a:moveTo>
                    <a:pt x="157340" y="151295"/>
                  </a:moveTo>
                  <a:lnTo>
                    <a:pt x="152374" y="151295"/>
                  </a:lnTo>
                  <a:lnTo>
                    <a:pt x="152374" y="146342"/>
                  </a:lnTo>
                  <a:lnTo>
                    <a:pt x="151650" y="146342"/>
                  </a:lnTo>
                  <a:lnTo>
                    <a:pt x="151650" y="151295"/>
                  </a:lnTo>
                  <a:lnTo>
                    <a:pt x="146685" y="151295"/>
                  </a:lnTo>
                  <a:lnTo>
                    <a:pt x="146685" y="152031"/>
                  </a:lnTo>
                  <a:lnTo>
                    <a:pt x="151650" y="152031"/>
                  </a:lnTo>
                  <a:lnTo>
                    <a:pt x="151650" y="156997"/>
                  </a:lnTo>
                  <a:lnTo>
                    <a:pt x="152374" y="156997"/>
                  </a:lnTo>
                  <a:lnTo>
                    <a:pt x="152374" y="152031"/>
                  </a:lnTo>
                  <a:lnTo>
                    <a:pt x="157340" y="152031"/>
                  </a:lnTo>
                  <a:lnTo>
                    <a:pt x="157340" y="151295"/>
                  </a:lnTo>
                  <a:close/>
                </a:path>
                <a:path w="304164" h="304164">
                  <a:moveTo>
                    <a:pt x="157340" y="78130"/>
                  </a:moveTo>
                  <a:lnTo>
                    <a:pt x="152374" y="78130"/>
                  </a:lnTo>
                  <a:lnTo>
                    <a:pt x="152374" y="73177"/>
                  </a:lnTo>
                  <a:lnTo>
                    <a:pt x="151650" y="73177"/>
                  </a:lnTo>
                  <a:lnTo>
                    <a:pt x="151650" y="78130"/>
                  </a:lnTo>
                  <a:lnTo>
                    <a:pt x="146685" y="78130"/>
                  </a:lnTo>
                  <a:lnTo>
                    <a:pt x="146685" y="78867"/>
                  </a:lnTo>
                  <a:lnTo>
                    <a:pt x="151650" y="78867"/>
                  </a:lnTo>
                  <a:lnTo>
                    <a:pt x="151650" y="83820"/>
                  </a:lnTo>
                  <a:lnTo>
                    <a:pt x="152374" y="83820"/>
                  </a:lnTo>
                  <a:lnTo>
                    <a:pt x="152374" y="78867"/>
                  </a:lnTo>
                  <a:lnTo>
                    <a:pt x="157340" y="78867"/>
                  </a:lnTo>
                  <a:lnTo>
                    <a:pt x="157340" y="78130"/>
                  </a:lnTo>
                  <a:close/>
                </a:path>
                <a:path w="304164" h="304164">
                  <a:moveTo>
                    <a:pt x="157340" y="4965"/>
                  </a:moveTo>
                  <a:lnTo>
                    <a:pt x="152374" y="4965"/>
                  </a:lnTo>
                  <a:lnTo>
                    <a:pt x="152374" y="0"/>
                  </a:lnTo>
                  <a:lnTo>
                    <a:pt x="151650" y="0"/>
                  </a:lnTo>
                  <a:lnTo>
                    <a:pt x="151650" y="4965"/>
                  </a:lnTo>
                  <a:lnTo>
                    <a:pt x="146685" y="4965"/>
                  </a:lnTo>
                  <a:lnTo>
                    <a:pt x="146685" y="5689"/>
                  </a:lnTo>
                  <a:lnTo>
                    <a:pt x="151650" y="5689"/>
                  </a:lnTo>
                  <a:lnTo>
                    <a:pt x="151650" y="10655"/>
                  </a:lnTo>
                  <a:lnTo>
                    <a:pt x="152374" y="10655"/>
                  </a:lnTo>
                  <a:lnTo>
                    <a:pt x="152374" y="5689"/>
                  </a:lnTo>
                  <a:lnTo>
                    <a:pt x="157340" y="5689"/>
                  </a:lnTo>
                  <a:lnTo>
                    <a:pt x="157340" y="4965"/>
                  </a:lnTo>
                  <a:close/>
                </a:path>
                <a:path w="304164" h="304164">
                  <a:moveTo>
                    <a:pt x="230505" y="297637"/>
                  </a:moveTo>
                  <a:lnTo>
                    <a:pt x="225552" y="297637"/>
                  </a:lnTo>
                  <a:lnTo>
                    <a:pt x="225552" y="293039"/>
                  </a:lnTo>
                  <a:lnTo>
                    <a:pt x="225552" y="292671"/>
                  </a:lnTo>
                  <a:lnTo>
                    <a:pt x="224828" y="292671"/>
                  </a:lnTo>
                  <a:lnTo>
                    <a:pt x="224828" y="293039"/>
                  </a:lnTo>
                  <a:lnTo>
                    <a:pt x="224828" y="297637"/>
                  </a:lnTo>
                  <a:lnTo>
                    <a:pt x="219862" y="297637"/>
                  </a:lnTo>
                  <a:lnTo>
                    <a:pt x="219862" y="298005"/>
                  </a:lnTo>
                  <a:lnTo>
                    <a:pt x="219862" y="298361"/>
                  </a:lnTo>
                  <a:lnTo>
                    <a:pt x="219862" y="298729"/>
                  </a:lnTo>
                  <a:lnTo>
                    <a:pt x="224828" y="298729"/>
                  </a:lnTo>
                  <a:lnTo>
                    <a:pt x="224828" y="303326"/>
                  </a:lnTo>
                  <a:lnTo>
                    <a:pt x="224828" y="303682"/>
                  </a:lnTo>
                  <a:lnTo>
                    <a:pt x="225552" y="303682"/>
                  </a:lnTo>
                  <a:lnTo>
                    <a:pt x="225552" y="303326"/>
                  </a:lnTo>
                  <a:lnTo>
                    <a:pt x="225552" y="298729"/>
                  </a:lnTo>
                  <a:lnTo>
                    <a:pt x="230505" y="298729"/>
                  </a:lnTo>
                  <a:lnTo>
                    <a:pt x="230505" y="298361"/>
                  </a:lnTo>
                  <a:lnTo>
                    <a:pt x="230505" y="298005"/>
                  </a:lnTo>
                  <a:lnTo>
                    <a:pt x="230505" y="297637"/>
                  </a:lnTo>
                  <a:close/>
                </a:path>
                <a:path w="304164" h="304164">
                  <a:moveTo>
                    <a:pt x="230505" y="224472"/>
                  </a:moveTo>
                  <a:lnTo>
                    <a:pt x="225552" y="224472"/>
                  </a:lnTo>
                  <a:lnTo>
                    <a:pt x="225552" y="219875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75"/>
                  </a:lnTo>
                  <a:lnTo>
                    <a:pt x="224828" y="224472"/>
                  </a:lnTo>
                  <a:lnTo>
                    <a:pt x="219862" y="224472"/>
                  </a:lnTo>
                  <a:lnTo>
                    <a:pt x="219862" y="224840"/>
                  </a:lnTo>
                  <a:lnTo>
                    <a:pt x="219862" y="225196"/>
                  </a:lnTo>
                  <a:lnTo>
                    <a:pt x="219862" y="225564"/>
                  </a:lnTo>
                  <a:lnTo>
                    <a:pt x="224828" y="225564"/>
                  </a:lnTo>
                  <a:lnTo>
                    <a:pt x="224828" y="230162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62"/>
                  </a:lnTo>
                  <a:lnTo>
                    <a:pt x="225552" y="225564"/>
                  </a:lnTo>
                  <a:lnTo>
                    <a:pt x="230505" y="225564"/>
                  </a:lnTo>
                  <a:lnTo>
                    <a:pt x="230505" y="225196"/>
                  </a:lnTo>
                  <a:lnTo>
                    <a:pt x="230505" y="224840"/>
                  </a:lnTo>
                  <a:lnTo>
                    <a:pt x="230505" y="224472"/>
                  </a:lnTo>
                  <a:close/>
                </a:path>
                <a:path w="304164" h="304164">
                  <a:moveTo>
                    <a:pt x="230505" y="151295"/>
                  </a:moveTo>
                  <a:lnTo>
                    <a:pt x="225552" y="151295"/>
                  </a:lnTo>
                  <a:lnTo>
                    <a:pt x="225552" y="146342"/>
                  </a:lnTo>
                  <a:lnTo>
                    <a:pt x="224828" y="146342"/>
                  </a:lnTo>
                  <a:lnTo>
                    <a:pt x="224828" y="151295"/>
                  </a:lnTo>
                  <a:lnTo>
                    <a:pt x="219862" y="151295"/>
                  </a:lnTo>
                  <a:lnTo>
                    <a:pt x="219862" y="152031"/>
                  </a:lnTo>
                  <a:lnTo>
                    <a:pt x="224828" y="152031"/>
                  </a:lnTo>
                  <a:lnTo>
                    <a:pt x="224828" y="156997"/>
                  </a:lnTo>
                  <a:lnTo>
                    <a:pt x="225552" y="156997"/>
                  </a:lnTo>
                  <a:lnTo>
                    <a:pt x="225552" y="152031"/>
                  </a:lnTo>
                  <a:lnTo>
                    <a:pt x="230505" y="152031"/>
                  </a:lnTo>
                  <a:lnTo>
                    <a:pt x="230505" y="151295"/>
                  </a:lnTo>
                  <a:close/>
                </a:path>
                <a:path w="304164" h="304164">
                  <a:moveTo>
                    <a:pt x="230505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77"/>
                  </a:lnTo>
                  <a:lnTo>
                    <a:pt x="224828" y="73177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62" y="78130"/>
                  </a:lnTo>
                  <a:lnTo>
                    <a:pt x="219862" y="78498"/>
                  </a:lnTo>
                  <a:lnTo>
                    <a:pt x="219862" y="78867"/>
                  </a:lnTo>
                  <a:lnTo>
                    <a:pt x="219862" y="79222"/>
                  </a:lnTo>
                  <a:lnTo>
                    <a:pt x="224828" y="79222"/>
                  </a:lnTo>
                  <a:lnTo>
                    <a:pt x="224828" y="83820"/>
                  </a:lnTo>
                  <a:lnTo>
                    <a:pt x="224828" y="84188"/>
                  </a:lnTo>
                  <a:lnTo>
                    <a:pt x="225552" y="84188"/>
                  </a:lnTo>
                  <a:lnTo>
                    <a:pt x="225552" y="83820"/>
                  </a:lnTo>
                  <a:lnTo>
                    <a:pt x="225552" y="79222"/>
                  </a:lnTo>
                  <a:lnTo>
                    <a:pt x="230505" y="79222"/>
                  </a:lnTo>
                  <a:lnTo>
                    <a:pt x="230505" y="78867"/>
                  </a:lnTo>
                  <a:lnTo>
                    <a:pt x="230505" y="78498"/>
                  </a:lnTo>
                  <a:lnTo>
                    <a:pt x="230505" y="78130"/>
                  </a:lnTo>
                  <a:close/>
                </a:path>
                <a:path w="304164" h="304164">
                  <a:moveTo>
                    <a:pt x="230505" y="4965"/>
                  </a:moveTo>
                  <a:lnTo>
                    <a:pt x="225552" y="4965"/>
                  </a:lnTo>
                  <a:lnTo>
                    <a:pt x="225552" y="368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68"/>
                  </a:lnTo>
                  <a:lnTo>
                    <a:pt x="224828" y="4965"/>
                  </a:lnTo>
                  <a:lnTo>
                    <a:pt x="219862" y="4965"/>
                  </a:lnTo>
                  <a:lnTo>
                    <a:pt x="219862" y="5334"/>
                  </a:lnTo>
                  <a:lnTo>
                    <a:pt x="219862" y="5689"/>
                  </a:lnTo>
                  <a:lnTo>
                    <a:pt x="219862" y="6057"/>
                  </a:lnTo>
                  <a:lnTo>
                    <a:pt x="224828" y="6057"/>
                  </a:lnTo>
                  <a:lnTo>
                    <a:pt x="224828" y="10655"/>
                  </a:lnTo>
                  <a:lnTo>
                    <a:pt x="224828" y="11010"/>
                  </a:lnTo>
                  <a:lnTo>
                    <a:pt x="225552" y="11010"/>
                  </a:lnTo>
                  <a:lnTo>
                    <a:pt x="225552" y="10655"/>
                  </a:lnTo>
                  <a:lnTo>
                    <a:pt x="225552" y="6057"/>
                  </a:lnTo>
                  <a:lnTo>
                    <a:pt x="230505" y="6057"/>
                  </a:lnTo>
                  <a:lnTo>
                    <a:pt x="230505" y="5689"/>
                  </a:lnTo>
                  <a:lnTo>
                    <a:pt x="230505" y="5334"/>
                  </a:lnTo>
                  <a:lnTo>
                    <a:pt x="230505" y="4965"/>
                  </a:lnTo>
                  <a:close/>
                </a:path>
                <a:path w="304164" h="304164">
                  <a:moveTo>
                    <a:pt x="303682" y="298005"/>
                  </a:moveTo>
                  <a:lnTo>
                    <a:pt x="298716" y="298005"/>
                  </a:lnTo>
                  <a:lnTo>
                    <a:pt x="298716" y="293039"/>
                  </a:lnTo>
                  <a:lnTo>
                    <a:pt x="297992" y="293039"/>
                  </a:lnTo>
                  <a:lnTo>
                    <a:pt x="297992" y="298005"/>
                  </a:lnTo>
                  <a:lnTo>
                    <a:pt x="293027" y="298005"/>
                  </a:lnTo>
                  <a:lnTo>
                    <a:pt x="293027" y="298729"/>
                  </a:lnTo>
                  <a:lnTo>
                    <a:pt x="297992" y="298729"/>
                  </a:lnTo>
                  <a:lnTo>
                    <a:pt x="297992" y="303682"/>
                  </a:lnTo>
                  <a:lnTo>
                    <a:pt x="298716" y="303682"/>
                  </a:lnTo>
                  <a:lnTo>
                    <a:pt x="298716" y="298729"/>
                  </a:lnTo>
                  <a:lnTo>
                    <a:pt x="303682" y="298729"/>
                  </a:lnTo>
                  <a:lnTo>
                    <a:pt x="303682" y="298005"/>
                  </a:lnTo>
                  <a:close/>
                </a:path>
                <a:path w="304164" h="304164">
                  <a:moveTo>
                    <a:pt x="303682" y="224840"/>
                  </a:moveTo>
                  <a:lnTo>
                    <a:pt x="298716" y="224840"/>
                  </a:lnTo>
                  <a:lnTo>
                    <a:pt x="298716" y="219875"/>
                  </a:lnTo>
                  <a:lnTo>
                    <a:pt x="297992" y="219875"/>
                  </a:lnTo>
                  <a:lnTo>
                    <a:pt x="297992" y="224840"/>
                  </a:lnTo>
                  <a:lnTo>
                    <a:pt x="293027" y="224840"/>
                  </a:lnTo>
                  <a:lnTo>
                    <a:pt x="293027" y="225564"/>
                  </a:lnTo>
                  <a:lnTo>
                    <a:pt x="297992" y="225564"/>
                  </a:lnTo>
                  <a:lnTo>
                    <a:pt x="297992" y="230517"/>
                  </a:lnTo>
                  <a:lnTo>
                    <a:pt x="298716" y="230517"/>
                  </a:lnTo>
                  <a:lnTo>
                    <a:pt x="298716" y="225564"/>
                  </a:lnTo>
                  <a:lnTo>
                    <a:pt x="303682" y="225564"/>
                  </a:lnTo>
                  <a:lnTo>
                    <a:pt x="303682" y="224840"/>
                  </a:lnTo>
                  <a:close/>
                </a:path>
                <a:path w="304164" h="304164">
                  <a:moveTo>
                    <a:pt x="303682" y="151295"/>
                  </a:moveTo>
                  <a:lnTo>
                    <a:pt x="298716" y="151295"/>
                  </a:lnTo>
                  <a:lnTo>
                    <a:pt x="298716" y="146342"/>
                  </a:lnTo>
                  <a:lnTo>
                    <a:pt x="297992" y="146342"/>
                  </a:lnTo>
                  <a:lnTo>
                    <a:pt x="297992" y="151295"/>
                  </a:lnTo>
                  <a:lnTo>
                    <a:pt x="293027" y="151295"/>
                  </a:lnTo>
                  <a:lnTo>
                    <a:pt x="293027" y="152031"/>
                  </a:lnTo>
                  <a:lnTo>
                    <a:pt x="297992" y="152031"/>
                  </a:lnTo>
                  <a:lnTo>
                    <a:pt x="297992" y="156997"/>
                  </a:lnTo>
                  <a:lnTo>
                    <a:pt x="298716" y="156997"/>
                  </a:lnTo>
                  <a:lnTo>
                    <a:pt x="298716" y="152031"/>
                  </a:lnTo>
                  <a:lnTo>
                    <a:pt x="303682" y="152031"/>
                  </a:lnTo>
                  <a:lnTo>
                    <a:pt x="303682" y="151295"/>
                  </a:lnTo>
                  <a:close/>
                </a:path>
                <a:path w="304164" h="304164">
                  <a:moveTo>
                    <a:pt x="303682" y="78498"/>
                  </a:moveTo>
                  <a:lnTo>
                    <a:pt x="298716" y="78498"/>
                  </a:lnTo>
                  <a:lnTo>
                    <a:pt x="298716" y="73533"/>
                  </a:lnTo>
                  <a:lnTo>
                    <a:pt x="297992" y="73533"/>
                  </a:lnTo>
                  <a:lnTo>
                    <a:pt x="297992" y="78498"/>
                  </a:lnTo>
                  <a:lnTo>
                    <a:pt x="293027" y="78498"/>
                  </a:lnTo>
                  <a:lnTo>
                    <a:pt x="293027" y="79222"/>
                  </a:lnTo>
                  <a:lnTo>
                    <a:pt x="297992" y="79222"/>
                  </a:lnTo>
                  <a:lnTo>
                    <a:pt x="297992" y="84188"/>
                  </a:lnTo>
                  <a:lnTo>
                    <a:pt x="298716" y="84188"/>
                  </a:lnTo>
                  <a:lnTo>
                    <a:pt x="298716" y="79222"/>
                  </a:lnTo>
                  <a:lnTo>
                    <a:pt x="303682" y="79222"/>
                  </a:lnTo>
                  <a:lnTo>
                    <a:pt x="303682" y="78498"/>
                  </a:lnTo>
                  <a:close/>
                </a:path>
                <a:path w="304164" h="304164">
                  <a:moveTo>
                    <a:pt x="303682" y="5334"/>
                  </a:moveTo>
                  <a:lnTo>
                    <a:pt x="298716" y="5334"/>
                  </a:lnTo>
                  <a:lnTo>
                    <a:pt x="298716" y="368"/>
                  </a:lnTo>
                  <a:lnTo>
                    <a:pt x="297992" y="368"/>
                  </a:lnTo>
                  <a:lnTo>
                    <a:pt x="297992" y="5334"/>
                  </a:lnTo>
                  <a:lnTo>
                    <a:pt x="293027" y="5334"/>
                  </a:lnTo>
                  <a:lnTo>
                    <a:pt x="293027" y="6057"/>
                  </a:lnTo>
                  <a:lnTo>
                    <a:pt x="297992" y="6057"/>
                  </a:lnTo>
                  <a:lnTo>
                    <a:pt x="297992" y="11010"/>
                  </a:lnTo>
                  <a:lnTo>
                    <a:pt x="298716" y="11010"/>
                  </a:lnTo>
                  <a:lnTo>
                    <a:pt x="298716" y="6057"/>
                  </a:lnTo>
                  <a:lnTo>
                    <a:pt x="303682" y="6057"/>
                  </a:lnTo>
                  <a:lnTo>
                    <a:pt x="30368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4966512" y="5442546"/>
              <a:ext cx="262255" cy="73660"/>
            </a:xfrm>
            <a:custGeom>
              <a:avLst/>
              <a:gdLst/>
              <a:ahLst/>
              <a:cxnLst/>
              <a:rect l="l" t="t" r="r" b="b"/>
              <a:pathLst>
                <a:path w="262254" h="73660">
                  <a:moveTo>
                    <a:pt x="127101" y="5105"/>
                  </a:moveTo>
                  <a:lnTo>
                    <a:pt x="125895" y="3136"/>
                  </a:lnTo>
                  <a:lnTo>
                    <a:pt x="114122" y="3340"/>
                  </a:lnTo>
                  <a:lnTo>
                    <a:pt x="110947" y="1651"/>
                  </a:lnTo>
                  <a:lnTo>
                    <a:pt x="109931" y="838"/>
                  </a:lnTo>
                  <a:lnTo>
                    <a:pt x="109004" y="0"/>
                  </a:lnTo>
                  <a:lnTo>
                    <a:pt x="107213" y="0"/>
                  </a:lnTo>
                  <a:lnTo>
                    <a:pt x="109829" y="2438"/>
                  </a:lnTo>
                  <a:lnTo>
                    <a:pt x="111518" y="3340"/>
                  </a:lnTo>
                  <a:lnTo>
                    <a:pt x="113830" y="4559"/>
                  </a:lnTo>
                  <a:lnTo>
                    <a:pt x="125222" y="4368"/>
                  </a:lnTo>
                  <a:lnTo>
                    <a:pt x="125857" y="5397"/>
                  </a:lnTo>
                  <a:lnTo>
                    <a:pt x="108331" y="13373"/>
                  </a:lnTo>
                  <a:lnTo>
                    <a:pt x="103771" y="10960"/>
                  </a:lnTo>
                  <a:lnTo>
                    <a:pt x="102057" y="8902"/>
                  </a:lnTo>
                  <a:lnTo>
                    <a:pt x="100634" y="4267"/>
                  </a:lnTo>
                  <a:lnTo>
                    <a:pt x="100711" y="2044"/>
                  </a:lnTo>
                  <a:lnTo>
                    <a:pt x="101498" y="0"/>
                  </a:lnTo>
                  <a:lnTo>
                    <a:pt x="100215" y="0"/>
                  </a:lnTo>
                  <a:lnTo>
                    <a:pt x="99479" y="2171"/>
                  </a:lnTo>
                  <a:lnTo>
                    <a:pt x="99428" y="4521"/>
                  </a:lnTo>
                  <a:lnTo>
                    <a:pt x="101003" y="9575"/>
                  </a:lnTo>
                  <a:lnTo>
                    <a:pt x="102920" y="11887"/>
                  </a:lnTo>
                  <a:lnTo>
                    <a:pt x="106781" y="13931"/>
                  </a:lnTo>
                  <a:lnTo>
                    <a:pt x="108419" y="14262"/>
                  </a:lnTo>
                  <a:lnTo>
                    <a:pt x="117602" y="14262"/>
                  </a:lnTo>
                  <a:lnTo>
                    <a:pt x="124663" y="10401"/>
                  </a:lnTo>
                  <a:lnTo>
                    <a:pt x="127025" y="5918"/>
                  </a:lnTo>
                  <a:lnTo>
                    <a:pt x="127101" y="5105"/>
                  </a:lnTo>
                  <a:close/>
                </a:path>
                <a:path w="262254" h="73660">
                  <a:moveTo>
                    <a:pt x="154000" y="4241"/>
                  </a:moveTo>
                  <a:lnTo>
                    <a:pt x="153085" y="1879"/>
                  </a:lnTo>
                  <a:lnTo>
                    <a:pt x="153250" y="571"/>
                  </a:lnTo>
                  <a:lnTo>
                    <a:pt x="153162" y="0"/>
                  </a:lnTo>
                  <a:lnTo>
                    <a:pt x="151930" y="0"/>
                  </a:lnTo>
                  <a:lnTo>
                    <a:pt x="152019" y="1130"/>
                  </a:lnTo>
                  <a:lnTo>
                    <a:pt x="151853" y="1816"/>
                  </a:lnTo>
                  <a:lnTo>
                    <a:pt x="151803" y="2044"/>
                  </a:lnTo>
                  <a:lnTo>
                    <a:pt x="152806" y="3886"/>
                  </a:lnTo>
                  <a:lnTo>
                    <a:pt x="138569" y="15367"/>
                  </a:lnTo>
                  <a:lnTo>
                    <a:pt x="132842" y="20891"/>
                  </a:lnTo>
                  <a:lnTo>
                    <a:pt x="125793" y="23647"/>
                  </a:lnTo>
                  <a:lnTo>
                    <a:pt x="109931" y="24955"/>
                  </a:lnTo>
                  <a:lnTo>
                    <a:pt x="102019" y="23469"/>
                  </a:lnTo>
                  <a:lnTo>
                    <a:pt x="79768" y="0"/>
                  </a:lnTo>
                  <a:lnTo>
                    <a:pt x="78562" y="0"/>
                  </a:lnTo>
                  <a:lnTo>
                    <a:pt x="107416" y="25679"/>
                  </a:lnTo>
                  <a:lnTo>
                    <a:pt x="123837" y="25679"/>
                  </a:lnTo>
                  <a:lnTo>
                    <a:pt x="132727" y="22669"/>
                  </a:lnTo>
                  <a:lnTo>
                    <a:pt x="139382" y="16281"/>
                  </a:lnTo>
                  <a:lnTo>
                    <a:pt x="149948" y="7747"/>
                  </a:lnTo>
                  <a:lnTo>
                    <a:pt x="154000" y="4241"/>
                  </a:lnTo>
                  <a:close/>
                </a:path>
                <a:path w="262254" h="73660">
                  <a:moveTo>
                    <a:pt x="182003" y="0"/>
                  </a:moveTo>
                  <a:lnTo>
                    <a:pt x="180708" y="0"/>
                  </a:lnTo>
                  <a:lnTo>
                    <a:pt x="177546" y="3810"/>
                  </a:lnTo>
                  <a:lnTo>
                    <a:pt x="171640" y="8686"/>
                  </a:lnTo>
                  <a:lnTo>
                    <a:pt x="148082" y="25069"/>
                  </a:lnTo>
                  <a:lnTo>
                    <a:pt x="145948" y="26847"/>
                  </a:lnTo>
                  <a:lnTo>
                    <a:pt x="139674" y="30861"/>
                  </a:lnTo>
                  <a:lnTo>
                    <a:pt x="132549" y="33782"/>
                  </a:lnTo>
                  <a:lnTo>
                    <a:pt x="124650" y="35572"/>
                  </a:lnTo>
                  <a:lnTo>
                    <a:pt x="115811" y="36207"/>
                  </a:lnTo>
                  <a:lnTo>
                    <a:pt x="107264" y="35648"/>
                  </a:lnTo>
                  <a:lnTo>
                    <a:pt x="65290" y="15963"/>
                  </a:lnTo>
                  <a:lnTo>
                    <a:pt x="56083" y="0"/>
                  </a:lnTo>
                  <a:lnTo>
                    <a:pt x="54838" y="0"/>
                  </a:lnTo>
                  <a:lnTo>
                    <a:pt x="81597" y="28752"/>
                  </a:lnTo>
                  <a:lnTo>
                    <a:pt x="116116" y="37426"/>
                  </a:lnTo>
                  <a:lnTo>
                    <a:pt x="124853" y="36779"/>
                  </a:lnTo>
                  <a:lnTo>
                    <a:pt x="132943" y="34937"/>
                  </a:lnTo>
                  <a:lnTo>
                    <a:pt x="140258" y="31927"/>
                  </a:lnTo>
                  <a:lnTo>
                    <a:pt x="146723" y="27800"/>
                  </a:lnTo>
                  <a:lnTo>
                    <a:pt x="148818" y="26047"/>
                  </a:lnTo>
                  <a:lnTo>
                    <a:pt x="165785" y="14452"/>
                  </a:lnTo>
                  <a:lnTo>
                    <a:pt x="173355" y="8915"/>
                  </a:lnTo>
                  <a:lnTo>
                    <a:pt x="179146" y="3949"/>
                  </a:lnTo>
                  <a:lnTo>
                    <a:pt x="182003" y="0"/>
                  </a:lnTo>
                  <a:close/>
                </a:path>
                <a:path w="262254" h="73660">
                  <a:moveTo>
                    <a:pt x="209118" y="0"/>
                  </a:moveTo>
                  <a:lnTo>
                    <a:pt x="207556" y="0"/>
                  </a:lnTo>
                  <a:lnTo>
                    <a:pt x="200837" y="5994"/>
                  </a:lnTo>
                  <a:lnTo>
                    <a:pt x="191122" y="13017"/>
                  </a:lnTo>
                  <a:lnTo>
                    <a:pt x="156933" y="34874"/>
                  </a:lnTo>
                  <a:lnTo>
                    <a:pt x="154241" y="36893"/>
                  </a:lnTo>
                  <a:lnTo>
                    <a:pt x="145516" y="42011"/>
                  </a:lnTo>
                  <a:lnTo>
                    <a:pt x="135788" y="45605"/>
                  </a:lnTo>
                  <a:lnTo>
                    <a:pt x="125196" y="47625"/>
                  </a:lnTo>
                  <a:lnTo>
                    <a:pt x="113880" y="48031"/>
                  </a:lnTo>
                  <a:lnTo>
                    <a:pt x="102603" y="46913"/>
                  </a:lnTo>
                  <a:lnTo>
                    <a:pt x="54724" y="27063"/>
                  </a:lnTo>
                  <a:lnTo>
                    <a:pt x="32397" y="0"/>
                  </a:lnTo>
                  <a:lnTo>
                    <a:pt x="31140" y="0"/>
                  </a:lnTo>
                  <a:lnTo>
                    <a:pt x="67703" y="36207"/>
                  </a:lnTo>
                  <a:lnTo>
                    <a:pt x="116738" y="49301"/>
                  </a:lnTo>
                  <a:lnTo>
                    <a:pt x="127406" y="48564"/>
                  </a:lnTo>
                  <a:lnTo>
                    <a:pt x="137414" y="46393"/>
                  </a:lnTo>
                  <a:lnTo>
                    <a:pt x="146646" y="42824"/>
                  </a:lnTo>
                  <a:lnTo>
                    <a:pt x="154952" y="37871"/>
                  </a:lnTo>
                  <a:lnTo>
                    <a:pt x="157619" y="35877"/>
                  </a:lnTo>
                  <a:lnTo>
                    <a:pt x="181013" y="21132"/>
                  </a:lnTo>
                  <a:lnTo>
                    <a:pt x="192557" y="13487"/>
                  </a:lnTo>
                  <a:lnTo>
                    <a:pt x="202488" y="6197"/>
                  </a:lnTo>
                  <a:lnTo>
                    <a:pt x="209118" y="0"/>
                  </a:lnTo>
                  <a:close/>
                </a:path>
                <a:path w="262254" h="73660">
                  <a:moveTo>
                    <a:pt x="235496" y="0"/>
                  </a:moveTo>
                  <a:lnTo>
                    <a:pt x="233794" y="0"/>
                  </a:lnTo>
                  <a:lnTo>
                    <a:pt x="223507" y="8305"/>
                  </a:lnTo>
                  <a:lnTo>
                    <a:pt x="209689" y="17716"/>
                  </a:lnTo>
                  <a:lnTo>
                    <a:pt x="194462" y="27279"/>
                  </a:lnTo>
                  <a:lnTo>
                    <a:pt x="165646" y="44691"/>
                  </a:lnTo>
                  <a:lnTo>
                    <a:pt x="162471" y="46913"/>
                  </a:lnTo>
                  <a:lnTo>
                    <a:pt x="151257" y="53200"/>
                  </a:lnTo>
                  <a:lnTo>
                    <a:pt x="139001" y="57442"/>
                  </a:lnTo>
                  <a:lnTo>
                    <a:pt x="125768" y="59664"/>
                  </a:lnTo>
                  <a:lnTo>
                    <a:pt x="111582" y="59817"/>
                  </a:lnTo>
                  <a:lnTo>
                    <a:pt x="97726" y="58115"/>
                  </a:lnTo>
                  <a:lnTo>
                    <a:pt x="54330" y="42557"/>
                  </a:lnTo>
                  <a:lnTo>
                    <a:pt x="14592" y="11277"/>
                  </a:lnTo>
                  <a:lnTo>
                    <a:pt x="8826" y="0"/>
                  </a:lnTo>
                  <a:lnTo>
                    <a:pt x="7543" y="0"/>
                  </a:lnTo>
                  <a:lnTo>
                    <a:pt x="36271" y="33248"/>
                  </a:lnTo>
                  <a:lnTo>
                    <a:pt x="83108" y="55791"/>
                  </a:lnTo>
                  <a:lnTo>
                    <a:pt x="117678" y="61226"/>
                  </a:lnTo>
                  <a:lnTo>
                    <a:pt x="130238" y="60388"/>
                  </a:lnTo>
                  <a:lnTo>
                    <a:pt x="142036" y="57886"/>
                  </a:lnTo>
                  <a:lnTo>
                    <a:pt x="153022" y="53721"/>
                  </a:lnTo>
                  <a:lnTo>
                    <a:pt x="163195" y="47891"/>
                  </a:lnTo>
                  <a:lnTo>
                    <a:pt x="166357" y="45681"/>
                  </a:lnTo>
                  <a:lnTo>
                    <a:pt x="195516" y="28054"/>
                  </a:lnTo>
                  <a:lnTo>
                    <a:pt x="211162" y="18199"/>
                  </a:lnTo>
                  <a:lnTo>
                    <a:pt x="225247" y="8509"/>
                  </a:lnTo>
                  <a:lnTo>
                    <a:pt x="235496" y="0"/>
                  </a:lnTo>
                  <a:close/>
                </a:path>
                <a:path w="262254" h="73660">
                  <a:moveTo>
                    <a:pt x="261658" y="0"/>
                  </a:moveTo>
                  <a:lnTo>
                    <a:pt x="259842" y="0"/>
                  </a:lnTo>
                  <a:lnTo>
                    <a:pt x="245833" y="10731"/>
                  </a:lnTo>
                  <a:lnTo>
                    <a:pt x="227723" y="22631"/>
                  </a:lnTo>
                  <a:lnTo>
                    <a:pt x="208356" y="34467"/>
                  </a:lnTo>
                  <a:lnTo>
                    <a:pt x="174294" y="54495"/>
                  </a:lnTo>
                  <a:lnTo>
                    <a:pt x="170688" y="56908"/>
                  </a:lnTo>
                  <a:lnTo>
                    <a:pt x="158889" y="63474"/>
                  </a:lnTo>
                  <a:lnTo>
                    <a:pt x="146215" y="68173"/>
                  </a:lnTo>
                  <a:lnTo>
                    <a:pt x="132702" y="71005"/>
                  </a:lnTo>
                  <a:lnTo>
                    <a:pt x="118364" y="71945"/>
                  </a:lnTo>
                  <a:lnTo>
                    <a:pt x="109283" y="71589"/>
                  </a:lnTo>
                  <a:lnTo>
                    <a:pt x="58267" y="58483"/>
                  </a:lnTo>
                  <a:lnTo>
                    <a:pt x="17119" y="35991"/>
                  </a:lnTo>
                  <a:lnTo>
                    <a:pt x="0" y="21755"/>
                  </a:lnTo>
                  <a:lnTo>
                    <a:pt x="0" y="23482"/>
                  </a:lnTo>
                  <a:lnTo>
                    <a:pt x="39814" y="51041"/>
                  </a:lnTo>
                  <a:lnTo>
                    <a:pt x="75412" y="66103"/>
                  </a:lnTo>
                  <a:lnTo>
                    <a:pt x="118364" y="73164"/>
                  </a:lnTo>
                  <a:lnTo>
                    <a:pt x="132867" y="72199"/>
                  </a:lnTo>
                  <a:lnTo>
                    <a:pt x="146558" y="69342"/>
                  </a:lnTo>
                  <a:lnTo>
                    <a:pt x="159385" y="64579"/>
                  </a:lnTo>
                  <a:lnTo>
                    <a:pt x="171361" y="57924"/>
                  </a:lnTo>
                  <a:lnTo>
                    <a:pt x="174942" y="55537"/>
                  </a:lnTo>
                  <a:lnTo>
                    <a:pt x="210019" y="34899"/>
                  </a:lnTo>
                  <a:lnTo>
                    <a:pt x="229857" y="22745"/>
                  </a:lnTo>
                  <a:lnTo>
                    <a:pt x="247967" y="10731"/>
                  </a:lnTo>
                  <a:lnTo>
                    <a:pt x="261658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4" name="object 174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966512" y="5442537"/>
              <a:ext cx="373354" cy="150408"/>
            </a:xfrm>
            <a:prstGeom prst="rect">
              <a:avLst/>
            </a:prstGeom>
          </p:spPr>
        </p:pic>
        <p:sp>
          <p:nvSpPr>
            <p:cNvPr id="175" name="object 175" descr=""/>
            <p:cNvSpPr/>
            <p:nvPr/>
          </p:nvSpPr>
          <p:spPr>
            <a:xfrm>
              <a:off x="4966512" y="5442546"/>
              <a:ext cx="373380" cy="373380"/>
            </a:xfrm>
            <a:custGeom>
              <a:avLst/>
              <a:gdLst/>
              <a:ahLst/>
              <a:cxnLst/>
              <a:rect l="l" t="t" r="r" b="b"/>
              <a:pathLst>
                <a:path w="373379" h="373379">
                  <a:moveTo>
                    <a:pt x="13970" y="346532"/>
                  </a:moveTo>
                  <a:lnTo>
                    <a:pt x="13576" y="347078"/>
                  </a:lnTo>
                  <a:lnTo>
                    <a:pt x="12458" y="349351"/>
                  </a:lnTo>
                  <a:lnTo>
                    <a:pt x="9271" y="353695"/>
                  </a:lnTo>
                  <a:lnTo>
                    <a:pt x="7505" y="358343"/>
                  </a:lnTo>
                  <a:lnTo>
                    <a:pt x="6997" y="366522"/>
                  </a:lnTo>
                  <a:lnTo>
                    <a:pt x="7493" y="369912"/>
                  </a:lnTo>
                  <a:lnTo>
                    <a:pt x="8661" y="373341"/>
                  </a:lnTo>
                  <a:lnTo>
                    <a:pt x="9906" y="373341"/>
                  </a:lnTo>
                  <a:lnTo>
                    <a:pt x="8686" y="369912"/>
                  </a:lnTo>
                  <a:lnTo>
                    <a:pt x="8178" y="366522"/>
                  </a:lnTo>
                  <a:lnTo>
                    <a:pt x="8674" y="358609"/>
                  </a:lnTo>
                  <a:lnTo>
                    <a:pt x="10388" y="354126"/>
                  </a:lnTo>
                  <a:lnTo>
                    <a:pt x="13525" y="349910"/>
                  </a:lnTo>
                  <a:lnTo>
                    <a:pt x="13639" y="349351"/>
                  </a:lnTo>
                  <a:lnTo>
                    <a:pt x="13906" y="347078"/>
                  </a:lnTo>
                  <a:lnTo>
                    <a:pt x="13970" y="346532"/>
                  </a:lnTo>
                  <a:close/>
                </a:path>
                <a:path w="373379" h="373379">
                  <a:moveTo>
                    <a:pt x="25260" y="124358"/>
                  </a:moveTo>
                  <a:lnTo>
                    <a:pt x="24371" y="121589"/>
                  </a:lnTo>
                  <a:lnTo>
                    <a:pt x="21399" y="119849"/>
                  </a:lnTo>
                  <a:lnTo>
                    <a:pt x="10833" y="118211"/>
                  </a:lnTo>
                  <a:lnTo>
                    <a:pt x="5422" y="116827"/>
                  </a:lnTo>
                  <a:lnTo>
                    <a:pt x="0" y="115036"/>
                  </a:lnTo>
                  <a:lnTo>
                    <a:pt x="0" y="116319"/>
                  </a:lnTo>
                  <a:lnTo>
                    <a:pt x="5359" y="118071"/>
                  </a:lnTo>
                  <a:lnTo>
                    <a:pt x="10706" y="119430"/>
                  </a:lnTo>
                  <a:lnTo>
                    <a:pt x="20713" y="120980"/>
                  </a:lnTo>
                  <a:lnTo>
                    <a:pt x="23355" y="122440"/>
                  </a:lnTo>
                  <a:lnTo>
                    <a:pt x="0" y="156324"/>
                  </a:lnTo>
                  <a:lnTo>
                    <a:pt x="0" y="158026"/>
                  </a:lnTo>
                  <a:lnTo>
                    <a:pt x="12077" y="146088"/>
                  </a:lnTo>
                  <a:lnTo>
                    <a:pt x="19659" y="137706"/>
                  </a:lnTo>
                  <a:lnTo>
                    <a:pt x="24472" y="130327"/>
                  </a:lnTo>
                  <a:lnTo>
                    <a:pt x="25260" y="124358"/>
                  </a:lnTo>
                  <a:close/>
                </a:path>
                <a:path w="373379" h="373379">
                  <a:moveTo>
                    <a:pt x="47726" y="356895"/>
                  </a:moveTo>
                  <a:lnTo>
                    <a:pt x="47256" y="354533"/>
                  </a:lnTo>
                  <a:lnTo>
                    <a:pt x="47205" y="354304"/>
                  </a:lnTo>
                  <a:lnTo>
                    <a:pt x="47078" y="354533"/>
                  </a:lnTo>
                  <a:lnTo>
                    <a:pt x="46507" y="356895"/>
                  </a:lnTo>
                  <a:lnTo>
                    <a:pt x="43307" y="362064"/>
                  </a:lnTo>
                  <a:lnTo>
                    <a:pt x="42506" y="367576"/>
                  </a:lnTo>
                  <a:lnTo>
                    <a:pt x="44107" y="373341"/>
                  </a:lnTo>
                  <a:lnTo>
                    <a:pt x="45351" y="373341"/>
                  </a:lnTo>
                  <a:lnTo>
                    <a:pt x="43713" y="367728"/>
                  </a:lnTo>
                  <a:lnTo>
                    <a:pt x="44462" y="362343"/>
                  </a:lnTo>
                  <a:lnTo>
                    <a:pt x="47637" y="357327"/>
                  </a:lnTo>
                  <a:lnTo>
                    <a:pt x="47726" y="356895"/>
                  </a:lnTo>
                  <a:close/>
                </a:path>
                <a:path w="373379" h="373379">
                  <a:moveTo>
                    <a:pt x="51727" y="119659"/>
                  </a:moveTo>
                  <a:lnTo>
                    <a:pt x="50723" y="116560"/>
                  </a:lnTo>
                  <a:lnTo>
                    <a:pt x="47256" y="114630"/>
                  </a:lnTo>
                  <a:lnTo>
                    <a:pt x="41122" y="113779"/>
                  </a:lnTo>
                  <a:lnTo>
                    <a:pt x="30848" y="111848"/>
                  </a:lnTo>
                  <a:lnTo>
                    <a:pt x="20523" y="109004"/>
                  </a:lnTo>
                  <a:lnTo>
                    <a:pt x="10210" y="105384"/>
                  </a:lnTo>
                  <a:lnTo>
                    <a:pt x="0" y="101168"/>
                  </a:lnTo>
                  <a:lnTo>
                    <a:pt x="0" y="102501"/>
                  </a:lnTo>
                  <a:lnTo>
                    <a:pt x="40957" y="114985"/>
                  </a:lnTo>
                  <a:lnTo>
                    <a:pt x="46583" y="115773"/>
                  </a:lnTo>
                  <a:lnTo>
                    <a:pt x="49720" y="117424"/>
                  </a:lnTo>
                  <a:lnTo>
                    <a:pt x="13246" y="164274"/>
                  </a:lnTo>
                  <a:lnTo>
                    <a:pt x="6210" y="172085"/>
                  </a:lnTo>
                  <a:lnTo>
                    <a:pt x="3441" y="174802"/>
                  </a:lnTo>
                  <a:lnTo>
                    <a:pt x="0" y="177939"/>
                  </a:lnTo>
                  <a:lnTo>
                    <a:pt x="0" y="179578"/>
                  </a:lnTo>
                  <a:lnTo>
                    <a:pt x="3860" y="176098"/>
                  </a:lnTo>
                  <a:lnTo>
                    <a:pt x="6946" y="173088"/>
                  </a:lnTo>
                  <a:lnTo>
                    <a:pt x="9029" y="170789"/>
                  </a:lnTo>
                  <a:lnTo>
                    <a:pt x="14122" y="165125"/>
                  </a:lnTo>
                  <a:lnTo>
                    <a:pt x="36842" y="143408"/>
                  </a:lnTo>
                  <a:lnTo>
                    <a:pt x="45377" y="134239"/>
                  </a:lnTo>
                  <a:lnTo>
                    <a:pt x="50800" y="126187"/>
                  </a:lnTo>
                  <a:lnTo>
                    <a:pt x="51727" y="119659"/>
                  </a:lnTo>
                  <a:close/>
                </a:path>
                <a:path w="373379" h="373379">
                  <a:moveTo>
                    <a:pt x="78193" y="114960"/>
                  </a:moveTo>
                  <a:lnTo>
                    <a:pt x="77089" y="111531"/>
                  </a:lnTo>
                  <a:lnTo>
                    <a:pt x="73126" y="109423"/>
                  </a:lnTo>
                  <a:lnTo>
                    <a:pt x="66078" y="108521"/>
                  </a:lnTo>
                  <a:lnTo>
                    <a:pt x="49428" y="105321"/>
                  </a:lnTo>
                  <a:lnTo>
                    <a:pt x="32677" y="100241"/>
                  </a:lnTo>
                  <a:lnTo>
                    <a:pt x="16090" y="93776"/>
                  </a:lnTo>
                  <a:lnTo>
                    <a:pt x="0" y="86423"/>
                  </a:lnTo>
                  <a:lnTo>
                    <a:pt x="0" y="87769"/>
                  </a:lnTo>
                  <a:lnTo>
                    <a:pt x="49301" y="106540"/>
                  </a:lnTo>
                  <a:lnTo>
                    <a:pt x="72453" y="110566"/>
                  </a:lnTo>
                  <a:lnTo>
                    <a:pt x="76085" y="112395"/>
                  </a:lnTo>
                  <a:lnTo>
                    <a:pt x="38658" y="160680"/>
                  </a:lnTo>
                  <a:lnTo>
                    <a:pt x="33604" y="165684"/>
                  </a:lnTo>
                  <a:lnTo>
                    <a:pt x="24269" y="175323"/>
                  </a:lnTo>
                  <a:lnTo>
                    <a:pt x="17716" y="181292"/>
                  </a:lnTo>
                  <a:lnTo>
                    <a:pt x="9537" y="188252"/>
                  </a:lnTo>
                  <a:lnTo>
                    <a:pt x="0" y="195935"/>
                  </a:lnTo>
                  <a:lnTo>
                    <a:pt x="0" y="197485"/>
                  </a:lnTo>
                  <a:lnTo>
                    <a:pt x="29845" y="171399"/>
                  </a:lnTo>
                  <a:lnTo>
                    <a:pt x="39509" y="161556"/>
                  </a:lnTo>
                  <a:lnTo>
                    <a:pt x="61556" y="140792"/>
                  </a:lnTo>
                  <a:lnTo>
                    <a:pt x="71069" y="130822"/>
                  </a:lnTo>
                  <a:lnTo>
                    <a:pt x="77127" y="122059"/>
                  </a:lnTo>
                  <a:lnTo>
                    <a:pt x="78193" y="114960"/>
                  </a:lnTo>
                  <a:close/>
                </a:path>
                <a:path w="373379" h="373379">
                  <a:moveTo>
                    <a:pt x="104673" y="110236"/>
                  </a:moveTo>
                  <a:lnTo>
                    <a:pt x="103454" y="106476"/>
                  </a:lnTo>
                  <a:lnTo>
                    <a:pt x="98996" y="104203"/>
                  </a:lnTo>
                  <a:lnTo>
                    <a:pt x="91033" y="103276"/>
                  </a:lnTo>
                  <a:lnTo>
                    <a:pt x="67678" y="98717"/>
                  </a:lnTo>
                  <a:lnTo>
                    <a:pt x="44335" y="91262"/>
                  </a:lnTo>
                  <a:lnTo>
                    <a:pt x="21577" y="81902"/>
                  </a:lnTo>
                  <a:lnTo>
                    <a:pt x="0" y="71615"/>
                  </a:lnTo>
                  <a:lnTo>
                    <a:pt x="0" y="72986"/>
                  </a:lnTo>
                  <a:lnTo>
                    <a:pt x="44259" y="92532"/>
                  </a:lnTo>
                  <a:lnTo>
                    <a:pt x="90893" y="104482"/>
                  </a:lnTo>
                  <a:lnTo>
                    <a:pt x="98336" y="105346"/>
                  </a:lnTo>
                  <a:lnTo>
                    <a:pt x="102463" y="107353"/>
                  </a:lnTo>
                  <a:lnTo>
                    <a:pt x="60693" y="160223"/>
                  </a:lnTo>
                  <a:lnTo>
                    <a:pt x="54991" y="165773"/>
                  </a:lnTo>
                  <a:lnTo>
                    <a:pt x="16510" y="199910"/>
                  </a:lnTo>
                  <a:lnTo>
                    <a:pt x="0" y="212344"/>
                  </a:lnTo>
                  <a:lnTo>
                    <a:pt x="0" y="213855"/>
                  </a:lnTo>
                  <a:lnTo>
                    <a:pt x="31432" y="189496"/>
                  </a:lnTo>
                  <a:lnTo>
                    <a:pt x="55867" y="166624"/>
                  </a:lnTo>
                  <a:lnTo>
                    <a:pt x="86207" y="138277"/>
                  </a:lnTo>
                  <a:lnTo>
                    <a:pt x="96735" y="127444"/>
                  </a:lnTo>
                  <a:lnTo>
                    <a:pt x="103454" y="117932"/>
                  </a:lnTo>
                  <a:lnTo>
                    <a:pt x="104673" y="110236"/>
                  </a:lnTo>
                  <a:close/>
                </a:path>
                <a:path w="373379" h="373379">
                  <a:moveTo>
                    <a:pt x="131127" y="105562"/>
                  </a:moveTo>
                  <a:lnTo>
                    <a:pt x="129819" y="101473"/>
                  </a:lnTo>
                  <a:lnTo>
                    <a:pt x="124866" y="99009"/>
                  </a:lnTo>
                  <a:lnTo>
                    <a:pt x="115989" y="98018"/>
                  </a:lnTo>
                  <a:lnTo>
                    <a:pt x="85623" y="92062"/>
                  </a:lnTo>
                  <a:lnTo>
                    <a:pt x="55321" y="82054"/>
                  </a:lnTo>
                  <a:lnTo>
                    <a:pt x="26339" y="69773"/>
                  </a:lnTo>
                  <a:lnTo>
                    <a:pt x="0" y="56997"/>
                  </a:lnTo>
                  <a:lnTo>
                    <a:pt x="0" y="58369"/>
                  </a:lnTo>
                  <a:lnTo>
                    <a:pt x="55257" y="83337"/>
                  </a:lnTo>
                  <a:lnTo>
                    <a:pt x="115849" y="99225"/>
                  </a:lnTo>
                  <a:lnTo>
                    <a:pt x="124206" y="100152"/>
                  </a:lnTo>
                  <a:lnTo>
                    <a:pt x="128828" y="102349"/>
                  </a:lnTo>
                  <a:lnTo>
                    <a:pt x="82791" y="159677"/>
                  </a:lnTo>
                  <a:lnTo>
                    <a:pt x="76415" y="165811"/>
                  </a:lnTo>
                  <a:lnTo>
                    <a:pt x="45275" y="194208"/>
                  </a:lnTo>
                  <a:lnTo>
                    <a:pt x="0" y="227977"/>
                  </a:lnTo>
                  <a:lnTo>
                    <a:pt x="0" y="229450"/>
                  </a:lnTo>
                  <a:lnTo>
                    <a:pt x="46075" y="195122"/>
                  </a:lnTo>
                  <a:lnTo>
                    <a:pt x="77279" y="166662"/>
                  </a:lnTo>
                  <a:lnTo>
                    <a:pt x="110934" y="135674"/>
                  </a:lnTo>
                  <a:lnTo>
                    <a:pt x="122428" y="124028"/>
                  </a:lnTo>
                  <a:lnTo>
                    <a:pt x="129768" y="113817"/>
                  </a:lnTo>
                  <a:lnTo>
                    <a:pt x="131127" y="105562"/>
                  </a:lnTo>
                  <a:close/>
                </a:path>
                <a:path w="373379" h="373379">
                  <a:moveTo>
                    <a:pt x="133807" y="165811"/>
                  </a:moveTo>
                  <a:lnTo>
                    <a:pt x="133781" y="165315"/>
                  </a:lnTo>
                  <a:lnTo>
                    <a:pt x="132511" y="163652"/>
                  </a:lnTo>
                  <a:lnTo>
                    <a:pt x="132511" y="165658"/>
                  </a:lnTo>
                  <a:lnTo>
                    <a:pt x="132359" y="165658"/>
                  </a:lnTo>
                  <a:lnTo>
                    <a:pt x="128765" y="167906"/>
                  </a:lnTo>
                  <a:lnTo>
                    <a:pt x="121742" y="170573"/>
                  </a:lnTo>
                  <a:lnTo>
                    <a:pt x="121589" y="170573"/>
                  </a:lnTo>
                  <a:lnTo>
                    <a:pt x="114261" y="172389"/>
                  </a:lnTo>
                  <a:lnTo>
                    <a:pt x="107518" y="172732"/>
                  </a:lnTo>
                  <a:lnTo>
                    <a:pt x="107276" y="172732"/>
                  </a:lnTo>
                  <a:lnTo>
                    <a:pt x="106540" y="172529"/>
                  </a:lnTo>
                  <a:lnTo>
                    <a:pt x="106362" y="170751"/>
                  </a:lnTo>
                  <a:lnTo>
                    <a:pt x="111645" y="165658"/>
                  </a:lnTo>
                  <a:lnTo>
                    <a:pt x="121894" y="162052"/>
                  </a:lnTo>
                  <a:lnTo>
                    <a:pt x="131368" y="164299"/>
                  </a:lnTo>
                  <a:lnTo>
                    <a:pt x="132511" y="165658"/>
                  </a:lnTo>
                  <a:lnTo>
                    <a:pt x="132511" y="163652"/>
                  </a:lnTo>
                  <a:lnTo>
                    <a:pt x="131800" y="162712"/>
                  </a:lnTo>
                  <a:lnTo>
                    <a:pt x="127914" y="162052"/>
                  </a:lnTo>
                  <a:lnTo>
                    <a:pt x="121412" y="160921"/>
                  </a:lnTo>
                  <a:lnTo>
                    <a:pt x="114554" y="163347"/>
                  </a:lnTo>
                  <a:lnTo>
                    <a:pt x="111645" y="165036"/>
                  </a:lnTo>
                  <a:lnTo>
                    <a:pt x="107696" y="168224"/>
                  </a:lnTo>
                  <a:lnTo>
                    <a:pt x="105117" y="170573"/>
                  </a:lnTo>
                  <a:lnTo>
                    <a:pt x="105295" y="172389"/>
                  </a:lnTo>
                  <a:lnTo>
                    <a:pt x="105359" y="172935"/>
                  </a:lnTo>
                  <a:lnTo>
                    <a:pt x="105765" y="173723"/>
                  </a:lnTo>
                  <a:lnTo>
                    <a:pt x="108331" y="174066"/>
                  </a:lnTo>
                  <a:lnTo>
                    <a:pt x="117817" y="174066"/>
                  </a:lnTo>
                  <a:lnTo>
                    <a:pt x="121335" y="172732"/>
                  </a:lnTo>
                  <a:lnTo>
                    <a:pt x="131711" y="168808"/>
                  </a:lnTo>
                  <a:lnTo>
                    <a:pt x="133807" y="165811"/>
                  </a:lnTo>
                  <a:close/>
                </a:path>
                <a:path w="373379" h="373379">
                  <a:moveTo>
                    <a:pt x="155562" y="166674"/>
                  </a:moveTo>
                  <a:lnTo>
                    <a:pt x="154432" y="165912"/>
                  </a:lnTo>
                  <a:lnTo>
                    <a:pt x="154432" y="167373"/>
                  </a:lnTo>
                  <a:lnTo>
                    <a:pt x="154305" y="167906"/>
                  </a:lnTo>
                  <a:lnTo>
                    <a:pt x="118313" y="177863"/>
                  </a:lnTo>
                  <a:lnTo>
                    <a:pt x="91071" y="184531"/>
                  </a:lnTo>
                  <a:lnTo>
                    <a:pt x="89217" y="181813"/>
                  </a:lnTo>
                  <a:lnTo>
                    <a:pt x="92583" y="177076"/>
                  </a:lnTo>
                  <a:lnTo>
                    <a:pt x="92684" y="176936"/>
                  </a:lnTo>
                  <a:lnTo>
                    <a:pt x="107226" y="162699"/>
                  </a:lnTo>
                  <a:lnTo>
                    <a:pt x="113753" y="157302"/>
                  </a:lnTo>
                  <a:lnTo>
                    <a:pt x="115227" y="156845"/>
                  </a:lnTo>
                  <a:lnTo>
                    <a:pt x="123913" y="156845"/>
                  </a:lnTo>
                  <a:lnTo>
                    <a:pt x="135420" y="159600"/>
                  </a:lnTo>
                  <a:lnTo>
                    <a:pt x="146532" y="163436"/>
                  </a:lnTo>
                  <a:lnTo>
                    <a:pt x="153670" y="166852"/>
                  </a:lnTo>
                  <a:lnTo>
                    <a:pt x="154432" y="167373"/>
                  </a:lnTo>
                  <a:lnTo>
                    <a:pt x="154432" y="165912"/>
                  </a:lnTo>
                  <a:lnTo>
                    <a:pt x="123812" y="155663"/>
                  </a:lnTo>
                  <a:lnTo>
                    <a:pt x="114922" y="155663"/>
                  </a:lnTo>
                  <a:lnTo>
                    <a:pt x="113169" y="156210"/>
                  </a:lnTo>
                  <a:lnTo>
                    <a:pt x="106705" y="161505"/>
                  </a:lnTo>
                  <a:lnTo>
                    <a:pt x="89369" y="178485"/>
                  </a:lnTo>
                  <a:lnTo>
                    <a:pt x="88099" y="181813"/>
                  </a:lnTo>
                  <a:lnTo>
                    <a:pt x="88201" y="183769"/>
                  </a:lnTo>
                  <a:lnTo>
                    <a:pt x="88468" y="184200"/>
                  </a:lnTo>
                  <a:lnTo>
                    <a:pt x="89395" y="184848"/>
                  </a:lnTo>
                  <a:lnTo>
                    <a:pt x="90182" y="185026"/>
                  </a:lnTo>
                  <a:lnTo>
                    <a:pt x="94170" y="185026"/>
                  </a:lnTo>
                  <a:lnTo>
                    <a:pt x="96164" y="184531"/>
                  </a:lnTo>
                  <a:lnTo>
                    <a:pt x="118529" y="179057"/>
                  </a:lnTo>
                  <a:lnTo>
                    <a:pt x="155486" y="168198"/>
                  </a:lnTo>
                  <a:lnTo>
                    <a:pt x="155562" y="166674"/>
                  </a:lnTo>
                  <a:close/>
                </a:path>
                <a:path w="373379" h="373379">
                  <a:moveTo>
                    <a:pt x="181622" y="169037"/>
                  </a:moveTo>
                  <a:lnTo>
                    <a:pt x="180111" y="168452"/>
                  </a:lnTo>
                  <a:lnTo>
                    <a:pt x="180111" y="171107"/>
                  </a:lnTo>
                  <a:lnTo>
                    <a:pt x="176987" y="171107"/>
                  </a:lnTo>
                  <a:lnTo>
                    <a:pt x="168554" y="171932"/>
                  </a:lnTo>
                  <a:lnTo>
                    <a:pt x="156400" y="174612"/>
                  </a:lnTo>
                  <a:lnTo>
                    <a:pt x="141833" y="178498"/>
                  </a:lnTo>
                  <a:lnTo>
                    <a:pt x="113677" y="186550"/>
                  </a:lnTo>
                  <a:lnTo>
                    <a:pt x="102412" y="189623"/>
                  </a:lnTo>
                  <a:lnTo>
                    <a:pt x="93065" y="191871"/>
                  </a:lnTo>
                  <a:lnTo>
                    <a:pt x="86436" y="192913"/>
                  </a:lnTo>
                  <a:lnTo>
                    <a:pt x="73914" y="193687"/>
                  </a:lnTo>
                  <a:lnTo>
                    <a:pt x="72224" y="190220"/>
                  </a:lnTo>
                  <a:lnTo>
                    <a:pt x="76288" y="185343"/>
                  </a:lnTo>
                  <a:lnTo>
                    <a:pt x="82410" y="178498"/>
                  </a:lnTo>
                  <a:lnTo>
                    <a:pt x="88036" y="171932"/>
                  </a:lnTo>
                  <a:lnTo>
                    <a:pt x="116471" y="145503"/>
                  </a:lnTo>
                  <a:lnTo>
                    <a:pt x="119811" y="145021"/>
                  </a:lnTo>
                  <a:lnTo>
                    <a:pt x="140868" y="156337"/>
                  </a:lnTo>
                  <a:lnTo>
                    <a:pt x="151866" y="159296"/>
                  </a:lnTo>
                  <a:lnTo>
                    <a:pt x="160439" y="162179"/>
                  </a:lnTo>
                  <a:lnTo>
                    <a:pt x="176441" y="168351"/>
                  </a:lnTo>
                  <a:lnTo>
                    <a:pt x="179527" y="170268"/>
                  </a:lnTo>
                  <a:lnTo>
                    <a:pt x="180111" y="171107"/>
                  </a:lnTo>
                  <a:lnTo>
                    <a:pt x="180111" y="168452"/>
                  </a:lnTo>
                  <a:lnTo>
                    <a:pt x="160959" y="161048"/>
                  </a:lnTo>
                  <a:lnTo>
                    <a:pt x="152323" y="158165"/>
                  </a:lnTo>
                  <a:lnTo>
                    <a:pt x="141325" y="155194"/>
                  </a:lnTo>
                  <a:lnTo>
                    <a:pt x="122364" y="145021"/>
                  </a:lnTo>
                  <a:lnTo>
                    <a:pt x="120027" y="143764"/>
                  </a:lnTo>
                  <a:lnTo>
                    <a:pt x="116306" y="144297"/>
                  </a:lnTo>
                  <a:lnTo>
                    <a:pt x="110210" y="147205"/>
                  </a:lnTo>
                  <a:lnTo>
                    <a:pt x="102946" y="153530"/>
                  </a:lnTo>
                  <a:lnTo>
                    <a:pt x="95084" y="161925"/>
                  </a:lnTo>
                  <a:lnTo>
                    <a:pt x="87134" y="171107"/>
                  </a:lnTo>
                  <a:lnTo>
                    <a:pt x="81597" y="177596"/>
                  </a:lnTo>
                  <a:lnTo>
                    <a:pt x="72999" y="187185"/>
                  </a:lnTo>
                  <a:lnTo>
                    <a:pt x="71043" y="190550"/>
                  </a:lnTo>
                  <a:lnTo>
                    <a:pt x="72542" y="193687"/>
                  </a:lnTo>
                  <a:lnTo>
                    <a:pt x="72656" y="193903"/>
                  </a:lnTo>
                  <a:lnTo>
                    <a:pt x="74574" y="194475"/>
                  </a:lnTo>
                  <a:lnTo>
                    <a:pt x="80772" y="194475"/>
                  </a:lnTo>
                  <a:lnTo>
                    <a:pt x="86512" y="194119"/>
                  </a:lnTo>
                  <a:lnTo>
                    <a:pt x="89281" y="193687"/>
                  </a:lnTo>
                  <a:lnTo>
                    <a:pt x="93230" y="193078"/>
                  </a:lnTo>
                  <a:lnTo>
                    <a:pt x="102641" y="190817"/>
                  </a:lnTo>
                  <a:lnTo>
                    <a:pt x="113969" y="187731"/>
                  </a:lnTo>
                  <a:lnTo>
                    <a:pt x="142024" y="179717"/>
                  </a:lnTo>
                  <a:lnTo>
                    <a:pt x="156527" y="175831"/>
                  </a:lnTo>
                  <a:lnTo>
                    <a:pt x="168605" y="173151"/>
                  </a:lnTo>
                  <a:lnTo>
                    <a:pt x="175653" y="172453"/>
                  </a:lnTo>
                  <a:lnTo>
                    <a:pt x="181063" y="172453"/>
                  </a:lnTo>
                  <a:lnTo>
                    <a:pt x="181622" y="169037"/>
                  </a:lnTo>
                  <a:close/>
                </a:path>
                <a:path w="373379" h="373379">
                  <a:moveTo>
                    <a:pt x="373354" y="362356"/>
                  </a:moveTo>
                  <a:lnTo>
                    <a:pt x="364375" y="373062"/>
                  </a:lnTo>
                  <a:lnTo>
                    <a:pt x="364083" y="373341"/>
                  </a:lnTo>
                  <a:lnTo>
                    <a:pt x="365836" y="373341"/>
                  </a:lnTo>
                  <a:lnTo>
                    <a:pt x="368668" y="370611"/>
                  </a:lnTo>
                  <a:lnTo>
                    <a:pt x="371157" y="367677"/>
                  </a:lnTo>
                  <a:lnTo>
                    <a:pt x="373354" y="364515"/>
                  </a:lnTo>
                  <a:lnTo>
                    <a:pt x="373354" y="362356"/>
                  </a:lnTo>
                  <a:close/>
                </a:path>
                <a:path w="373379" h="373379">
                  <a:moveTo>
                    <a:pt x="373354" y="347446"/>
                  </a:moveTo>
                  <a:lnTo>
                    <a:pt x="344805" y="373341"/>
                  </a:lnTo>
                  <a:lnTo>
                    <a:pt x="347218" y="373341"/>
                  </a:lnTo>
                  <a:lnTo>
                    <a:pt x="373354" y="349694"/>
                  </a:lnTo>
                  <a:lnTo>
                    <a:pt x="373354" y="347446"/>
                  </a:lnTo>
                  <a:close/>
                </a:path>
                <a:path w="373379" h="373379">
                  <a:moveTo>
                    <a:pt x="373354" y="316890"/>
                  </a:moveTo>
                  <a:lnTo>
                    <a:pt x="329438" y="306908"/>
                  </a:lnTo>
                  <a:lnTo>
                    <a:pt x="317792" y="307174"/>
                  </a:lnTo>
                  <a:lnTo>
                    <a:pt x="265252" y="315137"/>
                  </a:lnTo>
                  <a:lnTo>
                    <a:pt x="216547" y="332257"/>
                  </a:lnTo>
                  <a:lnTo>
                    <a:pt x="177761" y="359727"/>
                  </a:lnTo>
                  <a:lnTo>
                    <a:pt x="170980" y="373341"/>
                  </a:lnTo>
                  <a:lnTo>
                    <a:pt x="172161" y="373341"/>
                  </a:lnTo>
                  <a:lnTo>
                    <a:pt x="173888" y="367207"/>
                  </a:lnTo>
                  <a:lnTo>
                    <a:pt x="178790" y="360299"/>
                  </a:lnTo>
                  <a:lnTo>
                    <a:pt x="217106" y="333298"/>
                  </a:lnTo>
                  <a:lnTo>
                    <a:pt x="265557" y="316280"/>
                  </a:lnTo>
                  <a:lnTo>
                    <a:pt x="311137" y="308800"/>
                  </a:lnTo>
                  <a:lnTo>
                    <a:pt x="332435" y="308089"/>
                  </a:lnTo>
                  <a:lnTo>
                    <a:pt x="340169" y="308508"/>
                  </a:lnTo>
                  <a:lnTo>
                    <a:pt x="350291" y="309664"/>
                  </a:lnTo>
                  <a:lnTo>
                    <a:pt x="359054" y="311556"/>
                  </a:lnTo>
                  <a:lnTo>
                    <a:pt x="366356" y="314147"/>
                  </a:lnTo>
                  <a:lnTo>
                    <a:pt x="373354" y="318389"/>
                  </a:lnTo>
                  <a:lnTo>
                    <a:pt x="373354" y="316890"/>
                  </a:lnTo>
                  <a:close/>
                </a:path>
                <a:path w="373379" h="373379">
                  <a:moveTo>
                    <a:pt x="373354" y="303225"/>
                  </a:moveTo>
                  <a:lnTo>
                    <a:pt x="327291" y="292366"/>
                  </a:lnTo>
                  <a:lnTo>
                    <a:pt x="315683" y="292544"/>
                  </a:lnTo>
                  <a:lnTo>
                    <a:pt x="264528" y="299758"/>
                  </a:lnTo>
                  <a:lnTo>
                    <a:pt x="215226" y="315277"/>
                  </a:lnTo>
                  <a:lnTo>
                    <a:pt x="172681" y="338150"/>
                  </a:lnTo>
                  <a:lnTo>
                    <a:pt x="143598" y="370382"/>
                  </a:lnTo>
                  <a:lnTo>
                    <a:pt x="143700" y="372414"/>
                  </a:lnTo>
                  <a:lnTo>
                    <a:pt x="143954" y="373341"/>
                  </a:lnTo>
                  <a:lnTo>
                    <a:pt x="145199" y="373341"/>
                  </a:lnTo>
                  <a:lnTo>
                    <a:pt x="144754" y="371462"/>
                  </a:lnTo>
                  <a:lnTo>
                    <a:pt x="144780" y="370420"/>
                  </a:lnTo>
                  <a:lnTo>
                    <a:pt x="173494" y="339013"/>
                  </a:lnTo>
                  <a:lnTo>
                    <a:pt x="215684" y="316369"/>
                  </a:lnTo>
                  <a:lnTo>
                    <a:pt x="264769" y="300926"/>
                  </a:lnTo>
                  <a:lnTo>
                    <a:pt x="303466" y="294589"/>
                  </a:lnTo>
                  <a:lnTo>
                    <a:pt x="327253" y="293560"/>
                  </a:lnTo>
                  <a:lnTo>
                    <a:pt x="337934" y="294055"/>
                  </a:lnTo>
                  <a:lnTo>
                    <a:pt x="348411" y="295363"/>
                  </a:lnTo>
                  <a:lnTo>
                    <a:pt x="357632" y="297421"/>
                  </a:lnTo>
                  <a:lnTo>
                    <a:pt x="365556" y="300253"/>
                  </a:lnTo>
                  <a:lnTo>
                    <a:pt x="373354" y="304673"/>
                  </a:lnTo>
                  <a:lnTo>
                    <a:pt x="373354" y="303225"/>
                  </a:lnTo>
                  <a:close/>
                </a:path>
                <a:path w="373379" h="373379">
                  <a:moveTo>
                    <a:pt x="373354" y="289229"/>
                  </a:moveTo>
                  <a:lnTo>
                    <a:pt x="336308" y="278053"/>
                  </a:lnTo>
                  <a:lnTo>
                    <a:pt x="325475" y="277380"/>
                  </a:lnTo>
                  <a:lnTo>
                    <a:pt x="313880" y="277406"/>
                  </a:lnTo>
                  <a:lnTo>
                    <a:pt x="263652" y="283781"/>
                  </a:lnTo>
                  <a:lnTo>
                    <a:pt x="213664" y="298018"/>
                  </a:lnTo>
                  <a:lnTo>
                    <a:pt x="173075" y="315950"/>
                  </a:lnTo>
                  <a:lnTo>
                    <a:pt x="132232" y="341172"/>
                  </a:lnTo>
                  <a:lnTo>
                    <a:pt x="112331" y="367830"/>
                  </a:lnTo>
                  <a:lnTo>
                    <a:pt x="112966" y="370230"/>
                  </a:lnTo>
                  <a:lnTo>
                    <a:pt x="114731" y="372084"/>
                  </a:lnTo>
                  <a:lnTo>
                    <a:pt x="114617" y="373341"/>
                  </a:lnTo>
                  <a:lnTo>
                    <a:pt x="115798" y="373341"/>
                  </a:lnTo>
                  <a:lnTo>
                    <a:pt x="116001" y="371678"/>
                  </a:lnTo>
                  <a:lnTo>
                    <a:pt x="114147" y="369874"/>
                  </a:lnTo>
                  <a:lnTo>
                    <a:pt x="113550" y="367753"/>
                  </a:lnTo>
                  <a:lnTo>
                    <a:pt x="156705" y="326224"/>
                  </a:lnTo>
                  <a:lnTo>
                    <a:pt x="191350" y="308419"/>
                  </a:lnTo>
                  <a:lnTo>
                    <a:pt x="238620" y="291211"/>
                  </a:lnTo>
                  <a:lnTo>
                    <a:pt x="288759" y="280682"/>
                  </a:lnTo>
                  <a:lnTo>
                    <a:pt x="325424" y="278574"/>
                  </a:lnTo>
                  <a:lnTo>
                    <a:pt x="336194" y="279222"/>
                  </a:lnTo>
                  <a:lnTo>
                    <a:pt x="346938" y="280720"/>
                  </a:lnTo>
                  <a:lnTo>
                    <a:pt x="356565" y="283006"/>
                  </a:lnTo>
                  <a:lnTo>
                    <a:pt x="365010" y="286092"/>
                  </a:lnTo>
                  <a:lnTo>
                    <a:pt x="373354" y="290652"/>
                  </a:lnTo>
                  <a:lnTo>
                    <a:pt x="373354" y="289229"/>
                  </a:lnTo>
                  <a:close/>
                </a:path>
                <a:path w="373379" h="373379">
                  <a:moveTo>
                    <a:pt x="373354" y="274891"/>
                  </a:moveTo>
                  <a:lnTo>
                    <a:pt x="336778" y="263144"/>
                  </a:lnTo>
                  <a:lnTo>
                    <a:pt x="312216" y="261886"/>
                  </a:lnTo>
                  <a:lnTo>
                    <a:pt x="299821" y="262432"/>
                  </a:lnTo>
                  <a:lnTo>
                    <a:pt x="237693" y="273088"/>
                  </a:lnTo>
                  <a:lnTo>
                    <a:pt x="188023" y="289242"/>
                  </a:lnTo>
                  <a:lnTo>
                    <a:pt x="144348" y="308851"/>
                  </a:lnTo>
                  <a:lnTo>
                    <a:pt x="110210" y="328891"/>
                  </a:lnTo>
                  <a:lnTo>
                    <a:pt x="80683" y="358368"/>
                  </a:lnTo>
                  <a:lnTo>
                    <a:pt x="79794" y="362851"/>
                  </a:lnTo>
                  <a:lnTo>
                    <a:pt x="80594" y="364464"/>
                  </a:lnTo>
                  <a:lnTo>
                    <a:pt x="79324" y="367322"/>
                  </a:lnTo>
                  <a:lnTo>
                    <a:pt x="78943" y="370370"/>
                  </a:lnTo>
                  <a:lnTo>
                    <a:pt x="79463" y="373341"/>
                  </a:lnTo>
                  <a:lnTo>
                    <a:pt x="80670" y="373341"/>
                  </a:lnTo>
                  <a:lnTo>
                    <a:pt x="80124" y="370370"/>
                  </a:lnTo>
                  <a:lnTo>
                    <a:pt x="80505" y="367461"/>
                  </a:lnTo>
                  <a:lnTo>
                    <a:pt x="81788" y="364693"/>
                  </a:lnTo>
                  <a:lnTo>
                    <a:pt x="81889" y="364464"/>
                  </a:lnTo>
                  <a:lnTo>
                    <a:pt x="81013" y="362851"/>
                  </a:lnTo>
                  <a:lnTo>
                    <a:pt x="81076" y="360794"/>
                  </a:lnTo>
                  <a:lnTo>
                    <a:pt x="110883" y="329857"/>
                  </a:lnTo>
                  <a:lnTo>
                    <a:pt x="145110" y="309803"/>
                  </a:lnTo>
                  <a:lnTo>
                    <a:pt x="187998" y="290525"/>
                  </a:lnTo>
                  <a:lnTo>
                    <a:pt x="237731" y="274294"/>
                  </a:lnTo>
                  <a:lnTo>
                    <a:pt x="286905" y="264833"/>
                  </a:lnTo>
                  <a:lnTo>
                    <a:pt x="308902" y="263144"/>
                  </a:lnTo>
                  <a:lnTo>
                    <a:pt x="324612" y="263144"/>
                  </a:lnTo>
                  <a:lnTo>
                    <a:pt x="331139" y="263486"/>
                  </a:lnTo>
                  <a:lnTo>
                    <a:pt x="329882" y="263486"/>
                  </a:lnTo>
                  <a:lnTo>
                    <a:pt x="334873" y="264058"/>
                  </a:lnTo>
                  <a:lnTo>
                    <a:pt x="372376" y="275653"/>
                  </a:lnTo>
                  <a:lnTo>
                    <a:pt x="373354" y="276301"/>
                  </a:lnTo>
                  <a:lnTo>
                    <a:pt x="373354" y="274891"/>
                  </a:lnTo>
                  <a:close/>
                </a:path>
                <a:path w="373379" h="373379">
                  <a:moveTo>
                    <a:pt x="373354" y="260235"/>
                  </a:moveTo>
                  <a:lnTo>
                    <a:pt x="373126" y="260083"/>
                  </a:lnTo>
                  <a:lnTo>
                    <a:pt x="356184" y="252285"/>
                  </a:lnTo>
                  <a:lnTo>
                    <a:pt x="335864" y="247624"/>
                  </a:lnTo>
                  <a:lnTo>
                    <a:pt x="331076" y="247307"/>
                  </a:lnTo>
                  <a:lnTo>
                    <a:pt x="312115" y="246024"/>
                  </a:lnTo>
                  <a:lnTo>
                    <a:pt x="282943" y="247624"/>
                  </a:lnTo>
                  <a:lnTo>
                    <a:pt x="284264" y="247624"/>
                  </a:lnTo>
                  <a:lnTo>
                    <a:pt x="256806" y="251701"/>
                  </a:lnTo>
                  <a:lnTo>
                    <a:pt x="205524" y="264502"/>
                  </a:lnTo>
                  <a:lnTo>
                    <a:pt x="147281" y="285775"/>
                  </a:lnTo>
                  <a:lnTo>
                    <a:pt x="95059" y="311924"/>
                  </a:lnTo>
                  <a:lnTo>
                    <a:pt x="62865" y="334505"/>
                  </a:lnTo>
                  <a:lnTo>
                    <a:pt x="47167" y="354114"/>
                  </a:lnTo>
                  <a:lnTo>
                    <a:pt x="48564" y="351764"/>
                  </a:lnTo>
                  <a:lnTo>
                    <a:pt x="49618" y="349796"/>
                  </a:lnTo>
                  <a:lnTo>
                    <a:pt x="54292" y="344512"/>
                  </a:lnTo>
                  <a:lnTo>
                    <a:pt x="95745" y="312889"/>
                  </a:lnTo>
                  <a:lnTo>
                    <a:pt x="148056" y="286740"/>
                  </a:lnTo>
                  <a:lnTo>
                    <a:pt x="184645" y="272618"/>
                  </a:lnTo>
                  <a:lnTo>
                    <a:pt x="229882" y="258902"/>
                  </a:lnTo>
                  <a:lnTo>
                    <a:pt x="285165" y="248691"/>
                  </a:lnTo>
                  <a:lnTo>
                    <a:pt x="298170" y="247624"/>
                  </a:lnTo>
                  <a:lnTo>
                    <a:pt x="297789" y="247624"/>
                  </a:lnTo>
                  <a:lnTo>
                    <a:pt x="305320" y="247307"/>
                  </a:lnTo>
                  <a:lnTo>
                    <a:pt x="313575" y="247307"/>
                  </a:lnTo>
                  <a:lnTo>
                    <a:pt x="360172" y="254990"/>
                  </a:lnTo>
                  <a:lnTo>
                    <a:pt x="373354" y="261645"/>
                  </a:lnTo>
                  <a:lnTo>
                    <a:pt x="373354" y="260235"/>
                  </a:lnTo>
                  <a:close/>
                </a:path>
                <a:path w="373379" h="373379">
                  <a:moveTo>
                    <a:pt x="373354" y="245313"/>
                  </a:moveTo>
                  <a:lnTo>
                    <a:pt x="364159" y="240398"/>
                  </a:lnTo>
                  <a:lnTo>
                    <a:pt x="354418" y="236588"/>
                  </a:lnTo>
                  <a:lnTo>
                    <a:pt x="343763" y="233629"/>
                  </a:lnTo>
                  <a:lnTo>
                    <a:pt x="332917" y="231673"/>
                  </a:lnTo>
                  <a:lnTo>
                    <a:pt x="333451" y="231673"/>
                  </a:lnTo>
                  <a:lnTo>
                    <a:pt x="328269" y="231140"/>
                  </a:lnTo>
                  <a:lnTo>
                    <a:pt x="321119" y="230416"/>
                  </a:lnTo>
                  <a:lnTo>
                    <a:pt x="309257" y="229971"/>
                  </a:lnTo>
                  <a:lnTo>
                    <a:pt x="296672" y="230212"/>
                  </a:lnTo>
                  <a:lnTo>
                    <a:pt x="236080" y="238772"/>
                  </a:lnTo>
                  <a:lnTo>
                    <a:pt x="181432" y="253428"/>
                  </a:lnTo>
                  <a:lnTo>
                    <a:pt x="138163" y="268554"/>
                  </a:lnTo>
                  <a:lnTo>
                    <a:pt x="75768" y="297573"/>
                  </a:lnTo>
                  <a:lnTo>
                    <a:pt x="36703" y="322872"/>
                  </a:lnTo>
                  <a:lnTo>
                    <a:pt x="14008" y="346214"/>
                  </a:lnTo>
                  <a:lnTo>
                    <a:pt x="16497" y="343065"/>
                  </a:lnTo>
                  <a:lnTo>
                    <a:pt x="17894" y="341249"/>
                  </a:lnTo>
                  <a:lnTo>
                    <a:pt x="24384" y="334975"/>
                  </a:lnTo>
                  <a:lnTo>
                    <a:pt x="55499" y="311111"/>
                  </a:lnTo>
                  <a:lnTo>
                    <a:pt x="103924" y="284518"/>
                  </a:lnTo>
                  <a:lnTo>
                    <a:pt x="181305" y="254711"/>
                  </a:lnTo>
                  <a:lnTo>
                    <a:pt x="236105" y="239979"/>
                  </a:lnTo>
                  <a:lnTo>
                    <a:pt x="283527" y="232308"/>
                  </a:lnTo>
                  <a:lnTo>
                    <a:pt x="290398" y="231673"/>
                  </a:lnTo>
                  <a:lnTo>
                    <a:pt x="289115" y="231673"/>
                  </a:lnTo>
                  <a:lnTo>
                    <a:pt x="299872" y="231140"/>
                  </a:lnTo>
                  <a:lnTo>
                    <a:pt x="316191" y="231140"/>
                  </a:lnTo>
                  <a:lnTo>
                    <a:pt x="354025" y="237705"/>
                  </a:lnTo>
                  <a:lnTo>
                    <a:pt x="373011" y="246507"/>
                  </a:lnTo>
                  <a:lnTo>
                    <a:pt x="373354" y="246722"/>
                  </a:lnTo>
                  <a:lnTo>
                    <a:pt x="373354" y="245313"/>
                  </a:lnTo>
                  <a:close/>
                </a:path>
                <a:path w="373379" h="373379">
                  <a:moveTo>
                    <a:pt x="373354" y="230162"/>
                  </a:moveTo>
                  <a:lnTo>
                    <a:pt x="331114" y="215569"/>
                  </a:lnTo>
                  <a:lnTo>
                    <a:pt x="307936" y="213702"/>
                  </a:lnTo>
                  <a:lnTo>
                    <a:pt x="295249" y="213804"/>
                  </a:lnTo>
                  <a:lnTo>
                    <a:pt x="254215" y="218008"/>
                  </a:lnTo>
                  <a:lnTo>
                    <a:pt x="201104" y="229336"/>
                  </a:lnTo>
                  <a:lnTo>
                    <a:pt x="155460" y="242303"/>
                  </a:lnTo>
                  <a:lnTo>
                    <a:pt x="112991" y="257429"/>
                  </a:lnTo>
                  <a:lnTo>
                    <a:pt x="76657" y="273354"/>
                  </a:lnTo>
                  <a:lnTo>
                    <a:pt x="32118" y="297776"/>
                  </a:lnTo>
                  <a:lnTo>
                    <a:pt x="0" y="320433"/>
                  </a:lnTo>
                  <a:lnTo>
                    <a:pt x="0" y="321957"/>
                  </a:lnTo>
                  <a:lnTo>
                    <a:pt x="6769" y="316636"/>
                  </a:lnTo>
                  <a:lnTo>
                    <a:pt x="14478" y="310959"/>
                  </a:lnTo>
                  <a:lnTo>
                    <a:pt x="46837" y="290360"/>
                  </a:lnTo>
                  <a:lnTo>
                    <a:pt x="93332" y="266954"/>
                  </a:lnTo>
                  <a:lnTo>
                    <a:pt x="134277" y="250672"/>
                  </a:lnTo>
                  <a:lnTo>
                    <a:pt x="177952" y="236804"/>
                  </a:lnTo>
                  <a:lnTo>
                    <a:pt x="227190" y="224345"/>
                  </a:lnTo>
                  <a:lnTo>
                    <a:pt x="281978" y="215773"/>
                  </a:lnTo>
                  <a:lnTo>
                    <a:pt x="307898" y="214896"/>
                  </a:lnTo>
                  <a:lnTo>
                    <a:pt x="319798" y="215480"/>
                  </a:lnTo>
                  <a:lnTo>
                    <a:pt x="363232" y="226060"/>
                  </a:lnTo>
                  <a:lnTo>
                    <a:pt x="373354" y="231571"/>
                  </a:lnTo>
                  <a:lnTo>
                    <a:pt x="373354" y="230162"/>
                  </a:lnTo>
                  <a:close/>
                </a:path>
                <a:path w="373379" h="373379">
                  <a:moveTo>
                    <a:pt x="373354" y="214807"/>
                  </a:moveTo>
                  <a:lnTo>
                    <a:pt x="354253" y="205574"/>
                  </a:lnTo>
                  <a:lnTo>
                    <a:pt x="332790" y="199885"/>
                  </a:lnTo>
                  <a:lnTo>
                    <a:pt x="308229" y="197345"/>
                  </a:lnTo>
                  <a:lnTo>
                    <a:pt x="280428" y="197916"/>
                  </a:lnTo>
                  <a:lnTo>
                    <a:pt x="227507" y="205460"/>
                  </a:lnTo>
                  <a:lnTo>
                    <a:pt x="174320" y="217741"/>
                  </a:lnTo>
                  <a:lnTo>
                    <a:pt x="124929" y="232181"/>
                  </a:lnTo>
                  <a:lnTo>
                    <a:pt x="78219" y="249694"/>
                  </a:lnTo>
                  <a:lnTo>
                    <a:pt x="41884" y="266433"/>
                  </a:lnTo>
                  <a:lnTo>
                    <a:pt x="0" y="290004"/>
                  </a:lnTo>
                  <a:lnTo>
                    <a:pt x="0" y="291401"/>
                  </a:lnTo>
                  <a:lnTo>
                    <a:pt x="8915" y="285902"/>
                  </a:lnTo>
                  <a:lnTo>
                    <a:pt x="25298" y="276491"/>
                  </a:lnTo>
                  <a:lnTo>
                    <a:pt x="60236" y="258902"/>
                  </a:lnTo>
                  <a:lnTo>
                    <a:pt x="101612" y="241681"/>
                  </a:lnTo>
                  <a:lnTo>
                    <a:pt x="149669" y="225704"/>
                  </a:lnTo>
                  <a:lnTo>
                    <a:pt x="200977" y="212432"/>
                  </a:lnTo>
                  <a:lnTo>
                    <a:pt x="254368" y="202006"/>
                  </a:lnTo>
                  <a:lnTo>
                    <a:pt x="308127" y="198526"/>
                  </a:lnTo>
                  <a:lnTo>
                    <a:pt x="332511" y="201028"/>
                  </a:lnTo>
                  <a:lnTo>
                    <a:pt x="353809" y="206667"/>
                  </a:lnTo>
                  <a:lnTo>
                    <a:pt x="373354" y="216217"/>
                  </a:lnTo>
                  <a:lnTo>
                    <a:pt x="373354" y="214807"/>
                  </a:lnTo>
                  <a:close/>
                </a:path>
                <a:path w="373379" h="373379">
                  <a:moveTo>
                    <a:pt x="373354" y="199275"/>
                  </a:moveTo>
                  <a:lnTo>
                    <a:pt x="334403" y="184162"/>
                  </a:lnTo>
                  <a:lnTo>
                    <a:pt x="291211" y="180644"/>
                  </a:lnTo>
                  <a:lnTo>
                    <a:pt x="271691" y="181698"/>
                  </a:lnTo>
                  <a:lnTo>
                    <a:pt x="230759" y="187236"/>
                  </a:lnTo>
                  <a:lnTo>
                    <a:pt x="191084" y="195275"/>
                  </a:lnTo>
                  <a:lnTo>
                    <a:pt x="143205" y="206794"/>
                  </a:lnTo>
                  <a:lnTo>
                    <a:pt x="89408" y="223583"/>
                  </a:lnTo>
                  <a:lnTo>
                    <a:pt x="47091" y="240284"/>
                  </a:lnTo>
                  <a:lnTo>
                    <a:pt x="0" y="263169"/>
                  </a:lnTo>
                  <a:lnTo>
                    <a:pt x="0" y="264515"/>
                  </a:lnTo>
                  <a:lnTo>
                    <a:pt x="15367" y="256476"/>
                  </a:lnTo>
                  <a:lnTo>
                    <a:pt x="31178" y="248767"/>
                  </a:lnTo>
                  <a:lnTo>
                    <a:pt x="89801" y="224701"/>
                  </a:lnTo>
                  <a:lnTo>
                    <a:pt x="143522" y="207937"/>
                  </a:lnTo>
                  <a:lnTo>
                    <a:pt x="211213" y="192176"/>
                  </a:lnTo>
                  <a:lnTo>
                    <a:pt x="250583" y="185280"/>
                  </a:lnTo>
                  <a:lnTo>
                    <a:pt x="291198" y="181825"/>
                  </a:lnTo>
                  <a:lnTo>
                    <a:pt x="309016" y="182118"/>
                  </a:lnTo>
                  <a:lnTo>
                    <a:pt x="350583" y="189801"/>
                  </a:lnTo>
                  <a:lnTo>
                    <a:pt x="373354" y="200672"/>
                  </a:lnTo>
                  <a:lnTo>
                    <a:pt x="373354" y="199275"/>
                  </a:lnTo>
                  <a:close/>
                </a:path>
                <a:path w="373379" h="373379">
                  <a:moveTo>
                    <a:pt x="373354" y="183553"/>
                  </a:moveTo>
                  <a:lnTo>
                    <a:pt x="327266" y="166598"/>
                  </a:lnTo>
                  <a:lnTo>
                    <a:pt x="290156" y="163880"/>
                  </a:lnTo>
                  <a:lnTo>
                    <a:pt x="250609" y="166789"/>
                  </a:lnTo>
                  <a:lnTo>
                    <a:pt x="209677" y="173393"/>
                  </a:lnTo>
                  <a:lnTo>
                    <a:pt x="168402" y="181762"/>
                  </a:lnTo>
                  <a:lnTo>
                    <a:pt x="107022" y="197180"/>
                  </a:lnTo>
                  <a:lnTo>
                    <a:pt x="48983" y="216928"/>
                  </a:lnTo>
                  <a:lnTo>
                    <a:pt x="11963" y="232537"/>
                  </a:lnTo>
                  <a:lnTo>
                    <a:pt x="0" y="238137"/>
                  </a:lnTo>
                  <a:lnTo>
                    <a:pt x="0" y="239458"/>
                  </a:lnTo>
                  <a:lnTo>
                    <a:pt x="12065" y="233794"/>
                  </a:lnTo>
                  <a:lnTo>
                    <a:pt x="24333" y="228320"/>
                  </a:lnTo>
                  <a:lnTo>
                    <a:pt x="78003" y="207632"/>
                  </a:lnTo>
                  <a:lnTo>
                    <a:pt x="137363" y="190119"/>
                  </a:lnTo>
                  <a:lnTo>
                    <a:pt x="200240" y="176428"/>
                  </a:lnTo>
                  <a:lnTo>
                    <a:pt x="262915" y="166611"/>
                  </a:lnTo>
                  <a:lnTo>
                    <a:pt x="292963" y="165049"/>
                  </a:lnTo>
                  <a:lnTo>
                    <a:pt x="301993" y="165227"/>
                  </a:lnTo>
                  <a:lnTo>
                    <a:pt x="339902" y="170561"/>
                  </a:lnTo>
                  <a:lnTo>
                    <a:pt x="373354" y="184962"/>
                  </a:lnTo>
                  <a:lnTo>
                    <a:pt x="373354" y="183553"/>
                  </a:lnTo>
                  <a:close/>
                </a:path>
                <a:path w="373379" h="373379">
                  <a:moveTo>
                    <a:pt x="373354" y="154851"/>
                  </a:moveTo>
                  <a:lnTo>
                    <a:pt x="294919" y="155511"/>
                  </a:lnTo>
                  <a:lnTo>
                    <a:pt x="201206" y="154762"/>
                  </a:lnTo>
                  <a:lnTo>
                    <a:pt x="154990" y="150241"/>
                  </a:lnTo>
                  <a:lnTo>
                    <a:pt x="136283" y="134327"/>
                  </a:lnTo>
                  <a:lnTo>
                    <a:pt x="137731" y="127609"/>
                  </a:lnTo>
                  <a:lnTo>
                    <a:pt x="162229" y="94564"/>
                  </a:lnTo>
                  <a:lnTo>
                    <a:pt x="204597" y="58254"/>
                  </a:lnTo>
                  <a:lnTo>
                    <a:pt x="237604" y="34544"/>
                  </a:lnTo>
                  <a:lnTo>
                    <a:pt x="277520" y="8509"/>
                  </a:lnTo>
                  <a:lnTo>
                    <a:pt x="291338" y="0"/>
                  </a:lnTo>
                  <a:lnTo>
                    <a:pt x="289013" y="0"/>
                  </a:lnTo>
                  <a:lnTo>
                    <a:pt x="241998" y="30099"/>
                  </a:lnTo>
                  <a:lnTo>
                    <a:pt x="201930" y="58775"/>
                  </a:lnTo>
                  <a:lnTo>
                    <a:pt x="160934" y="94170"/>
                  </a:lnTo>
                  <a:lnTo>
                    <a:pt x="136512" y="127457"/>
                  </a:lnTo>
                  <a:lnTo>
                    <a:pt x="135064" y="134493"/>
                  </a:lnTo>
                  <a:lnTo>
                    <a:pt x="136194" y="140373"/>
                  </a:lnTo>
                  <a:lnTo>
                    <a:pt x="142951" y="147269"/>
                  </a:lnTo>
                  <a:lnTo>
                    <a:pt x="154381" y="151333"/>
                  </a:lnTo>
                  <a:lnTo>
                    <a:pt x="168833" y="153492"/>
                  </a:lnTo>
                  <a:lnTo>
                    <a:pt x="195910" y="155422"/>
                  </a:lnTo>
                  <a:lnTo>
                    <a:pt x="201155" y="155968"/>
                  </a:lnTo>
                  <a:lnTo>
                    <a:pt x="258406" y="156603"/>
                  </a:lnTo>
                  <a:lnTo>
                    <a:pt x="333222" y="156578"/>
                  </a:lnTo>
                  <a:lnTo>
                    <a:pt x="373354" y="156070"/>
                  </a:lnTo>
                  <a:lnTo>
                    <a:pt x="373354" y="154851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5001349" y="5477370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10642" y="297637"/>
                  </a:moveTo>
                  <a:lnTo>
                    <a:pt x="5689" y="297637"/>
                  </a:lnTo>
                  <a:lnTo>
                    <a:pt x="5689" y="292671"/>
                  </a:lnTo>
                  <a:lnTo>
                    <a:pt x="4965" y="292671"/>
                  </a:lnTo>
                  <a:lnTo>
                    <a:pt x="4965" y="297637"/>
                  </a:lnTo>
                  <a:lnTo>
                    <a:pt x="0" y="297637"/>
                  </a:lnTo>
                  <a:lnTo>
                    <a:pt x="0" y="298361"/>
                  </a:lnTo>
                  <a:lnTo>
                    <a:pt x="4965" y="298361"/>
                  </a:lnTo>
                  <a:lnTo>
                    <a:pt x="4965" y="303326"/>
                  </a:lnTo>
                  <a:lnTo>
                    <a:pt x="5689" y="303326"/>
                  </a:lnTo>
                  <a:lnTo>
                    <a:pt x="5689" y="298361"/>
                  </a:lnTo>
                  <a:lnTo>
                    <a:pt x="10642" y="298361"/>
                  </a:lnTo>
                  <a:lnTo>
                    <a:pt x="10642" y="297637"/>
                  </a:lnTo>
                  <a:close/>
                </a:path>
                <a:path w="304164" h="304164">
                  <a:moveTo>
                    <a:pt x="10642" y="224472"/>
                  </a:moveTo>
                  <a:lnTo>
                    <a:pt x="5689" y="224472"/>
                  </a:lnTo>
                  <a:lnTo>
                    <a:pt x="5689" y="219506"/>
                  </a:lnTo>
                  <a:lnTo>
                    <a:pt x="4965" y="219506"/>
                  </a:lnTo>
                  <a:lnTo>
                    <a:pt x="4965" y="224472"/>
                  </a:lnTo>
                  <a:lnTo>
                    <a:pt x="0" y="224472"/>
                  </a:lnTo>
                  <a:lnTo>
                    <a:pt x="0" y="225196"/>
                  </a:lnTo>
                  <a:lnTo>
                    <a:pt x="4965" y="225196"/>
                  </a:lnTo>
                  <a:lnTo>
                    <a:pt x="4965" y="230162"/>
                  </a:lnTo>
                  <a:lnTo>
                    <a:pt x="5689" y="230162"/>
                  </a:lnTo>
                  <a:lnTo>
                    <a:pt x="5689" y="225196"/>
                  </a:lnTo>
                  <a:lnTo>
                    <a:pt x="10642" y="225196"/>
                  </a:lnTo>
                  <a:lnTo>
                    <a:pt x="10642" y="224472"/>
                  </a:lnTo>
                  <a:close/>
                </a:path>
                <a:path w="304164" h="304164">
                  <a:moveTo>
                    <a:pt x="10642" y="78130"/>
                  </a:moveTo>
                  <a:lnTo>
                    <a:pt x="5689" y="78130"/>
                  </a:lnTo>
                  <a:lnTo>
                    <a:pt x="5689" y="73177"/>
                  </a:lnTo>
                  <a:lnTo>
                    <a:pt x="4965" y="73177"/>
                  </a:lnTo>
                  <a:lnTo>
                    <a:pt x="4965" y="78130"/>
                  </a:lnTo>
                  <a:lnTo>
                    <a:pt x="0" y="78130"/>
                  </a:lnTo>
                  <a:lnTo>
                    <a:pt x="0" y="78867"/>
                  </a:lnTo>
                  <a:lnTo>
                    <a:pt x="4965" y="78867"/>
                  </a:lnTo>
                  <a:lnTo>
                    <a:pt x="4965" y="83820"/>
                  </a:lnTo>
                  <a:lnTo>
                    <a:pt x="5689" y="83820"/>
                  </a:lnTo>
                  <a:lnTo>
                    <a:pt x="5689" y="78867"/>
                  </a:lnTo>
                  <a:lnTo>
                    <a:pt x="10642" y="78867"/>
                  </a:lnTo>
                  <a:lnTo>
                    <a:pt x="10642" y="78130"/>
                  </a:lnTo>
                  <a:close/>
                </a:path>
                <a:path w="304164" h="304164">
                  <a:moveTo>
                    <a:pt x="10642" y="4965"/>
                  </a:moveTo>
                  <a:lnTo>
                    <a:pt x="5689" y="4965"/>
                  </a:lnTo>
                  <a:lnTo>
                    <a:pt x="5689" y="0"/>
                  </a:lnTo>
                  <a:lnTo>
                    <a:pt x="4965" y="0"/>
                  </a:lnTo>
                  <a:lnTo>
                    <a:pt x="4965" y="4965"/>
                  </a:lnTo>
                  <a:lnTo>
                    <a:pt x="0" y="4965"/>
                  </a:lnTo>
                  <a:lnTo>
                    <a:pt x="0" y="5689"/>
                  </a:lnTo>
                  <a:lnTo>
                    <a:pt x="4965" y="5689"/>
                  </a:lnTo>
                  <a:lnTo>
                    <a:pt x="4965" y="10655"/>
                  </a:lnTo>
                  <a:lnTo>
                    <a:pt x="5689" y="10655"/>
                  </a:lnTo>
                  <a:lnTo>
                    <a:pt x="5689" y="5689"/>
                  </a:lnTo>
                  <a:lnTo>
                    <a:pt x="10642" y="5689"/>
                  </a:lnTo>
                  <a:lnTo>
                    <a:pt x="10642" y="4965"/>
                  </a:lnTo>
                  <a:close/>
                </a:path>
                <a:path w="304164" h="304164">
                  <a:moveTo>
                    <a:pt x="11010" y="151295"/>
                  </a:moveTo>
                  <a:lnTo>
                    <a:pt x="6045" y="151295"/>
                  </a:lnTo>
                  <a:lnTo>
                    <a:pt x="6045" y="146342"/>
                  </a:lnTo>
                  <a:lnTo>
                    <a:pt x="5321" y="146342"/>
                  </a:lnTo>
                  <a:lnTo>
                    <a:pt x="5321" y="151295"/>
                  </a:lnTo>
                  <a:lnTo>
                    <a:pt x="355" y="151295"/>
                  </a:lnTo>
                  <a:lnTo>
                    <a:pt x="355" y="152031"/>
                  </a:lnTo>
                  <a:lnTo>
                    <a:pt x="5321" y="152031"/>
                  </a:lnTo>
                  <a:lnTo>
                    <a:pt x="5321" y="156997"/>
                  </a:lnTo>
                  <a:lnTo>
                    <a:pt x="6045" y="156997"/>
                  </a:lnTo>
                  <a:lnTo>
                    <a:pt x="6045" y="152031"/>
                  </a:lnTo>
                  <a:lnTo>
                    <a:pt x="11010" y="152031"/>
                  </a:lnTo>
                  <a:lnTo>
                    <a:pt x="11010" y="151295"/>
                  </a:lnTo>
                  <a:close/>
                </a:path>
                <a:path w="304164" h="304164">
                  <a:moveTo>
                    <a:pt x="83820" y="297637"/>
                  </a:moveTo>
                  <a:lnTo>
                    <a:pt x="78854" y="297637"/>
                  </a:lnTo>
                  <a:lnTo>
                    <a:pt x="78854" y="292671"/>
                  </a:lnTo>
                  <a:lnTo>
                    <a:pt x="78130" y="292671"/>
                  </a:lnTo>
                  <a:lnTo>
                    <a:pt x="78130" y="297637"/>
                  </a:lnTo>
                  <a:lnTo>
                    <a:pt x="73164" y="297637"/>
                  </a:lnTo>
                  <a:lnTo>
                    <a:pt x="73164" y="298361"/>
                  </a:lnTo>
                  <a:lnTo>
                    <a:pt x="78130" y="298361"/>
                  </a:lnTo>
                  <a:lnTo>
                    <a:pt x="78130" y="303326"/>
                  </a:lnTo>
                  <a:lnTo>
                    <a:pt x="78854" y="303326"/>
                  </a:lnTo>
                  <a:lnTo>
                    <a:pt x="78854" y="298361"/>
                  </a:lnTo>
                  <a:lnTo>
                    <a:pt x="83820" y="298361"/>
                  </a:lnTo>
                  <a:lnTo>
                    <a:pt x="83820" y="297637"/>
                  </a:lnTo>
                  <a:close/>
                </a:path>
                <a:path w="304164" h="304164">
                  <a:moveTo>
                    <a:pt x="83820" y="224472"/>
                  </a:moveTo>
                  <a:lnTo>
                    <a:pt x="78854" y="224472"/>
                  </a:lnTo>
                  <a:lnTo>
                    <a:pt x="78854" y="219506"/>
                  </a:lnTo>
                  <a:lnTo>
                    <a:pt x="78130" y="219506"/>
                  </a:lnTo>
                  <a:lnTo>
                    <a:pt x="78130" y="224472"/>
                  </a:lnTo>
                  <a:lnTo>
                    <a:pt x="73164" y="224472"/>
                  </a:lnTo>
                  <a:lnTo>
                    <a:pt x="73164" y="225196"/>
                  </a:lnTo>
                  <a:lnTo>
                    <a:pt x="78130" y="225196"/>
                  </a:lnTo>
                  <a:lnTo>
                    <a:pt x="78130" y="230162"/>
                  </a:lnTo>
                  <a:lnTo>
                    <a:pt x="78854" y="230162"/>
                  </a:lnTo>
                  <a:lnTo>
                    <a:pt x="78854" y="225196"/>
                  </a:lnTo>
                  <a:lnTo>
                    <a:pt x="83820" y="225196"/>
                  </a:lnTo>
                  <a:lnTo>
                    <a:pt x="83820" y="224472"/>
                  </a:lnTo>
                  <a:close/>
                </a:path>
                <a:path w="304164" h="304164">
                  <a:moveTo>
                    <a:pt x="83820" y="78130"/>
                  </a:moveTo>
                  <a:lnTo>
                    <a:pt x="78854" y="78130"/>
                  </a:lnTo>
                  <a:lnTo>
                    <a:pt x="78854" y="73177"/>
                  </a:lnTo>
                  <a:lnTo>
                    <a:pt x="78130" y="73177"/>
                  </a:lnTo>
                  <a:lnTo>
                    <a:pt x="78130" y="78130"/>
                  </a:lnTo>
                  <a:lnTo>
                    <a:pt x="73164" y="78130"/>
                  </a:lnTo>
                  <a:lnTo>
                    <a:pt x="73164" y="78867"/>
                  </a:lnTo>
                  <a:lnTo>
                    <a:pt x="78130" y="78867"/>
                  </a:lnTo>
                  <a:lnTo>
                    <a:pt x="78130" y="83820"/>
                  </a:lnTo>
                  <a:lnTo>
                    <a:pt x="78854" y="83820"/>
                  </a:lnTo>
                  <a:lnTo>
                    <a:pt x="78854" y="78867"/>
                  </a:lnTo>
                  <a:lnTo>
                    <a:pt x="83820" y="78867"/>
                  </a:lnTo>
                  <a:lnTo>
                    <a:pt x="83820" y="78130"/>
                  </a:lnTo>
                  <a:close/>
                </a:path>
                <a:path w="304164" h="304164">
                  <a:moveTo>
                    <a:pt x="83820" y="4965"/>
                  </a:moveTo>
                  <a:lnTo>
                    <a:pt x="78854" y="4965"/>
                  </a:lnTo>
                  <a:lnTo>
                    <a:pt x="78854" y="0"/>
                  </a:lnTo>
                  <a:lnTo>
                    <a:pt x="78130" y="0"/>
                  </a:lnTo>
                  <a:lnTo>
                    <a:pt x="78130" y="4965"/>
                  </a:lnTo>
                  <a:lnTo>
                    <a:pt x="73164" y="4965"/>
                  </a:lnTo>
                  <a:lnTo>
                    <a:pt x="73164" y="5689"/>
                  </a:lnTo>
                  <a:lnTo>
                    <a:pt x="78130" y="5689"/>
                  </a:lnTo>
                  <a:lnTo>
                    <a:pt x="78130" y="10655"/>
                  </a:lnTo>
                  <a:lnTo>
                    <a:pt x="78854" y="10655"/>
                  </a:lnTo>
                  <a:lnTo>
                    <a:pt x="78854" y="5689"/>
                  </a:lnTo>
                  <a:lnTo>
                    <a:pt x="83820" y="5689"/>
                  </a:lnTo>
                  <a:lnTo>
                    <a:pt x="83820" y="4965"/>
                  </a:lnTo>
                  <a:close/>
                </a:path>
                <a:path w="304164" h="304164">
                  <a:moveTo>
                    <a:pt x="84175" y="151295"/>
                  </a:moveTo>
                  <a:lnTo>
                    <a:pt x="79222" y="151295"/>
                  </a:lnTo>
                  <a:lnTo>
                    <a:pt x="79222" y="146342"/>
                  </a:lnTo>
                  <a:lnTo>
                    <a:pt x="78486" y="146342"/>
                  </a:lnTo>
                  <a:lnTo>
                    <a:pt x="78486" y="151295"/>
                  </a:lnTo>
                  <a:lnTo>
                    <a:pt x="73533" y="151295"/>
                  </a:lnTo>
                  <a:lnTo>
                    <a:pt x="73533" y="152031"/>
                  </a:lnTo>
                  <a:lnTo>
                    <a:pt x="78486" y="152031"/>
                  </a:lnTo>
                  <a:lnTo>
                    <a:pt x="78486" y="156997"/>
                  </a:lnTo>
                  <a:lnTo>
                    <a:pt x="79222" y="156997"/>
                  </a:lnTo>
                  <a:lnTo>
                    <a:pt x="79222" y="152031"/>
                  </a:lnTo>
                  <a:lnTo>
                    <a:pt x="84175" y="152031"/>
                  </a:lnTo>
                  <a:lnTo>
                    <a:pt x="84175" y="151295"/>
                  </a:lnTo>
                  <a:close/>
                </a:path>
                <a:path w="304164" h="304164">
                  <a:moveTo>
                    <a:pt x="157340" y="297637"/>
                  </a:moveTo>
                  <a:lnTo>
                    <a:pt x="152387" y="297637"/>
                  </a:lnTo>
                  <a:lnTo>
                    <a:pt x="152387" y="292671"/>
                  </a:lnTo>
                  <a:lnTo>
                    <a:pt x="151663" y="292671"/>
                  </a:lnTo>
                  <a:lnTo>
                    <a:pt x="151663" y="297637"/>
                  </a:lnTo>
                  <a:lnTo>
                    <a:pt x="146697" y="297637"/>
                  </a:lnTo>
                  <a:lnTo>
                    <a:pt x="146697" y="298361"/>
                  </a:lnTo>
                  <a:lnTo>
                    <a:pt x="151663" y="298361"/>
                  </a:lnTo>
                  <a:lnTo>
                    <a:pt x="151663" y="303326"/>
                  </a:lnTo>
                  <a:lnTo>
                    <a:pt x="152387" y="303326"/>
                  </a:lnTo>
                  <a:lnTo>
                    <a:pt x="152387" y="298361"/>
                  </a:lnTo>
                  <a:lnTo>
                    <a:pt x="157340" y="298361"/>
                  </a:lnTo>
                  <a:lnTo>
                    <a:pt x="157340" y="297637"/>
                  </a:lnTo>
                  <a:close/>
                </a:path>
                <a:path w="304164" h="304164">
                  <a:moveTo>
                    <a:pt x="157340" y="224472"/>
                  </a:moveTo>
                  <a:lnTo>
                    <a:pt x="152387" y="224472"/>
                  </a:lnTo>
                  <a:lnTo>
                    <a:pt x="152387" y="219506"/>
                  </a:lnTo>
                  <a:lnTo>
                    <a:pt x="151663" y="219506"/>
                  </a:lnTo>
                  <a:lnTo>
                    <a:pt x="151663" y="224472"/>
                  </a:lnTo>
                  <a:lnTo>
                    <a:pt x="146697" y="224472"/>
                  </a:lnTo>
                  <a:lnTo>
                    <a:pt x="146697" y="225196"/>
                  </a:lnTo>
                  <a:lnTo>
                    <a:pt x="151663" y="225196"/>
                  </a:lnTo>
                  <a:lnTo>
                    <a:pt x="151663" y="230162"/>
                  </a:lnTo>
                  <a:lnTo>
                    <a:pt x="152387" y="230162"/>
                  </a:lnTo>
                  <a:lnTo>
                    <a:pt x="152387" y="225196"/>
                  </a:lnTo>
                  <a:lnTo>
                    <a:pt x="157340" y="225196"/>
                  </a:lnTo>
                  <a:lnTo>
                    <a:pt x="157340" y="224472"/>
                  </a:lnTo>
                  <a:close/>
                </a:path>
                <a:path w="304164" h="304164">
                  <a:moveTo>
                    <a:pt x="157340" y="151295"/>
                  </a:moveTo>
                  <a:lnTo>
                    <a:pt x="152387" y="151295"/>
                  </a:lnTo>
                  <a:lnTo>
                    <a:pt x="152387" y="146342"/>
                  </a:lnTo>
                  <a:lnTo>
                    <a:pt x="151663" y="146342"/>
                  </a:lnTo>
                  <a:lnTo>
                    <a:pt x="151663" y="151295"/>
                  </a:lnTo>
                  <a:lnTo>
                    <a:pt x="146697" y="151295"/>
                  </a:lnTo>
                  <a:lnTo>
                    <a:pt x="146697" y="152031"/>
                  </a:lnTo>
                  <a:lnTo>
                    <a:pt x="151663" y="152031"/>
                  </a:lnTo>
                  <a:lnTo>
                    <a:pt x="151663" y="156997"/>
                  </a:lnTo>
                  <a:lnTo>
                    <a:pt x="152387" y="156997"/>
                  </a:lnTo>
                  <a:lnTo>
                    <a:pt x="152387" y="152031"/>
                  </a:lnTo>
                  <a:lnTo>
                    <a:pt x="157340" y="152031"/>
                  </a:lnTo>
                  <a:lnTo>
                    <a:pt x="157340" y="151295"/>
                  </a:lnTo>
                  <a:close/>
                </a:path>
                <a:path w="304164" h="304164">
                  <a:moveTo>
                    <a:pt x="157340" y="78130"/>
                  </a:moveTo>
                  <a:lnTo>
                    <a:pt x="152387" y="78130"/>
                  </a:lnTo>
                  <a:lnTo>
                    <a:pt x="152387" y="73177"/>
                  </a:lnTo>
                  <a:lnTo>
                    <a:pt x="151663" y="73177"/>
                  </a:lnTo>
                  <a:lnTo>
                    <a:pt x="151663" y="78130"/>
                  </a:lnTo>
                  <a:lnTo>
                    <a:pt x="146697" y="78130"/>
                  </a:lnTo>
                  <a:lnTo>
                    <a:pt x="146697" y="78867"/>
                  </a:lnTo>
                  <a:lnTo>
                    <a:pt x="151663" y="78867"/>
                  </a:lnTo>
                  <a:lnTo>
                    <a:pt x="151663" y="83820"/>
                  </a:lnTo>
                  <a:lnTo>
                    <a:pt x="152387" y="83820"/>
                  </a:lnTo>
                  <a:lnTo>
                    <a:pt x="152387" y="78867"/>
                  </a:lnTo>
                  <a:lnTo>
                    <a:pt x="157340" y="78867"/>
                  </a:lnTo>
                  <a:lnTo>
                    <a:pt x="157340" y="78130"/>
                  </a:lnTo>
                  <a:close/>
                </a:path>
                <a:path w="304164" h="304164">
                  <a:moveTo>
                    <a:pt x="157340" y="4965"/>
                  </a:moveTo>
                  <a:lnTo>
                    <a:pt x="152387" y="4965"/>
                  </a:lnTo>
                  <a:lnTo>
                    <a:pt x="152387" y="0"/>
                  </a:lnTo>
                  <a:lnTo>
                    <a:pt x="151663" y="0"/>
                  </a:lnTo>
                  <a:lnTo>
                    <a:pt x="151663" y="4965"/>
                  </a:lnTo>
                  <a:lnTo>
                    <a:pt x="146697" y="4965"/>
                  </a:lnTo>
                  <a:lnTo>
                    <a:pt x="146697" y="5689"/>
                  </a:lnTo>
                  <a:lnTo>
                    <a:pt x="151663" y="5689"/>
                  </a:lnTo>
                  <a:lnTo>
                    <a:pt x="151663" y="10655"/>
                  </a:lnTo>
                  <a:lnTo>
                    <a:pt x="152387" y="10655"/>
                  </a:lnTo>
                  <a:lnTo>
                    <a:pt x="152387" y="5689"/>
                  </a:lnTo>
                  <a:lnTo>
                    <a:pt x="157340" y="5689"/>
                  </a:lnTo>
                  <a:lnTo>
                    <a:pt x="157340" y="4965"/>
                  </a:lnTo>
                  <a:close/>
                </a:path>
                <a:path w="304164" h="304164">
                  <a:moveTo>
                    <a:pt x="230517" y="297637"/>
                  </a:moveTo>
                  <a:lnTo>
                    <a:pt x="225552" y="297637"/>
                  </a:lnTo>
                  <a:lnTo>
                    <a:pt x="225552" y="293039"/>
                  </a:lnTo>
                  <a:lnTo>
                    <a:pt x="225552" y="292671"/>
                  </a:lnTo>
                  <a:lnTo>
                    <a:pt x="224828" y="292671"/>
                  </a:lnTo>
                  <a:lnTo>
                    <a:pt x="224828" y="293039"/>
                  </a:lnTo>
                  <a:lnTo>
                    <a:pt x="224828" y="297637"/>
                  </a:lnTo>
                  <a:lnTo>
                    <a:pt x="219862" y="297637"/>
                  </a:lnTo>
                  <a:lnTo>
                    <a:pt x="219862" y="298005"/>
                  </a:lnTo>
                  <a:lnTo>
                    <a:pt x="219862" y="298361"/>
                  </a:lnTo>
                  <a:lnTo>
                    <a:pt x="219862" y="298729"/>
                  </a:lnTo>
                  <a:lnTo>
                    <a:pt x="224828" y="298729"/>
                  </a:lnTo>
                  <a:lnTo>
                    <a:pt x="224828" y="303326"/>
                  </a:lnTo>
                  <a:lnTo>
                    <a:pt x="224828" y="303682"/>
                  </a:lnTo>
                  <a:lnTo>
                    <a:pt x="225552" y="303682"/>
                  </a:lnTo>
                  <a:lnTo>
                    <a:pt x="225552" y="303326"/>
                  </a:lnTo>
                  <a:lnTo>
                    <a:pt x="225552" y="298729"/>
                  </a:lnTo>
                  <a:lnTo>
                    <a:pt x="230517" y="298729"/>
                  </a:lnTo>
                  <a:lnTo>
                    <a:pt x="230517" y="298361"/>
                  </a:lnTo>
                  <a:lnTo>
                    <a:pt x="230517" y="298005"/>
                  </a:lnTo>
                  <a:lnTo>
                    <a:pt x="230517" y="297637"/>
                  </a:lnTo>
                  <a:close/>
                </a:path>
                <a:path w="304164" h="304164">
                  <a:moveTo>
                    <a:pt x="230517" y="224472"/>
                  </a:moveTo>
                  <a:lnTo>
                    <a:pt x="225552" y="224472"/>
                  </a:lnTo>
                  <a:lnTo>
                    <a:pt x="225552" y="219875"/>
                  </a:lnTo>
                  <a:lnTo>
                    <a:pt x="225552" y="219506"/>
                  </a:lnTo>
                  <a:lnTo>
                    <a:pt x="224828" y="219506"/>
                  </a:lnTo>
                  <a:lnTo>
                    <a:pt x="224828" y="219875"/>
                  </a:lnTo>
                  <a:lnTo>
                    <a:pt x="224828" y="224472"/>
                  </a:lnTo>
                  <a:lnTo>
                    <a:pt x="219862" y="224472"/>
                  </a:lnTo>
                  <a:lnTo>
                    <a:pt x="219862" y="224840"/>
                  </a:lnTo>
                  <a:lnTo>
                    <a:pt x="219862" y="225196"/>
                  </a:lnTo>
                  <a:lnTo>
                    <a:pt x="219862" y="225564"/>
                  </a:lnTo>
                  <a:lnTo>
                    <a:pt x="224828" y="225564"/>
                  </a:lnTo>
                  <a:lnTo>
                    <a:pt x="224828" y="230162"/>
                  </a:lnTo>
                  <a:lnTo>
                    <a:pt x="224828" y="230517"/>
                  </a:lnTo>
                  <a:lnTo>
                    <a:pt x="225552" y="230517"/>
                  </a:lnTo>
                  <a:lnTo>
                    <a:pt x="225552" y="230162"/>
                  </a:lnTo>
                  <a:lnTo>
                    <a:pt x="225552" y="225564"/>
                  </a:lnTo>
                  <a:lnTo>
                    <a:pt x="230517" y="225564"/>
                  </a:lnTo>
                  <a:lnTo>
                    <a:pt x="230517" y="225196"/>
                  </a:lnTo>
                  <a:lnTo>
                    <a:pt x="230517" y="224840"/>
                  </a:lnTo>
                  <a:lnTo>
                    <a:pt x="230517" y="224472"/>
                  </a:lnTo>
                  <a:close/>
                </a:path>
                <a:path w="304164" h="304164">
                  <a:moveTo>
                    <a:pt x="230517" y="151295"/>
                  </a:moveTo>
                  <a:lnTo>
                    <a:pt x="225552" y="151295"/>
                  </a:lnTo>
                  <a:lnTo>
                    <a:pt x="225552" y="146342"/>
                  </a:lnTo>
                  <a:lnTo>
                    <a:pt x="224828" y="146342"/>
                  </a:lnTo>
                  <a:lnTo>
                    <a:pt x="224828" y="151295"/>
                  </a:lnTo>
                  <a:lnTo>
                    <a:pt x="219862" y="151295"/>
                  </a:lnTo>
                  <a:lnTo>
                    <a:pt x="219862" y="152031"/>
                  </a:lnTo>
                  <a:lnTo>
                    <a:pt x="224828" y="152031"/>
                  </a:lnTo>
                  <a:lnTo>
                    <a:pt x="224828" y="156997"/>
                  </a:lnTo>
                  <a:lnTo>
                    <a:pt x="225552" y="156997"/>
                  </a:lnTo>
                  <a:lnTo>
                    <a:pt x="225552" y="152031"/>
                  </a:lnTo>
                  <a:lnTo>
                    <a:pt x="230517" y="152031"/>
                  </a:lnTo>
                  <a:lnTo>
                    <a:pt x="230517" y="151295"/>
                  </a:lnTo>
                  <a:close/>
                </a:path>
                <a:path w="304164" h="304164">
                  <a:moveTo>
                    <a:pt x="230517" y="78130"/>
                  </a:moveTo>
                  <a:lnTo>
                    <a:pt x="225552" y="78130"/>
                  </a:lnTo>
                  <a:lnTo>
                    <a:pt x="225552" y="73533"/>
                  </a:lnTo>
                  <a:lnTo>
                    <a:pt x="225552" y="73177"/>
                  </a:lnTo>
                  <a:lnTo>
                    <a:pt x="224828" y="73177"/>
                  </a:lnTo>
                  <a:lnTo>
                    <a:pt x="224828" y="73533"/>
                  </a:lnTo>
                  <a:lnTo>
                    <a:pt x="224828" y="78130"/>
                  </a:lnTo>
                  <a:lnTo>
                    <a:pt x="219862" y="78130"/>
                  </a:lnTo>
                  <a:lnTo>
                    <a:pt x="219862" y="78498"/>
                  </a:lnTo>
                  <a:lnTo>
                    <a:pt x="219862" y="78867"/>
                  </a:lnTo>
                  <a:lnTo>
                    <a:pt x="219862" y="79222"/>
                  </a:lnTo>
                  <a:lnTo>
                    <a:pt x="224828" y="79222"/>
                  </a:lnTo>
                  <a:lnTo>
                    <a:pt x="224828" y="83820"/>
                  </a:lnTo>
                  <a:lnTo>
                    <a:pt x="224828" y="84188"/>
                  </a:lnTo>
                  <a:lnTo>
                    <a:pt x="225552" y="84188"/>
                  </a:lnTo>
                  <a:lnTo>
                    <a:pt x="225552" y="83820"/>
                  </a:lnTo>
                  <a:lnTo>
                    <a:pt x="225552" y="79222"/>
                  </a:lnTo>
                  <a:lnTo>
                    <a:pt x="230517" y="79222"/>
                  </a:lnTo>
                  <a:lnTo>
                    <a:pt x="230517" y="78867"/>
                  </a:lnTo>
                  <a:lnTo>
                    <a:pt x="230517" y="78498"/>
                  </a:lnTo>
                  <a:lnTo>
                    <a:pt x="230517" y="78130"/>
                  </a:lnTo>
                  <a:close/>
                </a:path>
                <a:path w="304164" h="304164">
                  <a:moveTo>
                    <a:pt x="230517" y="4965"/>
                  </a:moveTo>
                  <a:lnTo>
                    <a:pt x="225552" y="4965"/>
                  </a:lnTo>
                  <a:lnTo>
                    <a:pt x="225552" y="368"/>
                  </a:lnTo>
                  <a:lnTo>
                    <a:pt x="225552" y="0"/>
                  </a:lnTo>
                  <a:lnTo>
                    <a:pt x="224828" y="0"/>
                  </a:lnTo>
                  <a:lnTo>
                    <a:pt x="224828" y="368"/>
                  </a:lnTo>
                  <a:lnTo>
                    <a:pt x="224828" y="4965"/>
                  </a:lnTo>
                  <a:lnTo>
                    <a:pt x="219862" y="4965"/>
                  </a:lnTo>
                  <a:lnTo>
                    <a:pt x="219862" y="5334"/>
                  </a:lnTo>
                  <a:lnTo>
                    <a:pt x="219862" y="5689"/>
                  </a:lnTo>
                  <a:lnTo>
                    <a:pt x="219862" y="6057"/>
                  </a:lnTo>
                  <a:lnTo>
                    <a:pt x="224828" y="6057"/>
                  </a:lnTo>
                  <a:lnTo>
                    <a:pt x="224828" y="10655"/>
                  </a:lnTo>
                  <a:lnTo>
                    <a:pt x="224828" y="11010"/>
                  </a:lnTo>
                  <a:lnTo>
                    <a:pt x="225552" y="11010"/>
                  </a:lnTo>
                  <a:lnTo>
                    <a:pt x="225552" y="10655"/>
                  </a:lnTo>
                  <a:lnTo>
                    <a:pt x="225552" y="6057"/>
                  </a:lnTo>
                  <a:lnTo>
                    <a:pt x="230517" y="6057"/>
                  </a:lnTo>
                  <a:lnTo>
                    <a:pt x="230517" y="5689"/>
                  </a:lnTo>
                  <a:lnTo>
                    <a:pt x="230517" y="5334"/>
                  </a:lnTo>
                  <a:lnTo>
                    <a:pt x="230517" y="4965"/>
                  </a:lnTo>
                  <a:close/>
                </a:path>
                <a:path w="304164" h="304164">
                  <a:moveTo>
                    <a:pt x="303682" y="298005"/>
                  </a:moveTo>
                  <a:lnTo>
                    <a:pt x="298716" y="298005"/>
                  </a:lnTo>
                  <a:lnTo>
                    <a:pt x="298716" y="293039"/>
                  </a:lnTo>
                  <a:lnTo>
                    <a:pt x="297992" y="293039"/>
                  </a:lnTo>
                  <a:lnTo>
                    <a:pt x="297992" y="298005"/>
                  </a:lnTo>
                  <a:lnTo>
                    <a:pt x="293039" y="298005"/>
                  </a:lnTo>
                  <a:lnTo>
                    <a:pt x="293039" y="298729"/>
                  </a:lnTo>
                  <a:lnTo>
                    <a:pt x="297992" y="298729"/>
                  </a:lnTo>
                  <a:lnTo>
                    <a:pt x="297992" y="303682"/>
                  </a:lnTo>
                  <a:lnTo>
                    <a:pt x="298716" y="303682"/>
                  </a:lnTo>
                  <a:lnTo>
                    <a:pt x="298716" y="298729"/>
                  </a:lnTo>
                  <a:lnTo>
                    <a:pt x="303682" y="298729"/>
                  </a:lnTo>
                  <a:lnTo>
                    <a:pt x="303682" y="298005"/>
                  </a:lnTo>
                  <a:close/>
                </a:path>
                <a:path w="304164" h="304164">
                  <a:moveTo>
                    <a:pt x="303682" y="224840"/>
                  </a:moveTo>
                  <a:lnTo>
                    <a:pt x="298716" y="224840"/>
                  </a:lnTo>
                  <a:lnTo>
                    <a:pt x="298716" y="219875"/>
                  </a:lnTo>
                  <a:lnTo>
                    <a:pt x="297992" y="219875"/>
                  </a:lnTo>
                  <a:lnTo>
                    <a:pt x="297992" y="224840"/>
                  </a:lnTo>
                  <a:lnTo>
                    <a:pt x="293039" y="224840"/>
                  </a:lnTo>
                  <a:lnTo>
                    <a:pt x="293039" y="225564"/>
                  </a:lnTo>
                  <a:lnTo>
                    <a:pt x="297992" y="225564"/>
                  </a:lnTo>
                  <a:lnTo>
                    <a:pt x="297992" y="230517"/>
                  </a:lnTo>
                  <a:lnTo>
                    <a:pt x="298716" y="230517"/>
                  </a:lnTo>
                  <a:lnTo>
                    <a:pt x="298716" y="225564"/>
                  </a:lnTo>
                  <a:lnTo>
                    <a:pt x="303682" y="225564"/>
                  </a:lnTo>
                  <a:lnTo>
                    <a:pt x="303682" y="224840"/>
                  </a:lnTo>
                  <a:close/>
                </a:path>
                <a:path w="304164" h="304164">
                  <a:moveTo>
                    <a:pt x="303682" y="151295"/>
                  </a:moveTo>
                  <a:lnTo>
                    <a:pt x="298716" y="151295"/>
                  </a:lnTo>
                  <a:lnTo>
                    <a:pt x="298716" y="146342"/>
                  </a:lnTo>
                  <a:lnTo>
                    <a:pt x="297992" y="146342"/>
                  </a:lnTo>
                  <a:lnTo>
                    <a:pt x="297992" y="151295"/>
                  </a:lnTo>
                  <a:lnTo>
                    <a:pt x="293039" y="151295"/>
                  </a:lnTo>
                  <a:lnTo>
                    <a:pt x="293039" y="152031"/>
                  </a:lnTo>
                  <a:lnTo>
                    <a:pt x="297992" y="152031"/>
                  </a:lnTo>
                  <a:lnTo>
                    <a:pt x="297992" y="156997"/>
                  </a:lnTo>
                  <a:lnTo>
                    <a:pt x="298716" y="156997"/>
                  </a:lnTo>
                  <a:lnTo>
                    <a:pt x="298716" y="152031"/>
                  </a:lnTo>
                  <a:lnTo>
                    <a:pt x="303682" y="152031"/>
                  </a:lnTo>
                  <a:lnTo>
                    <a:pt x="303682" y="151295"/>
                  </a:lnTo>
                  <a:close/>
                </a:path>
                <a:path w="304164" h="304164">
                  <a:moveTo>
                    <a:pt x="303682" y="78498"/>
                  </a:moveTo>
                  <a:lnTo>
                    <a:pt x="298716" y="78498"/>
                  </a:lnTo>
                  <a:lnTo>
                    <a:pt x="298716" y="73533"/>
                  </a:lnTo>
                  <a:lnTo>
                    <a:pt x="297992" y="73533"/>
                  </a:lnTo>
                  <a:lnTo>
                    <a:pt x="297992" y="78498"/>
                  </a:lnTo>
                  <a:lnTo>
                    <a:pt x="293039" y="78498"/>
                  </a:lnTo>
                  <a:lnTo>
                    <a:pt x="293039" y="79222"/>
                  </a:lnTo>
                  <a:lnTo>
                    <a:pt x="297992" y="79222"/>
                  </a:lnTo>
                  <a:lnTo>
                    <a:pt x="297992" y="84188"/>
                  </a:lnTo>
                  <a:lnTo>
                    <a:pt x="298716" y="84188"/>
                  </a:lnTo>
                  <a:lnTo>
                    <a:pt x="298716" y="79222"/>
                  </a:lnTo>
                  <a:lnTo>
                    <a:pt x="303682" y="79222"/>
                  </a:lnTo>
                  <a:lnTo>
                    <a:pt x="303682" y="78498"/>
                  </a:lnTo>
                  <a:close/>
                </a:path>
                <a:path w="304164" h="304164">
                  <a:moveTo>
                    <a:pt x="303682" y="5334"/>
                  </a:moveTo>
                  <a:lnTo>
                    <a:pt x="298716" y="5334"/>
                  </a:lnTo>
                  <a:lnTo>
                    <a:pt x="298716" y="368"/>
                  </a:lnTo>
                  <a:lnTo>
                    <a:pt x="297992" y="368"/>
                  </a:lnTo>
                  <a:lnTo>
                    <a:pt x="297992" y="5334"/>
                  </a:lnTo>
                  <a:lnTo>
                    <a:pt x="293039" y="5334"/>
                  </a:lnTo>
                  <a:lnTo>
                    <a:pt x="293039" y="6057"/>
                  </a:lnTo>
                  <a:lnTo>
                    <a:pt x="297992" y="6057"/>
                  </a:lnTo>
                  <a:lnTo>
                    <a:pt x="297992" y="11010"/>
                  </a:lnTo>
                  <a:lnTo>
                    <a:pt x="298716" y="11010"/>
                  </a:lnTo>
                  <a:lnTo>
                    <a:pt x="298716" y="6057"/>
                  </a:lnTo>
                  <a:lnTo>
                    <a:pt x="303682" y="6057"/>
                  </a:lnTo>
                  <a:lnTo>
                    <a:pt x="303682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5374894" y="5469953"/>
              <a:ext cx="372745" cy="346075"/>
            </a:xfrm>
            <a:custGeom>
              <a:avLst/>
              <a:gdLst/>
              <a:ahLst/>
              <a:cxnLst/>
              <a:rect l="l" t="t" r="r" b="b"/>
              <a:pathLst>
                <a:path w="372745" h="346075">
                  <a:moveTo>
                    <a:pt x="372694" y="342226"/>
                  </a:moveTo>
                  <a:lnTo>
                    <a:pt x="369849" y="343471"/>
                  </a:lnTo>
                  <a:lnTo>
                    <a:pt x="364109" y="345935"/>
                  </a:lnTo>
                  <a:lnTo>
                    <a:pt x="366636" y="345935"/>
                  </a:lnTo>
                  <a:lnTo>
                    <a:pt x="372694" y="343319"/>
                  </a:lnTo>
                  <a:lnTo>
                    <a:pt x="372694" y="342226"/>
                  </a:lnTo>
                  <a:close/>
                </a:path>
                <a:path w="372745" h="346075">
                  <a:moveTo>
                    <a:pt x="372694" y="337464"/>
                  </a:moveTo>
                  <a:lnTo>
                    <a:pt x="366255" y="340321"/>
                  </a:lnTo>
                  <a:lnTo>
                    <a:pt x="359727" y="343141"/>
                  </a:lnTo>
                  <a:lnTo>
                    <a:pt x="353136" y="345935"/>
                  </a:lnTo>
                  <a:lnTo>
                    <a:pt x="355701" y="345935"/>
                  </a:lnTo>
                  <a:lnTo>
                    <a:pt x="367093" y="341045"/>
                  </a:lnTo>
                  <a:lnTo>
                    <a:pt x="372694" y="338556"/>
                  </a:lnTo>
                  <a:lnTo>
                    <a:pt x="372694" y="337464"/>
                  </a:lnTo>
                  <a:close/>
                </a:path>
                <a:path w="372745" h="346075">
                  <a:moveTo>
                    <a:pt x="372694" y="333159"/>
                  </a:moveTo>
                  <a:lnTo>
                    <a:pt x="357949" y="339636"/>
                  </a:lnTo>
                  <a:lnTo>
                    <a:pt x="343065" y="345935"/>
                  </a:lnTo>
                  <a:lnTo>
                    <a:pt x="345655" y="345935"/>
                  </a:lnTo>
                  <a:lnTo>
                    <a:pt x="359232" y="340169"/>
                  </a:lnTo>
                  <a:lnTo>
                    <a:pt x="372694" y="334251"/>
                  </a:lnTo>
                  <a:lnTo>
                    <a:pt x="372694" y="333159"/>
                  </a:lnTo>
                  <a:close/>
                </a:path>
                <a:path w="372745" h="346075">
                  <a:moveTo>
                    <a:pt x="372694" y="71208"/>
                  </a:moveTo>
                  <a:lnTo>
                    <a:pt x="331012" y="77508"/>
                  </a:lnTo>
                  <a:lnTo>
                    <a:pt x="293471" y="90995"/>
                  </a:lnTo>
                  <a:lnTo>
                    <a:pt x="245275" y="116903"/>
                  </a:lnTo>
                  <a:lnTo>
                    <a:pt x="198031" y="151231"/>
                  </a:lnTo>
                  <a:lnTo>
                    <a:pt x="153301" y="192290"/>
                  </a:lnTo>
                  <a:lnTo>
                    <a:pt x="126250" y="227418"/>
                  </a:lnTo>
                  <a:lnTo>
                    <a:pt x="110147" y="271894"/>
                  </a:lnTo>
                  <a:lnTo>
                    <a:pt x="104000" y="315696"/>
                  </a:lnTo>
                  <a:lnTo>
                    <a:pt x="104521" y="330479"/>
                  </a:lnTo>
                  <a:lnTo>
                    <a:pt x="107264" y="345935"/>
                  </a:lnTo>
                  <a:lnTo>
                    <a:pt x="108292" y="345935"/>
                  </a:lnTo>
                  <a:lnTo>
                    <a:pt x="105524" y="330555"/>
                  </a:lnTo>
                  <a:lnTo>
                    <a:pt x="104990" y="315823"/>
                  </a:lnTo>
                  <a:lnTo>
                    <a:pt x="114668" y="257238"/>
                  </a:lnTo>
                  <a:lnTo>
                    <a:pt x="152793" y="194297"/>
                  </a:lnTo>
                  <a:lnTo>
                    <a:pt x="198666" y="151993"/>
                  </a:lnTo>
                  <a:lnTo>
                    <a:pt x="245808" y="117741"/>
                  </a:lnTo>
                  <a:lnTo>
                    <a:pt x="293865" y="91909"/>
                  </a:lnTo>
                  <a:lnTo>
                    <a:pt x="331266" y="78473"/>
                  </a:lnTo>
                  <a:lnTo>
                    <a:pt x="372694" y="72212"/>
                  </a:lnTo>
                  <a:lnTo>
                    <a:pt x="372694" y="71208"/>
                  </a:lnTo>
                  <a:close/>
                </a:path>
                <a:path w="372745" h="346075">
                  <a:moveTo>
                    <a:pt x="372694" y="47637"/>
                  </a:moveTo>
                  <a:lnTo>
                    <a:pt x="330238" y="52971"/>
                  </a:lnTo>
                  <a:lnTo>
                    <a:pt x="288188" y="66789"/>
                  </a:lnTo>
                  <a:lnTo>
                    <a:pt x="233197" y="94665"/>
                  </a:lnTo>
                  <a:lnTo>
                    <a:pt x="178485" y="132537"/>
                  </a:lnTo>
                  <a:lnTo>
                    <a:pt x="122377" y="181267"/>
                  </a:lnTo>
                  <a:lnTo>
                    <a:pt x="89954" y="219748"/>
                  </a:lnTo>
                  <a:lnTo>
                    <a:pt x="72631" y="253949"/>
                  </a:lnTo>
                  <a:lnTo>
                    <a:pt x="61277" y="291909"/>
                  </a:lnTo>
                  <a:lnTo>
                    <a:pt x="56019" y="328002"/>
                  </a:lnTo>
                  <a:lnTo>
                    <a:pt x="56413" y="341718"/>
                  </a:lnTo>
                  <a:lnTo>
                    <a:pt x="56883" y="345935"/>
                  </a:lnTo>
                  <a:lnTo>
                    <a:pt x="57886" y="345935"/>
                  </a:lnTo>
                  <a:lnTo>
                    <a:pt x="57264" y="339471"/>
                  </a:lnTo>
                  <a:lnTo>
                    <a:pt x="57023" y="328028"/>
                  </a:lnTo>
                  <a:lnTo>
                    <a:pt x="62801" y="290106"/>
                  </a:lnTo>
                  <a:lnTo>
                    <a:pt x="90817" y="220268"/>
                  </a:lnTo>
                  <a:lnTo>
                    <a:pt x="123151" y="181914"/>
                  </a:lnTo>
                  <a:lnTo>
                    <a:pt x="179108" y="133324"/>
                  </a:lnTo>
                  <a:lnTo>
                    <a:pt x="233705" y="95529"/>
                  </a:lnTo>
                  <a:lnTo>
                    <a:pt x="288569" y="67703"/>
                  </a:lnTo>
                  <a:lnTo>
                    <a:pt x="330454" y="53936"/>
                  </a:lnTo>
                  <a:lnTo>
                    <a:pt x="372694" y="48628"/>
                  </a:lnTo>
                  <a:lnTo>
                    <a:pt x="372694" y="47637"/>
                  </a:lnTo>
                  <a:close/>
                </a:path>
                <a:path w="372745" h="346075">
                  <a:moveTo>
                    <a:pt x="372694" y="23901"/>
                  </a:moveTo>
                  <a:lnTo>
                    <a:pt x="365683" y="23901"/>
                  </a:lnTo>
                  <a:lnTo>
                    <a:pt x="358495" y="24244"/>
                  </a:lnTo>
                  <a:lnTo>
                    <a:pt x="350354" y="24968"/>
                  </a:lnTo>
                  <a:lnTo>
                    <a:pt x="350596" y="24968"/>
                  </a:lnTo>
                  <a:lnTo>
                    <a:pt x="342747" y="25958"/>
                  </a:lnTo>
                  <a:lnTo>
                    <a:pt x="343001" y="25958"/>
                  </a:lnTo>
                  <a:lnTo>
                    <a:pt x="329133" y="28460"/>
                  </a:lnTo>
                  <a:lnTo>
                    <a:pt x="314096" y="32143"/>
                  </a:lnTo>
                  <a:lnTo>
                    <a:pt x="252056" y="55968"/>
                  </a:lnTo>
                  <a:lnTo>
                    <a:pt x="189763" y="91846"/>
                  </a:lnTo>
                  <a:lnTo>
                    <a:pt x="123342" y="141871"/>
                  </a:lnTo>
                  <a:lnTo>
                    <a:pt x="94488" y="166979"/>
                  </a:lnTo>
                  <a:lnTo>
                    <a:pt x="53936" y="211150"/>
                  </a:lnTo>
                  <a:lnTo>
                    <a:pt x="31165" y="250647"/>
                  </a:lnTo>
                  <a:lnTo>
                    <a:pt x="16230" y="291071"/>
                  </a:lnTo>
                  <a:lnTo>
                    <a:pt x="8001" y="332168"/>
                  </a:lnTo>
                  <a:lnTo>
                    <a:pt x="7670" y="345528"/>
                  </a:lnTo>
                  <a:lnTo>
                    <a:pt x="7696" y="345935"/>
                  </a:lnTo>
                  <a:lnTo>
                    <a:pt x="8686" y="345935"/>
                  </a:lnTo>
                  <a:lnTo>
                    <a:pt x="8674" y="345528"/>
                  </a:lnTo>
                  <a:lnTo>
                    <a:pt x="9004" y="332168"/>
                  </a:lnTo>
                  <a:lnTo>
                    <a:pt x="17183" y="291401"/>
                  </a:lnTo>
                  <a:lnTo>
                    <a:pt x="32080" y="251091"/>
                  </a:lnTo>
                  <a:lnTo>
                    <a:pt x="54749" y="211747"/>
                  </a:lnTo>
                  <a:lnTo>
                    <a:pt x="95186" y="167678"/>
                  </a:lnTo>
                  <a:lnTo>
                    <a:pt x="124002" y="142621"/>
                  </a:lnTo>
                  <a:lnTo>
                    <a:pt x="159524" y="114642"/>
                  </a:lnTo>
                  <a:lnTo>
                    <a:pt x="221437" y="73342"/>
                  </a:lnTo>
                  <a:lnTo>
                    <a:pt x="283006" y="43535"/>
                  </a:lnTo>
                  <a:lnTo>
                    <a:pt x="329323" y="29438"/>
                  </a:lnTo>
                  <a:lnTo>
                    <a:pt x="363664" y="24968"/>
                  </a:lnTo>
                  <a:lnTo>
                    <a:pt x="372694" y="24968"/>
                  </a:lnTo>
                  <a:lnTo>
                    <a:pt x="372694" y="23901"/>
                  </a:lnTo>
                  <a:close/>
                </a:path>
                <a:path w="372745" h="346075">
                  <a:moveTo>
                    <a:pt x="372694" y="50"/>
                  </a:moveTo>
                  <a:lnTo>
                    <a:pt x="328079" y="4038"/>
                  </a:lnTo>
                  <a:lnTo>
                    <a:pt x="277190" y="18529"/>
                  </a:lnTo>
                  <a:lnTo>
                    <a:pt x="208788" y="50330"/>
                  </a:lnTo>
                  <a:lnTo>
                    <a:pt x="173964" y="71247"/>
                  </a:lnTo>
                  <a:lnTo>
                    <a:pt x="139369" y="95161"/>
                  </a:lnTo>
                  <a:lnTo>
                    <a:pt x="98412" y="126377"/>
                  </a:lnTo>
                  <a:lnTo>
                    <a:pt x="65417" y="153860"/>
                  </a:lnTo>
                  <a:lnTo>
                    <a:pt x="18592" y="201714"/>
                  </a:lnTo>
                  <a:lnTo>
                    <a:pt x="0" y="228180"/>
                  </a:lnTo>
                  <a:lnTo>
                    <a:pt x="0" y="230124"/>
                  </a:lnTo>
                  <a:lnTo>
                    <a:pt x="4267" y="223227"/>
                  </a:lnTo>
                  <a:lnTo>
                    <a:pt x="8890" y="216331"/>
                  </a:lnTo>
                  <a:lnTo>
                    <a:pt x="39916" y="179311"/>
                  </a:lnTo>
                  <a:lnTo>
                    <a:pt x="99060" y="127139"/>
                  </a:lnTo>
                  <a:lnTo>
                    <a:pt x="139966" y="95973"/>
                  </a:lnTo>
                  <a:lnTo>
                    <a:pt x="174498" y="72097"/>
                  </a:lnTo>
                  <a:lnTo>
                    <a:pt x="209257" y="51206"/>
                  </a:lnTo>
                  <a:lnTo>
                    <a:pt x="243751" y="33566"/>
                  </a:lnTo>
                  <a:lnTo>
                    <a:pt x="294957" y="13500"/>
                  </a:lnTo>
                  <a:lnTo>
                    <a:pt x="343992" y="2514"/>
                  </a:lnTo>
                  <a:lnTo>
                    <a:pt x="365760" y="990"/>
                  </a:lnTo>
                  <a:lnTo>
                    <a:pt x="372694" y="1041"/>
                  </a:lnTo>
                  <a:lnTo>
                    <a:pt x="372694" y="5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8" name="object 178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369279" y="5443200"/>
              <a:ext cx="378308" cy="3726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34218"/>
            <a:ext cx="4590415" cy="4590415"/>
            <a:chOff x="0" y="634218"/>
            <a:chExt cx="4590415" cy="45904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4218"/>
              <a:ext cx="4590249" cy="459024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9397" y="1862391"/>
              <a:ext cx="1322844" cy="1416189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3067329" y="246735"/>
            <a:ext cx="7625080" cy="6037580"/>
            <a:chOff x="3067329" y="246735"/>
            <a:chExt cx="7625080" cy="603758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2035" y="246735"/>
              <a:ext cx="4128858" cy="412885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9586" y="1967659"/>
              <a:ext cx="3332416" cy="400692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77758" y="4485513"/>
              <a:ext cx="1263750" cy="73895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7329" y="1516885"/>
              <a:ext cx="4767008" cy="476700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806510" y="3120752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174" y="314300"/>
                  </a:moveTo>
                  <a:lnTo>
                    <a:pt x="0" y="157150"/>
                  </a:lnTo>
                  <a:lnTo>
                    <a:pt x="157174" y="0"/>
                  </a:lnTo>
                  <a:lnTo>
                    <a:pt x="314324" y="157150"/>
                  </a:lnTo>
                  <a:lnTo>
                    <a:pt x="157174" y="314300"/>
                  </a:lnTo>
                  <a:close/>
                </a:path>
                <a:path w="314325" h="314325">
                  <a:moveTo>
                    <a:pt x="157174" y="302961"/>
                  </a:moveTo>
                  <a:lnTo>
                    <a:pt x="11363" y="157150"/>
                  </a:lnTo>
                  <a:lnTo>
                    <a:pt x="157174" y="11339"/>
                  </a:lnTo>
                  <a:lnTo>
                    <a:pt x="302984" y="157150"/>
                  </a:lnTo>
                  <a:lnTo>
                    <a:pt x="157174" y="302961"/>
                  </a:lnTo>
                  <a:close/>
                </a:path>
                <a:path w="314325" h="314325">
                  <a:moveTo>
                    <a:pt x="157174" y="291621"/>
                  </a:moveTo>
                  <a:lnTo>
                    <a:pt x="22703" y="157150"/>
                  </a:lnTo>
                  <a:lnTo>
                    <a:pt x="157174" y="22679"/>
                  </a:lnTo>
                  <a:lnTo>
                    <a:pt x="291644" y="157150"/>
                  </a:lnTo>
                  <a:lnTo>
                    <a:pt x="157174" y="291621"/>
                  </a:lnTo>
                  <a:close/>
                </a:path>
              </a:pathLst>
            </a:custGeom>
            <a:ln w="3175">
              <a:solidFill>
                <a:srgbClr val="58377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9371" y="3153590"/>
              <a:ext cx="248625" cy="24862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806510" y="3588400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157174" y="314324"/>
                  </a:moveTo>
                  <a:lnTo>
                    <a:pt x="0" y="157150"/>
                  </a:lnTo>
                  <a:lnTo>
                    <a:pt x="157174" y="0"/>
                  </a:lnTo>
                  <a:lnTo>
                    <a:pt x="314324" y="157150"/>
                  </a:lnTo>
                  <a:lnTo>
                    <a:pt x="157174" y="314324"/>
                  </a:lnTo>
                  <a:close/>
                </a:path>
                <a:path w="314325" h="314325">
                  <a:moveTo>
                    <a:pt x="157174" y="302984"/>
                  </a:moveTo>
                  <a:lnTo>
                    <a:pt x="11363" y="157150"/>
                  </a:lnTo>
                  <a:lnTo>
                    <a:pt x="157174" y="11339"/>
                  </a:lnTo>
                  <a:lnTo>
                    <a:pt x="302984" y="157150"/>
                  </a:lnTo>
                  <a:lnTo>
                    <a:pt x="157174" y="302984"/>
                  </a:lnTo>
                  <a:close/>
                </a:path>
                <a:path w="314325" h="314325">
                  <a:moveTo>
                    <a:pt x="157174" y="291621"/>
                  </a:moveTo>
                  <a:lnTo>
                    <a:pt x="22703" y="157150"/>
                  </a:lnTo>
                  <a:lnTo>
                    <a:pt x="157174" y="22679"/>
                  </a:lnTo>
                  <a:lnTo>
                    <a:pt x="291644" y="157150"/>
                  </a:lnTo>
                  <a:lnTo>
                    <a:pt x="157174" y="291621"/>
                  </a:lnTo>
                  <a:close/>
                </a:path>
                <a:path w="314325" h="314325">
                  <a:moveTo>
                    <a:pt x="157174" y="280281"/>
                  </a:moveTo>
                  <a:lnTo>
                    <a:pt x="34042" y="157150"/>
                  </a:lnTo>
                  <a:lnTo>
                    <a:pt x="157174" y="34019"/>
                  </a:lnTo>
                  <a:lnTo>
                    <a:pt x="280305" y="157150"/>
                  </a:lnTo>
                  <a:lnTo>
                    <a:pt x="157174" y="280281"/>
                  </a:lnTo>
                  <a:close/>
                </a:path>
                <a:path w="314325" h="314325">
                  <a:moveTo>
                    <a:pt x="157174" y="268941"/>
                  </a:moveTo>
                  <a:lnTo>
                    <a:pt x="45382" y="157150"/>
                  </a:lnTo>
                  <a:lnTo>
                    <a:pt x="157174" y="45382"/>
                  </a:lnTo>
                  <a:lnTo>
                    <a:pt x="268965" y="157150"/>
                  </a:lnTo>
                  <a:lnTo>
                    <a:pt x="157174" y="268941"/>
                  </a:lnTo>
                  <a:close/>
                </a:path>
                <a:path w="314325" h="314325">
                  <a:moveTo>
                    <a:pt x="157174" y="257601"/>
                  </a:moveTo>
                  <a:lnTo>
                    <a:pt x="56722" y="157150"/>
                  </a:lnTo>
                  <a:lnTo>
                    <a:pt x="157174" y="56722"/>
                  </a:lnTo>
                  <a:lnTo>
                    <a:pt x="257601" y="157150"/>
                  </a:lnTo>
                  <a:lnTo>
                    <a:pt x="157174" y="257601"/>
                  </a:lnTo>
                  <a:close/>
                </a:path>
                <a:path w="314325" h="314325">
                  <a:moveTo>
                    <a:pt x="157174" y="246262"/>
                  </a:moveTo>
                  <a:lnTo>
                    <a:pt x="68062" y="157150"/>
                  </a:lnTo>
                  <a:lnTo>
                    <a:pt x="157174" y="68062"/>
                  </a:lnTo>
                  <a:lnTo>
                    <a:pt x="246262" y="157150"/>
                  </a:lnTo>
                  <a:lnTo>
                    <a:pt x="157174" y="246262"/>
                  </a:lnTo>
                  <a:close/>
                </a:path>
                <a:path w="314325" h="314325">
                  <a:moveTo>
                    <a:pt x="157174" y="234922"/>
                  </a:moveTo>
                  <a:lnTo>
                    <a:pt x="79402" y="157150"/>
                  </a:lnTo>
                  <a:lnTo>
                    <a:pt x="157174" y="79402"/>
                  </a:lnTo>
                  <a:lnTo>
                    <a:pt x="234922" y="157150"/>
                  </a:lnTo>
                  <a:lnTo>
                    <a:pt x="157174" y="234922"/>
                  </a:lnTo>
                  <a:close/>
                </a:path>
                <a:path w="314325" h="314325">
                  <a:moveTo>
                    <a:pt x="157174" y="223582"/>
                  </a:moveTo>
                  <a:lnTo>
                    <a:pt x="90741" y="157150"/>
                  </a:lnTo>
                  <a:lnTo>
                    <a:pt x="157174" y="90741"/>
                  </a:lnTo>
                  <a:lnTo>
                    <a:pt x="223582" y="157150"/>
                  </a:lnTo>
                  <a:lnTo>
                    <a:pt x="157174" y="223582"/>
                  </a:lnTo>
                  <a:close/>
                </a:path>
                <a:path w="314325" h="314325">
                  <a:moveTo>
                    <a:pt x="157174" y="212242"/>
                  </a:moveTo>
                  <a:lnTo>
                    <a:pt x="102081" y="157150"/>
                  </a:lnTo>
                  <a:lnTo>
                    <a:pt x="157174" y="102081"/>
                  </a:lnTo>
                  <a:lnTo>
                    <a:pt x="212242" y="157150"/>
                  </a:lnTo>
                  <a:lnTo>
                    <a:pt x="157174" y="212242"/>
                  </a:lnTo>
                  <a:close/>
                </a:path>
              </a:pathLst>
            </a:custGeom>
            <a:ln w="3175">
              <a:solidFill>
                <a:srgbClr val="58377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750142" y="3120752"/>
              <a:ext cx="427355" cy="782320"/>
            </a:xfrm>
            <a:custGeom>
              <a:avLst/>
              <a:gdLst/>
              <a:ahLst/>
              <a:cxnLst/>
              <a:rect l="l" t="t" r="r" b="b"/>
              <a:pathLst>
                <a:path w="427354" h="782320">
                  <a:moveTo>
                    <a:pt x="128045" y="329089"/>
                  </a:moveTo>
                  <a:lnTo>
                    <a:pt x="0" y="329089"/>
                  </a:lnTo>
                </a:path>
                <a:path w="427354" h="782320">
                  <a:moveTo>
                    <a:pt x="76094" y="307993"/>
                  </a:moveTo>
                  <a:lnTo>
                    <a:pt x="0" y="307993"/>
                  </a:lnTo>
                </a:path>
                <a:path w="427354" h="782320">
                  <a:moveTo>
                    <a:pt x="23104" y="284982"/>
                  </a:moveTo>
                  <a:lnTo>
                    <a:pt x="0" y="284982"/>
                  </a:lnTo>
                </a:path>
                <a:path w="427354" h="782320">
                  <a:moveTo>
                    <a:pt x="299015" y="329089"/>
                  </a:moveTo>
                  <a:lnTo>
                    <a:pt x="427060" y="329089"/>
                  </a:lnTo>
                </a:path>
                <a:path w="427354" h="782320">
                  <a:moveTo>
                    <a:pt x="350966" y="307993"/>
                  </a:moveTo>
                  <a:lnTo>
                    <a:pt x="427060" y="307993"/>
                  </a:lnTo>
                </a:path>
                <a:path w="427354" h="782320">
                  <a:moveTo>
                    <a:pt x="403979" y="284982"/>
                  </a:moveTo>
                  <a:lnTo>
                    <a:pt x="427060" y="284982"/>
                  </a:lnTo>
                </a:path>
                <a:path w="427354" h="782320">
                  <a:moveTo>
                    <a:pt x="128045" y="452858"/>
                  </a:moveTo>
                  <a:lnTo>
                    <a:pt x="0" y="452858"/>
                  </a:lnTo>
                </a:path>
                <a:path w="427354" h="782320">
                  <a:moveTo>
                    <a:pt x="76094" y="473979"/>
                  </a:moveTo>
                  <a:lnTo>
                    <a:pt x="0" y="473979"/>
                  </a:lnTo>
                </a:path>
                <a:path w="427354" h="782320">
                  <a:moveTo>
                    <a:pt x="23104" y="496965"/>
                  </a:moveTo>
                  <a:lnTo>
                    <a:pt x="0" y="496965"/>
                  </a:lnTo>
                </a:path>
                <a:path w="427354" h="782320">
                  <a:moveTo>
                    <a:pt x="299015" y="452858"/>
                  </a:moveTo>
                  <a:lnTo>
                    <a:pt x="427060" y="452858"/>
                  </a:lnTo>
                </a:path>
                <a:path w="427354" h="782320">
                  <a:moveTo>
                    <a:pt x="350966" y="473979"/>
                  </a:moveTo>
                  <a:lnTo>
                    <a:pt x="427060" y="473979"/>
                  </a:lnTo>
                </a:path>
                <a:path w="427354" h="782320">
                  <a:moveTo>
                    <a:pt x="403979" y="496965"/>
                  </a:moveTo>
                  <a:lnTo>
                    <a:pt x="427060" y="496965"/>
                  </a:lnTo>
                </a:path>
                <a:path w="427354" h="782320">
                  <a:moveTo>
                    <a:pt x="286045" y="0"/>
                  </a:moveTo>
                  <a:lnTo>
                    <a:pt x="427060" y="0"/>
                  </a:lnTo>
                  <a:lnTo>
                    <a:pt x="427060" y="113752"/>
                  </a:lnTo>
                </a:path>
                <a:path w="427354" h="782320">
                  <a:moveTo>
                    <a:pt x="317159" y="25042"/>
                  </a:moveTo>
                  <a:lnTo>
                    <a:pt x="402018" y="25042"/>
                  </a:lnTo>
                  <a:lnTo>
                    <a:pt x="402018" y="93505"/>
                  </a:lnTo>
                </a:path>
                <a:path w="427354" h="782320">
                  <a:moveTo>
                    <a:pt x="141014" y="0"/>
                  </a:moveTo>
                  <a:lnTo>
                    <a:pt x="0" y="0"/>
                  </a:lnTo>
                  <a:lnTo>
                    <a:pt x="0" y="113752"/>
                  </a:lnTo>
                </a:path>
                <a:path w="427354" h="782320">
                  <a:moveTo>
                    <a:pt x="109901" y="25042"/>
                  </a:moveTo>
                  <a:lnTo>
                    <a:pt x="25042" y="25042"/>
                  </a:lnTo>
                  <a:lnTo>
                    <a:pt x="25042" y="93505"/>
                  </a:lnTo>
                </a:path>
                <a:path w="427354" h="782320">
                  <a:moveTo>
                    <a:pt x="286045" y="781972"/>
                  </a:moveTo>
                  <a:lnTo>
                    <a:pt x="427060" y="781972"/>
                  </a:lnTo>
                  <a:lnTo>
                    <a:pt x="427060" y="668196"/>
                  </a:lnTo>
                </a:path>
                <a:path w="427354" h="782320">
                  <a:moveTo>
                    <a:pt x="317159" y="756930"/>
                  </a:moveTo>
                  <a:lnTo>
                    <a:pt x="402018" y="756930"/>
                  </a:lnTo>
                  <a:lnTo>
                    <a:pt x="402018" y="688466"/>
                  </a:lnTo>
                </a:path>
                <a:path w="427354" h="782320">
                  <a:moveTo>
                    <a:pt x="141014" y="781972"/>
                  </a:moveTo>
                  <a:lnTo>
                    <a:pt x="0" y="781972"/>
                  </a:lnTo>
                  <a:lnTo>
                    <a:pt x="0" y="668196"/>
                  </a:lnTo>
                </a:path>
                <a:path w="427354" h="782320">
                  <a:moveTo>
                    <a:pt x="109901" y="756930"/>
                  </a:moveTo>
                  <a:lnTo>
                    <a:pt x="25042" y="756930"/>
                  </a:lnTo>
                  <a:lnTo>
                    <a:pt x="25042" y="68846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51106" y="3471798"/>
              <a:ext cx="426173" cy="6723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3204" y="1586645"/>
              <a:ext cx="701470" cy="105221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94675" y="1586646"/>
              <a:ext cx="701473" cy="1052210"/>
            </a:xfrm>
            <a:prstGeom prst="rect">
              <a:avLst/>
            </a:prstGeom>
          </p:spPr>
        </p:pic>
      </p:grpSp>
      <p:sp>
        <p:nvSpPr>
          <p:cNvPr id="17" name="object 17" descr=""/>
          <p:cNvSpPr/>
          <p:nvPr/>
        </p:nvSpPr>
        <p:spPr>
          <a:xfrm>
            <a:off x="653618" y="5224474"/>
            <a:ext cx="349885" cy="102235"/>
          </a:xfrm>
          <a:custGeom>
            <a:avLst/>
            <a:gdLst/>
            <a:ahLst/>
            <a:cxnLst/>
            <a:rect l="l" t="t" r="r" b="b"/>
            <a:pathLst>
              <a:path w="349884" h="102235">
                <a:moveTo>
                  <a:pt x="179374" y="2095"/>
                </a:moveTo>
                <a:lnTo>
                  <a:pt x="147066" y="2095"/>
                </a:lnTo>
                <a:lnTo>
                  <a:pt x="147066" y="75692"/>
                </a:lnTo>
                <a:lnTo>
                  <a:pt x="105841" y="75692"/>
                </a:lnTo>
                <a:lnTo>
                  <a:pt x="105841" y="2095"/>
                </a:lnTo>
                <a:lnTo>
                  <a:pt x="73533" y="2095"/>
                </a:lnTo>
                <a:lnTo>
                  <a:pt x="73533" y="75692"/>
                </a:lnTo>
                <a:lnTo>
                  <a:pt x="32435" y="75692"/>
                </a:lnTo>
                <a:lnTo>
                  <a:pt x="32435" y="2032"/>
                </a:lnTo>
                <a:lnTo>
                  <a:pt x="0" y="2032"/>
                </a:lnTo>
                <a:lnTo>
                  <a:pt x="0" y="75692"/>
                </a:lnTo>
                <a:lnTo>
                  <a:pt x="0" y="99822"/>
                </a:lnTo>
                <a:lnTo>
                  <a:pt x="179374" y="99822"/>
                </a:lnTo>
                <a:lnTo>
                  <a:pt x="179374" y="75895"/>
                </a:lnTo>
                <a:lnTo>
                  <a:pt x="179374" y="75692"/>
                </a:lnTo>
                <a:lnTo>
                  <a:pt x="179374" y="2095"/>
                </a:lnTo>
                <a:close/>
              </a:path>
              <a:path w="349884" h="102235">
                <a:moveTo>
                  <a:pt x="308838" y="51079"/>
                </a:moveTo>
                <a:lnTo>
                  <a:pt x="308444" y="45732"/>
                </a:lnTo>
                <a:lnTo>
                  <a:pt x="308330" y="44030"/>
                </a:lnTo>
                <a:lnTo>
                  <a:pt x="306806" y="37325"/>
                </a:lnTo>
                <a:lnTo>
                  <a:pt x="277914" y="6629"/>
                </a:lnTo>
                <a:lnTo>
                  <a:pt x="274828" y="5435"/>
                </a:lnTo>
                <a:lnTo>
                  <a:pt x="274828" y="45732"/>
                </a:lnTo>
                <a:lnTo>
                  <a:pt x="274828" y="56502"/>
                </a:lnTo>
                <a:lnTo>
                  <a:pt x="250444" y="77343"/>
                </a:lnTo>
                <a:lnTo>
                  <a:pt x="240550" y="77343"/>
                </a:lnTo>
                <a:lnTo>
                  <a:pt x="216128" y="56502"/>
                </a:lnTo>
                <a:lnTo>
                  <a:pt x="216128" y="45732"/>
                </a:lnTo>
                <a:lnTo>
                  <a:pt x="239687" y="24942"/>
                </a:lnTo>
                <a:lnTo>
                  <a:pt x="250799" y="24942"/>
                </a:lnTo>
                <a:lnTo>
                  <a:pt x="274828" y="45732"/>
                </a:lnTo>
                <a:lnTo>
                  <a:pt x="274828" y="5435"/>
                </a:lnTo>
                <a:lnTo>
                  <a:pt x="270433" y="3733"/>
                </a:lnTo>
                <a:lnTo>
                  <a:pt x="262534" y="1663"/>
                </a:lnTo>
                <a:lnTo>
                  <a:pt x="254190" y="419"/>
                </a:lnTo>
                <a:lnTo>
                  <a:pt x="245414" y="0"/>
                </a:lnTo>
                <a:lnTo>
                  <a:pt x="236918" y="419"/>
                </a:lnTo>
                <a:lnTo>
                  <a:pt x="200304" y="14528"/>
                </a:lnTo>
                <a:lnTo>
                  <a:pt x="181597" y="51079"/>
                </a:lnTo>
                <a:lnTo>
                  <a:pt x="182143" y="58115"/>
                </a:lnTo>
                <a:lnTo>
                  <a:pt x="206540" y="91643"/>
                </a:lnTo>
                <a:lnTo>
                  <a:pt x="245541" y="101892"/>
                </a:lnTo>
                <a:lnTo>
                  <a:pt x="254317" y="101473"/>
                </a:lnTo>
                <a:lnTo>
                  <a:pt x="290855" y="87401"/>
                </a:lnTo>
                <a:lnTo>
                  <a:pt x="300405" y="77343"/>
                </a:lnTo>
                <a:lnTo>
                  <a:pt x="300634" y="77076"/>
                </a:lnTo>
                <a:lnTo>
                  <a:pt x="304215" y="71120"/>
                </a:lnTo>
                <a:lnTo>
                  <a:pt x="306781" y="64795"/>
                </a:lnTo>
                <a:lnTo>
                  <a:pt x="308317" y="58115"/>
                </a:lnTo>
                <a:lnTo>
                  <a:pt x="308838" y="51079"/>
                </a:lnTo>
                <a:close/>
              </a:path>
              <a:path w="349884" h="102235">
                <a:moveTo>
                  <a:pt x="349402" y="24892"/>
                </a:moveTo>
                <a:lnTo>
                  <a:pt x="316839" y="24892"/>
                </a:lnTo>
                <a:lnTo>
                  <a:pt x="316839" y="99822"/>
                </a:lnTo>
                <a:lnTo>
                  <a:pt x="349402" y="99822"/>
                </a:lnTo>
                <a:lnTo>
                  <a:pt x="349402" y="24892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70457" y="5226506"/>
            <a:ext cx="358140" cy="97790"/>
          </a:xfrm>
          <a:custGeom>
            <a:avLst/>
            <a:gdLst/>
            <a:ahLst/>
            <a:cxnLst/>
            <a:rect l="l" t="t" r="r" b="b"/>
            <a:pathLst>
              <a:path w="358140" h="97789">
                <a:moveTo>
                  <a:pt x="119227" y="0"/>
                </a:moveTo>
                <a:lnTo>
                  <a:pt x="0" y="0"/>
                </a:lnTo>
                <a:lnTo>
                  <a:pt x="0" y="22860"/>
                </a:lnTo>
                <a:lnTo>
                  <a:pt x="86664" y="22860"/>
                </a:lnTo>
                <a:lnTo>
                  <a:pt x="86664" y="97790"/>
                </a:lnTo>
                <a:lnTo>
                  <a:pt x="119227" y="97790"/>
                </a:lnTo>
                <a:lnTo>
                  <a:pt x="119227" y="22860"/>
                </a:lnTo>
                <a:lnTo>
                  <a:pt x="119227" y="0"/>
                </a:lnTo>
                <a:close/>
              </a:path>
              <a:path w="358140" h="97789">
                <a:moveTo>
                  <a:pt x="234188" y="0"/>
                </a:moveTo>
                <a:lnTo>
                  <a:pt x="129997" y="0"/>
                </a:lnTo>
                <a:lnTo>
                  <a:pt x="129997" y="24130"/>
                </a:lnTo>
                <a:lnTo>
                  <a:pt x="129997" y="36830"/>
                </a:lnTo>
                <a:lnTo>
                  <a:pt x="129997" y="59690"/>
                </a:lnTo>
                <a:lnTo>
                  <a:pt x="129997" y="73660"/>
                </a:lnTo>
                <a:lnTo>
                  <a:pt x="129997" y="97790"/>
                </a:lnTo>
                <a:lnTo>
                  <a:pt x="234124" y="97790"/>
                </a:lnTo>
                <a:lnTo>
                  <a:pt x="234124" y="73660"/>
                </a:lnTo>
                <a:lnTo>
                  <a:pt x="162433" y="73660"/>
                </a:lnTo>
                <a:lnTo>
                  <a:pt x="162433" y="59690"/>
                </a:lnTo>
                <a:lnTo>
                  <a:pt x="223088" y="59690"/>
                </a:lnTo>
                <a:lnTo>
                  <a:pt x="223088" y="36830"/>
                </a:lnTo>
                <a:lnTo>
                  <a:pt x="162433" y="36830"/>
                </a:lnTo>
                <a:lnTo>
                  <a:pt x="162433" y="24130"/>
                </a:lnTo>
                <a:lnTo>
                  <a:pt x="234188" y="24130"/>
                </a:lnTo>
                <a:lnTo>
                  <a:pt x="234188" y="0"/>
                </a:lnTo>
                <a:close/>
              </a:path>
              <a:path w="358140" h="97789">
                <a:moveTo>
                  <a:pt x="357822" y="25984"/>
                </a:moveTo>
                <a:lnTo>
                  <a:pt x="356806" y="22694"/>
                </a:lnTo>
                <a:lnTo>
                  <a:pt x="356082" y="20345"/>
                </a:lnTo>
                <a:lnTo>
                  <a:pt x="349173" y="10629"/>
                </a:lnTo>
                <a:lnTo>
                  <a:pt x="344322" y="6858"/>
                </a:lnTo>
                <a:lnTo>
                  <a:pt x="331800" y="1422"/>
                </a:lnTo>
                <a:lnTo>
                  <a:pt x="328663" y="838"/>
                </a:lnTo>
                <a:lnTo>
                  <a:pt x="328663" y="29692"/>
                </a:lnTo>
                <a:lnTo>
                  <a:pt x="328663" y="36258"/>
                </a:lnTo>
                <a:lnTo>
                  <a:pt x="315226" y="42875"/>
                </a:lnTo>
                <a:lnTo>
                  <a:pt x="275488" y="42875"/>
                </a:lnTo>
                <a:lnTo>
                  <a:pt x="275488" y="22694"/>
                </a:lnTo>
                <a:lnTo>
                  <a:pt x="318300" y="22694"/>
                </a:lnTo>
                <a:lnTo>
                  <a:pt x="323024" y="23393"/>
                </a:lnTo>
                <a:lnTo>
                  <a:pt x="324954" y="24320"/>
                </a:lnTo>
                <a:lnTo>
                  <a:pt x="327926" y="27292"/>
                </a:lnTo>
                <a:lnTo>
                  <a:pt x="328663" y="29692"/>
                </a:lnTo>
                <a:lnTo>
                  <a:pt x="328663" y="838"/>
                </a:lnTo>
                <a:lnTo>
                  <a:pt x="324599" y="63"/>
                </a:lnTo>
                <a:lnTo>
                  <a:pt x="243052" y="63"/>
                </a:lnTo>
                <a:lnTo>
                  <a:pt x="243052" y="97231"/>
                </a:lnTo>
                <a:lnTo>
                  <a:pt x="275488" y="97231"/>
                </a:lnTo>
                <a:lnTo>
                  <a:pt x="275488" y="65849"/>
                </a:lnTo>
                <a:lnTo>
                  <a:pt x="317639" y="65849"/>
                </a:lnTo>
                <a:lnTo>
                  <a:pt x="355117" y="46863"/>
                </a:lnTo>
                <a:lnTo>
                  <a:pt x="357822" y="32893"/>
                </a:lnTo>
                <a:lnTo>
                  <a:pt x="357822" y="25984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890496" y="630643"/>
            <a:ext cx="1047750" cy="102235"/>
          </a:xfrm>
          <a:custGeom>
            <a:avLst/>
            <a:gdLst/>
            <a:ahLst/>
            <a:cxnLst/>
            <a:rect l="l" t="t" r="r" b="b"/>
            <a:pathLst>
              <a:path w="1047750" h="102234">
                <a:moveTo>
                  <a:pt x="176212" y="43459"/>
                </a:moveTo>
                <a:lnTo>
                  <a:pt x="174980" y="40424"/>
                </a:lnTo>
                <a:lnTo>
                  <a:pt x="173469" y="36804"/>
                </a:lnTo>
                <a:lnTo>
                  <a:pt x="173418" y="36652"/>
                </a:lnTo>
                <a:lnTo>
                  <a:pt x="170688" y="33743"/>
                </a:lnTo>
                <a:lnTo>
                  <a:pt x="167805" y="30657"/>
                </a:lnTo>
                <a:lnTo>
                  <a:pt x="163195" y="26416"/>
                </a:lnTo>
                <a:lnTo>
                  <a:pt x="157810" y="22644"/>
                </a:lnTo>
                <a:lnTo>
                  <a:pt x="151612" y="19354"/>
                </a:lnTo>
                <a:lnTo>
                  <a:pt x="144932" y="16675"/>
                </a:lnTo>
                <a:lnTo>
                  <a:pt x="141947" y="15786"/>
                </a:lnTo>
                <a:lnTo>
                  <a:pt x="141947" y="44780"/>
                </a:lnTo>
                <a:lnTo>
                  <a:pt x="141947" y="56857"/>
                </a:lnTo>
                <a:lnTo>
                  <a:pt x="138925" y="61188"/>
                </a:lnTo>
                <a:lnTo>
                  <a:pt x="126847" y="66446"/>
                </a:lnTo>
                <a:lnTo>
                  <a:pt x="119532" y="67754"/>
                </a:lnTo>
                <a:lnTo>
                  <a:pt x="105308" y="67754"/>
                </a:lnTo>
                <a:lnTo>
                  <a:pt x="105308" y="33743"/>
                </a:lnTo>
                <a:lnTo>
                  <a:pt x="119443" y="33743"/>
                </a:lnTo>
                <a:lnTo>
                  <a:pt x="126758" y="35077"/>
                </a:lnTo>
                <a:lnTo>
                  <a:pt x="139153" y="40424"/>
                </a:lnTo>
                <a:lnTo>
                  <a:pt x="138976" y="40424"/>
                </a:lnTo>
                <a:lnTo>
                  <a:pt x="141084" y="43459"/>
                </a:lnTo>
                <a:lnTo>
                  <a:pt x="141947" y="44780"/>
                </a:lnTo>
                <a:lnTo>
                  <a:pt x="141947" y="15786"/>
                </a:lnTo>
                <a:lnTo>
                  <a:pt x="137236" y="14376"/>
                </a:lnTo>
                <a:lnTo>
                  <a:pt x="129070" y="12712"/>
                </a:lnTo>
                <a:lnTo>
                  <a:pt x="120434" y="11684"/>
                </a:lnTo>
                <a:lnTo>
                  <a:pt x="111353" y="11290"/>
                </a:lnTo>
                <a:lnTo>
                  <a:pt x="105308" y="11290"/>
                </a:lnTo>
                <a:lnTo>
                  <a:pt x="105308" y="2095"/>
                </a:lnTo>
                <a:lnTo>
                  <a:pt x="73012" y="2095"/>
                </a:lnTo>
                <a:lnTo>
                  <a:pt x="73012" y="11290"/>
                </a:lnTo>
                <a:lnTo>
                  <a:pt x="73012" y="33743"/>
                </a:lnTo>
                <a:lnTo>
                  <a:pt x="73012" y="67754"/>
                </a:lnTo>
                <a:lnTo>
                  <a:pt x="59664" y="67754"/>
                </a:lnTo>
                <a:lnTo>
                  <a:pt x="52158" y="66446"/>
                </a:lnTo>
                <a:lnTo>
                  <a:pt x="38735" y="61188"/>
                </a:lnTo>
                <a:lnTo>
                  <a:pt x="38544" y="61188"/>
                </a:lnTo>
                <a:lnTo>
                  <a:pt x="35128" y="56857"/>
                </a:lnTo>
                <a:lnTo>
                  <a:pt x="35064" y="44780"/>
                </a:lnTo>
                <a:lnTo>
                  <a:pt x="38430" y="40424"/>
                </a:lnTo>
                <a:lnTo>
                  <a:pt x="51917" y="35077"/>
                </a:lnTo>
                <a:lnTo>
                  <a:pt x="59563" y="33743"/>
                </a:lnTo>
                <a:lnTo>
                  <a:pt x="73012" y="33743"/>
                </a:lnTo>
                <a:lnTo>
                  <a:pt x="73012" y="11290"/>
                </a:lnTo>
                <a:lnTo>
                  <a:pt x="66573" y="11290"/>
                </a:lnTo>
                <a:lnTo>
                  <a:pt x="57848" y="11684"/>
                </a:lnTo>
                <a:lnTo>
                  <a:pt x="19799" y="22860"/>
                </a:lnTo>
                <a:lnTo>
                  <a:pt x="0" y="43459"/>
                </a:lnTo>
                <a:lnTo>
                  <a:pt x="38" y="58166"/>
                </a:lnTo>
                <a:lnTo>
                  <a:pt x="34137" y="85026"/>
                </a:lnTo>
                <a:lnTo>
                  <a:pt x="67094" y="90208"/>
                </a:lnTo>
                <a:lnTo>
                  <a:pt x="73012" y="90208"/>
                </a:lnTo>
                <a:lnTo>
                  <a:pt x="73012" y="99263"/>
                </a:lnTo>
                <a:lnTo>
                  <a:pt x="105308" y="99263"/>
                </a:lnTo>
                <a:lnTo>
                  <a:pt x="105308" y="90208"/>
                </a:lnTo>
                <a:lnTo>
                  <a:pt x="111353" y="90208"/>
                </a:lnTo>
                <a:lnTo>
                  <a:pt x="151574" y="82194"/>
                </a:lnTo>
                <a:lnTo>
                  <a:pt x="170688" y="67754"/>
                </a:lnTo>
                <a:lnTo>
                  <a:pt x="173418" y="64846"/>
                </a:lnTo>
                <a:lnTo>
                  <a:pt x="176212" y="58166"/>
                </a:lnTo>
                <a:lnTo>
                  <a:pt x="176212" y="43459"/>
                </a:lnTo>
                <a:close/>
              </a:path>
              <a:path w="1047750" h="102234">
                <a:moveTo>
                  <a:pt x="295440" y="2095"/>
                </a:moveTo>
                <a:lnTo>
                  <a:pt x="261175" y="2095"/>
                </a:lnTo>
                <a:lnTo>
                  <a:pt x="233591" y="50952"/>
                </a:lnTo>
                <a:lnTo>
                  <a:pt x="206806" y="2095"/>
                </a:lnTo>
                <a:lnTo>
                  <a:pt x="172542" y="2095"/>
                </a:lnTo>
                <a:lnTo>
                  <a:pt x="212191" y="69202"/>
                </a:lnTo>
                <a:lnTo>
                  <a:pt x="212166" y="72212"/>
                </a:lnTo>
                <a:lnTo>
                  <a:pt x="211556" y="73799"/>
                </a:lnTo>
                <a:lnTo>
                  <a:pt x="210375" y="74447"/>
                </a:lnTo>
                <a:lnTo>
                  <a:pt x="206260" y="75501"/>
                </a:lnTo>
                <a:lnTo>
                  <a:pt x="202831" y="75768"/>
                </a:lnTo>
                <a:lnTo>
                  <a:pt x="198005" y="75768"/>
                </a:lnTo>
                <a:lnTo>
                  <a:pt x="198005" y="99529"/>
                </a:lnTo>
                <a:lnTo>
                  <a:pt x="237070" y="94437"/>
                </a:lnTo>
                <a:lnTo>
                  <a:pt x="246595" y="84556"/>
                </a:lnTo>
                <a:lnTo>
                  <a:pt x="295440" y="2095"/>
                </a:lnTo>
                <a:close/>
              </a:path>
              <a:path w="1047750" h="102234">
                <a:moveTo>
                  <a:pt x="411772" y="2095"/>
                </a:moveTo>
                <a:lnTo>
                  <a:pt x="297014" y="2095"/>
                </a:lnTo>
                <a:lnTo>
                  <a:pt x="297014" y="28359"/>
                </a:lnTo>
                <a:lnTo>
                  <a:pt x="297014" y="28498"/>
                </a:lnTo>
                <a:lnTo>
                  <a:pt x="338505" y="28498"/>
                </a:lnTo>
                <a:lnTo>
                  <a:pt x="338505" y="99263"/>
                </a:lnTo>
                <a:lnTo>
                  <a:pt x="370814" y="99263"/>
                </a:lnTo>
                <a:lnTo>
                  <a:pt x="370814" y="28498"/>
                </a:lnTo>
                <a:lnTo>
                  <a:pt x="411772" y="28498"/>
                </a:lnTo>
                <a:lnTo>
                  <a:pt x="411772" y="2095"/>
                </a:lnTo>
                <a:close/>
              </a:path>
              <a:path w="1047750" h="102234">
                <a:moveTo>
                  <a:pt x="539673" y="60096"/>
                </a:moveTo>
                <a:lnTo>
                  <a:pt x="538467" y="56007"/>
                </a:lnTo>
                <a:lnTo>
                  <a:pt x="538416" y="55803"/>
                </a:lnTo>
                <a:lnTo>
                  <a:pt x="537984" y="54317"/>
                </a:lnTo>
                <a:lnTo>
                  <a:pt x="506704" y="37211"/>
                </a:lnTo>
                <a:lnTo>
                  <a:pt x="506704" y="62763"/>
                </a:lnTo>
                <a:lnTo>
                  <a:pt x="506704" y="70027"/>
                </a:lnTo>
                <a:lnTo>
                  <a:pt x="505091" y="72936"/>
                </a:lnTo>
                <a:lnTo>
                  <a:pt x="498614" y="75831"/>
                </a:lnTo>
                <a:lnTo>
                  <a:pt x="493280" y="76555"/>
                </a:lnTo>
                <a:lnTo>
                  <a:pt x="451040" y="76555"/>
                </a:lnTo>
                <a:lnTo>
                  <a:pt x="451040" y="55803"/>
                </a:lnTo>
                <a:lnTo>
                  <a:pt x="490994" y="55803"/>
                </a:lnTo>
                <a:lnTo>
                  <a:pt x="506704" y="62763"/>
                </a:lnTo>
                <a:lnTo>
                  <a:pt x="506704" y="37211"/>
                </a:lnTo>
                <a:lnTo>
                  <a:pt x="504393" y="36855"/>
                </a:lnTo>
                <a:lnTo>
                  <a:pt x="496189" y="36207"/>
                </a:lnTo>
                <a:lnTo>
                  <a:pt x="487019" y="35979"/>
                </a:lnTo>
                <a:lnTo>
                  <a:pt x="451040" y="35979"/>
                </a:lnTo>
                <a:lnTo>
                  <a:pt x="451040" y="23634"/>
                </a:lnTo>
                <a:lnTo>
                  <a:pt x="532320" y="23634"/>
                </a:lnTo>
                <a:lnTo>
                  <a:pt x="532320" y="2235"/>
                </a:lnTo>
                <a:lnTo>
                  <a:pt x="420573" y="2235"/>
                </a:lnTo>
                <a:lnTo>
                  <a:pt x="420573" y="99402"/>
                </a:lnTo>
                <a:lnTo>
                  <a:pt x="491083" y="99402"/>
                </a:lnTo>
                <a:lnTo>
                  <a:pt x="528180" y="90474"/>
                </a:lnTo>
                <a:lnTo>
                  <a:pt x="538124" y="76555"/>
                </a:lnTo>
                <a:lnTo>
                  <a:pt x="538949" y="74256"/>
                </a:lnTo>
                <a:lnTo>
                  <a:pt x="539673" y="67487"/>
                </a:lnTo>
                <a:lnTo>
                  <a:pt x="539673" y="60096"/>
                </a:lnTo>
                <a:close/>
              </a:path>
              <a:path w="1047750" h="102234">
                <a:moveTo>
                  <a:pt x="670979" y="51079"/>
                </a:moveTo>
                <a:lnTo>
                  <a:pt x="653008" y="14528"/>
                </a:lnTo>
                <a:lnTo>
                  <a:pt x="636968" y="5435"/>
                </a:lnTo>
                <a:lnTo>
                  <a:pt x="636968" y="45745"/>
                </a:lnTo>
                <a:lnTo>
                  <a:pt x="636968" y="56502"/>
                </a:lnTo>
                <a:lnTo>
                  <a:pt x="612597" y="77343"/>
                </a:lnTo>
                <a:lnTo>
                  <a:pt x="602691" y="77343"/>
                </a:lnTo>
                <a:lnTo>
                  <a:pt x="578269" y="56502"/>
                </a:lnTo>
                <a:lnTo>
                  <a:pt x="578269" y="45745"/>
                </a:lnTo>
                <a:lnTo>
                  <a:pt x="601802" y="24955"/>
                </a:lnTo>
                <a:lnTo>
                  <a:pt x="612965" y="24955"/>
                </a:lnTo>
                <a:lnTo>
                  <a:pt x="636968" y="45745"/>
                </a:lnTo>
                <a:lnTo>
                  <a:pt x="636968" y="5435"/>
                </a:lnTo>
                <a:lnTo>
                  <a:pt x="632574" y="3733"/>
                </a:lnTo>
                <a:lnTo>
                  <a:pt x="624662" y="1663"/>
                </a:lnTo>
                <a:lnTo>
                  <a:pt x="616318" y="419"/>
                </a:lnTo>
                <a:lnTo>
                  <a:pt x="607555" y="0"/>
                </a:lnTo>
                <a:lnTo>
                  <a:pt x="599046" y="419"/>
                </a:lnTo>
                <a:lnTo>
                  <a:pt x="562444" y="14528"/>
                </a:lnTo>
                <a:lnTo>
                  <a:pt x="543737" y="51079"/>
                </a:lnTo>
                <a:lnTo>
                  <a:pt x="544283" y="58127"/>
                </a:lnTo>
                <a:lnTo>
                  <a:pt x="568680" y="91643"/>
                </a:lnTo>
                <a:lnTo>
                  <a:pt x="607682" y="101892"/>
                </a:lnTo>
                <a:lnTo>
                  <a:pt x="616458" y="101485"/>
                </a:lnTo>
                <a:lnTo>
                  <a:pt x="652995" y="87414"/>
                </a:lnTo>
                <a:lnTo>
                  <a:pt x="662546" y="77343"/>
                </a:lnTo>
                <a:lnTo>
                  <a:pt x="662774" y="77076"/>
                </a:lnTo>
                <a:lnTo>
                  <a:pt x="666356" y="71132"/>
                </a:lnTo>
                <a:lnTo>
                  <a:pt x="668921" y="64808"/>
                </a:lnTo>
                <a:lnTo>
                  <a:pt x="670458" y="58127"/>
                </a:lnTo>
                <a:lnTo>
                  <a:pt x="670979" y="51079"/>
                </a:lnTo>
                <a:close/>
              </a:path>
              <a:path w="1047750" h="102234">
                <a:moveTo>
                  <a:pt x="789673" y="2095"/>
                </a:moveTo>
                <a:lnTo>
                  <a:pt x="695667" y="2095"/>
                </a:lnTo>
                <a:lnTo>
                  <a:pt x="694093" y="18719"/>
                </a:lnTo>
                <a:lnTo>
                  <a:pt x="691756" y="34569"/>
                </a:lnTo>
                <a:lnTo>
                  <a:pt x="677849" y="72326"/>
                </a:lnTo>
                <a:lnTo>
                  <a:pt x="674649" y="73139"/>
                </a:lnTo>
                <a:lnTo>
                  <a:pt x="670458" y="73139"/>
                </a:lnTo>
                <a:lnTo>
                  <a:pt x="670458" y="99263"/>
                </a:lnTo>
                <a:lnTo>
                  <a:pt x="710234" y="80225"/>
                </a:lnTo>
                <a:lnTo>
                  <a:pt x="722249" y="41059"/>
                </a:lnTo>
                <a:lnTo>
                  <a:pt x="725208" y="25082"/>
                </a:lnTo>
                <a:lnTo>
                  <a:pt x="757250" y="25082"/>
                </a:lnTo>
                <a:lnTo>
                  <a:pt x="757250" y="99263"/>
                </a:lnTo>
                <a:lnTo>
                  <a:pt x="789673" y="99263"/>
                </a:lnTo>
                <a:lnTo>
                  <a:pt x="789673" y="2095"/>
                </a:lnTo>
                <a:close/>
              </a:path>
              <a:path w="1047750" h="102234">
                <a:moveTo>
                  <a:pt x="1047165" y="99263"/>
                </a:moveTo>
                <a:lnTo>
                  <a:pt x="1038123" y="82588"/>
                </a:lnTo>
                <a:lnTo>
                  <a:pt x="1026248" y="60667"/>
                </a:lnTo>
                <a:lnTo>
                  <a:pt x="1010589" y="31775"/>
                </a:lnTo>
                <a:lnTo>
                  <a:pt x="994511" y="2095"/>
                </a:lnTo>
                <a:lnTo>
                  <a:pt x="993597" y="2095"/>
                </a:lnTo>
                <a:lnTo>
                  <a:pt x="993597" y="60667"/>
                </a:lnTo>
                <a:lnTo>
                  <a:pt x="962215" y="60667"/>
                </a:lnTo>
                <a:lnTo>
                  <a:pt x="977976" y="31775"/>
                </a:lnTo>
                <a:lnTo>
                  <a:pt x="993597" y="60667"/>
                </a:lnTo>
                <a:lnTo>
                  <a:pt x="993597" y="2095"/>
                </a:lnTo>
                <a:lnTo>
                  <a:pt x="961301" y="2095"/>
                </a:lnTo>
                <a:lnTo>
                  <a:pt x="909828" y="97066"/>
                </a:lnTo>
                <a:lnTo>
                  <a:pt x="859142" y="46609"/>
                </a:lnTo>
                <a:lnTo>
                  <a:pt x="910082" y="2095"/>
                </a:lnTo>
                <a:lnTo>
                  <a:pt x="869911" y="2095"/>
                </a:lnTo>
                <a:lnTo>
                  <a:pt x="832878" y="35852"/>
                </a:lnTo>
                <a:lnTo>
                  <a:pt x="832878" y="2095"/>
                </a:lnTo>
                <a:lnTo>
                  <a:pt x="800442" y="2095"/>
                </a:lnTo>
                <a:lnTo>
                  <a:pt x="800442" y="99263"/>
                </a:lnTo>
                <a:lnTo>
                  <a:pt x="832878" y="99263"/>
                </a:lnTo>
                <a:lnTo>
                  <a:pt x="832878" y="58559"/>
                </a:lnTo>
                <a:lnTo>
                  <a:pt x="872274" y="99263"/>
                </a:lnTo>
                <a:lnTo>
                  <a:pt x="908646" y="99263"/>
                </a:lnTo>
                <a:lnTo>
                  <a:pt x="912050" y="99263"/>
                </a:lnTo>
                <a:lnTo>
                  <a:pt x="941336" y="99263"/>
                </a:lnTo>
                <a:lnTo>
                  <a:pt x="950404" y="82588"/>
                </a:lnTo>
                <a:lnTo>
                  <a:pt x="1005420" y="82588"/>
                </a:lnTo>
                <a:lnTo>
                  <a:pt x="1014476" y="99263"/>
                </a:lnTo>
                <a:lnTo>
                  <a:pt x="1047165" y="99263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7561504" y="5224474"/>
            <a:ext cx="349885" cy="102235"/>
          </a:xfrm>
          <a:custGeom>
            <a:avLst/>
            <a:gdLst/>
            <a:ahLst/>
            <a:cxnLst/>
            <a:rect l="l" t="t" r="r" b="b"/>
            <a:pathLst>
              <a:path w="349884" h="102235">
                <a:moveTo>
                  <a:pt x="179362" y="2095"/>
                </a:moveTo>
                <a:lnTo>
                  <a:pt x="147053" y="2095"/>
                </a:lnTo>
                <a:lnTo>
                  <a:pt x="147053" y="75692"/>
                </a:lnTo>
                <a:lnTo>
                  <a:pt x="105829" y="75692"/>
                </a:lnTo>
                <a:lnTo>
                  <a:pt x="105829" y="2095"/>
                </a:lnTo>
                <a:lnTo>
                  <a:pt x="73533" y="2095"/>
                </a:lnTo>
                <a:lnTo>
                  <a:pt x="73533" y="75692"/>
                </a:lnTo>
                <a:lnTo>
                  <a:pt x="32423" y="75692"/>
                </a:lnTo>
                <a:lnTo>
                  <a:pt x="32423" y="2032"/>
                </a:lnTo>
                <a:lnTo>
                  <a:pt x="0" y="2032"/>
                </a:lnTo>
                <a:lnTo>
                  <a:pt x="0" y="75692"/>
                </a:lnTo>
                <a:lnTo>
                  <a:pt x="0" y="99822"/>
                </a:lnTo>
                <a:lnTo>
                  <a:pt x="179362" y="99822"/>
                </a:lnTo>
                <a:lnTo>
                  <a:pt x="179362" y="75895"/>
                </a:lnTo>
                <a:lnTo>
                  <a:pt x="179362" y="75692"/>
                </a:lnTo>
                <a:lnTo>
                  <a:pt x="179362" y="2095"/>
                </a:lnTo>
                <a:close/>
              </a:path>
              <a:path w="349884" h="102235">
                <a:moveTo>
                  <a:pt x="308825" y="51079"/>
                </a:moveTo>
                <a:lnTo>
                  <a:pt x="290855" y="14528"/>
                </a:lnTo>
                <a:lnTo>
                  <a:pt x="274815" y="5435"/>
                </a:lnTo>
                <a:lnTo>
                  <a:pt x="274815" y="45732"/>
                </a:lnTo>
                <a:lnTo>
                  <a:pt x="274815" y="56502"/>
                </a:lnTo>
                <a:lnTo>
                  <a:pt x="250444" y="77343"/>
                </a:lnTo>
                <a:lnTo>
                  <a:pt x="240550" y="77343"/>
                </a:lnTo>
                <a:lnTo>
                  <a:pt x="216128" y="56502"/>
                </a:lnTo>
                <a:lnTo>
                  <a:pt x="216128" y="45732"/>
                </a:lnTo>
                <a:lnTo>
                  <a:pt x="239674" y="24942"/>
                </a:lnTo>
                <a:lnTo>
                  <a:pt x="250786" y="24942"/>
                </a:lnTo>
                <a:lnTo>
                  <a:pt x="274815" y="45732"/>
                </a:lnTo>
                <a:lnTo>
                  <a:pt x="274815" y="5435"/>
                </a:lnTo>
                <a:lnTo>
                  <a:pt x="270421" y="3733"/>
                </a:lnTo>
                <a:lnTo>
                  <a:pt x="262509" y="1663"/>
                </a:lnTo>
                <a:lnTo>
                  <a:pt x="254165" y="419"/>
                </a:lnTo>
                <a:lnTo>
                  <a:pt x="245402" y="0"/>
                </a:lnTo>
                <a:lnTo>
                  <a:pt x="236893" y="419"/>
                </a:lnTo>
                <a:lnTo>
                  <a:pt x="200291" y="14528"/>
                </a:lnTo>
                <a:lnTo>
                  <a:pt x="181584" y="51079"/>
                </a:lnTo>
                <a:lnTo>
                  <a:pt x="182130" y="58115"/>
                </a:lnTo>
                <a:lnTo>
                  <a:pt x="206527" y="91643"/>
                </a:lnTo>
                <a:lnTo>
                  <a:pt x="245529" y="101892"/>
                </a:lnTo>
                <a:lnTo>
                  <a:pt x="254304" y="101473"/>
                </a:lnTo>
                <a:lnTo>
                  <a:pt x="290842" y="87401"/>
                </a:lnTo>
                <a:lnTo>
                  <a:pt x="300393" y="77343"/>
                </a:lnTo>
                <a:lnTo>
                  <a:pt x="300621" y="77076"/>
                </a:lnTo>
                <a:lnTo>
                  <a:pt x="304203" y="71120"/>
                </a:lnTo>
                <a:lnTo>
                  <a:pt x="306768" y="64795"/>
                </a:lnTo>
                <a:lnTo>
                  <a:pt x="308305" y="58115"/>
                </a:lnTo>
                <a:lnTo>
                  <a:pt x="308825" y="51079"/>
                </a:lnTo>
                <a:close/>
              </a:path>
              <a:path w="349884" h="102235">
                <a:moveTo>
                  <a:pt x="349402" y="24892"/>
                </a:moveTo>
                <a:lnTo>
                  <a:pt x="316826" y="24892"/>
                </a:lnTo>
                <a:lnTo>
                  <a:pt x="316826" y="99822"/>
                </a:lnTo>
                <a:lnTo>
                  <a:pt x="349402" y="99822"/>
                </a:lnTo>
                <a:lnTo>
                  <a:pt x="349402" y="24892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7878330" y="5226506"/>
            <a:ext cx="358140" cy="97790"/>
          </a:xfrm>
          <a:custGeom>
            <a:avLst/>
            <a:gdLst/>
            <a:ahLst/>
            <a:cxnLst/>
            <a:rect l="l" t="t" r="r" b="b"/>
            <a:pathLst>
              <a:path w="358140" h="97789">
                <a:moveTo>
                  <a:pt x="119240" y="0"/>
                </a:moveTo>
                <a:lnTo>
                  <a:pt x="0" y="0"/>
                </a:lnTo>
                <a:lnTo>
                  <a:pt x="0" y="22860"/>
                </a:lnTo>
                <a:lnTo>
                  <a:pt x="86664" y="22860"/>
                </a:lnTo>
                <a:lnTo>
                  <a:pt x="86664" y="97790"/>
                </a:lnTo>
                <a:lnTo>
                  <a:pt x="119240" y="97790"/>
                </a:lnTo>
                <a:lnTo>
                  <a:pt x="119240" y="22860"/>
                </a:lnTo>
                <a:lnTo>
                  <a:pt x="119240" y="0"/>
                </a:lnTo>
                <a:close/>
              </a:path>
              <a:path w="358140" h="97789">
                <a:moveTo>
                  <a:pt x="234188" y="0"/>
                </a:moveTo>
                <a:lnTo>
                  <a:pt x="129997" y="0"/>
                </a:lnTo>
                <a:lnTo>
                  <a:pt x="129997" y="24130"/>
                </a:lnTo>
                <a:lnTo>
                  <a:pt x="129997" y="36830"/>
                </a:lnTo>
                <a:lnTo>
                  <a:pt x="129997" y="59690"/>
                </a:lnTo>
                <a:lnTo>
                  <a:pt x="129997" y="73660"/>
                </a:lnTo>
                <a:lnTo>
                  <a:pt x="129997" y="97790"/>
                </a:lnTo>
                <a:lnTo>
                  <a:pt x="234124" y="97790"/>
                </a:lnTo>
                <a:lnTo>
                  <a:pt x="234124" y="73660"/>
                </a:lnTo>
                <a:lnTo>
                  <a:pt x="162433" y="73660"/>
                </a:lnTo>
                <a:lnTo>
                  <a:pt x="162433" y="59690"/>
                </a:lnTo>
                <a:lnTo>
                  <a:pt x="223088" y="59690"/>
                </a:lnTo>
                <a:lnTo>
                  <a:pt x="223088" y="36830"/>
                </a:lnTo>
                <a:lnTo>
                  <a:pt x="162433" y="36830"/>
                </a:lnTo>
                <a:lnTo>
                  <a:pt x="162433" y="24130"/>
                </a:lnTo>
                <a:lnTo>
                  <a:pt x="234188" y="24130"/>
                </a:lnTo>
                <a:lnTo>
                  <a:pt x="234188" y="0"/>
                </a:lnTo>
                <a:close/>
              </a:path>
              <a:path w="358140" h="97789">
                <a:moveTo>
                  <a:pt x="357822" y="25984"/>
                </a:moveTo>
                <a:lnTo>
                  <a:pt x="356806" y="22694"/>
                </a:lnTo>
                <a:lnTo>
                  <a:pt x="356082" y="20345"/>
                </a:lnTo>
                <a:lnTo>
                  <a:pt x="349173" y="10629"/>
                </a:lnTo>
                <a:lnTo>
                  <a:pt x="344309" y="6858"/>
                </a:lnTo>
                <a:lnTo>
                  <a:pt x="331800" y="1422"/>
                </a:lnTo>
                <a:lnTo>
                  <a:pt x="328663" y="838"/>
                </a:lnTo>
                <a:lnTo>
                  <a:pt x="328663" y="29692"/>
                </a:lnTo>
                <a:lnTo>
                  <a:pt x="328663" y="36258"/>
                </a:lnTo>
                <a:lnTo>
                  <a:pt x="315226" y="42875"/>
                </a:lnTo>
                <a:lnTo>
                  <a:pt x="275488" y="42875"/>
                </a:lnTo>
                <a:lnTo>
                  <a:pt x="275488" y="22694"/>
                </a:lnTo>
                <a:lnTo>
                  <a:pt x="318287" y="22694"/>
                </a:lnTo>
                <a:lnTo>
                  <a:pt x="323024" y="23393"/>
                </a:lnTo>
                <a:lnTo>
                  <a:pt x="324942" y="24320"/>
                </a:lnTo>
                <a:lnTo>
                  <a:pt x="327926" y="27292"/>
                </a:lnTo>
                <a:lnTo>
                  <a:pt x="328663" y="29692"/>
                </a:lnTo>
                <a:lnTo>
                  <a:pt x="328663" y="838"/>
                </a:lnTo>
                <a:lnTo>
                  <a:pt x="324599" y="63"/>
                </a:lnTo>
                <a:lnTo>
                  <a:pt x="243052" y="63"/>
                </a:lnTo>
                <a:lnTo>
                  <a:pt x="243052" y="97231"/>
                </a:lnTo>
                <a:lnTo>
                  <a:pt x="275488" y="97231"/>
                </a:lnTo>
                <a:lnTo>
                  <a:pt x="275488" y="65849"/>
                </a:lnTo>
                <a:lnTo>
                  <a:pt x="317639" y="65849"/>
                </a:lnTo>
                <a:lnTo>
                  <a:pt x="355117" y="46863"/>
                </a:lnTo>
                <a:lnTo>
                  <a:pt x="357822" y="32893"/>
                </a:lnTo>
                <a:lnTo>
                  <a:pt x="357822" y="25984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4273270" y="1571307"/>
            <a:ext cx="947419" cy="102870"/>
          </a:xfrm>
          <a:custGeom>
            <a:avLst/>
            <a:gdLst/>
            <a:ahLst/>
            <a:cxnLst/>
            <a:rect l="l" t="t" r="r" b="b"/>
            <a:pathLst>
              <a:path w="947420" h="102869">
                <a:moveTo>
                  <a:pt x="127241" y="41757"/>
                </a:moveTo>
                <a:lnTo>
                  <a:pt x="100812" y="8051"/>
                </a:lnTo>
                <a:lnTo>
                  <a:pt x="65125" y="0"/>
                </a:lnTo>
                <a:lnTo>
                  <a:pt x="56261" y="419"/>
                </a:lnTo>
                <a:lnTo>
                  <a:pt x="18770" y="14528"/>
                </a:lnTo>
                <a:lnTo>
                  <a:pt x="0" y="51206"/>
                </a:lnTo>
                <a:lnTo>
                  <a:pt x="533" y="58204"/>
                </a:lnTo>
                <a:lnTo>
                  <a:pt x="25171" y="91935"/>
                </a:lnTo>
                <a:lnTo>
                  <a:pt x="65125" y="102285"/>
                </a:lnTo>
                <a:lnTo>
                  <a:pt x="73050" y="101968"/>
                </a:lnTo>
                <a:lnTo>
                  <a:pt x="111315" y="87096"/>
                </a:lnTo>
                <a:lnTo>
                  <a:pt x="90906" y="66141"/>
                </a:lnTo>
                <a:lnTo>
                  <a:pt x="87122" y="70256"/>
                </a:lnTo>
                <a:lnTo>
                  <a:pt x="76873" y="76034"/>
                </a:lnTo>
                <a:lnTo>
                  <a:pt x="71297" y="77470"/>
                </a:lnTo>
                <a:lnTo>
                  <a:pt x="59829" y="77470"/>
                </a:lnTo>
                <a:lnTo>
                  <a:pt x="33870" y="56642"/>
                </a:lnTo>
                <a:lnTo>
                  <a:pt x="33870" y="45783"/>
                </a:lnTo>
                <a:lnTo>
                  <a:pt x="60096" y="24815"/>
                </a:lnTo>
                <a:lnTo>
                  <a:pt x="68935" y="24815"/>
                </a:lnTo>
                <a:lnTo>
                  <a:pt x="93624" y="41757"/>
                </a:lnTo>
                <a:lnTo>
                  <a:pt x="127241" y="41757"/>
                </a:lnTo>
                <a:close/>
              </a:path>
              <a:path w="947420" h="102869">
                <a:moveTo>
                  <a:pt x="259981" y="65214"/>
                </a:moveTo>
                <a:lnTo>
                  <a:pt x="258102" y="60032"/>
                </a:lnTo>
                <a:lnTo>
                  <a:pt x="256159" y="58166"/>
                </a:lnTo>
                <a:lnTo>
                  <a:pt x="250571" y="52768"/>
                </a:lnTo>
                <a:lnTo>
                  <a:pt x="245021" y="50203"/>
                </a:lnTo>
                <a:lnTo>
                  <a:pt x="237667" y="48717"/>
                </a:lnTo>
                <a:lnTo>
                  <a:pt x="242392" y="46964"/>
                </a:lnTo>
                <a:lnTo>
                  <a:pt x="245935" y="44297"/>
                </a:lnTo>
                <a:lnTo>
                  <a:pt x="248373" y="40576"/>
                </a:lnTo>
                <a:lnTo>
                  <a:pt x="250659" y="37122"/>
                </a:lnTo>
                <a:lnTo>
                  <a:pt x="251841" y="32473"/>
                </a:lnTo>
                <a:lnTo>
                  <a:pt x="251841" y="22580"/>
                </a:lnTo>
                <a:lnTo>
                  <a:pt x="251841" y="18732"/>
                </a:lnTo>
                <a:lnTo>
                  <a:pt x="248831" y="12915"/>
                </a:lnTo>
                <a:lnTo>
                  <a:pt x="236740" y="4686"/>
                </a:lnTo>
                <a:lnTo>
                  <a:pt x="228650" y="2578"/>
                </a:lnTo>
                <a:lnTo>
                  <a:pt x="226758" y="2578"/>
                </a:lnTo>
                <a:lnTo>
                  <a:pt x="226758" y="64693"/>
                </a:lnTo>
                <a:lnTo>
                  <a:pt x="226758" y="70904"/>
                </a:lnTo>
                <a:lnTo>
                  <a:pt x="226021" y="73202"/>
                </a:lnTo>
                <a:lnTo>
                  <a:pt x="223050" y="76098"/>
                </a:lnTo>
                <a:lnTo>
                  <a:pt x="221081" y="76962"/>
                </a:lnTo>
                <a:lnTo>
                  <a:pt x="214972" y="77736"/>
                </a:lnTo>
                <a:lnTo>
                  <a:pt x="165709" y="77736"/>
                </a:lnTo>
                <a:lnTo>
                  <a:pt x="165709" y="58166"/>
                </a:lnTo>
                <a:lnTo>
                  <a:pt x="212496" y="58166"/>
                </a:lnTo>
                <a:lnTo>
                  <a:pt x="226758" y="64693"/>
                </a:lnTo>
                <a:lnTo>
                  <a:pt x="226758" y="2578"/>
                </a:lnTo>
                <a:lnTo>
                  <a:pt x="220332" y="2578"/>
                </a:lnTo>
                <a:lnTo>
                  <a:pt x="220332" y="28575"/>
                </a:lnTo>
                <a:lnTo>
                  <a:pt x="220332" y="34442"/>
                </a:lnTo>
                <a:lnTo>
                  <a:pt x="219608" y="36639"/>
                </a:lnTo>
                <a:lnTo>
                  <a:pt x="216725" y="39255"/>
                </a:lnTo>
                <a:lnTo>
                  <a:pt x="214972" y="40030"/>
                </a:lnTo>
                <a:lnTo>
                  <a:pt x="209765" y="40576"/>
                </a:lnTo>
                <a:lnTo>
                  <a:pt x="165709" y="40576"/>
                </a:lnTo>
                <a:lnTo>
                  <a:pt x="165709" y="22580"/>
                </a:lnTo>
                <a:lnTo>
                  <a:pt x="207467" y="22580"/>
                </a:lnTo>
                <a:lnTo>
                  <a:pt x="220332" y="28575"/>
                </a:lnTo>
                <a:lnTo>
                  <a:pt x="220332" y="2578"/>
                </a:lnTo>
                <a:lnTo>
                  <a:pt x="135369" y="2578"/>
                </a:lnTo>
                <a:lnTo>
                  <a:pt x="135369" y="99656"/>
                </a:lnTo>
                <a:lnTo>
                  <a:pt x="212458" y="99656"/>
                </a:lnTo>
                <a:lnTo>
                  <a:pt x="223266" y="99225"/>
                </a:lnTo>
                <a:lnTo>
                  <a:pt x="259981" y="82372"/>
                </a:lnTo>
                <a:lnTo>
                  <a:pt x="259981" y="77736"/>
                </a:lnTo>
                <a:lnTo>
                  <a:pt x="259981" y="65214"/>
                </a:lnTo>
                <a:close/>
              </a:path>
              <a:path w="947420" h="102869">
                <a:moveTo>
                  <a:pt x="386829" y="2489"/>
                </a:moveTo>
                <a:lnTo>
                  <a:pt x="354533" y="2489"/>
                </a:lnTo>
                <a:lnTo>
                  <a:pt x="300697" y="62763"/>
                </a:lnTo>
                <a:lnTo>
                  <a:pt x="300697" y="2489"/>
                </a:lnTo>
                <a:lnTo>
                  <a:pt x="268262" y="2489"/>
                </a:lnTo>
                <a:lnTo>
                  <a:pt x="268262" y="99656"/>
                </a:lnTo>
                <a:lnTo>
                  <a:pt x="300697" y="99656"/>
                </a:lnTo>
                <a:lnTo>
                  <a:pt x="354533" y="39255"/>
                </a:lnTo>
                <a:lnTo>
                  <a:pt x="354533" y="99656"/>
                </a:lnTo>
                <a:lnTo>
                  <a:pt x="386829" y="99656"/>
                </a:lnTo>
                <a:lnTo>
                  <a:pt x="386829" y="2489"/>
                </a:lnTo>
                <a:close/>
              </a:path>
              <a:path w="947420" h="102869">
                <a:moveTo>
                  <a:pt x="510387" y="2489"/>
                </a:moveTo>
                <a:lnTo>
                  <a:pt x="395630" y="2489"/>
                </a:lnTo>
                <a:lnTo>
                  <a:pt x="395630" y="28752"/>
                </a:lnTo>
                <a:lnTo>
                  <a:pt x="395630" y="28892"/>
                </a:lnTo>
                <a:lnTo>
                  <a:pt x="437121" y="28892"/>
                </a:lnTo>
                <a:lnTo>
                  <a:pt x="437121" y="99656"/>
                </a:lnTo>
                <a:lnTo>
                  <a:pt x="469417" y="99656"/>
                </a:lnTo>
                <a:lnTo>
                  <a:pt x="469417" y="28892"/>
                </a:lnTo>
                <a:lnTo>
                  <a:pt x="510387" y="28892"/>
                </a:lnTo>
                <a:lnTo>
                  <a:pt x="510387" y="2489"/>
                </a:lnTo>
                <a:close/>
              </a:path>
              <a:path w="947420" h="102869">
                <a:moveTo>
                  <a:pt x="625017" y="2489"/>
                </a:moveTo>
                <a:lnTo>
                  <a:pt x="592721" y="2489"/>
                </a:lnTo>
                <a:lnTo>
                  <a:pt x="592721" y="76288"/>
                </a:lnTo>
                <a:lnTo>
                  <a:pt x="625017" y="76288"/>
                </a:lnTo>
                <a:lnTo>
                  <a:pt x="625017" y="2489"/>
                </a:lnTo>
                <a:close/>
              </a:path>
              <a:path w="947420" h="102869">
                <a:moveTo>
                  <a:pt x="698550" y="76339"/>
                </a:moveTo>
                <a:lnTo>
                  <a:pt x="551624" y="76339"/>
                </a:lnTo>
                <a:lnTo>
                  <a:pt x="551624" y="2679"/>
                </a:lnTo>
                <a:lnTo>
                  <a:pt x="519188" y="2679"/>
                </a:lnTo>
                <a:lnTo>
                  <a:pt x="519188" y="76339"/>
                </a:lnTo>
                <a:lnTo>
                  <a:pt x="519188" y="99199"/>
                </a:lnTo>
                <a:lnTo>
                  <a:pt x="698550" y="99199"/>
                </a:lnTo>
                <a:lnTo>
                  <a:pt x="698550" y="76339"/>
                </a:lnTo>
                <a:close/>
              </a:path>
              <a:path w="947420" h="102869">
                <a:moveTo>
                  <a:pt x="698550" y="2489"/>
                </a:moveTo>
                <a:lnTo>
                  <a:pt x="666254" y="2489"/>
                </a:lnTo>
                <a:lnTo>
                  <a:pt x="666254" y="76288"/>
                </a:lnTo>
                <a:lnTo>
                  <a:pt x="698550" y="76288"/>
                </a:lnTo>
                <a:lnTo>
                  <a:pt x="698550" y="2489"/>
                </a:lnTo>
                <a:close/>
              </a:path>
              <a:path w="947420" h="102869">
                <a:moveTo>
                  <a:pt x="828014" y="51473"/>
                </a:moveTo>
                <a:lnTo>
                  <a:pt x="810044" y="14922"/>
                </a:lnTo>
                <a:lnTo>
                  <a:pt x="794004" y="5829"/>
                </a:lnTo>
                <a:lnTo>
                  <a:pt x="794004" y="46139"/>
                </a:lnTo>
                <a:lnTo>
                  <a:pt x="794004" y="56896"/>
                </a:lnTo>
                <a:lnTo>
                  <a:pt x="769632" y="77736"/>
                </a:lnTo>
                <a:lnTo>
                  <a:pt x="759739" y="77736"/>
                </a:lnTo>
                <a:lnTo>
                  <a:pt x="735317" y="56896"/>
                </a:lnTo>
                <a:lnTo>
                  <a:pt x="735317" y="46139"/>
                </a:lnTo>
                <a:lnTo>
                  <a:pt x="758837" y="25349"/>
                </a:lnTo>
                <a:lnTo>
                  <a:pt x="770001" y="25349"/>
                </a:lnTo>
                <a:lnTo>
                  <a:pt x="794004" y="46139"/>
                </a:lnTo>
                <a:lnTo>
                  <a:pt x="794004" y="5829"/>
                </a:lnTo>
                <a:lnTo>
                  <a:pt x="789622" y="4127"/>
                </a:lnTo>
                <a:lnTo>
                  <a:pt x="781710" y="2057"/>
                </a:lnTo>
                <a:lnTo>
                  <a:pt x="773366" y="812"/>
                </a:lnTo>
                <a:lnTo>
                  <a:pt x="764603" y="393"/>
                </a:lnTo>
                <a:lnTo>
                  <a:pt x="756094" y="812"/>
                </a:lnTo>
                <a:lnTo>
                  <a:pt x="719480" y="14922"/>
                </a:lnTo>
                <a:lnTo>
                  <a:pt x="700786" y="51473"/>
                </a:lnTo>
                <a:lnTo>
                  <a:pt x="701332" y="58521"/>
                </a:lnTo>
                <a:lnTo>
                  <a:pt x="725716" y="92036"/>
                </a:lnTo>
                <a:lnTo>
                  <a:pt x="764730" y="102285"/>
                </a:lnTo>
                <a:lnTo>
                  <a:pt x="773493" y="101879"/>
                </a:lnTo>
                <a:lnTo>
                  <a:pt x="810031" y="87807"/>
                </a:lnTo>
                <a:lnTo>
                  <a:pt x="819581" y="77736"/>
                </a:lnTo>
                <a:lnTo>
                  <a:pt x="819810" y="77470"/>
                </a:lnTo>
                <a:lnTo>
                  <a:pt x="823391" y="71526"/>
                </a:lnTo>
                <a:lnTo>
                  <a:pt x="825957" y="65201"/>
                </a:lnTo>
                <a:lnTo>
                  <a:pt x="827493" y="58521"/>
                </a:lnTo>
                <a:lnTo>
                  <a:pt x="828014" y="51473"/>
                </a:lnTo>
                <a:close/>
              </a:path>
              <a:path w="947420" h="102869">
                <a:moveTo>
                  <a:pt x="947115" y="2489"/>
                </a:moveTo>
                <a:lnTo>
                  <a:pt x="832345" y="2489"/>
                </a:lnTo>
                <a:lnTo>
                  <a:pt x="832345" y="28752"/>
                </a:lnTo>
                <a:lnTo>
                  <a:pt x="832345" y="28892"/>
                </a:lnTo>
                <a:lnTo>
                  <a:pt x="873848" y="28892"/>
                </a:lnTo>
                <a:lnTo>
                  <a:pt x="873848" y="99656"/>
                </a:lnTo>
                <a:lnTo>
                  <a:pt x="906145" y="99656"/>
                </a:lnTo>
                <a:lnTo>
                  <a:pt x="906145" y="28892"/>
                </a:lnTo>
                <a:lnTo>
                  <a:pt x="947115" y="28892"/>
                </a:lnTo>
                <a:lnTo>
                  <a:pt x="947115" y="2489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844448" y="5378157"/>
            <a:ext cx="484505" cy="61594"/>
          </a:xfrm>
          <a:custGeom>
            <a:avLst/>
            <a:gdLst/>
            <a:ahLst/>
            <a:cxnLst/>
            <a:rect l="l" t="t" r="r" b="b"/>
            <a:pathLst>
              <a:path w="484505" h="61595">
                <a:moveTo>
                  <a:pt x="77787" y="59944"/>
                </a:moveTo>
                <a:lnTo>
                  <a:pt x="71094" y="47586"/>
                </a:lnTo>
                <a:lnTo>
                  <a:pt x="65252" y="36817"/>
                </a:lnTo>
                <a:lnTo>
                  <a:pt x="52730" y="13690"/>
                </a:lnTo>
                <a:lnTo>
                  <a:pt x="51435" y="11303"/>
                </a:lnTo>
                <a:lnTo>
                  <a:pt x="51435" y="36817"/>
                </a:lnTo>
                <a:lnTo>
                  <a:pt x="26352" y="36817"/>
                </a:lnTo>
                <a:lnTo>
                  <a:pt x="38938" y="13690"/>
                </a:lnTo>
                <a:lnTo>
                  <a:pt x="51435" y="36817"/>
                </a:lnTo>
                <a:lnTo>
                  <a:pt x="51435" y="11303"/>
                </a:lnTo>
                <a:lnTo>
                  <a:pt x="46253" y="1727"/>
                </a:lnTo>
                <a:lnTo>
                  <a:pt x="31534" y="1727"/>
                </a:lnTo>
                <a:lnTo>
                  <a:pt x="0" y="59944"/>
                </a:lnTo>
                <a:lnTo>
                  <a:pt x="13830" y="59944"/>
                </a:lnTo>
                <a:lnTo>
                  <a:pt x="20523" y="47586"/>
                </a:lnTo>
                <a:lnTo>
                  <a:pt x="57264" y="47586"/>
                </a:lnTo>
                <a:lnTo>
                  <a:pt x="63944" y="59944"/>
                </a:lnTo>
                <a:lnTo>
                  <a:pt x="77787" y="59944"/>
                </a:lnTo>
                <a:close/>
              </a:path>
              <a:path w="484505" h="61595">
                <a:moveTo>
                  <a:pt x="147485" y="17259"/>
                </a:moveTo>
                <a:lnTo>
                  <a:pt x="146443" y="13881"/>
                </a:lnTo>
                <a:lnTo>
                  <a:pt x="145186" y="12115"/>
                </a:lnTo>
                <a:lnTo>
                  <a:pt x="142303" y="8064"/>
                </a:lnTo>
                <a:lnTo>
                  <a:pt x="139395" y="5791"/>
                </a:lnTo>
                <a:lnTo>
                  <a:pt x="134899" y="3848"/>
                </a:lnTo>
                <a:lnTo>
                  <a:pt x="134899" y="18567"/>
                </a:lnTo>
                <a:lnTo>
                  <a:pt x="134899" y="24384"/>
                </a:lnTo>
                <a:lnTo>
                  <a:pt x="124193" y="30683"/>
                </a:lnTo>
                <a:lnTo>
                  <a:pt x="94856" y="30683"/>
                </a:lnTo>
                <a:lnTo>
                  <a:pt x="94856" y="12115"/>
                </a:lnTo>
                <a:lnTo>
                  <a:pt x="126593" y="12115"/>
                </a:lnTo>
                <a:lnTo>
                  <a:pt x="130213" y="12738"/>
                </a:lnTo>
                <a:lnTo>
                  <a:pt x="131749" y="13601"/>
                </a:lnTo>
                <a:lnTo>
                  <a:pt x="134264" y="16370"/>
                </a:lnTo>
                <a:lnTo>
                  <a:pt x="134899" y="18567"/>
                </a:lnTo>
                <a:lnTo>
                  <a:pt x="134899" y="3848"/>
                </a:lnTo>
                <a:lnTo>
                  <a:pt x="131889" y="2540"/>
                </a:lnTo>
                <a:lnTo>
                  <a:pt x="127584" y="1727"/>
                </a:lnTo>
                <a:lnTo>
                  <a:pt x="81559" y="1727"/>
                </a:lnTo>
                <a:lnTo>
                  <a:pt x="81559" y="59944"/>
                </a:lnTo>
                <a:lnTo>
                  <a:pt x="94856" y="59944"/>
                </a:lnTo>
                <a:lnTo>
                  <a:pt x="94856" y="41059"/>
                </a:lnTo>
                <a:lnTo>
                  <a:pt x="132295" y="41059"/>
                </a:lnTo>
                <a:lnTo>
                  <a:pt x="137909" y="39382"/>
                </a:lnTo>
                <a:lnTo>
                  <a:pt x="145567" y="32664"/>
                </a:lnTo>
                <a:lnTo>
                  <a:pt x="146342" y="30683"/>
                </a:lnTo>
                <a:lnTo>
                  <a:pt x="147485" y="27800"/>
                </a:lnTo>
                <a:lnTo>
                  <a:pt x="147485" y="17259"/>
                </a:lnTo>
                <a:close/>
              </a:path>
              <a:path w="484505" h="61595">
                <a:moveTo>
                  <a:pt x="219138" y="1727"/>
                </a:moveTo>
                <a:lnTo>
                  <a:pt x="153225" y="1727"/>
                </a:lnTo>
                <a:lnTo>
                  <a:pt x="153225" y="12827"/>
                </a:lnTo>
                <a:lnTo>
                  <a:pt x="153225" y="13055"/>
                </a:lnTo>
                <a:lnTo>
                  <a:pt x="179730" y="13055"/>
                </a:lnTo>
                <a:lnTo>
                  <a:pt x="179730" y="59944"/>
                </a:lnTo>
                <a:lnTo>
                  <a:pt x="193027" y="59944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27"/>
                </a:lnTo>
                <a:close/>
              </a:path>
              <a:path w="484505" h="61595">
                <a:moveTo>
                  <a:pt x="232587" y="47752"/>
                </a:moveTo>
                <a:lnTo>
                  <a:pt x="219062" y="47752"/>
                </a:lnTo>
                <a:lnTo>
                  <a:pt x="219062" y="59944"/>
                </a:lnTo>
                <a:lnTo>
                  <a:pt x="232587" y="59944"/>
                </a:lnTo>
                <a:lnTo>
                  <a:pt x="232587" y="47752"/>
                </a:lnTo>
                <a:close/>
              </a:path>
              <a:path w="484505" h="61595">
                <a:moveTo>
                  <a:pt x="330288" y="35267"/>
                </a:moveTo>
                <a:lnTo>
                  <a:pt x="308178" y="18719"/>
                </a:lnTo>
                <a:lnTo>
                  <a:pt x="291503" y="18719"/>
                </a:lnTo>
                <a:lnTo>
                  <a:pt x="283514" y="20637"/>
                </a:lnTo>
                <a:lnTo>
                  <a:pt x="278841" y="24460"/>
                </a:lnTo>
                <a:lnTo>
                  <a:pt x="278841" y="10782"/>
                </a:lnTo>
                <a:lnTo>
                  <a:pt x="327533" y="10782"/>
                </a:lnTo>
                <a:lnTo>
                  <a:pt x="327533" y="1727"/>
                </a:lnTo>
                <a:lnTo>
                  <a:pt x="266407" y="1727"/>
                </a:lnTo>
                <a:lnTo>
                  <a:pt x="266407" y="36893"/>
                </a:lnTo>
                <a:lnTo>
                  <a:pt x="278841" y="36652"/>
                </a:lnTo>
                <a:lnTo>
                  <a:pt x="278841" y="34213"/>
                </a:lnTo>
                <a:lnTo>
                  <a:pt x="279768" y="32486"/>
                </a:lnTo>
                <a:lnTo>
                  <a:pt x="283502" y="29654"/>
                </a:lnTo>
                <a:lnTo>
                  <a:pt x="285851" y="28575"/>
                </a:lnTo>
                <a:lnTo>
                  <a:pt x="291566" y="27114"/>
                </a:lnTo>
                <a:lnTo>
                  <a:pt x="294436" y="26746"/>
                </a:lnTo>
                <a:lnTo>
                  <a:pt x="304139" y="26746"/>
                </a:lnTo>
                <a:lnTo>
                  <a:pt x="309067" y="27851"/>
                </a:lnTo>
                <a:lnTo>
                  <a:pt x="315150" y="32258"/>
                </a:lnTo>
                <a:lnTo>
                  <a:pt x="316636" y="35267"/>
                </a:lnTo>
                <a:lnTo>
                  <a:pt x="316750" y="39408"/>
                </a:lnTo>
                <a:lnTo>
                  <a:pt x="316649" y="44132"/>
                </a:lnTo>
                <a:lnTo>
                  <a:pt x="314833" y="47155"/>
                </a:lnTo>
                <a:lnTo>
                  <a:pt x="307124" y="51092"/>
                </a:lnTo>
                <a:lnTo>
                  <a:pt x="302437" y="51993"/>
                </a:lnTo>
                <a:lnTo>
                  <a:pt x="296938" y="51841"/>
                </a:lnTo>
                <a:lnTo>
                  <a:pt x="291947" y="51574"/>
                </a:lnTo>
                <a:lnTo>
                  <a:pt x="287731" y="50520"/>
                </a:lnTo>
                <a:lnTo>
                  <a:pt x="280809" y="46863"/>
                </a:lnTo>
                <a:lnTo>
                  <a:pt x="279082" y="44132"/>
                </a:lnTo>
                <a:lnTo>
                  <a:pt x="279082" y="40589"/>
                </a:lnTo>
                <a:lnTo>
                  <a:pt x="266179" y="40589"/>
                </a:lnTo>
                <a:lnTo>
                  <a:pt x="266179" y="45681"/>
                </a:lnTo>
                <a:lnTo>
                  <a:pt x="267893" y="49796"/>
                </a:lnTo>
                <a:lnTo>
                  <a:pt x="274764" y="56083"/>
                </a:lnTo>
                <a:lnTo>
                  <a:pt x="278892" y="58318"/>
                </a:lnTo>
                <a:lnTo>
                  <a:pt x="288544" y="60934"/>
                </a:lnTo>
                <a:lnTo>
                  <a:pt x="293154" y="61595"/>
                </a:lnTo>
                <a:lnTo>
                  <a:pt x="305854" y="61595"/>
                </a:lnTo>
                <a:lnTo>
                  <a:pt x="313321" y="60007"/>
                </a:lnTo>
                <a:lnTo>
                  <a:pt x="326644" y="53657"/>
                </a:lnTo>
                <a:lnTo>
                  <a:pt x="327634" y="51993"/>
                </a:lnTo>
                <a:lnTo>
                  <a:pt x="330073" y="47929"/>
                </a:lnTo>
                <a:lnTo>
                  <a:pt x="330174" y="43942"/>
                </a:lnTo>
                <a:lnTo>
                  <a:pt x="330288" y="39649"/>
                </a:lnTo>
                <a:lnTo>
                  <a:pt x="330288" y="35267"/>
                </a:lnTo>
                <a:close/>
              </a:path>
              <a:path w="484505" h="61595">
                <a:moveTo>
                  <a:pt x="407530" y="49314"/>
                </a:moveTo>
                <a:lnTo>
                  <a:pt x="348462" y="49314"/>
                </a:lnTo>
                <a:lnTo>
                  <a:pt x="348462" y="47802"/>
                </a:lnTo>
                <a:lnTo>
                  <a:pt x="369062" y="37528"/>
                </a:lnTo>
                <a:lnTo>
                  <a:pt x="380072" y="36029"/>
                </a:lnTo>
                <a:lnTo>
                  <a:pt x="406107" y="23329"/>
                </a:lnTo>
                <a:lnTo>
                  <a:pt x="406107" y="11480"/>
                </a:lnTo>
                <a:lnTo>
                  <a:pt x="402450" y="6362"/>
                </a:lnTo>
                <a:lnTo>
                  <a:pt x="387819" y="1270"/>
                </a:lnTo>
                <a:lnTo>
                  <a:pt x="379603" y="0"/>
                </a:lnTo>
                <a:lnTo>
                  <a:pt x="365493" y="0"/>
                </a:lnTo>
                <a:lnTo>
                  <a:pt x="335876" y="15659"/>
                </a:lnTo>
                <a:lnTo>
                  <a:pt x="335876" y="21005"/>
                </a:lnTo>
                <a:lnTo>
                  <a:pt x="349250" y="21082"/>
                </a:lnTo>
                <a:lnTo>
                  <a:pt x="349250" y="17195"/>
                </a:lnTo>
                <a:lnTo>
                  <a:pt x="351320" y="14351"/>
                </a:lnTo>
                <a:lnTo>
                  <a:pt x="359600" y="10744"/>
                </a:lnTo>
                <a:lnTo>
                  <a:pt x="364629" y="9829"/>
                </a:lnTo>
                <a:lnTo>
                  <a:pt x="376745" y="9779"/>
                </a:lnTo>
                <a:lnTo>
                  <a:pt x="381977" y="10515"/>
                </a:lnTo>
                <a:lnTo>
                  <a:pt x="390525" y="13563"/>
                </a:lnTo>
                <a:lnTo>
                  <a:pt x="392658" y="15938"/>
                </a:lnTo>
                <a:lnTo>
                  <a:pt x="392658" y="20980"/>
                </a:lnTo>
                <a:lnTo>
                  <a:pt x="368096" y="27711"/>
                </a:lnTo>
                <a:lnTo>
                  <a:pt x="357060" y="29400"/>
                </a:lnTo>
                <a:lnTo>
                  <a:pt x="335876" y="48006"/>
                </a:lnTo>
                <a:lnTo>
                  <a:pt x="335876" y="59944"/>
                </a:lnTo>
                <a:lnTo>
                  <a:pt x="407530" y="59944"/>
                </a:lnTo>
                <a:lnTo>
                  <a:pt x="407530" y="49314"/>
                </a:lnTo>
                <a:close/>
              </a:path>
              <a:path w="484505" h="61595">
                <a:moveTo>
                  <a:pt x="483920" y="39306"/>
                </a:moveTo>
                <a:lnTo>
                  <a:pt x="482790" y="36195"/>
                </a:lnTo>
                <a:lnTo>
                  <a:pt x="480860" y="34340"/>
                </a:lnTo>
                <a:lnTo>
                  <a:pt x="478282" y="31851"/>
                </a:lnTo>
                <a:lnTo>
                  <a:pt x="474941" y="30314"/>
                </a:lnTo>
                <a:lnTo>
                  <a:pt x="470547" y="29413"/>
                </a:lnTo>
                <a:lnTo>
                  <a:pt x="473379" y="28371"/>
                </a:lnTo>
                <a:lnTo>
                  <a:pt x="475500" y="26771"/>
                </a:lnTo>
                <a:lnTo>
                  <a:pt x="476491" y="25247"/>
                </a:lnTo>
                <a:lnTo>
                  <a:pt x="478332" y="22466"/>
                </a:lnTo>
                <a:lnTo>
                  <a:pt x="479044" y="19697"/>
                </a:lnTo>
                <a:lnTo>
                  <a:pt x="478955" y="11290"/>
                </a:lnTo>
                <a:lnTo>
                  <a:pt x="477227" y="7975"/>
                </a:lnTo>
                <a:lnTo>
                  <a:pt x="469988" y="3048"/>
                </a:lnTo>
                <a:lnTo>
                  <a:pt x="469988" y="44500"/>
                </a:lnTo>
                <a:lnTo>
                  <a:pt x="469493" y="46342"/>
                </a:lnTo>
                <a:lnTo>
                  <a:pt x="467499" y="48602"/>
                </a:lnTo>
                <a:lnTo>
                  <a:pt x="466153" y="49288"/>
                </a:lnTo>
                <a:lnTo>
                  <a:pt x="461886" y="49949"/>
                </a:lnTo>
                <a:lnTo>
                  <a:pt x="426808" y="49949"/>
                </a:lnTo>
                <a:lnTo>
                  <a:pt x="426808" y="34340"/>
                </a:lnTo>
                <a:lnTo>
                  <a:pt x="462737" y="34340"/>
                </a:lnTo>
                <a:lnTo>
                  <a:pt x="469988" y="44500"/>
                </a:lnTo>
                <a:lnTo>
                  <a:pt x="469988" y="3048"/>
                </a:lnTo>
                <a:lnTo>
                  <a:pt x="465975" y="2019"/>
                </a:lnTo>
                <a:lnTo>
                  <a:pt x="465975" y="15887"/>
                </a:lnTo>
                <a:lnTo>
                  <a:pt x="465975" y="20447"/>
                </a:lnTo>
                <a:lnTo>
                  <a:pt x="465480" y="22148"/>
                </a:lnTo>
                <a:lnTo>
                  <a:pt x="463486" y="24193"/>
                </a:lnTo>
                <a:lnTo>
                  <a:pt x="462267" y="24790"/>
                </a:lnTo>
                <a:lnTo>
                  <a:pt x="458673" y="25247"/>
                </a:lnTo>
                <a:lnTo>
                  <a:pt x="447167" y="25247"/>
                </a:lnTo>
                <a:lnTo>
                  <a:pt x="426808" y="25019"/>
                </a:lnTo>
                <a:lnTo>
                  <a:pt x="426808" y="11290"/>
                </a:lnTo>
                <a:lnTo>
                  <a:pt x="459346" y="11290"/>
                </a:lnTo>
                <a:lnTo>
                  <a:pt x="462394" y="11760"/>
                </a:lnTo>
                <a:lnTo>
                  <a:pt x="463613" y="12357"/>
                </a:lnTo>
                <a:lnTo>
                  <a:pt x="465505" y="14300"/>
                </a:lnTo>
                <a:lnTo>
                  <a:pt x="465975" y="15887"/>
                </a:lnTo>
                <a:lnTo>
                  <a:pt x="465975" y="2019"/>
                </a:lnTo>
                <a:lnTo>
                  <a:pt x="465137" y="1790"/>
                </a:lnTo>
                <a:lnTo>
                  <a:pt x="413981" y="1790"/>
                </a:lnTo>
                <a:lnTo>
                  <a:pt x="413981" y="59944"/>
                </a:lnTo>
                <a:lnTo>
                  <a:pt x="461619" y="59944"/>
                </a:lnTo>
                <a:lnTo>
                  <a:pt x="483793" y="48602"/>
                </a:lnTo>
                <a:lnTo>
                  <a:pt x="483920" y="39306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517875" y="787869"/>
            <a:ext cx="415925" cy="62230"/>
          </a:xfrm>
          <a:custGeom>
            <a:avLst/>
            <a:gdLst/>
            <a:ahLst/>
            <a:cxnLst/>
            <a:rect l="l" t="t" r="r" b="b"/>
            <a:pathLst>
              <a:path w="415925" h="62230">
                <a:moveTo>
                  <a:pt x="77800" y="59969"/>
                </a:moveTo>
                <a:lnTo>
                  <a:pt x="71107" y="47625"/>
                </a:lnTo>
                <a:lnTo>
                  <a:pt x="65265" y="36842"/>
                </a:lnTo>
                <a:lnTo>
                  <a:pt x="52730" y="13716"/>
                </a:lnTo>
                <a:lnTo>
                  <a:pt x="51447" y="11353"/>
                </a:lnTo>
                <a:lnTo>
                  <a:pt x="51447" y="36842"/>
                </a:lnTo>
                <a:lnTo>
                  <a:pt x="26365" y="36842"/>
                </a:lnTo>
                <a:lnTo>
                  <a:pt x="38938" y="13716"/>
                </a:lnTo>
                <a:lnTo>
                  <a:pt x="51447" y="36842"/>
                </a:lnTo>
                <a:lnTo>
                  <a:pt x="51447" y="11353"/>
                </a:lnTo>
                <a:lnTo>
                  <a:pt x="46253" y="1765"/>
                </a:lnTo>
                <a:lnTo>
                  <a:pt x="31546" y="1765"/>
                </a:lnTo>
                <a:lnTo>
                  <a:pt x="0" y="59969"/>
                </a:lnTo>
                <a:lnTo>
                  <a:pt x="13843" y="59969"/>
                </a:lnTo>
                <a:lnTo>
                  <a:pt x="20535" y="47625"/>
                </a:lnTo>
                <a:lnTo>
                  <a:pt x="57277" y="47625"/>
                </a:lnTo>
                <a:lnTo>
                  <a:pt x="63957" y="59969"/>
                </a:lnTo>
                <a:lnTo>
                  <a:pt x="77800" y="59969"/>
                </a:lnTo>
                <a:close/>
              </a:path>
              <a:path w="415925" h="62230">
                <a:moveTo>
                  <a:pt x="147485" y="17284"/>
                </a:moveTo>
                <a:lnTo>
                  <a:pt x="146456" y="13919"/>
                </a:lnTo>
                <a:lnTo>
                  <a:pt x="145186" y="12141"/>
                </a:lnTo>
                <a:lnTo>
                  <a:pt x="142316" y="8089"/>
                </a:lnTo>
                <a:lnTo>
                  <a:pt x="139395" y="5829"/>
                </a:lnTo>
                <a:lnTo>
                  <a:pt x="134899" y="3886"/>
                </a:lnTo>
                <a:lnTo>
                  <a:pt x="134899" y="18592"/>
                </a:lnTo>
                <a:lnTo>
                  <a:pt x="134899" y="24422"/>
                </a:lnTo>
                <a:lnTo>
                  <a:pt x="124206" y="30708"/>
                </a:lnTo>
                <a:lnTo>
                  <a:pt x="94869" y="30708"/>
                </a:lnTo>
                <a:lnTo>
                  <a:pt x="94869" y="12141"/>
                </a:lnTo>
                <a:lnTo>
                  <a:pt x="126606" y="12141"/>
                </a:lnTo>
                <a:lnTo>
                  <a:pt x="130225" y="12776"/>
                </a:lnTo>
                <a:lnTo>
                  <a:pt x="131762" y="13627"/>
                </a:lnTo>
                <a:lnTo>
                  <a:pt x="134277" y="16408"/>
                </a:lnTo>
                <a:lnTo>
                  <a:pt x="134899" y="18592"/>
                </a:lnTo>
                <a:lnTo>
                  <a:pt x="134899" y="3886"/>
                </a:lnTo>
                <a:lnTo>
                  <a:pt x="131902" y="2578"/>
                </a:lnTo>
                <a:lnTo>
                  <a:pt x="127584" y="1765"/>
                </a:lnTo>
                <a:lnTo>
                  <a:pt x="81572" y="1765"/>
                </a:lnTo>
                <a:lnTo>
                  <a:pt x="81572" y="59969"/>
                </a:lnTo>
                <a:lnTo>
                  <a:pt x="94869" y="59969"/>
                </a:lnTo>
                <a:lnTo>
                  <a:pt x="94869" y="41097"/>
                </a:lnTo>
                <a:lnTo>
                  <a:pt x="132308" y="41097"/>
                </a:lnTo>
                <a:lnTo>
                  <a:pt x="137922" y="39420"/>
                </a:lnTo>
                <a:lnTo>
                  <a:pt x="145580" y="32702"/>
                </a:lnTo>
                <a:lnTo>
                  <a:pt x="146354" y="30708"/>
                </a:lnTo>
                <a:lnTo>
                  <a:pt x="147485" y="27825"/>
                </a:lnTo>
                <a:lnTo>
                  <a:pt x="147485" y="17284"/>
                </a:lnTo>
                <a:close/>
              </a:path>
              <a:path w="415925" h="62230">
                <a:moveTo>
                  <a:pt x="219151" y="1765"/>
                </a:moveTo>
                <a:lnTo>
                  <a:pt x="153238" y="1765"/>
                </a:lnTo>
                <a:lnTo>
                  <a:pt x="153238" y="12852"/>
                </a:lnTo>
                <a:lnTo>
                  <a:pt x="153238" y="13093"/>
                </a:lnTo>
                <a:lnTo>
                  <a:pt x="179743" y="13093"/>
                </a:lnTo>
                <a:lnTo>
                  <a:pt x="179743" y="59969"/>
                </a:lnTo>
                <a:lnTo>
                  <a:pt x="193040" y="59969"/>
                </a:lnTo>
                <a:lnTo>
                  <a:pt x="193040" y="13093"/>
                </a:lnTo>
                <a:lnTo>
                  <a:pt x="219151" y="13093"/>
                </a:lnTo>
                <a:lnTo>
                  <a:pt x="219151" y="1765"/>
                </a:lnTo>
                <a:close/>
              </a:path>
              <a:path w="415925" h="62230">
                <a:moveTo>
                  <a:pt x="232600" y="47777"/>
                </a:moveTo>
                <a:lnTo>
                  <a:pt x="219075" y="47777"/>
                </a:lnTo>
                <a:lnTo>
                  <a:pt x="219075" y="59969"/>
                </a:lnTo>
                <a:lnTo>
                  <a:pt x="232600" y="59969"/>
                </a:lnTo>
                <a:lnTo>
                  <a:pt x="232600" y="47777"/>
                </a:lnTo>
                <a:close/>
              </a:path>
              <a:path w="415925" h="62230">
                <a:moveTo>
                  <a:pt x="337223" y="40703"/>
                </a:moveTo>
                <a:lnTo>
                  <a:pt x="337007" y="34772"/>
                </a:lnTo>
                <a:lnTo>
                  <a:pt x="334098" y="30873"/>
                </a:lnTo>
                <a:lnTo>
                  <a:pt x="328485" y="28816"/>
                </a:lnTo>
                <a:lnTo>
                  <a:pt x="333260" y="26771"/>
                </a:lnTo>
                <a:lnTo>
                  <a:pt x="335648" y="22974"/>
                </a:lnTo>
                <a:lnTo>
                  <a:pt x="335648" y="12382"/>
                </a:lnTo>
                <a:lnTo>
                  <a:pt x="307276" y="25"/>
                </a:lnTo>
                <a:lnTo>
                  <a:pt x="301663" y="25"/>
                </a:lnTo>
                <a:lnTo>
                  <a:pt x="264934" y="11912"/>
                </a:lnTo>
                <a:lnTo>
                  <a:pt x="264934" y="19456"/>
                </a:lnTo>
                <a:lnTo>
                  <a:pt x="277837" y="19456"/>
                </a:lnTo>
                <a:lnTo>
                  <a:pt x="277837" y="16154"/>
                </a:lnTo>
                <a:lnTo>
                  <a:pt x="280136" y="13754"/>
                </a:lnTo>
                <a:lnTo>
                  <a:pt x="289369" y="10769"/>
                </a:lnTo>
                <a:lnTo>
                  <a:pt x="295008" y="10045"/>
                </a:lnTo>
                <a:lnTo>
                  <a:pt x="307594" y="10210"/>
                </a:lnTo>
                <a:lnTo>
                  <a:pt x="312597" y="10909"/>
                </a:lnTo>
                <a:lnTo>
                  <a:pt x="320776" y="13538"/>
                </a:lnTo>
                <a:lnTo>
                  <a:pt x="322821" y="15532"/>
                </a:lnTo>
                <a:lnTo>
                  <a:pt x="322821" y="20142"/>
                </a:lnTo>
                <a:lnTo>
                  <a:pt x="309587" y="24803"/>
                </a:lnTo>
                <a:lnTo>
                  <a:pt x="291363" y="24803"/>
                </a:lnTo>
                <a:lnTo>
                  <a:pt x="291363" y="34556"/>
                </a:lnTo>
                <a:lnTo>
                  <a:pt x="311213" y="34556"/>
                </a:lnTo>
                <a:lnTo>
                  <a:pt x="315112" y="34759"/>
                </a:lnTo>
                <a:lnTo>
                  <a:pt x="320154" y="35547"/>
                </a:lnTo>
                <a:lnTo>
                  <a:pt x="321792" y="36144"/>
                </a:lnTo>
                <a:lnTo>
                  <a:pt x="323316" y="37782"/>
                </a:lnTo>
                <a:lnTo>
                  <a:pt x="323723" y="38989"/>
                </a:lnTo>
                <a:lnTo>
                  <a:pt x="323723" y="44450"/>
                </a:lnTo>
                <a:lnTo>
                  <a:pt x="321538" y="47244"/>
                </a:lnTo>
                <a:lnTo>
                  <a:pt x="312940" y="50749"/>
                </a:lnTo>
                <a:lnTo>
                  <a:pt x="307746" y="51612"/>
                </a:lnTo>
                <a:lnTo>
                  <a:pt x="295008" y="51549"/>
                </a:lnTo>
                <a:lnTo>
                  <a:pt x="289369" y="50406"/>
                </a:lnTo>
                <a:lnTo>
                  <a:pt x="280136" y="45783"/>
                </a:lnTo>
                <a:lnTo>
                  <a:pt x="277837" y="42164"/>
                </a:lnTo>
                <a:lnTo>
                  <a:pt x="277837" y="37236"/>
                </a:lnTo>
                <a:lnTo>
                  <a:pt x="264934" y="37236"/>
                </a:lnTo>
                <a:lnTo>
                  <a:pt x="264934" y="42329"/>
                </a:lnTo>
                <a:lnTo>
                  <a:pt x="266357" y="46710"/>
                </a:lnTo>
                <a:lnTo>
                  <a:pt x="272072" y="54051"/>
                </a:lnTo>
                <a:lnTo>
                  <a:pt x="276263" y="56845"/>
                </a:lnTo>
                <a:lnTo>
                  <a:pt x="287274" y="60731"/>
                </a:lnTo>
                <a:lnTo>
                  <a:pt x="293903" y="61696"/>
                </a:lnTo>
                <a:lnTo>
                  <a:pt x="301663" y="61696"/>
                </a:lnTo>
                <a:lnTo>
                  <a:pt x="337172" y="47993"/>
                </a:lnTo>
                <a:lnTo>
                  <a:pt x="337223" y="40703"/>
                </a:lnTo>
                <a:close/>
              </a:path>
              <a:path w="415925" h="62230">
                <a:moveTo>
                  <a:pt x="415798" y="50038"/>
                </a:moveTo>
                <a:lnTo>
                  <a:pt x="415734" y="38214"/>
                </a:lnTo>
                <a:lnTo>
                  <a:pt x="414870" y="35306"/>
                </a:lnTo>
                <a:lnTo>
                  <a:pt x="412254" y="32105"/>
                </a:lnTo>
                <a:lnTo>
                  <a:pt x="411149" y="30746"/>
                </a:lnTo>
                <a:lnTo>
                  <a:pt x="408406" y="29083"/>
                </a:lnTo>
                <a:lnTo>
                  <a:pt x="404787" y="28041"/>
                </a:lnTo>
                <a:lnTo>
                  <a:pt x="410667" y="26250"/>
                </a:lnTo>
                <a:lnTo>
                  <a:pt x="412178" y="24206"/>
                </a:lnTo>
                <a:lnTo>
                  <a:pt x="413600" y="22313"/>
                </a:lnTo>
                <a:lnTo>
                  <a:pt x="413600" y="11328"/>
                </a:lnTo>
                <a:lnTo>
                  <a:pt x="411924" y="8445"/>
                </a:lnTo>
                <a:lnTo>
                  <a:pt x="411441" y="7645"/>
                </a:lnTo>
                <a:lnTo>
                  <a:pt x="403136" y="3073"/>
                </a:lnTo>
                <a:lnTo>
                  <a:pt x="403136" y="38658"/>
                </a:lnTo>
                <a:lnTo>
                  <a:pt x="403136" y="45834"/>
                </a:lnTo>
                <a:lnTo>
                  <a:pt x="400824" y="48425"/>
                </a:lnTo>
                <a:lnTo>
                  <a:pt x="391604" y="51612"/>
                </a:lnTo>
                <a:lnTo>
                  <a:pt x="385292" y="52451"/>
                </a:lnTo>
                <a:lnTo>
                  <a:pt x="373392" y="52451"/>
                </a:lnTo>
                <a:lnTo>
                  <a:pt x="367182" y="51612"/>
                </a:lnTo>
                <a:lnTo>
                  <a:pt x="358063" y="48425"/>
                </a:lnTo>
                <a:lnTo>
                  <a:pt x="355777" y="45834"/>
                </a:lnTo>
                <a:lnTo>
                  <a:pt x="355777" y="38658"/>
                </a:lnTo>
                <a:lnTo>
                  <a:pt x="358063" y="36042"/>
                </a:lnTo>
                <a:lnTo>
                  <a:pt x="367182" y="32842"/>
                </a:lnTo>
                <a:lnTo>
                  <a:pt x="372770" y="32105"/>
                </a:lnTo>
                <a:lnTo>
                  <a:pt x="385991" y="32105"/>
                </a:lnTo>
                <a:lnTo>
                  <a:pt x="391604" y="32842"/>
                </a:lnTo>
                <a:lnTo>
                  <a:pt x="400824" y="36042"/>
                </a:lnTo>
                <a:lnTo>
                  <a:pt x="403136" y="38658"/>
                </a:lnTo>
                <a:lnTo>
                  <a:pt x="403136" y="3073"/>
                </a:lnTo>
                <a:lnTo>
                  <a:pt x="402805" y="2882"/>
                </a:lnTo>
                <a:lnTo>
                  <a:pt x="400697" y="2197"/>
                </a:lnTo>
                <a:lnTo>
                  <a:pt x="400697" y="13538"/>
                </a:lnTo>
                <a:lnTo>
                  <a:pt x="400697" y="19151"/>
                </a:lnTo>
                <a:lnTo>
                  <a:pt x="398640" y="21183"/>
                </a:lnTo>
                <a:lnTo>
                  <a:pt x="390410" y="23647"/>
                </a:lnTo>
                <a:lnTo>
                  <a:pt x="385381" y="24206"/>
                </a:lnTo>
                <a:lnTo>
                  <a:pt x="373634" y="24206"/>
                </a:lnTo>
                <a:lnTo>
                  <a:pt x="368681" y="23647"/>
                </a:lnTo>
                <a:lnTo>
                  <a:pt x="360502" y="21183"/>
                </a:lnTo>
                <a:lnTo>
                  <a:pt x="358457" y="19151"/>
                </a:lnTo>
                <a:lnTo>
                  <a:pt x="358457" y="13538"/>
                </a:lnTo>
                <a:lnTo>
                  <a:pt x="360464" y="11518"/>
                </a:lnTo>
                <a:lnTo>
                  <a:pt x="368490" y="9004"/>
                </a:lnTo>
                <a:lnTo>
                  <a:pt x="372960" y="8445"/>
                </a:lnTo>
                <a:lnTo>
                  <a:pt x="385546" y="8445"/>
                </a:lnTo>
                <a:lnTo>
                  <a:pt x="390207" y="9004"/>
                </a:lnTo>
                <a:lnTo>
                  <a:pt x="398602" y="11518"/>
                </a:lnTo>
                <a:lnTo>
                  <a:pt x="400697" y="13538"/>
                </a:lnTo>
                <a:lnTo>
                  <a:pt x="400697" y="2197"/>
                </a:lnTo>
                <a:lnTo>
                  <a:pt x="398297" y="1409"/>
                </a:lnTo>
                <a:lnTo>
                  <a:pt x="398729" y="1409"/>
                </a:lnTo>
                <a:lnTo>
                  <a:pt x="389128" y="304"/>
                </a:lnTo>
                <a:lnTo>
                  <a:pt x="389737" y="304"/>
                </a:lnTo>
                <a:lnTo>
                  <a:pt x="384632" y="0"/>
                </a:lnTo>
                <a:lnTo>
                  <a:pt x="374764" y="0"/>
                </a:lnTo>
                <a:lnTo>
                  <a:pt x="345719" y="11328"/>
                </a:lnTo>
                <a:lnTo>
                  <a:pt x="345719" y="22085"/>
                </a:lnTo>
                <a:lnTo>
                  <a:pt x="348627" y="25908"/>
                </a:lnTo>
                <a:lnTo>
                  <a:pt x="354444" y="27800"/>
                </a:lnTo>
                <a:lnTo>
                  <a:pt x="350723" y="28790"/>
                </a:lnTo>
                <a:lnTo>
                  <a:pt x="347954" y="30429"/>
                </a:lnTo>
                <a:lnTo>
                  <a:pt x="344335" y="35001"/>
                </a:lnTo>
                <a:lnTo>
                  <a:pt x="343458" y="38214"/>
                </a:lnTo>
                <a:lnTo>
                  <a:pt x="343509" y="48120"/>
                </a:lnTo>
                <a:lnTo>
                  <a:pt x="373481" y="61937"/>
                </a:lnTo>
                <a:lnTo>
                  <a:pt x="390994" y="61937"/>
                </a:lnTo>
                <a:lnTo>
                  <a:pt x="398894" y="60604"/>
                </a:lnTo>
                <a:lnTo>
                  <a:pt x="412419" y="55257"/>
                </a:lnTo>
                <a:lnTo>
                  <a:pt x="414235" y="52451"/>
                </a:lnTo>
                <a:lnTo>
                  <a:pt x="415798" y="50038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7788503" y="5378157"/>
            <a:ext cx="446405" cy="61594"/>
          </a:xfrm>
          <a:custGeom>
            <a:avLst/>
            <a:gdLst/>
            <a:ahLst/>
            <a:cxnLst/>
            <a:rect l="l" t="t" r="r" b="b"/>
            <a:pathLst>
              <a:path w="446404" h="61595">
                <a:moveTo>
                  <a:pt x="77787" y="59944"/>
                </a:moveTo>
                <a:lnTo>
                  <a:pt x="71094" y="47586"/>
                </a:lnTo>
                <a:lnTo>
                  <a:pt x="65252" y="36817"/>
                </a:lnTo>
                <a:lnTo>
                  <a:pt x="52717" y="13690"/>
                </a:lnTo>
                <a:lnTo>
                  <a:pt x="51435" y="11328"/>
                </a:lnTo>
                <a:lnTo>
                  <a:pt x="51435" y="36817"/>
                </a:lnTo>
                <a:lnTo>
                  <a:pt x="26352" y="36817"/>
                </a:lnTo>
                <a:lnTo>
                  <a:pt x="38938" y="13690"/>
                </a:lnTo>
                <a:lnTo>
                  <a:pt x="51435" y="36817"/>
                </a:lnTo>
                <a:lnTo>
                  <a:pt x="51435" y="11328"/>
                </a:lnTo>
                <a:lnTo>
                  <a:pt x="46253" y="1727"/>
                </a:lnTo>
                <a:lnTo>
                  <a:pt x="31534" y="1727"/>
                </a:lnTo>
                <a:lnTo>
                  <a:pt x="0" y="59944"/>
                </a:lnTo>
                <a:lnTo>
                  <a:pt x="13843" y="59944"/>
                </a:lnTo>
                <a:lnTo>
                  <a:pt x="20523" y="47586"/>
                </a:lnTo>
                <a:lnTo>
                  <a:pt x="57264" y="47586"/>
                </a:lnTo>
                <a:lnTo>
                  <a:pt x="63944" y="59944"/>
                </a:lnTo>
                <a:lnTo>
                  <a:pt x="77787" y="59944"/>
                </a:lnTo>
                <a:close/>
              </a:path>
              <a:path w="446404" h="61595">
                <a:moveTo>
                  <a:pt x="147485" y="17259"/>
                </a:moveTo>
                <a:lnTo>
                  <a:pt x="146443" y="13881"/>
                </a:lnTo>
                <a:lnTo>
                  <a:pt x="145173" y="12115"/>
                </a:lnTo>
                <a:lnTo>
                  <a:pt x="142303" y="8064"/>
                </a:lnTo>
                <a:lnTo>
                  <a:pt x="139395" y="5791"/>
                </a:lnTo>
                <a:lnTo>
                  <a:pt x="134899" y="3848"/>
                </a:lnTo>
                <a:lnTo>
                  <a:pt x="134899" y="18567"/>
                </a:lnTo>
                <a:lnTo>
                  <a:pt x="134899" y="24384"/>
                </a:lnTo>
                <a:lnTo>
                  <a:pt x="124193" y="30683"/>
                </a:lnTo>
                <a:lnTo>
                  <a:pt x="94856" y="30683"/>
                </a:lnTo>
                <a:lnTo>
                  <a:pt x="94856" y="12115"/>
                </a:lnTo>
                <a:lnTo>
                  <a:pt x="126593" y="12115"/>
                </a:lnTo>
                <a:lnTo>
                  <a:pt x="130213" y="12738"/>
                </a:lnTo>
                <a:lnTo>
                  <a:pt x="131749" y="13601"/>
                </a:lnTo>
                <a:lnTo>
                  <a:pt x="134264" y="16370"/>
                </a:lnTo>
                <a:lnTo>
                  <a:pt x="134899" y="18567"/>
                </a:lnTo>
                <a:lnTo>
                  <a:pt x="134899" y="3848"/>
                </a:lnTo>
                <a:lnTo>
                  <a:pt x="131889" y="2540"/>
                </a:lnTo>
                <a:lnTo>
                  <a:pt x="127584" y="1727"/>
                </a:lnTo>
                <a:lnTo>
                  <a:pt x="81559" y="1727"/>
                </a:lnTo>
                <a:lnTo>
                  <a:pt x="81559" y="59944"/>
                </a:lnTo>
                <a:lnTo>
                  <a:pt x="94856" y="59944"/>
                </a:lnTo>
                <a:lnTo>
                  <a:pt x="94856" y="41059"/>
                </a:lnTo>
                <a:lnTo>
                  <a:pt x="132295" y="41059"/>
                </a:lnTo>
                <a:lnTo>
                  <a:pt x="137909" y="39382"/>
                </a:lnTo>
                <a:lnTo>
                  <a:pt x="145567" y="32664"/>
                </a:lnTo>
                <a:lnTo>
                  <a:pt x="146342" y="30683"/>
                </a:lnTo>
                <a:lnTo>
                  <a:pt x="147485" y="27800"/>
                </a:lnTo>
                <a:lnTo>
                  <a:pt x="147485" y="17259"/>
                </a:lnTo>
                <a:close/>
              </a:path>
              <a:path w="446404" h="61595">
                <a:moveTo>
                  <a:pt x="219138" y="1727"/>
                </a:moveTo>
                <a:lnTo>
                  <a:pt x="153225" y="1727"/>
                </a:lnTo>
                <a:lnTo>
                  <a:pt x="153225" y="12827"/>
                </a:lnTo>
                <a:lnTo>
                  <a:pt x="153225" y="13055"/>
                </a:lnTo>
                <a:lnTo>
                  <a:pt x="179730" y="13055"/>
                </a:lnTo>
                <a:lnTo>
                  <a:pt x="179730" y="59944"/>
                </a:lnTo>
                <a:lnTo>
                  <a:pt x="193027" y="59944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27"/>
                </a:lnTo>
                <a:close/>
              </a:path>
              <a:path w="446404" h="61595">
                <a:moveTo>
                  <a:pt x="232587" y="47752"/>
                </a:moveTo>
                <a:lnTo>
                  <a:pt x="219062" y="47752"/>
                </a:lnTo>
                <a:lnTo>
                  <a:pt x="219062" y="59944"/>
                </a:lnTo>
                <a:lnTo>
                  <a:pt x="232587" y="59944"/>
                </a:lnTo>
                <a:lnTo>
                  <a:pt x="232587" y="47752"/>
                </a:lnTo>
                <a:close/>
              </a:path>
              <a:path w="446404" h="61595">
                <a:moveTo>
                  <a:pt x="336588" y="49314"/>
                </a:moveTo>
                <a:lnTo>
                  <a:pt x="277507" y="49314"/>
                </a:lnTo>
                <a:lnTo>
                  <a:pt x="277507" y="47802"/>
                </a:lnTo>
                <a:lnTo>
                  <a:pt x="298119" y="37528"/>
                </a:lnTo>
                <a:lnTo>
                  <a:pt x="309130" y="36029"/>
                </a:lnTo>
                <a:lnTo>
                  <a:pt x="335165" y="23329"/>
                </a:lnTo>
                <a:lnTo>
                  <a:pt x="335165" y="11480"/>
                </a:lnTo>
                <a:lnTo>
                  <a:pt x="331508" y="6362"/>
                </a:lnTo>
                <a:lnTo>
                  <a:pt x="316877" y="1270"/>
                </a:lnTo>
                <a:lnTo>
                  <a:pt x="308660" y="0"/>
                </a:lnTo>
                <a:lnTo>
                  <a:pt x="294551" y="0"/>
                </a:lnTo>
                <a:lnTo>
                  <a:pt x="264922" y="15659"/>
                </a:lnTo>
                <a:lnTo>
                  <a:pt x="264922" y="21005"/>
                </a:lnTo>
                <a:lnTo>
                  <a:pt x="278295" y="21082"/>
                </a:lnTo>
                <a:lnTo>
                  <a:pt x="278295" y="17195"/>
                </a:lnTo>
                <a:lnTo>
                  <a:pt x="280365" y="14351"/>
                </a:lnTo>
                <a:lnTo>
                  <a:pt x="288645" y="10744"/>
                </a:lnTo>
                <a:lnTo>
                  <a:pt x="293687" y="9829"/>
                </a:lnTo>
                <a:lnTo>
                  <a:pt x="305803" y="9779"/>
                </a:lnTo>
                <a:lnTo>
                  <a:pt x="311023" y="10515"/>
                </a:lnTo>
                <a:lnTo>
                  <a:pt x="319570" y="13563"/>
                </a:lnTo>
                <a:lnTo>
                  <a:pt x="321716" y="15938"/>
                </a:lnTo>
                <a:lnTo>
                  <a:pt x="321716" y="20980"/>
                </a:lnTo>
                <a:lnTo>
                  <a:pt x="297141" y="27711"/>
                </a:lnTo>
                <a:lnTo>
                  <a:pt x="286105" y="29400"/>
                </a:lnTo>
                <a:lnTo>
                  <a:pt x="264922" y="48006"/>
                </a:lnTo>
                <a:lnTo>
                  <a:pt x="264922" y="59944"/>
                </a:lnTo>
                <a:lnTo>
                  <a:pt x="336588" y="59944"/>
                </a:lnTo>
                <a:lnTo>
                  <a:pt x="336588" y="49314"/>
                </a:lnTo>
                <a:close/>
              </a:path>
              <a:path w="446404" h="61595">
                <a:moveTo>
                  <a:pt x="414528" y="23202"/>
                </a:moveTo>
                <a:lnTo>
                  <a:pt x="412178" y="16649"/>
                </a:lnTo>
                <a:lnTo>
                  <a:pt x="412064" y="16306"/>
                </a:lnTo>
                <a:lnTo>
                  <a:pt x="407720" y="11087"/>
                </a:lnTo>
                <a:lnTo>
                  <a:pt x="407136" y="10388"/>
                </a:lnTo>
                <a:lnTo>
                  <a:pt x="402539" y="6502"/>
                </a:lnTo>
                <a:lnTo>
                  <a:pt x="401866" y="6223"/>
                </a:lnTo>
                <a:lnTo>
                  <a:pt x="401866" y="27393"/>
                </a:lnTo>
                <a:lnTo>
                  <a:pt x="401713" y="30911"/>
                </a:lnTo>
                <a:lnTo>
                  <a:pt x="401866" y="34582"/>
                </a:lnTo>
                <a:lnTo>
                  <a:pt x="401180" y="37998"/>
                </a:lnTo>
                <a:lnTo>
                  <a:pt x="398145" y="44284"/>
                </a:lnTo>
                <a:lnTo>
                  <a:pt x="395605" y="46837"/>
                </a:lnTo>
                <a:lnTo>
                  <a:pt x="388467" y="50774"/>
                </a:lnTo>
                <a:lnTo>
                  <a:pt x="383832" y="51765"/>
                </a:lnTo>
                <a:lnTo>
                  <a:pt x="372452" y="51765"/>
                </a:lnTo>
                <a:lnTo>
                  <a:pt x="354571" y="34582"/>
                </a:lnTo>
                <a:lnTo>
                  <a:pt x="354571" y="27393"/>
                </a:lnTo>
                <a:lnTo>
                  <a:pt x="372452" y="11087"/>
                </a:lnTo>
                <a:lnTo>
                  <a:pt x="383832" y="11087"/>
                </a:lnTo>
                <a:lnTo>
                  <a:pt x="401866" y="27393"/>
                </a:lnTo>
                <a:lnTo>
                  <a:pt x="401866" y="6223"/>
                </a:lnTo>
                <a:lnTo>
                  <a:pt x="396379" y="3835"/>
                </a:lnTo>
                <a:lnTo>
                  <a:pt x="396646" y="3835"/>
                </a:lnTo>
                <a:lnTo>
                  <a:pt x="388200" y="2133"/>
                </a:lnTo>
                <a:lnTo>
                  <a:pt x="388810" y="2133"/>
                </a:lnTo>
                <a:lnTo>
                  <a:pt x="378028" y="1574"/>
                </a:lnTo>
                <a:lnTo>
                  <a:pt x="368096" y="2133"/>
                </a:lnTo>
                <a:lnTo>
                  <a:pt x="341249" y="34582"/>
                </a:lnTo>
                <a:lnTo>
                  <a:pt x="341223" y="35483"/>
                </a:lnTo>
                <a:lnTo>
                  <a:pt x="367957" y="61518"/>
                </a:lnTo>
                <a:lnTo>
                  <a:pt x="378028" y="61518"/>
                </a:lnTo>
                <a:lnTo>
                  <a:pt x="414528" y="38735"/>
                </a:lnTo>
                <a:lnTo>
                  <a:pt x="414528" y="23202"/>
                </a:lnTo>
                <a:close/>
              </a:path>
              <a:path w="446404" h="61595">
                <a:moveTo>
                  <a:pt x="446227" y="1727"/>
                </a:moveTo>
                <a:lnTo>
                  <a:pt x="436168" y="1727"/>
                </a:lnTo>
                <a:lnTo>
                  <a:pt x="436168" y="3149"/>
                </a:lnTo>
                <a:lnTo>
                  <a:pt x="435889" y="4546"/>
                </a:lnTo>
                <a:lnTo>
                  <a:pt x="434784" y="7327"/>
                </a:lnTo>
                <a:lnTo>
                  <a:pt x="433349" y="8623"/>
                </a:lnTo>
                <a:lnTo>
                  <a:pt x="428675" y="11036"/>
                </a:lnTo>
                <a:lnTo>
                  <a:pt x="425069" y="11645"/>
                </a:lnTo>
                <a:lnTo>
                  <a:pt x="420192" y="11645"/>
                </a:lnTo>
                <a:lnTo>
                  <a:pt x="420192" y="19900"/>
                </a:lnTo>
                <a:lnTo>
                  <a:pt x="433336" y="19900"/>
                </a:lnTo>
                <a:lnTo>
                  <a:pt x="433336" y="59944"/>
                </a:lnTo>
                <a:lnTo>
                  <a:pt x="446227" y="59944"/>
                </a:lnTo>
                <a:lnTo>
                  <a:pt x="446227" y="172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4270045" y="1725383"/>
            <a:ext cx="414655" cy="62230"/>
          </a:xfrm>
          <a:custGeom>
            <a:avLst/>
            <a:gdLst/>
            <a:ahLst/>
            <a:cxnLst/>
            <a:rect l="l" t="t" r="r" b="b"/>
            <a:pathLst>
              <a:path w="414654" h="62230">
                <a:moveTo>
                  <a:pt x="77800" y="59944"/>
                </a:moveTo>
                <a:lnTo>
                  <a:pt x="71107" y="47599"/>
                </a:lnTo>
                <a:lnTo>
                  <a:pt x="65265" y="36817"/>
                </a:lnTo>
                <a:lnTo>
                  <a:pt x="52730" y="13690"/>
                </a:lnTo>
                <a:lnTo>
                  <a:pt x="51447" y="11328"/>
                </a:lnTo>
                <a:lnTo>
                  <a:pt x="51447" y="36817"/>
                </a:lnTo>
                <a:lnTo>
                  <a:pt x="26352" y="36817"/>
                </a:lnTo>
                <a:lnTo>
                  <a:pt x="38938" y="13690"/>
                </a:lnTo>
                <a:lnTo>
                  <a:pt x="51447" y="36817"/>
                </a:lnTo>
                <a:lnTo>
                  <a:pt x="51447" y="11328"/>
                </a:lnTo>
                <a:lnTo>
                  <a:pt x="46253" y="1739"/>
                </a:lnTo>
                <a:lnTo>
                  <a:pt x="31546" y="1739"/>
                </a:lnTo>
                <a:lnTo>
                  <a:pt x="0" y="59944"/>
                </a:lnTo>
                <a:lnTo>
                  <a:pt x="13843" y="59944"/>
                </a:lnTo>
                <a:lnTo>
                  <a:pt x="20523" y="47599"/>
                </a:lnTo>
                <a:lnTo>
                  <a:pt x="57264" y="47599"/>
                </a:lnTo>
                <a:lnTo>
                  <a:pt x="63944" y="59944"/>
                </a:lnTo>
                <a:lnTo>
                  <a:pt x="77800" y="59944"/>
                </a:lnTo>
                <a:close/>
              </a:path>
              <a:path w="414654" h="62230">
                <a:moveTo>
                  <a:pt x="147485" y="17259"/>
                </a:moveTo>
                <a:lnTo>
                  <a:pt x="146443" y="13893"/>
                </a:lnTo>
                <a:lnTo>
                  <a:pt x="145173" y="12115"/>
                </a:lnTo>
                <a:lnTo>
                  <a:pt x="142303" y="8064"/>
                </a:lnTo>
                <a:lnTo>
                  <a:pt x="139395" y="5803"/>
                </a:lnTo>
                <a:lnTo>
                  <a:pt x="134899" y="3860"/>
                </a:lnTo>
                <a:lnTo>
                  <a:pt x="134899" y="18567"/>
                </a:lnTo>
                <a:lnTo>
                  <a:pt x="134899" y="24384"/>
                </a:lnTo>
                <a:lnTo>
                  <a:pt x="124206" y="30683"/>
                </a:lnTo>
                <a:lnTo>
                  <a:pt x="94856" y="30683"/>
                </a:lnTo>
                <a:lnTo>
                  <a:pt x="94856" y="12115"/>
                </a:lnTo>
                <a:lnTo>
                  <a:pt x="126593" y="12115"/>
                </a:lnTo>
                <a:lnTo>
                  <a:pt x="130213" y="12750"/>
                </a:lnTo>
                <a:lnTo>
                  <a:pt x="131749" y="13601"/>
                </a:lnTo>
                <a:lnTo>
                  <a:pt x="134264" y="16383"/>
                </a:lnTo>
                <a:lnTo>
                  <a:pt x="134899" y="18567"/>
                </a:lnTo>
                <a:lnTo>
                  <a:pt x="134899" y="3860"/>
                </a:lnTo>
                <a:lnTo>
                  <a:pt x="131889" y="2552"/>
                </a:lnTo>
                <a:lnTo>
                  <a:pt x="127584" y="1739"/>
                </a:lnTo>
                <a:lnTo>
                  <a:pt x="81572" y="1739"/>
                </a:lnTo>
                <a:lnTo>
                  <a:pt x="81572" y="59944"/>
                </a:lnTo>
                <a:lnTo>
                  <a:pt x="94856" y="59944"/>
                </a:lnTo>
                <a:lnTo>
                  <a:pt x="94856" y="41059"/>
                </a:lnTo>
                <a:lnTo>
                  <a:pt x="132295" y="41059"/>
                </a:lnTo>
                <a:lnTo>
                  <a:pt x="137909" y="39382"/>
                </a:lnTo>
                <a:lnTo>
                  <a:pt x="145567" y="32677"/>
                </a:lnTo>
                <a:lnTo>
                  <a:pt x="146342" y="30683"/>
                </a:lnTo>
                <a:lnTo>
                  <a:pt x="147485" y="27800"/>
                </a:lnTo>
                <a:lnTo>
                  <a:pt x="147485" y="17259"/>
                </a:lnTo>
                <a:close/>
              </a:path>
              <a:path w="414654" h="62230">
                <a:moveTo>
                  <a:pt x="219138" y="1739"/>
                </a:moveTo>
                <a:lnTo>
                  <a:pt x="153225" y="1739"/>
                </a:lnTo>
                <a:lnTo>
                  <a:pt x="153225" y="12827"/>
                </a:lnTo>
                <a:lnTo>
                  <a:pt x="153225" y="13055"/>
                </a:lnTo>
                <a:lnTo>
                  <a:pt x="179730" y="13055"/>
                </a:lnTo>
                <a:lnTo>
                  <a:pt x="179730" y="59944"/>
                </a:lnTo>
                <a:lnTo>
                  <a:pt x="193027" y="59944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39"/>
                </a:lnTo>
                <a:close/>
              </a:path>
              <a:path w="414654" h="62230">
                <a:moveTo>
                  <a:pt x="232587" y="47752"/>
                </a:moveTo>
                <a:lnTo>
                  <a:pt x="219062" y="47752"/>
                </a:lnTo>
                <a:lnTo>
                  <a:pt x="219062" y="59944"/>
                </a:lnTo>
                <a:lnTo>
                  <a:pt x="232587" y="59944"/>
                </a:lnTo>
                <a:lnTo>
                  <a:pt x="232587" y="47752"/>
                </a:lnTo>
                <a:close/>
              </a:path>
              <a:path w="414654" h="62230">
                <a:moveTo>
                  <a:pt x="336423" y="36639"/>
                </a:moveTo>
                <a:lnTo>
                  <a:pt x="335381" y="33515"/>
                </a:lnTo>
                <a:lnTo>
                  <a:pt x="335292" y="33248"/>
                </a:lnTo>
                <a:lnTo>
                  <a:pt x="332232" y="29349"/>
                </a:lnTo>
                <a:lnTo>
                  <a:pt x="330784" y="27482"/>
                </a:lnTo>
                <a:lnTo>
                  <a:pt x="330517" y="27305"/>
                </a:lnTo>
                <a:lnTo>
                  <a:pt x="327545" y="25260"/>
                </a:lnTo>
                <a:lnTo>
                  <a:pt x="323215" y="23647"/>
                </a:lnTo>
                <a:lnTo>
                  <a:pt x="323215" y="37680"/>
                </a:lnTo>
                <a:lnTo>
                  <a:pt x="323215" y="44500"/>
                </a:lnTo>
                <a:lnTo>
                  <a:pt x="321208" y="47078"/>
                </a:lnTo>
                <a:lnTo>
                  <a:pt x="313182" y="50380"/>
                </a:lnTo>
                <a:lnTo>
                  <a:pt x="308292" y="51219"/>
                </a:lnTo>
                <a:lnTo>
                  <a:pt x="299847" y="51219"/>
                </a:lnTo>
                <a:lnTo>
                  <a:pt x="295402" y="50965"/>
                </a:lnTo>
                <a:lnTo>
                  <a:pt x="290436" y="50380"/>
                </a:lnTo>
                <a:lnTo>
                  <a:pt x="289852" y="50380"/>
                </a:lnTo>
                <a:lnTo>
                  <a:pt x="287007" y="49326"/>
                </a:lnTo>
                <a:lnTo>
                  <a:pt x="286867" y="49326"/>
                </a:lnTo>
                <a:lnTo>
                  <a:pt x="280911" y="45516"/>
                </a:lnTo>
                <a:lnTo>
                  <a:pt x="279476" y="42659"/>
                </a:lnTo>
                <a:lnTo>
                  <a:pt x="279425" y="32486"/>
                </a:lnTo>
                <a:lnTo>
                  <a:pt x="286372" y="29349"/>
                </a:lnTo>
                <a:lnTo>
                  <a:pt x="305244" y="29349"/>
                </a:lnTo>
                <a:lnTo>
                  <a:pt x="309321" y="29603"/>
                </a:lnTo>
                <a:lnTo>
                  <a:pt x="315772" y="30657"/>
                </a:lnTo>
                <a:lnTo>
                  <a:pt x="318363" y="31775"/>
                </a:lnTo>
                <a:lnTo>
                  <a:pt x="322237" y="35179"/>
                </a:lnTo>
                <a:lnTo>
                  <a:pt x="323215" y="37680"/>
                </a:lnTo>
                <a:lnTo>
                  <a:pt x="323215" y="23647"/>
                </a:lnTo>
                <a:lnTo>
                  <a:pt x="319430" y="22237"/>
                </a:lnTo>
                <a:lnTo>
                  <a:pt x="319900" y="22237"/>
                </a:lnTo>
                <a:lnTo>
                  <a:pt x="314604" y="21399"/>
                </a:lnTo>
                <a:lnTo>
                  <a:pt x="301866" y="21399"/>
                </a:lnTo>
                <a:lnTo>
                  <a:pt x="295783" y="21717"/>
                </a:lnTo>
                <a:lnTo>
                  <a:pt x="292315" y="22237"/>
                </a:lnTo>
                <a:lnTo>
                  <a:pt x="284568" y="24028"/>
                </a:lnTo>
                <a:lnTo>
                  <a:pt x="281228" y="25412"/>
                </a:lnTo>
                <a:lnTo>
                  <a:pt x="278447" y="27305"/>
                </a:lnTo>
                <a:lnTo>
                  <a:pt x="278612" y="25412"/>
                </a:lnTo>
                <a:lnTo>
                  <a:pt x="298208" y="9779"/>
                </a:lnTo>
                <a:lnTo>
                  <a:pt x="308025" y="9779"/>
                </a:lnTo>
                <a:lnTo>
                  <a:pt x="312686" y="10502"/>
                </a:lnTo>
                <a:lnTo>
                  <a:pt x="320281" y="13500"/>
                </a:lnTo>
                <a:lnTo>
                  <a:pt x="322186" y="15900"/>
                </a:lnTo>
                <a:lnTo>
                  <a:pt x="322186" y="19202"/>
                </a:lnTo>
                <a:lnTo>
                  <a:pt x="334848" y="19354"/>
                </a:lnTo>
                <a:lnTo>
                  <a:pt x="334848" y="13004"/>
                </a:lnTo>
                <a:lnTo>
                  <a:pt x="332816" y="9779"/>
                </a:lnTo>
                <a:lnTo>
                  <a:pt x="331889" y="8280"/>
                </a:lnTo>
                <a:lnTo>
                  <a:pt x="320040" y="2032"/>
                </a:lnTo>
                <a:lnTo>
                  <a:pt x="312166" y="469"/>
                </a:lnTo>
                <a:lnTo>
                  <a:pt x="302361" y="469"/>
                </a:lnTo>
                <a:lnTo>
                  <a:pt x="267589" y="17640"/>
                </a:lnTo>
                <a:lnTo>
                  <a:pt x="265049" y="37680"/>
                </a:lnTo>
                <a:lnTo>
                  <a:pt x="266077" y="45516"/>
                </a:lnTo>
                <a:lnTo>
                  <a:pt x="302361" y="61671"/>
                </a:lnTo>
                <a:lnTo>
                  <a:pt x="308762" y="61671"/>
                </a:lnTo>
                <a:lnTo>
                  <a:pt x="314515" y="60921"/>
                </a:lnTo>
                <a:lnTo>
                  <a:pt x="324739" y="57937"/>
                </a:lnTo>
                <a:lnTo>
                  <a:pt x="328815" y="55613"/>
                </a:lnTo>
                <a:lnTo>
                  <a:pt x="333070" y="51219"/>
                </a:lnTo>
                <a:lnTo>
                  <a:pt x="334911" y="49326"/>
                </a:lnTo>
                <a:lnTo>
                  <a:pt x="336296" y="45707"/>
                </a:lnTo>
                <a:lnTo>
                  <a:pt x="336423" y="36639"/>
                </a:lnTo>
                <a:close/>
              </a:path>
              <a:path w="414654" h="62230">
                <a:moveTo>
                  <a:pt x="414604" y="40678"/>
                </a:moveTo>
                <a:lnTo>
                  <a:pt x="414401" y="34747"/>
                </a:lnTo>
                <a:lnTo>
                  <a:pt x="411492" y="30835"/>
                </a:lnTo>
                <a:lnTo>
                  <a:pt x="405879" y="28790"/>
                </a:lnTo>
                <a:lnTo>
                  <a:pt x="410654" y="26746"/>
                </a:lnTo>
                <a:lnTo>
                  <a:pt x="413042" y="22948"/>
                </a:lnTo>
                <a:lnTo>
                  <a:pt x="413042" y="12357"/>
                </a:lnTo>
                <a:lnTo>
                  <a:pt x="384670" y="0"/>
                </a:lnTo>
                <a:lnTo>
                  <a:pt x="379056" y="0"/>
                </a:lnTo>
                <a:lnTo>
                  <a:pt x="342315" y="11887"/>
                </a:lnTo>
                <a:lnTo>
                  <a:pt x="342315" y="19431"/>
                </a:lnTo>
                <a:lnTo>
                  <a:pt x="355219" y="19431"/>
                </a:lnTo>
                <a:lnTo>
                  <a:pt x="355219" y="16129"/>
                </a:lnTo>
                <a:lnTo>
                  <a:pt x="357530" y="13728"/>
                </a:lnTo>
                <a:lnTo>
                  <a:pt x="366763" y="10744"/>
                </a:lnTo>
                <a:lnTo>
                  <a:pt x="372402" y="10020"/>
                </a:lnTo>
                <a:lnTo>
                  <a:pt x="384975" y="10172"/>
                </a:lnTo>
                <a:lnTo>
                  <a:pt x="389991" y="10883"/>
                </a:lnTo>
                <a:lnTo>
                  <a:pt x="398170" y="13512"/>
                </a:lnTo>
                <a:lnTo>
                  <a:pt x="400215" y="15506"/>
                </a:lnTo>
                <a:lnTo>
                  <a:pt x="400215" y="20116"/>
                </a:lnTo>
                <a:lnTo>
                  <a:pt x="386981" y="24777"/>
                </a:lnTo>
                <a:lnTo>
                  <a:pt x="368757" y="24777"/>
                </a:lnTo>
                <a:lnTo>
                  <a:pt x="368757" y="34531"/>
                </a:lnTo>
                <a:lnTo>
                  <a:pt x="388594" y="34531"/>
                </a:lnTo>
                <a:lnTo>
                  <a:pt x="392506" y="34734"/>
                </a:lnTo>
                <a:lnTo>
                  <a:pt x="397548" y="35521"/>
                </a:lnTo>
                <a:lnTo>
                  <a:pt x="399173" y="36118"/>
                </a:lnTo>
                <a:lnTo>
                  <a:pt x="400697" y="37744"/>
                </a:lnTo>
                <a:lnTo>
                  <a:pt x="401116" y="38963"/>
                </a:lnTo>
                <a:lnTo>
                  <a:pt x="401116" y="44424"/>
                </a:lnTo>
                <a:lnTo>
                  <a:pt x="398932" y="47218"/>
                </a:lnTo>
                <a:lnTo>
                  <a:pt x="390334" y="50723"/>
                </a:lnTo>
                <a:lnTo>
                  <a:pt x="385140" y="51587"/>
                </a:lnTo>
                <a:lnTo>
                  <a:pt x="372402" y="51523"/>
                </a:lnTo>
                <a:lnTo>
                  <a:pt x="366763" y="50380"/>
                </a:lnTo>
                <a:lnTo>
                  <a:pt x="357530" y="45758"/>
                </a:lnTo>
                <a:lnTo>
                  <a:pt x="355219" y="42138"/>
                </a:lnTo>
                <a:lnTo>
                  <a:pt x="355219" y="37211"/>
                </a:lnTo>
                <a:lnTo>
                  <a:pt x="342315" y="37211"/>
                </a:lnTo>
                <a:lnTo>
                  <a:pt x="342315" y="42291"/>
                </a:lnTo>
                <a:lnTo>
                  <a:pt x="343750" y="46672"/>
                </a:lnTo>
                <a:lnTo>
                  <a:pt x="349465" y="54013"/>
                </a:lnTo>
                <a:lnTo>
                  <a:pt x="353656" y="56819"/>
                </a:lnTo>
                <a:lnTo>
                  <a:pt x="364667" y="60706"/>
                </a:lnTo>
                <a:lnTo>
                  <a:pt x="371297" y="61671"/>
                </a:lnTo>
                <a:lnTo>
                  <a:pt x="379056" y="61671"/>
                </a:lnTo>
                <a:lnTo>
                  <a:pt x="414553" y="47967"/>
                </a:lnTo>
                <a:lnTo>
                  <a:pt x="414604" y="40678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293182" y="0"/>
            <a:ext cx="4879975" cy="5829935"/>
            <a:chOff x="5293182" y="0"/>
            <a:chExt cx="4879975" cy="58299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3182" y="0"/>
              <a:ext cx="4584458" cy="455446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3546" y="960929"/>
              <a:ext cx="1583716" cy="156583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0555" y="1920328"/>
              <a:ext cx="2322309" cy="390950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2793" y="5143748"/>
              <a:ext cx="555039" cy="21932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89817" y="3985724"/>
              <a:ext cx="1156829" cy="137722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7359536" y="5029352"/>
              <a:ext cx="675005" cy="102235"/>
            </a:xfrm>
            <a:custGeom>
              <a:avLst/>
              <a:gdLst/>
              <a:ahLst/>
              <a:cxnLst/>
              <a:rect l="l" t="t" r="r" b="b"/>
              <a:pathLst>
                <a:path w="675004" h="102235">
                  <a:moveTo>
                    <a:pt x="105829" y="2095"/>
                  </a:moveTo>
                  <a:lnTo>
                    <a:pt x="73533" y="2095"/>
                  </a:lnTo>
                  <a:lnTo>
                    <a:pt x="73533" y="75895"/>
                  </a:lnTo>
                  <a:lnTo>
                    <a:pt x="105829" y="75895"/>
                  </a:lnTo>
                  <a:lnTo>
                    <a:pt x="105829" y="2095"/>
                  </a:lnTo>
                  <a:close/>
                </a:path>
                <a:path w="675004" h="102235">
                  <a:moveTo>
                    <a:pt x="179362" y="76504"/>
                  </a:moveTo>
                  <a:lnTo>
                    <a:pt x="32435" y="76504"/>
                  </a:lnTo>
                  <a:lnTo>
                    <a:pt x="32435" y="1574"/>
                  </a:lnTo>
                  <a:lnTo>
                    <a:pt x="0" y="1574"/>
                  </a:lnTo>
                  <a:lnTo>
                    <a:pt x="0" y="76504"/>
                  </a:lnTo>
                  <a:lnTo>
                    <a:pt x="0" y="99364"/>
                  </a:lnTo>
                  <a:lnTo>
                    <a:pt x="179362" y="99364"/>
                  </a:lnTo>
                  <a:lnTo>
                    <a:pt x="179362" y="76504"/>
                  </a:lnTo>
                  <a:close/>
                </a:path>
                <a:path w="675004" h="102235">
                  <a:moveTo>
                    <a:pt x="179362" y="2095"/>
                  </a:moveTo>
                  <a:lnTo>
                    <a:pt x="147066" y="2095"/>
                  </a:lnTo>
                  <a:lnTo>
                    <a:pt x="147066" y="75895"/>
                  </a:lnTo>
                  <a:lnTo>
                    <a:pt x="179362" y="75895"/>
                  </a:lnTo>
                  <a:lnTo>
                    <a:pt x="179362" y="2095"/>
                  </a:lnTo>
                  <a:close/>
                </a:path>
                <a:path w="675004" h="102235">
                  <a:moveTo>
                    <a:pt x="308838" y="51066"/>
                  </a:moveTo>
                  <a:lnTo>
                    <a:pt x="300647" y="24942"/>
                  </a:lnTo>
                  <a:lnTo>
                    <a:pt x="274828" y="5435"/>
                  </a:lnTo>
                  <a:lnTo>
                    <a:pt x="274828" y="45732"/>
                  </a:lnTo>
                  <a:lnTo>
                    <a:pt x="274828" y="56502"/>
                  </a:lnTo>
                  <a:lnTo>
                    <a:pt x="250444" y="77330"/>
                  </a:lnTo>
                  <a:lnTo>
                    <a:pt x="240550" y="77330"/>
                  </a:lnTo>
                  <a:lnTo>
                    <a:pt x="216128" y="56502"/>
                  </a:lnTo>
                  <a:lnTo>
                    <a:pt x="216128" y="45732"/>
                  </a:lnTo>
                  <a:lnTo>
                    <a:pt x="239712" y="24942"/>
                  </a:lnTo>
                  <a:lnTo>
                    <a:pt x="250761" y="24942"/>
                  </a:lnTo>
                  <a:lnTo>
                    <a:pt x="274828" y="45732"/>
                  </a:lnTo>
                  <a:lnTo>
                    <a:pt x="274828" y="5435"/>
                  </a:lnTo>
                  <a:lnTo>
                    <a:pt x="270433" y="3733"/>
                  </a:lnTo>
                  <a:lnTo>
                    <a:pt x="262521" y="1663"/>
                  </a:lnTo>
                  <a:lnTo>
                    <a:pt x="254177" y="419"/>
                  </a:lnTo>
                  <a:lnTo>
                    <a:pt x="245414" y="0"/>
                  </a:lnTo>
                  <a:lnTo>
                    <a:pt x="236905" y="419"/>
                  </a:lnTo>
                  <a:lnTo>
                    <a:pt x="200304" y="14528"/>
                  </a:lnTo>
                  <a:lnTo>
                    <a:pt x="181597" y="51066"/>
                  </a:lnTo>
                  <a:lnTo>
                    <a:pt x="182143" y="58115"/>
                  </a:lnTo>
                  <a:lnTo>
                    <a:pt x="206527" y="91643"/>
                  </a:lnTo>
                  <a:lnTo>
                    <a:pt x="245541" y="101892"/>
                  </a:lnTo>
                  <a:lnTo>
                    <a:pt x="254317" y="101485"/>
                  </a:lnTo>
                  <a:lnTo>
                    <a:pt x="290855" y="87401"/>
                  </a:lnTo>
                  <a:lnTo>
                    <a:pt x="300405" y="77330"/>
                  </a:lnTo>
                  <a:lnTo>
                    <a:pt x="300621" y="77076"/>
                  </a:lnTo>
                  <a:lnTo>
                    <a:pt x="304203" y="71120"/>
                  </a:lnTo>
                  <a:lnTo>
                    <a:pt x="306781" y="64795"/>
                  </a:lnTo>
                  <a:lnTo>
                    <a:pt x="308317" y="58115"/>
                  </a:lnTo>
                  <a:lnTo>
                    <a:pt x="308838" y="51066"/>
                  </a:lnTo>
                  <a:close/>
                </a:path>
                <a:path w="675004" h="102235">
                  <a:moveTo>
                    <a:pt x="436067" y="1574"/>
                  </a:moveTo>
                  <a:lnTo>
                    <a:pt x="316839" y="1574"/>
                  </a:lnTo>
                  <a:lnTo>
                    <a:pt x="316839" y="25704"/>
                  </a:lnTo>
                  <a:lnTo>
                    <a:pt x="316839" y="99364"/>
                  </a:lnTo>
                  <a:lnTo>
                    <a:pt x="349402" y="99364"/>
                  </a:lnTo>
                  <a:lnTo>
                    <a:pt x="349402" y="25704"/>
                  </a:lnTo>
                  <a:lnTo>
                    <a:pt x="403504" y="25704"/>
                  </a:lnTo>
                  <a:lnTo>
                    <a:pt x="403504" y="99364"/>
                  </a:lnTo>
                  <a:lnTo>
                    <a:pt x="436067" y="99364"/>
                  </a:lnTo>
                  <a:lnTo>
                    <a:pt x="436067" y="25704"/>
                  </a:lnTo>
                  <a:lnTo>
                    <a:pt x="436067" y="1574"/>
                  </a:lnTo>
                  <a:close/>
                </a:path>
                <a:path w="675004" h="102235">
                  <a:moveTo>
                    <a:pt x="551014" y="1574"/>
                  </a:moveTo>
                  <a:lnTo>
                    <a:pt x="446836" y="1574"/>
                  </a:lnTo>
                  <a:lnTo>
                    <a:pt x="446836" y="25704"/>
                  </a:lnTo>
                  <a:lnTo>
                    <a:pt x="446836" y="38404"/>
                  </a:lnTo>
                  <a:lnTo>
                    <a:pt x="446836" y="61264"/>
                  </a:lnTo>
                  <a:lnTo>
                    <a:pt x="446836" y="75234"/>
                  </a:lnTo>
                  <a:lnTo>
                    <a:pt x="446836" y="76504"/>
                  </a:lnTo>
                  <a:lnTo>
                    <a:pt x="446836" y="99364"/>
                  </a:lnTo>
                  <a:lnTo>
                    <a:pt x="550964" y="99364"/>
                  </a:lnTo>
                  <a:lnTo>
                    <a:pt x="550964" y="76504"/>
                  </a:lnTo>
                  <a:lnTo>
                    <a:pt x="550964" y="75234"/>
                  </a:lnTo>
                  <a:lnTo>
                    <a:pt x="535597" y="75234"/>
                  </a:lnTo>
                  <a:lnTo>
                    <a:pt x="535597" y="76504"/>
                  </a:lnTo>
                  <a:lnTo>
                    <a:pt x="479272" y="76504"/>
                  </a:lnTo>
                  <a:lnTo>
                    <a:pt x="479272" y="75234"/>
                  </a:lnTo>
                  <a:lnTo>
                    <a:pt x="479272" y="61264"/>
                  </a:lnTo>
                  <a:lnTo>
                    <a:pt x="539927" y="61264"/>
                  </a:lnTo>
                  <a:lnTo>
                    <a:pt x="539927" y="38404"/>
                  </a:lnTo>
                  <a:lnTo>
                    <a:pt x="479272" y="38404"/>
                  </a:lnTo>
                  <a:lnTo>
                    <a:pt x="479272" y="25704"/>
                  </a:lnTo>
                  <a:lnTo>
                    <a:pt x="551014" y="25704"/>
                  </a:lnTo>
                  <a:lnTo>
                    <a:pt x="551014" y="1574"/>
                  </a:lnTo>
                  <a:close/>
                </a:path>
                <a:path w="675004" h="102235">
                  <a:moveTo>
                    <a:pt x="674649" y="28003"/>
                  </a:moveTo>
                  <a:lnTo>
                    <a:pt x="673633" y="24726"/>
                  </a:lnTo>
                  <a:lnTo>
                    <a:pt x="672922" y="22377"/>
                  </a:lnTo>
                  <a:lnTo>
                    <a:pt x="666013" y="12661"/>
                  </a:lnTo>
                  <a:lnTo>
                    <a:pt x="661149" y="8877"/>
                  </a:lnTo>
                  <a:lnTo>
                    <a:pt x="648627" y="3454"/>
                  </a:lnTo>
                  <a:lnTo>
                    <a:pt x="645502" y="2870"/>
                  </a:lnTo>
                  <a:lnTo>
                    <a:pt x="645502" y="31724"/>
                  </a:lnTo>
                  <a:lnTo>
                    <a:pt x="645502" y="38290"/>
                  </a:lnTo>
                  <a:lnTo>
                    <a:pt x="632066" y="44907"/>
                  </a:lnTo>
                  <a:lnTo>
                    <a:pt x="592328" y="44907"/>
                  </a:lnTo>
                  <a:lnTo>
                    <a:pt x="592328" y="24726"/>
                  </a:lnTo>
                  <a:lnTo>
                    <a:pt x="635127" y="24726"/>
                  </a:lnTo>
                  <a:lnTo>
                    <a:pt x="639851" y="25425"/>
                  </a:lnTo>
                  <a:lnTo>
                    <a:pt x="641781" y="26339"/>
                  </a:lnTo>
                  <a:lnTo>
                    <a:pt x="644753" y="29324"/>
                  </a:lnTo>
                  <a:lnTo>
                    <a:pt x="645502" y="31724"/>
                  </a:lnTo>
                  <a:lnTo>
                    <a:pt x="645502" y="2870"/>
                  </a:lnTo>
                  <a:lnTo>
                    <a:pt x="641426" y="2095"/>
                  </a:lnTo>
                  <a:lnTo>
                    <a:pt x="559892" y="2095"/>
                  </a:lnTo>
                  <a:lnTo>
                    <a:pt x="559892" y="99263"/>
                  </a:lnTo>
                  <a:lnTo>
                    <a:pt x="592328" y="99263"/>
                  </a:lnTo>
                  <a:lnTo>
                    <a:pt x="592328" y="67881"/>
                  </a:lnTo>
                  <a:lnTo>
                    <a:pt x="634466" y="67881"/>
                  </a:lnTo>
                  <a:lnTo>
                    <a:pt x="671957" y="48895"/>
                  </a:lnTo>
                  <a:lnTo>
                    <a:pt x="673188" y="44907"/>
                  </a:lnTo>
                  <a:lnTo>
                    <a:pt x="673976" y="42367"/>
                  </a:lnTo>
                  <a:lnTo>
                    <a:pt x="674649" y="34925"/>
                  </a:lnTo>
                  <a:lnTo>
                    <a:pt x="674649" y="2800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586535" y="5183034"/>
              <a:ext cx="446405" cy="61594"/>
            </a:xfrm>
            <a:custGeom>
              <a:avLst/>
              <a:gdLst/>
              <a:ahLst/>
              <a:cxnLst/>
              <a:rect l="l" t="t" r="r" b="b"/>
              <a:pathLst>
                <a:path w="446404" h="61595">
                  <a:moveTo>
                    <a:pt x="77800" y="59944"/>
                  </a:moveTo>
                  <a:lnTo>
                    <a:pt x="71107" y="47599"/>
                  </a:lnTo>
                  <a:lnTo>
                    <a:pt x="65265" y="36817"/>
                  </a:lnTo>
                  <a:lnTo>
                    <a:pt x="52717" y="13677"/>
                  </a:lnTo>
                  <a:lnTo>
                    <a:pt x="51447" y="11341"/>
                  </a:lnTo>
                  <a:lnTo>
                    <a:pt x="51447" y="36817"/>
                  </a:lnTo>
                  <a:lnTo>
                    <a:pt x="26352" y="36817"/>
                  </a:lnTo>
                  <a:lnTo>
                    <a:pt x="38938" y="13677"/>
                  </a:lnTo>
                  <a:lnTo>
                    <a:pt x="51447" y="36817"/>
                  </a:lnTo>
                  <a:lnTo>
                    <a:pt x="51447" y="11341"/>
                  </a:lnTo>
                  <a:lnTo>
                    <a:pt x="46253" y="1727"/>
                  </a:lnTo>
                  <a:lnTo>
                    <a:pt x="31546" y="1727"/>
                  </a:lnTo>
                  <a:lnTo>
                    <a:pt x="0" y="59944"/>
                  </a:lnTo>
                  <a:lnTo>
                    <a:pt x="13843" y="59944"/>
                  </a:lnTo>
                  <a:lnTo>
                    <a:pt x="20535" y="47599"/>
                  </a:lnTo>
                  <a:lnTo>
                    <a:pt x="57264" y="47599"/>
                  </a:lnTo>
                  <a:lnTo>
                    <a:pt x="63957" y="59944"/>
                  </a:lnTo>
                  <a:lnTo>
                    <a:pt x="77800" y="59944"/>
                  </a:lnTo>
                  <a:close/>
                </a:path>
                <a:path w="446404" h="61595">
                  <a:moveTo>
                    <a:pt x="147485" y="17246"/>
                  </a:moveTo>
                  <a:lnTo>
                    <a:pt x="146456" y="13881"/>
                  </a:lnTo>
                  <a:lnTo>
                    <a:pt x="145199" y="12115"/>
                  </a:lnTo>
                  <a:lnTo>
                    <a:pt x="142316" y="8064"/>
                  </a:lnTo>
                  <a:lnTo>
                    <a:pt x="139395" y="5791"/>
                  </a:lnTo>
                  <a:lnTo>
                    <a:pt x="134899" y="3848"/>
                  </a:lnTo>
                  <a:lnTo>
                    <a:pt x="134899" y="18567"/>
                  </a:lnTo>
                  <a:lnTo>
                    <a:pt x="134899" y="24384"/>
                  </a:lnTo>
                  <a:lnTo>
                    <a:pt x="124206" y="30683"/>
                  </a:lnTo>
                  <a:lnTo>
                    <a:pt x="94869" y="30683"/>
                  </a:lnTo>
                  <a:lnTo>
                    <a:pt x="94869" y="12115"/>
                  </a:lnTo>
                  <a:lnTo>
                    <a:pt x="126606" y="12115"/>
                  </a:lnTo>
                  <a:lnTo>
                    <a:pt x="130225" y="12738"/>
                  </a:lnTo>
                  <a:lnTo>
                    <a:pt x="131749" y="13589"/>
                  </a:lnTo>
                  <a:lnTo>
                    <a:pt x="134277" y="16370"/>
                  </a:lnTo>
                  <a:lnTo>
                    <a:pt x="134899" y="18567"/>
                  </a:lnTo>
                  <a:lnTo>
                    <a:pt x="134899" y="3848"/>
                  </a:lnTo>
                  <a:lnTo>
                    <a:pt x="131902" y="2540"/>
                  </a:lnTo>
                  <a:lnTo>
                    <a:pt x="127584" y="1727"/>
                  </a:lnTo>
                  <a:lnTo>
                    <a:pt x="81572" y="1727"/>
                  </a:lnTo>
                  <a:lnTo>
                    <a:pt x="81572" y="59944"/>
                  </a:lnTo>
                  <a:lnTo>
                    <a:pt x="94869" y="59944"/>
                  </a:lnTo>
                  <a:lnTo>
                    <a:pt x="94869" y="41059"/>
                  </a:lnTo>
                  <a:lnTo>
                    <a:pt x="132308" y="41059"/>
                  </a:lnTo>
                  <a:lnTo>
                    <a:pt x="137922" y="39382"/>
                  </a:lnTo>
                  <a:lnTo>
                    <a:pt x="145580" y="32677"/>
                  </a:lnTo>
                  <a:lnTo>
                    <a:pt x="146354" y="30683"/>
                  </a:lnTo>
                  <a:lnTo>
                    <a:pt x="147485" y="27800"/>
                  </a:lnTo>
                  <a:lnTo>
                    <a:pt x="147485" y="17246"/>
                  </a:lnTo>
                  <a:close/>
                </a:path>
                <a:path w="446404" h="61595">
                  <a:moveTo>
                    <a:pt x="219151" y="1727"/>
                  </a:moveTo>
                  <a:lnTo>
                    <a:pt x="153225" y="1727"/>
                  </a:lnTo>
                  <a:lnTo>
                    <a:pt x="153225" y="12814"/>
                  </a:lnTo>
                  <a:lnTo>
                    <a:pt x="153225" y="13055"/>
                  </a:lnTo>
                  <a:lnTo>
                    <a:pt x="179743" y="13055"/>
                  </a:lnTo>
                  <a:lnTo>
                    <a:pt x="179743" y="59944"/>
                  </a:lnTo>
                  <a:lnTo>
                    <a:pt x="193027" y="59944"/>
                  </a:lnTo>
                  <a:lnTo>
                    <a:pt x="193027" y="13055"/>
                  </a:lnTo>
                  <a:lnTo>
                    <a:pt x="219151" y="13055"/>
                  </a:lnTo>
                  <a:lnTo>
                    <a:pt x="219151" y="1727"/>
                  </a:lnTo>
                  <a:close/>
                </a:path>
                <a:path w="446404" h="61595">
                  <a:moveTo>
                    <a:pt x="232600" y="47752"/>
                  </a:moveTo>
                  <a:lnTo>
                    <a:pt x="219075" y="47752"/>
                  </a:lnTo>
                  <a:lnTo>
                    <a:pt x="219075" y="59944"/>
                  </a:lnTo>
                  <a:lnTo>
                    <a:pt x="232600" y="59944"/>
                  </a:lnTo>
                  <a:lnTo>
                    <a:pt x="232600" y="47752"/>
                  </a:lnTo>
                  <a:close/>
                </a:path>
                <a:path w="446404" h="61595">
                  <a:moveTo>
                    <a:pt x="336588" y="49326"/>
                  </a:moveTo>
                  <a:lnTo>
                    <a:pt x="277507" y="49326"/>
                  </a:lnTo>
                  <a:lnTo>
                    <a:pt x="277507" y="47802"/>
                  </a:lnTo>
                  <a:lnTo>
                    <a:pt x="298119" y="37528"/>
                  </a:lnTo>
                  <a:lnTo>
                    <a:pt x="309130" y="36029"/>
                  </a:lnTo>
                  <a:lnTo>
                    <a:pt x="335165" y="23329"/>
                  </a:lnTo>
                  <a:lnTo>
                    <a:pt x="335165" y="11480"/>
                  </a:lnTo>
                  <a:lnTo>
                    <a:pt x="331508" y="6362"/>
                  </a:lnTo>
                  <a:lnTo>
                    <a:pt x="316877" y="1270"/>
                  </a:lnTo>
                  <a:lnTo>
                    <a:pt x="308660" y="0"/>
                  </a:lnTo>
                  <a:lnTo>
                    <a:pt x="294551" y="0"/>
                  </a:lnTo>
                  <a:lnTo>
                    <a:pt x="264922" y="15646"/>
                  </a:lnTo>
                  <a:lnTo>
                    <a:pt x="264922" y="20993"/>
                  </a:lnTo>
                  <a:lnTo>
                    <a:pt x="278307" y="21082"/>
                  </a:lnTo>
                  <a:lnTo>
                    <a:pt x="278307" y="17195"/>
                  </a:lnTo>
                  <a:lnTo>
                    <a:pt x="280365" y="14351"/>
                  </a:lnTo>
                  <a:lnTo>
                    <a:pt x="288658" y="10731"/>
                  </a:lnTo>
                  <a:lnTo>
                    <a:pt x="293687" y="9829"/>
                  </a:lnTo>
                  <a:lnTo>
                    <a:pt x="305803" y="9779"/>
                  </a:lnTo>
                  <a:lnTo>
                    <a:pt x="311035" y="10515"/>
                  </a:lnTo>
                  <a:lnTo>
                    <a:pt x="319582" y="13550"/>
                  </a:lnTo>
                  <a:lnTo>
                    <a:pt x="321716" y="15938"/>
                  </a:lnTo>
                  <a:lnTo>
                    <a:pt x="321716" y="20967"/>
                  </a:lnTo>
                  <a:lnTo>
                    <a:pt x="297154" y="27724"/>
                  </a:lnTo>
                  <a:lnTo>
                    <a:pt x="286118" y="29400"/>
                  </a:lnTo>
                  <a:lnTo>
                    <a:pt x="264922" y="48018"/>
                  </a:lnTo>
                  <a:lnTo>
                    <a:pt x="264922" y="59944"/>
                  </a:lnTo>
                  <a:lnTo>
                    <a:pt x="336588" y="59944"/>
                  </a:lnTo>
                  <a:lnTo>
                    <a:pt x="336588" y="49326"/>
                  </a:lnTo>
                  <a:close/>
                </a:path>
                <a:path w="446404" h="61595">
                  <a:moveTo>
                    <a:pt x="414540" y="23202"/>
                  </a:moveTo>
                  <a:lnTo>
                    <a:pt x="412191" y="16649"/>
                  </a:lnTo>
                  <a:lnTo>
                    <a:pt x="412076" y="16306"/>
                  </a:lnTo>
                  <a:lnTo>
                    <a:pt x="407720" y="11087"/>
                  </a:lnTo>
                  <a:lnTo>
                    <a:pt x="407149" y="10388"/>
                  </a:lnTo>
                  <a:lnTo>
                    <a:pt x="402551" y="6502"/>
                  </a:lnTo>
                  <a:lnTo>
                    <a:pt x="401878" y="6223"/>
                  </a:lnTo>
                  <a:lnTo>
                    <a:pt x="401878" y="27406"/>
                  </a:lnTo>
                  <a:lnTo>
                    <a:pt x="401713" y="30911"/>
                  </a:lnTo>
                  <a:lnTo>
                    <a:pt x="401878" y="34582"/>
                  </a:lnTo>
                  <a:lnTo>
                    <a:pt x="401193" y="37998"/>
                  </a:lnTo>
                  <a:lnTo>
                    <a:pt x="398145" y="44284"/>
                  </a:lnTo>
                  <a:lnTo>
                    <a:pt x="395605" y="46850"/>
                  </a:lnTo>
                  <a:lnTo>
                    <a:pt x="388480" y="50774"/>
                  </a:lnTo>
                  <a:lnTo>
                    <a:pt x="383832" y="51765"/>
                  </a:lnTo>
                  <a:lnTo>
                    <a:pt x="372452" y="51765"/>
                  </a:lnTo>
                  <a:lnTo>
                    <a:pt x="354571" y="34582"/>
                  </a:lnTo>
                  <a:lnTo>
                    <a:pt x="354571" y="27406"/>
                  </a:lnTo>
                  <a:lnTo>
                    <a:pt x="372452" y="11087"/>
                  </a:lnTo>
                  <a:lnTo>
                    <a:pt x="383832" y="11087"/>
                  </a:lnTo>
                  <a:lnTo>
                    <a:pt x="401878" y="27406"/>
                  </a:lnTo>
                  <a:lnTo>
                    <a:pt x="401878" y="6223"/>
                  </a:lnTo>
                  <a:lnTo>
                    <a:pt x="396379" y="3835"/>
                  </a:lnTo>
                  <a:lnTo>
                    <a:pt x="396633" y="3835"/>
                  </a:lnTo>
                  <a:lnTo>
                    <a:pt x="388213" y="2146"/>
                  </a:lnTo>
                  <a:lnTo>
                    <a:pt x="388810" y="2146"/>
                  </a:lnTo>
                  <a:lnTo>
                    <a:pt x="378040" y="1574"/>
                  </a:lnTo>
                  <a:lnTo>
                    <a:pt x="368096" y="2146"/>
                  </a:lnTo>
                  <a:lnTo>
                    <a:pt x="341388" y="31076"/>
                  </a:lnTo>
                  <a:lnTo>
                    <a:pt x="341249" y="34582"/>
                  </a:lnTo>
                  <a:lnTo>
                    <a:pt x="367969" y="61518"/>
                  </a:lnTo>
                  <a:lnTo>
                    <a:pt x="378040" y="61518"/>
                  </a:lnTo>
                  <a:lnTo>
                    <a:pt x="414540" y="38735"/>
                  </a:lnTo>
                  <a:lnTo>
                    <a:pt x="414540" y="23202"/>
                  </a:lnTo>
                  <a:close/>
                </a:path>
                <a:path w="446404" h="61595">
                  <a:moveTo>
                    <a:pt x="446239" y="1727"/>
                  </a:moveTo>
                  <a:lnTo>
                    <a:pt x="436168" y="1727"/>
                  </a:lnTo>
                  <a:lnTo>
                    <a:pt x="436168" y="3149"/>
                  </a:lnTo>
                  <a:lnTo>
                    <a:pt x="435889" y="4546"/>
                  </a:lnTo>
                  <a:lnTo>
                    <a:pt x="434797" y="7327"/>
                  </a:lnTo>
                  <a:lnTo>
                    <a:pt x="433349" y="8623"/>
                  </a:lnTo>
                  <a:lnTo>
                    <a:pt x="428688" y="11036"/>
                  </a:lnTo>
                  <a:lnTo>
                    <a:pt x="425081" y="11633"/>
                  </a:lnTo>
                  <a:lnTo>
                    <a:pt x="420204" y="11633"/>
                  </a:lnTo>
                  <a:lnTo>
                    <a:pt x="420204" y="19900"/>
                  </a:lnTo>
                  <a:lnTo>
                    <a:pt x="433336" y="19900"/>
                  </a:lnTo>
                  <a:lnTo>
                    <a:pt x="433336" y="59944"/>
                  </a:lnTo>
                  <a:lnTo>
                    <a:pt x="446239" y="59944"/>
                  </a:lnTo>
                  <a:lnTo>
                    <a:pt x="446239" y="172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/>
          <p:nvPr/>
        </p:nvSpPr>
        <p:spPr>
          <a:xfrm>
            <a:off x="4749914" y="1214335"/>
            <a:ext cx="1035685" cy="102235"/>
          </a:xfrm>
          <a:custGeom>
            <a:avLst/>
            <a:gdLst/>
            <a:ahLst/>
            <a:cxnLst/>
            <a:rect l="l" t="t" r="r" b="b"/>
            <a:pathLst>
              <a:path w="1035685" h="102234">
                <a:moveTo>
                  <a:pt x="176212" y="43459"/>
                </a:moveTo>
                <a:lnTo>
                  <a:pt x="174980" y="40424"/>
                </a:lnTo>
                <a:lnTo>
                  <a:pt x="173469" y="36804"/>
                </a:lnTo>
                <a:lnTo>
                  <a:pt x="173418" y="36652"/>
                </a:lnTo>
                <a:lnTo>
                  <a:pt x="170700" y="33743"/>
                </a:lnTo>
                <a:lnTo>
                  <a:pt x="167817" y="30657"/>
                </a:lnTo>
                <a:lnTo>
                  <a:pt x="163207" y="26403"/>
                </a:lnTo>
                <a:lnTo>
                  <a:pt x="157810" y="22631"/>
                </a:lnTo>
                <a:lnTo>
                  <a:pt x="151625" y="19342"/>
                </a:lnTo>
                <a:lnTo>
                  <a:pt x="144640" y="16535"/>
                </a:lnTo>
                <a:lnTo>
                  <a:pt x="141947" y="15748"/>
                </a:lnTo>
                <a:lnTo>
                  <a:pt x="141947" y="44767"/>
                </a:lnTo>
                <a:lnTo>
                  <a:pt x="141947" y="56857"/>
                </a:lnTo>
                <a:lnTo>
                  <a:pt x="138925" y="61188"/>
                </a:lnTo>
                <a:lnTo>
                  <a:pt x="126847" y="66446"/>
                </a:lnTo>
                <a:lnTo>
                  <a:pt x="119532" y="67754"/>
                </a:lnTo>
                <a:lnTo>
                  <a:pt x="105308" y="67754"/>
                </a:lnTo>
                <a:lnTo>
                  <a:pt x="105308" y="33743"/>
                </a:lnTo>
                <a:lnTo>
                  <a:pt x="119443" y="33743"/>
                </a:lnTo>
                <a:lnTo>
                  <a:pt x="126784" y="35077"/>
                </a:lnTo>
                <a:lnTo>
                  <a:pt x="139166" y="40424"/>
                </a:lnTo>
                <a:lnTo>
                  <a:pt x="138988" y="40424"/>
                </a:lnTo>
                <a:lnTo>
                  <a:pt x="141084" y="43459"/>
                </a:lnTo>
                <a:lnTo>
                  <a:pt x="141947" y="44767"/>
                </a:lnTo>
                <a:lnTo>
                  <a:pt x="141947" y="15748"/>
                </a:lnTo>
                <a:lnTo>
                  <a:pt x="137274" y="14376"/>
                </a:lnTo>
                <a:lnTo>
                  <a:pt x="129082" y="12712"/>
                </a:lnTo>
                <a:lnTo>
                  <a:pt x="120434" y="11684"/>
                </a:lnTo>
                <a:lnTo>
                  <a:pt x="111353" y="11290"/>
                </a:lnTo>
                <a:lnTo>
                  <a:pt x="105308" y="11290"/>
                </a:lnTo>
                <a:lnTo>
                  <a:pt x="105308" y="2095"/>
                </a:lnTo>
                <a:lnTo>
                  <a:pt x="73012" y="2095"/>
                </a:lnTo>
                <a:lnTo>
                  <a:pt x="73012" y="11290"/>
                </a:lnTo>
                <a:lnTo>
                  <a:pt x="73012" y="33743"/>
                </a:lnTo>
                <a:lnTo>
                  <a:pt x="73012" y="67754"/>
                </a:lnTo>
                <a:lnTo>
                  <a:pt x="59664" y="67754"/>
                </a:lnTo>
                <a:lnTo>
                  <a:pt x="52158" y="66446"/>
                </a:lnTo>
                <a:lnTo>
                  <a:pt x="38735" y="61188"/>
                </a:lnTo>
                <a:lnTo>
                  <a:pt x="38544" y="61188"/>
                </a:lnTo>
                <a:lnTo>
                  <a:pt x="35128" y="56857"/>
                </a:lnTo>
                <a:lnTo>
                  <a:pt x="35064" y="44767"/>
                </a:lnTo>
                <a:lnTo>
                  <a:pt x="38430" y="40424"/>
                </a:lnTo>
                <a:lnTo>
                  <a:pt x="51917" y="35077"/>
                </a:lnTo>
                <a:lnTo>
                  <a:pt x="59575" y="33743"/>
                </a:lnTo>
                <a:lnTo>
                  <a:pt x="73012" y="33743"/>
                </a:lnTo>
                <a:lnTo>
                  <a:pt x="73012" y="11290"/>
                </a:lnTo>
                <a:lnTo>
                  <a:pt x="66573" y="11290"/>
                </a:lnTo>
                <a:lnTo>
                  <a:pt x="57861" y="11684"/>
                </a:lnTo>
                <a:lnTo>
                  <a:pt x="19799" y="22847"/>
                </a:lnTo>
                <a:lnTo>
                  <a:pt x="0" y="43459"/>
                </a:lnTo>
                <a:lnTo>
                  <a:pt x="38" y="58166"/>
                </a:lnTo>
                <a:lnTo>
                  <a:pt x="34137" y="85026"/>
                </a:lnTo>
                <a:lnTo>
                  <a:pt x="66967" y="90208"/>
                </a:lnTo>
                <a:lnTo>
                  <a:pt x="73012" y="90208"/>
                </a:lnTo>
                <a:lnTo>
                  <a:pt x="73012" y="99263"/>
                </a:lnTo>
                <a:lnTo>
                  <a:pt x="105308" y="99263"/>
                </a:lnTo>
                <a:lnTo>
                  <a:pt x="105308" y="90208"/>
                </a:lnTo>
                <a:lnTo>
                  <a:pt x="111353" y="90208"/>
                </a:lnTo>
                <a:lnTo>
                  <a:pt x="151587" y="82194"/>
                </a:lnTo>
                <a:lnTo>
                  <a:pt x="170700" y="67754"/>
                </a:lnTo>
                <a:lnTo>
                  <a:pt x="173418" y="64846"/>
                </a:lnTo>
                <a:lnTo>
                  <a:pt x="176212" y="58166"/>
                </a:lnTo>
                <a:lnTo>
                  <a:pt x="176212" y="43459"/>
                </a:lnTo>
                <a:close/>
              </a:path>
              <a:path w="1035685" h="102234">
                <a:moveTo>
                  <a:pt x="295440" y="2095"/>
                </a:moveTo>
                <a:lnTo>
                  <a:pt x="261175" y="2095"/>
                </a:lnTo>
                <a:lnTo>
                  <a:pt x="233603" y="50939"/>
                </a:lnTo>
                <a:lnTo>
                  <a:pt x="206819" y="2095"/>
                </a:lnTo>
                <a:lnTo>
                  <a:pt x="172542" y="2095"/>
                </a:lnTo>
                <a:lnTo>
                  <a:pt x="212204" y="69189"/>
                </a:lnTo>
                <a:lnTo>
                  <a:pt x="212178" y="72212"/>
                </a:lnTo>
                <a:lnTo>
                  <a:pt x="211569" y="73787"/>
                </a:lnTo>
                <a:lnTo>
                  <a:pt x="210375" y="74447"/>
                </a:lnTo>
                <a:lnTo>
                  <a:pt x="206260" y="75501"/>
                </a:lnTo>
                <a:lnTo>
                  <a:pt x="202831" y="75755"/>
                </a:lnTo>
                <a:lnTo>
                  <a:pt x="198018" y="75755"/>
                </a:lnTo>
                <a:lnTo>
                  <a:pt x="198018" y="99529"/>
                </a:lnTo>
                <a:lnTo>
                  <a:pt x="237083" y="94437"/>
                </a:lnTo>
                <a:lnTo>
                  <a:pt x="246595" y="84556"/>
                </a:lnTo>
                <a:lnTo>
                  <a:pt x="295440" y="2095"/>
                </a:lnTo>
                <a:close/>
              </a:path>
              <a:path w="1035685" h="102234">
                <a:moveTo>
                  <a:pt x="411784" y="2095"/>
                </a:moveTo>
                <a:lnTo>
                  <a:pt x="297014" y="2095"/>
                </a:lnTo>
                <a:lnTo>
                  <a:pt x="297014" y="28359"/>
                </a:lnTo>
                <a:lnTo>
                  <a:pt x="297014" y="28498"/>
                </a:lnTo>
                <a:lnTo>
                  <a:pt x="338518" y="28498"/>
                </a:lnTo>
                <a:lnTo>
                  <a:pt x="338518" y="99263"/>
                </a:lnTo>
                <a:lnTo>
                  <a:pt x="370814" y="99263"/>
                </a:lnTo>
                <a:lnTo>
                  <a:pt x="370814" y="28498"/>
                </a:lnTo>
                <a:lnTo>
                  <a:pt x="411784" y="28498"/>
                </a:lnTo>
                <a:lnTo>
                  <a:pt x="411784" y="2095"/>
                </a:lnTo>
                <a:close/>
              </a:path>
              <a:path w="1035685" h="102234">
                <a:moveTo>
                  <a:pt x="539673" y="60096"/>
                </a:moveTo>
                <a:lnTo>
                  <a:pt x="538467" y="55994"/>
                </a:lnTo>
                <a:lnTo>
                  <a:pt x="538416" y="55803"/>
                </a:lnTo>
                <a:lnTo>
                  <a:pt x="537984" y="54317"/>
                </a:lnTo>
                <a:lnTo>
                  <a:pt x="506717" y="37211"/>
                </a:lnTo>
                <a:lnTo>
                  <a:pt x="506717" y="62763"/>
                </a:lnTo>
                <a:lnTo>
                  <a:pt x="506717" y="70027"/>
                </a:lnTo>
                <a:lnTo>
                  <a:pt x="505104" y="72936"/>
                </a:lnTo>
                <a:lnTo>
                  <a:pt x="498614" y="75831"/>
                </a:lnTo>
                <a:lnTo>
                  <a:pt x="493280" y="76555"/>
                </a:lnTo>
                <a:lnTo>
                  <a:pt x="451040" y="76555"/>
                </a:lnTo>
                <a:lnTo>
                  <a:pt x="451040" y="55803"/>
                </a:lnTo>
                <a:lnTo>
                  <a:pt x="491007" y="55803"/>
                </a:lnTo>
                <a:lnTo>
                  <a:pt x="506717" y="62763"/>
                </a:lnTo>
                <a:lnTo>
                  <a:pt x="506717" y="37211"/>
                </a:lnTo>
                <a:lnTo>
                  <a:pt x="504393" y="36855"/>
                </a:lnTo>
                <a:lnTo>
                  <a:pt x="496189" y="36207"/>
                </a:lnTo>
                <a:lnTo>
                  <a:pt x="487019" y="35979"/>
                </a:lnTo>
                <a:lnTo>
                  <a:pt x="451040" y="35979"/>
                </a:lnTo>
                <a:lnTo>
                  <a:pt x="451040" y="23634"/>
                </a:lnTo>
                <a:lnTo>
                  <a:pt x="532320" y="23634"/>
                </a:lnTo>
                <a:lnTo>
                  <a:pt x="532320" y="2235"/>
                </a:lnTo>
                <a:lnTo>
                  <a:pt x="420573" y="2235"/>
                </a:lnTo>
                <a:lnTo>
                  <a:pt x="420573" y="99390"/>
                </a:lnTo>
                <a:lnTo>
                  <a:pt x="491096" y="99390"/>
                </a:lnTo>
                <a:lnTo>
                  <a:pt x="528180" y="90462"/>
                </a:lnTo>
                <a:lnTo>
                  <a:pt x="539673" y="67487"/>
                </a:lnTo>
                <a:lnTo>
                  <a:pt x="539673" y="60096"/>
                </a:lnTo>
                <a:close/>
              </a:path>
              <a:path w="1035685" h="102234">
                <a:moveTo>
                  <a:pt x="670979" y="51079"/>
                </a:moveTo>
                <a:lnTo>
                  <a:pt x="662800" y="24942"/>
                </a:lnTo>
                <a:lnTo>
                  <a:pt x="636968" y="5435"/>
                </a:lnTo>
                <a:lnTo>
                  <a:pt x="636968" y="45732"/>
                </a:lnTo>
                <a:lnTo>
                  <a:pt x="636968" y="56502"/>
                </a:lnTo>
                <a:lnTo>
                  <a:pt x="612597" y="77343"/>
                </a:lnTo>
                <a:lnTo>
                  <a:pt x="602703" y="77343"/>
                </a:lnTo>
                <a:lnTo>
                  <a:pt x="578281" y="56502"/>
                </a:lnTo>
                <a:lnTo>
                  <a:pt x="578281" y="45732"/>
                </a:lnTo>
                <a:lnTo>
                  <a:pt x="601865" y="24942"/>
                </a:lnTo>
                <a:lnTo>
                  <a:pt x="612902" y="24942"/>
                </a:lnTo>
                <a:lnTo>
                  <a:pt x="636968" y="45732"/>
                </a:lnTo>
                <a:lnTo>
                  <a:pt x="636968" y="5435"/>
                </a:lnTo>
                <a:lnTo>
                  <a:pt x="632587" y="3733"/>
                </a:lnTo>
                <a:lnTo>
                  <a:pt x="624674" y="1663"/>
                </a:lnTo>
                <a:lnTo>
                  <a:pt x="616331" y="419"/>
                </a:lnTo>
                <a:lnTo>
                  <a:pt x="607568" y="0"/>
                </a:lnTo>
                <a:lnTo>
                  <a:pt x="599059" y="419"/>
                </a:lnTo>
                <a:lnTo>
                  <a:pt x="562444" y="14528"/>
                </a:lnTo>
                <a:lnTo>
                  <a:pt x="543750" y="51079"/>
                </a:lnTo>
                <a:lnTo>
                  <a:pt x="544296" y="58127"/>
                </a:lnTo>
                <a:lnTo>
                  <a:pt x="568680" y="91643"/>
                </a:lnTo>
                <a:lnTo>
                  <a:pt x="607695" y="101892"/>
                </a:lnTo>
                <a:lnTo>
                  <a:pt x="616458" y="101485"/>
                </a:lnTo>
                <a:lnTo>
                  <a:pt x="653008" y="87414"/>
                </a:lnTo>
                <a:lnTo>
                  <a:pt x="662546" y="77343"/>
                </a:lnTo>
                <a:lnTo>
                  <a:pt x="662774" y="77076"/>
                </a:lnTo>
                <a:lnTo>
                  <a:pt x="666356" y="71120"/>
                </a:lnTo>
                <a:lnTo>
                  <a:pt x="668921" y="64808"/>
                </a:lnTo>
                <a:lnTo>
                  <a:pt x="670458" y="58127"/>
                </a:lnTo>
                <a:lnTo>
                  <a:pt x="670979" y="51079"/>
                </a:lnTo>
                <a:close/>
              </a:path>
              <a:path w="1035685" h="102234">
                <a:moveTo>
                  <a:pt x="789686" y="2095"/>
                </a:moveTo>
                <a:lnTo>
                  <a:pt x="695667" y="2095"/>
                </a:lnTo>
                <a:lnTo>
                  <a:pt x="694093" y="18719"/>
                </a:lnTo>
                <a:lnTo>
                  <a:pt x="691756" y="34569"/>
                </a:lnTo>
                <a:lnTo>
                  <a:pt x="677849" y="72326"/>
                </a:lnTo>
                <a:lnTo>
                  <a:pt x="674662" y="73139"/>
                </a:lnTo>
                <a:lnTo>
                  <a:pt x="670458" y="73139"/>
                </a:lnTo>
                <a:lnTo>
                  <a:pt x="670458" y="99263"/>
                </a:lnTo>
                <a:lnTo>
                  <a:pt x="710247" y="80225"/>
                </a:lnTo>
                <a:lnTo>
                  <a:pt x="722249" y="41059"/>
                </a:lnTo>
                <a:lnTo>
                  <a:pt x="725220" y="25069"/>
                </a:lnTo>
                <a:lnTo>
                  <a:pt x="757250" y="25069"/>
                </a:lnTo>
                <a:lnTo>
                  <a:pt x="757250" y="99263"/>
                </a:lnTo>
                <a:lnTo>
                  <a:pt x="789686" y="99263"/>
                </a:lnTo>
                <a:lnTo>
                  <a:pt x="789686" y="2095"/>
                </a:lnTo>
                <a:close/>
              </a:path>
              <a:path w="1035685" h="102234">
                <a:moveTo>
                  <a:pt x="912063" y="99263"/>
                </a:moveTo>
                <a:lnTo>
                  <a:pt x="859142" y="46609"/>
                </a:lnTo>
                <a:lnTo>
                  <a:pt x="910094" y="2095"/>
                </a:lnTo>
                <a:lnTo>
                  <a:pt x="869911" y="2095"/>
                </a:lnTo>
                <a:lnTo>
                  <a:pt x="832891" y="35839"/>
                </a:lnTo>
                <a:lnTo>
                  <a:pt x="832891" y="2095"/>
                </a:lnTo>
                <a:lnTo>
                  <a:pt x="800455" y="2095"/>
                </a:lnTo>
                <a:lnTo>
                  <a:pt x="800455" y="99263"/>
                </a:lnTo>
                <a:lnTo>
                  <a:pt x="832891" y="99263"/>
                </a:lnTo>
                <a:lnTo>
                  <a:pt x="832891" y="58559"/>
                </a:lnTo>
                <a:lnTo>
                  <a:pt x="872274" y="99263"/>
                </a:lnTo>
                <a:lnTo>
                  <a:pt x="912063" y="99263"/>
                </a:lnTo>
                <a:close/>
              </a:path>
              <a:path w="1035685" h="102234">
                <a:moveTo>
                  <a:pt x="1035100" y="2095"/>
                </a:moveTo>
                <a:lnTo>
                  <a:pt x="1002792" y="2095"/>
                </a:lnTo>
                <a:lnTo>
                  <a:pt x="948956" y="62369"/>
                </a:lnTo>
                <a:lnTo>
                  <a:pt x="948956" y="2095"/>
                </a:lnTo>
                <a:lnTo>
                  <a:pt x="916520" y="2095"/>
                </a:lnTo>
                <a:lnTo>
                  <a:pt x="916520" y="99263"/>
                </a:lnTo>
                <a:lnTo>
                  <a:pt x="948956" y="99263"/>
                </a:lnTo>
                <a:lnTo>
                  <a:pt x="1002792" y="38862"/>
                </a:lnTo>
                <a:lnTo>
                  <a:pt x="1002792" y="99263"/>
                </a:lnTo>
                <a:lnTo>
                  <a:pt x="1035100" y="99263"/>
                </a:lnTo>
                <a:lnTo>
                  <a:pt x="1035100" y="2095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428170" y="1369745"/>
            <a:ext cx="358140" cy="58419"/>
          </a:xfrm>
          <a:custGeom>
            <a:avLst/>
            <a:gdLst/>
            <a:ahLst/>
            <a:cxnLst/>
            <a:rect l="l" t="t" r="r" b="b"/>
            <a:pathLst>
              <a:path w="358139" h="58419">
                <a:moveTo>
                  <a:pt x="77787" y="58216"/>
                </a:moveTo>
                <a:lnTo>
                  <a:pt x="71081" y="45859"/>
                </a:lnTo>
                <a:lnTo>
                  <a:pt x="65252" y="35090"/>
                </a:lnTo>
                <a:lnTo>
                  <a:pt x="52730" y="11963"/>
                </a:lnTo>
                <a:lnTo>
                  <a:pt x="51435" y="9575"/>
                </a:lnTo>
                <a:lnTo>
                  <a:pt x="51435" y="35090"/>
                </a:lnTo>
                <a:lnTo>
                  <a:pt x="26352" y="35090"/>
                </a:lnTo>
                <a:lnTo>
                  <a:pt x="38938" y="11963"/>
                </a:lnTo>
                <a:lnTo>
                  <a:pt x="51435" y="35090"/>
                </a:lnTo>
                <a:lnTo>
                  <a:pt x="51435" y="9575"/>
                </a:lnTo>
                <a:lnTo>
                  <a:pt x="46253" y="0"/>
                </a:lnTo>
                <a:lnTo>
                  <a:pt x="31534" y="0"/>
                </a:lnTo>
                <a:lnTo>
                  <a:pt x="0" y="58216"/>
                </a:lnTo>
                <a:lnTo>
                  <a:pt x="13843" y="58216"/>
                </a:lnTo>
                <a:lnTo>
                  <a:pt x="20523" y="45859"/>
                </a:lnTo>
                <a:lnTo>
                  <a:pt x="57264" y="45859"/>
                </a:lnTo>
                <a:lnTo>
                  <a:pt x="63944" y="58216"/>
                </a:lnTo>
                <a:lnTo>
                  <a:pt x="77787" y="58216"/>
                </a:lnTo>
                <a:close/>
              </a:path>
              <a:path w="358139" h="58419">
                <a:moveTo>
                  <a:pt x="147485" y="15532"/>
                </a:moveTo>
                <a:lnTo>
                  <a:pt x="146443" y="12153"/>
                </a:lnTo>
                <a:lnTo>
                  <a:pt x="145186" y="10388"/>
                </a:lnTo>
                <a:lnTo>
                  <a:pt x="142303" y="6337"/>
                </a:lnTo>
                <a:lnTo>
                  <a:pt x="139395" y="4064"/>
                </a:lnTo>
                <a:lnTo>
                  <a:pt x="134899" y="2120"/>
                </a:lnTo>
                <a:lnTo>
                  <a:pt x="134899" y="16840"/>
                </a:lnTo>
                <a:lnTo>
                  <a:pt x="134899" y="22656"/>
                </a:lnTo>
                <a:lnTo>
                  <a:pt x="124206" y="28956"/>
                </a:lnTo>
                <a:lnTo>
                  <a:pt x="94856" y="28956"/>
                </a:lnTo>
                <a:lnTo>
                  <a:pt x="94856" y="10388"/>
                </a:lnTo>
                <a:lnTo>
                  <a:pt x="126593" y="10388"/>
                </a:lnTo>
                <a:lnTo>
                  <a:pt x="130213" y="11010"/>
                </a:lnTo>
                <a:lnTo>
                  <a:pt x="131749" y="11874"/>
                </a:lnTo>
                <a:lnTo>
                  <a:pt x="134264" y="14655"/>
                </a:lnTo>
                <a:lnTo>
                  <a:pt x="134899" y="16840"/>
                </a:lnTo>
                <a:lnTo>
                  <a:pt x="134899" y="2120"/>
                </a:lnTo>
                <a:lnTo>
                  <a:pt x="131889" y="812"/>
                </a:lnTo>
                <a:lnTo>
                  <a:pt x="127584" y="0"/>
                </a:lnTo>
                <a:lnTo>
                  <a:pt x="81559" y="0"/>
                </a:lnTo>
                <a:lnTo>
                  <a:pt x="81559" y="58216"/>
                </a:lnTo>
                <a:lnTo>
                  <a:pt x="94856" y="58216"/>
                </a:lnTo>
                <a:lnTo>
                  <a:pt x="94856" y="39331"/>
                </a:lnTo>
                <a:lnTo>
                  <a:pt x="132295" y="39331"/>
                </a:lnTo>
                <a:lnTo>
                  <a:pt x="137909" y="37655"/>
                </a:lnTo>
                <a:lnTo>
                  <a:pt x="145567" y="30949"/>
                </a:lnTo>
                <a:lnTo>
                  <a:pt x="146342" y="28956"/>
                </a:lnTo>
                <a:lnTo>
                  <a:pt x="147485" y="26073"/>
                </a:lnTo>
                <a:lnTo>
                  <a:pt x="147485" y="15532"/>
                </a:lnTo>
                <a:close/>
              </a:path>
              <a:path w="358139" h="58419">
                <a:moveTo>
                  <a:pt x="219138" y="0"/>
                </a:moveTo>
                <a:lnTo>
                  <a:pt x="153225" y="0"/>
                </a:lnTo>
                <a:lnTo>
                  <a:pt x="153225" y="11099"/>
                </a:lnTo>
                <a:lnTo>
                  <a:pt x="153225" y="11328"/>
                </a:lnTo>
                <a:lnTo>
                  <a:pt x="179730" y="11328"/>
                </a:lnTo>
                <a:lnTo>
                  <a:pt x="179730" y="58216"/>
                </a:lnTo>
                <a:lnTo>
                  <a:pt x="193027" y="58216"/>
                </a:lnTo>
                <a:lnTo>
                  <a:pt x="193027" y="11328"/>
                </a:lnTo>
                <a:lnTo>
                  <a:pt x="219138" y="11328"/>
                </a:lnTo>
                <a:lnTo>
                  <a:pt x="219138" y="0"/>
                </a:lnTo>
                <a:close/>
              </a:path>
              <a:path w="358139" h="58419">
                <a:moveTo>
                  <a:pt x="232587" y="46024"/>
                </a:moveTo>
                <a:lnTo>
                  <a:pt x="219062" y="46024"/>
                </a:lnTo>
                <a:lnTo>
                  <a:pt x="219062" y="58216"/>
                </a:lnTo>
                <a:lnTo>
                  <a:pt x="232587" y="58216"/>
                </a:lnTo>
                <a:lnTo>
                  <a:pt x="232587" y="46024"/>
                </a:lnTo>
                <a:close/>
              </a:path>
              <a:path w="358139" h="58419">
                <a:moveTo>
                  <a:pt x="327533" y="38938"/>
                </a:moveTo>
                <a:lnTo>
                  <a:pt x="319278" y="38938"/>
                </a:lnTo>
                <a:lnTo>
                  <a:pt x="319278" y="12585"/>
                </a:lnTo>
                <a:lnTo>
                  <a:pt x="319278" y="0"/>
                </a:lnTo>
                <a:lnTo>
                  <a:pt x="306374" y="0"/>
                </a:lnTo>
                <a:lnTo>
                  <a:pt x="306374" y="12585"/>
                </a:lnTo>
                <a:lnTo>
                  <a:pt x="306374" y="38938"/>
                </a:lnTo>
                <a:lnTo>
                  <a:pt x="280022" y="38938"/>
                </a:lnTo>
                <a:lnTo>
                  <a:pt x="306374" y="12585"/>
                </a:lnTo>
                <a:lnTo>
                  <a:pt x="306374" y="0"/>
                </a:lnTo>
                <a:lnTo>
                  <a:pt x="264998" y="38938"/>
                </a:lnTo>
                <a:lnTo>
                  <a:pt x="264998" y="49403"/>
                </a:lnTo>
                <a:lnTo>
                  <a:pt x="306374" y="49403"/>
                </a:lnTo>
                <a:lnTo>
                  <a:pt x="306374" y="58216"/>
                </a:lnTo>
                <a:lnTo>
                  <a:pt x="319278" y="58216"/>
                </a:lnTo>
                <a:lnTo>
                  <a:pt x="319278" y="49403"/>
                </a:lnTo>
                <a:lnTo>
                  <a:pt x="327533" y="49403"/>
                </a:lnTo>
                <a:lnTo>
                  <a:pt x="327533" y="38938"/>
                </a:lnTo>
                <a:close/>
              </a:path>
              <a:path w="358139" h="58419">
                <a:moveTo>
                  <a:pt x="358051" y="0"/>
                </a:moveTo>
                <a:lnTo>
                  <a:pt x="347980" y="0"/>
                </a:lnTo>
                <a:lnTo>
                  <a:pt x="347980" y="1422"/>
                </a:lnTo>
                <a:lnTo>
                  <a:pt x="347713" y="2819"/>
                </a:lnTo>
                <a:lnTo>
                  <a:pt x="346608" y="5600"/>
                </a:lnTo>
                <a:lnTo>
                  <a:pt x="345160" y="6908"/>
                </a:lnTo>
                <a:lnTo>
                  <a:pt x="340499" y="9309"/>
                </a:lnTo>
                <a:lnTo>
                  <a:pt x="336892" y="9918"/>
                </a:lnTo>
                <a:lnTo>
                  <a:pt x="332016" y="9918"/>
                </a:lnTo>
                <a:lnTo>
                  <a:pt x="332016" y="18173"/>
                </a:lnTo>
                <a:lnTo>
                  <a:pt x="345147" y="18173"/>
                </a:lnTo>
                <a:lnTo>
                  <a:pt x="345147" y="58216"/>
                </a:lnTo>
                <a:lnTo>
                  <a:pt x="358051" y="58216"/>
                </a:lnTo>
                <a:lnTo>
                  <a:pt x="358051" y="0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87108"/>
            <a:ext cx="4799787" cy="4799787"/>
          </a:xfrm>
          <a:prstGeom prst="rect">
            <a:avLst/>
          </a:prstGeom>
        </p:spPr>
      </p:pic>
      <p:grpSp>
        <p:nvGrpSpPr>
          <p:cNvPr id="13" name="object 13" descr=""/>
          <p:cNvGrpSpPr/>
          <p:nvPr/>
        </p:nvGrpSpPr>
        <p:grpSpPr>
          <a:xfrm>
            <a:off x="2760971" y="5640703"/>
            <a:ext cx="329565" cy="335915"/>
            <a:chOff x="2760971" y="5640703"/>
            <a:chExt cx="329565" cy="335915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09557" y="5662242"/>
              <a:ext cx="171945" cy="31438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2908947" y="5661710"/>
              <a:ext cx="175260" cy="314960"/>
            </a:xfrm>
            <a:custGeom>
              <a:avLst/>
              <a:gdLst/>
              <a:ahLst/>
              <a:cxnLst/>
              <a:rect l="l" t="t" r="r" b="b"/>
              <a:pathLst>
                <a:path w="175260" h="314960">
                  <a:moveTo>
                    <a:pt x="172554" y="292214"/>
                  </a:moveTo>
                  <a:lnTo>
                    <a:pt x="165252" y="299224"/>
                  </a:lnTo>
                  <a:lnTo>
                    <a:pt x="157530" y="305295"/>
                  </a:lnTo>
                  <a:lnTo>
                    <a:pt x="149415" y="310413"/>
                  </a:lnTo>
                  <a:lnTo>
                    <a:pt x="140106" y="314921"/>
                  </a:lnTo>
                  <a:lnTo>
                    <a:pt x="141643" y="314921"/>
                  </a:lnTo>
                  <a:lnTo>
                    <a:pt x="143129" y="314921"/>
                  </a:lnTo>
                  <a:lnTo>
                    <a:pt x="144576" y="314921"/>
                  </a:lnTo>
                  <a:lnTo>
                    <a:pt x="152019" y="310997"/>
                  </a:lnTo>
                  <a:lnTo>
                    <a:pt x="159181" y="306324"/>
                  </a:lnTo>
                  <a:lnTo>
                    <a:pt x="166027" y="300926"/>
                  </a:lnTo>
                  <a:lnTo>
                    <a:pt x="172554" y="294817"/>
                  </a:lnTo>
                  <a:lnTo>
                    <a:pt x="172554" y="293954"/>
                  </a:lnTo>
                  <a:lnTo>
                    <a:pt x="172554" y="293090"/>
                  </a:lnTo>
                  <a:lnTo>
                    <a:pt x="172554" y="292214"/>
                  </a:lnTo>
                  <a:close/>
                </a:path>
                <a:path w="175260" h="314960">
                  <a:moveTo>
                    <a:pt x="175056" y="43726"/>
                  </a:moveTo>
                  <a:lnTo>
                    <a:pt x="172554" y="43624"/>
                  </a:lnTo>
                  <a:lnTo>
                    <a:pt x="172554" y="43027"/>
                  </a:lnTo>
                  <a:lnTo>
                    <a:pt x="172199" y="43014"/>
                  </a:lnTo>
                  <a:lnTo>
                    <a:pt x="172199" y="43611"/>
                  </a:lnTo>
                  <a:lnTo>
                    <a:pt x="163842" y="43268"/>
                  </a:lnTo>
                  <a:lnTo>
                    <a:pt x="157251" y="42748"/>
                  </a:lnTo>
                  <a:lnTo>
                    <a:pt x="164071" y="43268"/>
                  </a:lnTo>
                  <a:lnTo>
                    <a:pt x="172199" y="43611"/>
                  </a:lnTo>
                  <a:lnTo>
                    <a:pt x="172199" y="43014"/>
                  </a:lnTo>
                  <a:lnTo>
                    <a:pt x="163868" y="42672"/>
                  </a:lnTo>
                  <a:lnTo>
                    <a:pt x="155168" y="41973"/>
                  </a:lnTo>
                  <a:lnTo>
                    <a:pt x="147193" y="41135"/>
                  </a:lnTo>
                  <a:lnTo>
                    <a:pt x="137909" y="40043"/>
                  </a:lnTo>
                  <a:lnTo>
                    <a:pt x="120408" y="38265"/>
                  </a:lnTo>
                  <a:lnTo>
                    <a:pt x="120408" y="38696"/>
                  </a:lnTo>
                  <a:lnTo>
                    <a:pt x="111925" y="38061"/>
                  </a:lnTo>
                  <a:lnTo>
                    <a:pt x="103657" y="37820"/>
                  </a:lnTo>
                  <a:lnTo>
                    <a:pt x="104063" y="37782"/>
                  </a:lnTo>
                  <a:lnTo>
                    <a:pt x="104394" y="37782"/>
                  </a:lnTo>
                  <a:lnTo>
                    <a:pt x="111925" y="38061"/>
                  </a:lnTo>
                  <a:lnTo>
                    <a:pt x="113982" y="38125"/>
                  </a:lnTo>
                  <a:lnTo>
                    <a:pt x="112915" y="38125"/>
                  </a:lnTo>
                  <a:lnTo>
                    <a:pt x="120408" y="38696"/>
                  </a:lnTo>
                  <a:lnTo>
                    <a:pt x="120408" y="38265"/>
                  </a:lnTo>
                  <a:lnTo>
                    <a:pt x="115658" y="37782"/>
                  </a:lnTo>
                  <a:lnTo>
                    <a:pt x="112966" y="37515"/>
                  </a:lnTo>
                  <a:lnTo>
                    <a:pt x="89674" y="38125"/>
                  </a:lnTo>
                  <a:lnTo>
                    <a:pt x="80581" y="41135"/>
                  </a:lnTo>
                  <a:lnTo>
                    <a:pt x="75234" y="42583"/>
                  </a:lnTo>
                  <a:lnTo>
                    <a:pt x="74917" y="42672"/>
                  </a:lnTo>
                  <a:lnTo>
                    <a:pt x="75082" y="42672"/>
                  </a:lnTo>
                  <a:lnTo>
                    <a:pt x="74053" y="43268"/>
                  </a:lnTo>
                  <a:lnTo>
                    <a:pt x="69938" y="45694"/>
                  </a:lnTo>
                  <a:lnTo>
                    <a:pt x="74053" y="43268"/>
                  </a:lnTo>
                  <a:lnTo>
                    <a:pt x="68999" y="44932"/>
                  </a:lnTo>
                  <a:lnTo>
                    <a:pt x="65265" y="48437"/>
                  </a:lnTo>
                  <a:lnTo>
                    <a:pt x="62966" y="49796"/>
                  </a:lnTo>
                  <a:lnTo>
                    <a:pt x="57645" y="55587"/>
                  </a:lnTo>
                  <a:lnTo>
                    <a:pt x="52717" y="60223"/>
                  </a:lnTo>
                  <a:lnTo>
                    <a:pt x="52717" y="61937"/>
                  </a:lnTo>
                  <a:lnTo>
                    <a:pt x="52514" y="61937"/>
                  </a:lnTo>
                  <a:lnTo>
                    <a:pt x="52717" y="61937"/>
                  </a:lnTo>
                  <a:lnTo>
                    <a:pt x="52717" y="60223"/>
                  </a:lnTo>
                  <a:lnTo>
                    <a:pt x="51892" y="60985"/>
                  </a:lnTo>
                  <a:lnTo>
                    <a:pt x="47701" y="67030"/>
                  </a:lnTo>
                  <a:lnTo>
                    <a:pt x="46697" y="71361"/>
                  </a:lnTo>
                  <a:lnTo>
                    <a:pt x="48907" y="76314"/>
                  </a:lnTo>
                  <a:lnTo>
                    <a:pt x="49428" y="77139"/>
                  </a:lnTo>
                  <a:lnTo>
                    <a:pt x="50025" y="77952"/>
                  </a:lnTo>
                  <a:lnTo>
                    <a:pt x="45808" y="74383"/>
                  </a:lnTo>
                  <a:lnTo>
                    <a:pt x="26276" y="59766"/>
                  </a:lnTo>
                  <a:lnTo>
                    <a:pt x="25501" y="52120"/>
                  </a:lnTo>
                  <a:lnTo>
                    <a:pt x="27432" y="48348"/>
                  </a:lnTo>
                  <a:lnTo>
                    <a:pt x="32092" y="43091"/>
                  </a:lnTo>
                  <a:lnTo>
                    <a:pt x="53822" y="26974"/>
                  </a:lnTo>
                  <a:lnTo>
                    <a:pt x="78905" y="21043"/>
                  </a:lnTo>
                  <a:lnTo>
                    <a:pt x="106476" y="21945"/>
                  </a:lnTo>
                  <a:lnTo>
                    <a:pt x="154051" y="29273"/>
                  </a:lnTo>
                  <a:lnTo>
                    <a:pt x="163296" y="30530"/>
                  </a:lnTo>
                  <a:lnTo>
                    <a:pt x="172554" y="31508"/>
                  </a:lnTo>
                  <a:lnTo>
                    <a:pt x="172554" y="30899"/>
                  </a:lnTo>
                  <a:lnTo>
                    <a:pt x="172554" y="30302"/>
                  </a:lnTo>
                  <a:lnTo>
                    <a:pt x="172554" y="29705"/>
                  </a:lnTo>
                  <a:lnTo>
                    <a:pt x="163385" y="28727"/>
                  </a:lnTo>
                  <a:lnTo>
                    <a:pt x="154216" y="27482"/>
                  </a:lnTo>
                  <a:lnTo>
                    <a:pt x="145084" y="26060"/>
                  </a:lnTo>
                  <a:lnTo>
                    <a:pt x="135305" y="24460"/>
                  </a:lnTo>
                  <a:lnTo>
                    <a:pt x="135305" y="25019"/>
                  </a:lnTo>
                  <a:lnTo>
                    <a:pt x="111175" y="21310"/>
                  </a:lnTo>
                  <a:lnTo>
                    <a:pt x="123418" y="23075"/>
                  </a:lnTo>
                  <a:lnTo>
                    <a:pt x="135305" y="25019"/>
                  </a:lnTo>
                  <a:lnTo>
                    <a:pt x="135305" y="24460"/>
                  </a:lnTo>
                  <a:lnTo>
                    <a:pt x="121031" y="22098"/>
                  </a:lnTo>
                  <a:lnTo>
                    <a:pt x="106464" y="20116"/>
                  </a:lnTo>
                  <a:lnTo>
                    <a:pt x="102209" y="19799"/>
                  </a:lnTo>
                  <a:lnTo>
                    <a:pt x="102209" y="20358"/>
                  </a:lnTo>
                  <a:lnTo>
                    <a:pt x="98996" y="20027"/>
                  </a:lnTo>
                  <a:lnTo>
                    <a:pt x="101549" y="20116"/>
                  </a:lnTo>
                  <a:lnTo>
                    <a:pt x="99987" y="20116"/>
                  </a:lnTo>
                  <a:lnTo>
                    <a:pt x="102209" y="20358"/>
                  </a:lnTo>
                  <a:lnTo>
                    <a:pt x="102209" y="19799"/>
                  </a:lnTo>
                  <a:lnTo>
                    <a:pt x="100228" y="19646"/>
                  </a:lnTo>
                  <a:lnTo>
                    <a:pt x="92341" y="19037"/>
                  </a:lnTo>
                  <a:lnTo>
                    <a:pt x="84455" y="19164"/>
                  </a:lnTo>
                  <a:lnTo>
                    <a:pt x="84455" y="19646"/>
                  </a:lnTo>
                  <a:lnTo>
                    <a:pt x="78740" y="19850"/>
                  </a:lnTo>
                  <a:lnTo>
                    <a:pt x="81572" y="19646"/>
                  </a:lnTo>
                  <a:lnTo>
                    <a:pt x="84455" y="19646"/>
                  </a:lnTo>
                  <a:lnTo>
                    <a:pt x="84455" y="19164"/>
                  </a:lnTo>
                  <a:lnTo>
                    <a:pt x="78689" y="19253"/>
                  </a:lnTo>
                  <a:lnTo>
                    <a:pt x="70967" y="20116"/>
                  </a:lnTo>
                  <a:lnTo>
                    <a:pt x="71259" y="20116"/>
                  </a:lnTo>
                  <a:lnTo>
                    <a:pt x="65087" y="21310"/>
                  </a:lnTo>
                  <a:lnTo>
                    <a:pt x="30746" y="41897"/>
                  </a:lnTo>
                  <a:lnTo>
                    <a:pt x="23660" y="51879"/>
                  </a:lnTo>
                  <a:lnTo>
                    <a:pt x="24041" y="55511"/>
                  </a:lnTo>
                  <a:lnTo>
                    <a:pt x="24142" y="56540"/>
                  </a:lnTo>
                  <a:lnTo>
                    <a:pt x="24434" y="57505"/>
                  </a:lnTo>
                  <a:lnTo>
                    <a:pt x="24942" y="58648"/>
                  </a:lnTo>
                  <a:lnTo>
                    <a:pt x="25120" y="60299"/>
                  </a:lnTo>
                  <a:lnTo>
                    <a:pt x="23114" y="58699"/>
                  </a:lnTo>
                  <a:lnTo>
                    <a:pt x="1257" y="43141"/>
                  </a:lnTo>
                  <a:lnTo>
                    <a:pt x="609" y="34036"/>
                  </a:lnTo>
                  <a:lnTo>
                    <a:pt x="29933" y="9232"/>
                  </a:lnTo>
                  <a:lnTo>
                    <a:pt x="71615" y="533"/>
                  </a:lnTo>
                  <a:lnTo>
                    <a:pt x="86766" y="1282"/>
                  </a:lnTo>
                  <a:lnTo>
                    <a:pt x="102298" y="3238"/>
                  </a:lnTo>
                  <a:lnTo>
                    <a:pt x="118211" y="6057"/>
                  </a:lnTo>
                  <a:lnTo>
                    <a:pt x="153466" y="13106"/>
                  </a:lnTo>
                  <a:lnTo>
                    <a:pt x="172554" y="16306"/>
                  </a:lnTo>
                  <a:lnTo>
                    <a:pt x="172554" y="15697"/>
                  </a:lnTo>
                  <a:lnTo>
                    <a:pt x="153530" y="12509"/>
                  </a:lnTo>
                  <a:lnTo>
                    <a:pt x="117284" y="5270"/>
                  </a:lnTo>
                  <a:lnTo>
                    <a:pt x="100380" y="2349"/>
                  </a:lnTo>
                  <a:lnTo>
                    <a:pt x="83908" y="431"/>
                  </a:lnTo>
                  <a:lnTo>
                    <a:pt x="67830" y="0"/>
                  </a:lnTo>
                  <a:lnTo>
                    <a:pt x="59512" y="508"/>
                  </a:lnTo>
                  <a:lnTo>
                    <a:pt x="22618" y="12623"/>
                  </a:lnTo>
                  <a:lnTo>
                    <a:pt x="0" y="33883"/>
                  </a:lnTo>
                  <a:lnTo>
                    <a:pt x="685" y="43459"/>
                  </a:lnTo>
                  <a:lnTo>
                    <a:pt x="15062" y="53708"/>
                  </a:lnTo>
                  <a:lnTo>
                    <a:pt x="29197" y="64325"/>
                  </a:lnTo>
                  <a:lnTo>
                    <a:pt x="63766" y="103098"/>
                  </a:lnTo>
                  <a:lnTo>
                    <a:pt x="91643" y="168681"/>
                  </a:lnTo>
                  <a:lnTo>
                    <a:pt x="98005" y="236689"/>
                  </a:lnTo>
                  <a:lnTo>
                    <a:pt x="97193" y="293763"/>
                  </a:lnTo>
                  <a:lnTo>
                    <a:pt x="97472" y="304939"/>
                  </a:lnTo>
                  <a:lnTo>
                    <a:pt x="98310" y="314921"/>
                  </a:lnTo>
                  <a:lnTo>
                    <a:pt x="98894" y="314921"/>
                  </a:lnTo>
                  <a:lnTo>
                    <a:pt x="98069" y="304965"/>
                  </a:lnTo>
                  <a:lnTo>
                    <a:pt x="97790" y="293801"/>
                  </a:lnTo>
                  <a:lnTo>
                    <a:pt x="98602" y="236651"/>
                  </a:lnTo>
                  <a:lnTo>
                    <a:pt x="92227" y="168516"/>
                  </a:lnTo>
                  <a:lnTo>
                    <a:pt x="70307" y="112699"/>
                  </a:lnTo>
                  <a:lnTo>
                    <a:pt x="46774" y="80086"/>
                  </a:lnTo>
                  <a:lnTo>
                    <a:pt x="35483" y="68910"/>
                  </a:lnTo>
                  <a:lnTo>
                    <a:pt x="42202" y="73964"/>
                  </a:lnTo>
                  <a:lnTo>
                    <a:pt x="80632" y="116992"/>
                  </a:lnTo>
                  <a:lnTo>
                    <a:pt x="92595" y="140500"/>
                  </a:lnTo>
                  <a:lnTo>
                    <a:pt x="92722" y="140741"/>
                  </a:lnTo>
                  <a:lnTo>
                    <a:pt x="101790" y="169354"/>
                  </a:lnTo>
                  <a:lnTo>
                    <a:pt x="101841" y="169506"/>
                  </a:lnTo>
                  <a:lnTo>
                    <a:pt x="106273" y="199212"/>
                  </a:lnTo>
                  <a:lnTo>
                    <a:pt x="107594" y="228473"/>
                  </a:lnTo>
                  <a:lnTo>
                    <a:pt x="107378" y="255943"/>
                  </a:lnTo>
                  <a:lnTo>
                    <a:pt x="107188" y="275323"/>
                  </a:lnTo>
                  <a:lnTo>
                    <a:pt x="107823" y="292074"/>
                  </a:lnTo>
                  <a:lnTo>
                    <a:pt x="110058" y="305511"/>
                  </a:lnTo>
                  <a:lnTo>
                    <a:pt x="114706" y="314921"/>
                  </a:lnTo>
                  <a:lnTo>
                    <a:pt x="115493" y="314921"/>
                  </a:lnTo>
                  <a:lnTo>
                    <a:pt x="116319" y="314921"/>
                  </a:lnTo>
                  <a:lnTo>
                    <a:pt x="117195" y="314921"/>
                  </a:lnTo>
                  <a:lnTo>
                    <a:pt x="112141" y="306247"/>
                  </a:lnTo>
                  <a:lnTo>
                    <a:pt x="109689" y="292976"/>
                  </a:lnTo>
                  <a:lnTo>
                    <a:pt x="108991" y="275945"/>
                  </a:lnTo>
                  <a:lnTo>
                    <a:pt x="109397" y="228371"/>
                  </a:lnTo>
                  <a:lnTo>
                    <a:pt x="108191" y="202006"/>
                  </a:lnTo>
                  <a:lnTo>
                    <a:pt x="108191" y="228447"/>
                  </a:lnTo>
                  <a:lnTo>
                    <a:pt x="108026" y="225031"/>
                  </a:lnTo>
                  <a:lnTo>
                    <a:pt x="108191" y="228447"/>
                  </a:lnTo>
                  <a:lnTo>
                    <a:pt x="108191" y="202006"/>
                  </a:lnTo>
                  <a:lnTo>
                    <a:pt x="108051" y="198945"/>
                  </a:lnTo>
                  <a:lnTo>
                    <a:pt x="106857" y="190969"/>
                  </a:lnTo>
                  <a:lnTo>
                    <a:pt x="106857" y="199123"/>
                  </a:lnTo>
                  <a:lnTo>
                    <a:pt x="106070" y="193916"/>
                  </a:lnTo>
                  <a:lnTo>
                    <a:pt x="106857" y="199123"/>
                  </a:lnTo>
                  <a:lnTo>
                    <a:pt x="106857" y="190969"/>
                  </a:lnTo>
                  <a:lnTo>
                    <a:pt x="94386" y="140017"/>
                  </a:lnTo>
                  <a:lnTo>
                    <a:pt x="68300" y="96367"/>
                  </a:lnTo>
                  <a:lnTo>
                    <a:pt x="59639" y="86804"/>
                  </a:lnTo>
                  <a:lnTo>
                    <a:pt x="69697" y="95237"/>
                  </a:lnTo>
                  <a:lnTo>
                    <a:pt x="80975" y="106832"/>
                  </a:lnTo>
                  <a:lnTo>
                    <a:pt x="92811" y="123215"/>
                  </a:lnTo>
                  <a:lnTo>
                    <a:pt x="104228" y="145643"/>
                  </a:lnTo>
                  <a:lnTo>
                    <a:pt x="104355" y="145872"/>
                  </a:lnTo>
                  <a:lnTo>
                    <a:pt x="115874" y="195491"/>
                  </a:lnTo>
                  <a:lnTo>
                    <a:pt x="117221" y="261772"/>
                  </a:lnTo>
                  <a:lnTo>
                    <a:pt x="118135" y="276885"/>
                  </a:lnTo>
                  <a:lnTo>
                    <a:pt x="128778" y="297992"/>
                  </a:lnTo>
                  <a:lnTo>
                    <a:pt x="129032" y="297992"/>
                  </a:lnTo>
                  <a:lnTo>
                    <a:pt x="131178" y="298589"/>
                  </a:lnTo>
                  <a:lnTo>
                    <a:pt x="137693" y="298589"/>
                  </a:lnTo>
                  <a:lnTo>
                    <a:pt x="141833" y="297586"/>
                  </a:lnTo>
                  <a:lnTo>
                    <a:pt x="172554" y="277761"/>
                  </a:lnTo>
                  <a:lnTo>
                    <a:pt x="172554" y="276885"/>
                  </a:lnTo>
                  <a:lnTo>
                    <a:pt x="172554" y="276212"/>
                  </a:lnTo>
                  <a:lnTo>
                    <a:pt x="172554" y="275348"/>
                  </a:lnTo>
                  <a:lnTo>
                    <a:pt x="166458" y="281228"/>
                  </a:lnTo>
                  <a:lnTo>
                    <a:pt x="160007" y="286308"/>
                  </a:lnTo>
                  <a:lnTo>
                    <a:pt x="153238" y="290563"/>
                  </a:lnTo>
                  <a:lnTo>
                    <a:pt x="146151" y="293979"/>
                  </a:lnTo>
                  <a:lnTo>
                    <a:pt x="137782" y="297484"/>
                  </a:lnTo>
                  <a:lnTo>
                    <a:pt x="137541" y="297535"/>
                  </a:lnTo>
                  <a:lnTo>
                    <a:pt x="137337" y="297535"/>
                  </a:lnTo>
                  <a:lnTo>
                    <a:pt x="131368" y="297535"/>
                  </a:lnTo>
                  <a:lnTo>
                    <a:pt x="130860" y="297408"/>
                  </a:lnTo>
                  <a:lnTo>
                    <a:pt x="129451" y="296456"/>
                  </a:lnTo>
                  <a:lnTo>
                    <a:pt x="129451" y="297002"/>
                  </a:lnTo>
                  <a:lnTo>
                    <a:pt x="129197" y="297002"/>
                  </a:lnTo>
                  <a:lnTo>
                    <a:pt x="127101" y="295579"/>
                  </a:lnTo>
                  <a:lnTo>
                    <a:pt x="129032" y="296875"/>
                  </a:lnTo>
                  <a:lnTo>
                    <a:pt x="129451" y="297002"/>
                  </a:lnTo>
                  <a:lnTo>
                    <a:pt x="129451" y="296456"/>
                  </a:lnTo>
                  <a:lnTo>
                    <a:pt x="127431" y="295084"/>
                  </a:lnTo>
                  <a:lnTo>
                    <a:pt x="122301" y="288086"/>
                  </a:lnTo>
                  <a:lnTo>
                    <a:pt x="121437" y="284226"/>
                  </a:lnTo>
                  <a:lnTo>
                    <a:pt x="121437" y="288734"/>
                  </a:lnTo>
                  <a:lnTo>
                    <a:pt x="118897" y="277761"/>
                  </a:lnTo>
                  <a:lnTo>
                    <a:pt x="121373" y="288455"/>
                  </a:lnTo>
                  <a:lnTo>
                    <a:pt x="121437" y="288734"/>
                  </a:lnTo>
                  <a:lnTo>
                    <a:pt x="121437" y="284226"/>
                  </a:lnTo>
                  <a:lnTo>
                    <a:pt x="119786" y="276834"/>
                  </a:lnTo>
                  <a:lnTo>
                    <a:pt x="119659" y="275348"/>
                  </a:lnTo>
                  <a:lnTo>
                    <a:pt x="118872" y="261556"/>
                  </a:lnTo>
                  <a:lnTo>
                    <a:pt x="118833" y="220179"/>
                  </a:lnTo>
                  <a:lnTo>
                    <a:pt x="118719" y="218020"/>
                  </a:lnTo>
                  <a:lnTo>
                    <a:pt x="118719" y="276885"/>
                  </a:lnTo>
                  <a:lnTo>
                    <a:pt x="117817" y="261772"/>
                  </a:lnTo>
                  <a:lnTo>
                    <a:pt x="117767" y="220243"/>
                  </a:lnTo>
                  <a:lnTo>
                    <a:pt x="117500" y="215290"/>
                  </a:lnTo>
                  <a:lnTo>
                    <a:pt x="117767" y="220205"/>
                  </a:lnTo>
                  <a:lnTo>
                    <a:pt x="117817" y="261658"/>
                  </a:lnTo>
                  <a:lnTo>
                    <a:pt x="118681" y="276212"/>
                  </a:lnTo>
                  <a:lnTo>
                    <a:pt x="118719" y="276885"/>
                  </a:lnTo>
                  <a:lnTo>
                    <a:pt x="118719" y="218020"/>
                  </a:lnTo>
                  <a:lnTo>
                    <a:pt x="118224" y="208610"/>
                  </a:lnTo>
                  <a:lnTo>
                    <a:pt x="118224" y="220179"/>
                  </a:lnTo>
                  <a:lnTo>
                    <a:pt x="118059" y="217106"/>
                  </a:lnTo>
                  <a:lnTo>
                    <a:pt x="118224" y="220179"/>
                  </a:lnTo>
                  <a:lnTo>
                    <a:pt x="118224" y="208610"/>
                  </a:lnTo>
                  <a:lnTo>
                    <a:pt x="117525" y="195338"/>
                  </a:lnTo>
                  <a:lnTo>
                    <a:pt x="116459" y="188353"/>
                  </a:lnTo>
                  <a:lnTo>
                    <a:pt x="116459" y="195402"/>
                  </a:lnTo>
                  <a:lnTo>
                    <a:pt x="113423" y="175552"/>
                  </a:lnTo>
                  <a:lnTo>
                    <a:pt x="116459" y="195402"/>
                  </a:lnTo>
                  <a:lnTo>
                    <a:pt x="116459" y="188353"/>
                  </a:lnTo>
                  <a:lnTo>
                    <a:pt x="113665" y="170053"/>
                  </a:lnTo>
                  <a:lnTo>
                    <a:pt x="113639" y="169900"/>
                  </a:lnTo>
                  <a:lnTo>
                    <a:pt x="113068" y="168084"/>
                  </a:lnTo>
                  <a:lnTo>
                    <a:pt x="113068" y="170167"/>
                  </a:lnTo>
                  <a:lnTo>
                    <a:pt x="105397" y="145643"/>
                  </a:lnTo>
                  <a:lnTo>
                    <a:pt x="113004" y="169900"/>
                  </a:lnTo>
                  <a:lnTo>
                    <a:pt x="113055" y="170053"/>
                  </a:lnTo>
                  <a:lnTo>
                    <a:pt x="113068" y="168084"/>
                  </a:lnTo>
                  <a:lnTo>
                    <a:pt x="105956" y="145453"/>
                  </a:lnTo>
                  <a:lnTo>
                    <a:pt x="105892" y="145224"/>
                  </a:lnTo>
                  <a:lnTo>
                    <a:pt x="82245" y="105752"/>
                  </a:lnTo>
                  <a:lnTo>
                    <a:pt x="51625" y="78244"/>
                  </a:lnTo>
                  <a:lnTo>
                    <a:pt x="48514" y="71361"/>
                  </a:lnTo>
                  <a:lnTo>
                    <a:pt x="49441" y="67424"/>
                  </a:lnTo>
                  <a:lnTo>
                    <a:pt x="53251" y="61937"/>
                  </a:lnTo>
                  <a:lnTo>
                    <a:pt x="53873" y="61353"/>
                  </a:lnTo>
                  <a:lnTo>
                    <a:pt x="52933" y="61353"/>
                  </a:lnTo>
                  <a:lnTo>
                    <a:pt x="53073" y="61214"/>
                  </a:lnTo>
                  <a:lnTo>
                    <a:pt x="54013" y="61214"/>
                  </a:lnTo>
                  <a:lnTo>
                    <a:pt x="69951" y="46342"/>
                  </a:lnTo>
                  <a:lnTo>
                    <a:pt x="90246" y="39763"/>
                  </a:lnTo>
                  <a:lnTo>
                    <a:pt x="113144" y="39192"/>
                  </a:lnTo>
                  <a:lnTo>
                    <a:pt x="137706" y="41681"/>
                  </a:lnTo>
                  <a:lnTo>
                    <a:pt x="146329" y="42710"/>
                  </a:lnTo>
                  <a:lnTo>
                    <a:pt x="155994" y="43726"/>
                  </a:lnTo>
                  <a:lnTo>
                    <a:pt x="156298" y="43726"/>
                  </a:lnTo>
                  <a:lnTo>
                    <a:pt x="163804" y="44323"/>
                  </a:lnTo>
                  <a:lnTo>
                    <a:pt x="172554" y="44678"/>
                  </a:lnTo>
                  <a:lnTo>
                    <a:pt x="172554" y="44081"/>
                  </a:lnTo>
                  <a:lnTo>
                    <a:pt x="172554" y="43726"/>
                  </a:lnTo>
                  <a:lnTo>
                    <a:pt x="175056" y="4372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0086" y="5715840"/>
              <a:ext cx="110005" cy="222994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2776042" y="5712447"/>
              <a:ext cx="227329" cy="264795"/>
            </a:xfrm>
            <a:custGeom>
              <a:avLst/>
              <a:gdLst/>
              <a:ahLst/>
              <a:cxnLst/>
              <a:rect l="l" t="t" r="r" b="b"/>
              <a:pathLst>
                <a:path w="227330" h="264795">
                  <a:moveTo>
                    <a:pt x="226885" y="223583"/>
                  </a:moveTo>
                  <a:lnTo>
                    <a:pt x="226733" y="209130"/>
                  </a:lnTo>
                  <a:lnTo>
                    <a:pt x="226136" y="201752"/>
                  </a:lnTo>
                  <a:lnTo>
                    <a:pt x="226136" y="209130"/>
                  </a:lnTo>
                  <a:lnTo>
                    <a:pt x="225552" y="201993"/>
                  </a:lnTo>
                  <a:lnTo>
                    <a:pt x="225552" y="223545"/>
                  </a:lnTo>
                  <a:lnTo>
                    <a:pt x="225132" y="228841"/>
                  </a:lnTo>
                  <a:lnTo>
                    <a:pt x="225539" y="223494"/>
                  </a:lnTo>
                  <a:lnTo>
                    <a:pt x="225552" y="201993"/>
                  </a:lnTo>
                  <a:lnTo>
                    <a:pt x="224840" y="193268"/>
                  </a:lnTo>
                  <a:lnTo>
                    <a:pt x="222643" y="177431"/>
                  </a:lnTo>
                  <a:lnTo>
                    <a:pt x="220281" y="164833"/>
                  </a:lnTo>
                  <a:lnTo>
                    <a:pt x="222605" y="177139"/>
                  </a:lnTo>
                  <a:lnTo>
                    <a:pt x="222643" y="177431"/>
                  </a:lnTo>
                  <a:lnTo>
                    <a:pt x="224840" y="193192"/>
                  </a:lnTo>
                  <a:lnTo>
                    <a:pt x="226136" y="209130"/>
                  </a:lnTo>
                  <a:lnTo>
                    <a:pt x="226136" y="201752"/>
                  </a:lnTo>
                  <a:lnTo>
                    <a:pt x="220027" y="160185"/>
                  </a:lnTo>
                  <a:lnTo>
                    <a:pt x="210604" y="123367"/>
                  </a:lnTo>
                  <a:lnTo>
                    <a:pt x="210604" y="125374"/>
                  </a:lnTo>
                  <a:lnTo>
                    <a:pt x="205092" y="107911"/>
                  </a:lnTo>
                  <a:lnTo>
                    <a:pt x="201142" y="96939"/>
                  </a:lnTo>
                  <a:lnTo>
                    <a:pt x="205016" y="107670"/>
                  </a:lnTo>
                  <a:lnTo>
                    <a:pt x="205092" y="107911"/>
                  </a:lnTo>
                  <a:lnTo>
                    <a:pt x="210553" y="125171"/>
                  </a:lnTo>
                  <a:lnTo>
                    <a:pt x="210604" y="125374"/>
                  </a:lnTo>
                  <a:lnTo>
                    <a:pt x="210604" y="123367"/>
                  </a:lnTo>
                  <a:lnTo>
                    <a:pt x="205587" y="107480"/>
                  </a:lnTo>
                  <a:lnTo>
                    <a:pt x="199504" y="90525"/>
                  </a:lnTo>
                  <a:lnTo>
                    <a:pt x="198970" y="89217"/>
                  </a:lnTo>
                  <a:lnTo>
                    <a:pt x="198970" y="90906"/>
                  </a:lnTo>
                  <a:lnTo>
                    <a:pt x="196164" y="83947"/>
                  </a:lnTo>
                  <a:lnTo>
                    <a:pt x="198932" y="90754"/>
                  </a:lnTo>
                  <a:lnTo>
                    <a:pt x="198970" y="90906"/>
                  </a:lnTo>
                  <a:lnTo>
                    <a:pt x="198970" y="89217"/>
                  </a:lnTo>
                  <a:lnTo>
                    <a:pt x="178384" y="44716"/>
                  </a:lnTo>
                  <a:lnTo>
                    <a:pt x="155143" y="12547"/>
                  </a:lnTo>
                  <a:lnTo>
                    <a:pt x="136461" y="965"/>
                  </a:lnTo>
                  <a:lnTo>
                    <a:pt x="136461" y="2070"/>
                  </a:lnTo>
                  <a:lnTo>
                    <a:pt x="131203" y="1333"/>
                  </a:lnTo>
                  <a:lnTo>
                    <a:pt x="136461" y="2070"/>
                  </a:lnTo>
                  <a:lnTo>
                    <a:pt x="136461" y="965"/>
                  </a:lnTo>
                  <a:lnTo>
                    <a:pt x="132334" y="0"/>
                  </a:lnTo>
                  <a:lnTo>
                    <a:pt x="130403" y="215"/>
                  </a:lnTo>
                  <a:lnTo>
                    <a:pt x="130403" y="1333"/>
                  </a:lnTo>
                  <a:lnTo>
                    <a:pt x="127381" y="1549"/>
                  </a:lnTo>
                  <a:lnTo>
                    <a:pt x="128879" y="1333"/>
                  </a:lnTo>
                  <a:lnTo>
                    <a:pt x="130403" y="1333"/>
                  </a:lnTo>
                  <a:lnTo>
                    <a:pt x="130403" y="215"/>
                  </a:lnTo>
                  <a:lnTo>
                    <a:pt x="125298" y="762"/>
                  </a:lnTo>
                  <a:lnTo>
                    <a:pt x="120815" y="3467"/>
                  </a:lnTo>
                  <a:lnTo>
                    <a:pt x="119075" y="3962"/>
                  </a:lnTo>
                  <a:lnTo>
                    <a:pt x="117462" y="5473"/>
                  </a:lnTo>
                  <a:lnTo>
                    <a:pt x="115100" y="6883"/>
                  </a:lnTo>
                  <a:lnTo>
                    <a:pt x="113118" y="9512"/>
                  </a:lnTo>
                  <a:lnTo>
                    <a:pt x="112877" y="9842"/>
                  </a:lnTo>
                  <a:lnTo>
                    <a:pt x="110375" y="13182"/>
                  </a:lnTo>
                  <a:lnTo>
                    <a:pt x="110375" y="14147"/>
                  </a:lnTo>
                  <a:lnTo>
                    <a:pt x="107619" y="18872"/>
                  </a:lnTo>
                  <a:lnTo>
                    <a:pt x="110261" y="14300"/>
                  </a:lnTo>
                  <a:lnTo>
                    <a:pt x="110375" y="14147"/>
                  </a:lnTo>
                  <a:lnTo>
                    <a:pt x="110375" y="13182"/>
                  </a:lnTo>
                  <a:lnTo>
                    <a:pt x="106019" y="18973"/>
                  </a:lnTo>
                  <a:lnTo>
                    <a:pt x="98069" y="36982"/>
                  </a:lnTo>
                  <a:lnTo>
                    <a:pt x="95846" y="45224"/>
                  </a:lnTo>
                  <a:lnTo>
                    <a:pt x="95846" y="48501"/>
                  </a:lnTo>
                  <a:lnTo>
                    <a:pt x="92062" y="63538"/>
                  </a:lnTo>
                  <a:lnTo>
                    <a:pt x="92621" y="61074"/>
                  </a:lnTo>
                  <a:lnTo>
                    <a:pt x="95846" y="48501"/>
                  </a:lnTo>
                  <a:lnTo>
                    <a:pt x="95846" y="45224"/>
                  </a:lnTo>
                  <a:lnTo>
                    <a:pt x="92100" y="59093"/>
                  </a:lnTo>
                  <a:lnTo>
                    <a:pt x="92100" y="61658"/>
                  </a:lnTo>
                  <a:lnTo>
                    <a:pt x="91719" y="61658"/>
                  </a:lnTo>
                  <a:lnTo>
                    <a:pt x="92100" y="61658"/>
                  </a:lnTo>
                  <a:lnTo>
                    <a:pt x="92100" y="59093"/>
                  </a:lnTo>
                  <a:lnTo>
                    <a:pt x="91681" y="60642"/>
                  </a:lnTo>
                  <a:lnTo>
                    <a:pt x="91681" y="61785"/>
                  </a:lnTo>
                  <a:lnTo>
                    <a:pt x="90220" y="68351"/>
                  </a:lnTo>
                  <a:lnTo>
                    <a:pt x="85153" y="87947"/>
                  </a:lnTo>
                  <a:lnTo>
                    <a:pt x="91681" y="61785"/>
                  </a:lnTo>
                  <a:lnTo>
                    <a:pt x="91681" y="60642"/>
                  </a:lnTo>
                  <a:lnTo>
                    <a:pt x="89636" y="68211"/>
                  </a:lnTo>
                  <a:lnTo>
                    <a:pt x="84594" y="87706"/>
                  </a:lnTo>
                  <a:lnTo>
                    <a:pt x="76174" y="104076"/>
                  </a:lnTo>
                  <a:lnTo>
                    <a:pt x="59131" y="122504"/>
                  </a:lnTo>
                  <a:lnTo>
                    <a:pt x="28206" y="148196"/>
                  </a:lnTo>
                  <a:lnTo>
                    <a:pt x="15024" y="159626"/>
                  </a:lnTo>
                  <a:lnTo>
                    <a:pt x="6019" y="170065"/>
                  </a:lnTo>
                  <a:lnTo>
                    <a:pt x="2222" y="177406"/>
                  </a:lnTo>
                  <a:lnTo>
                    <a:pt x="2222" y="178650"/>
                  </a:lnTo>
                  <a:lnTo>
                    <a:pt x="1638" y="179768"/>
                  </a:lnTo>
                  <a:lnTo>
                    <a:pt x="1511" y="180860"/>
                  </a:lnTo>
                  <a:lnTo>
                    <a:pt x="1638" y="179768"/>
                  </a:lnTo>
                  <a:lnTo>
                    <a:pt x="2222" y="178650"/>
                  </a:lnTo>
                  <a:lnTo>
                    <a:pt x="2222" y="177406"/>
                  </a:lnTo>
                  <a:lnTo>
                    <a:pt x="1041" y="179679"/>
                  </a:lnTo>
                  <a:lnTo>
                    <a:pt x="1003" y="180009"/>
                  </a:lnTo>
                  <a:lnTo>
                    <a:pt x="1003" y="185166"/>
                  </a:lnTo>
                  <a:lnTo>
                    <a:pt x="596" y="188582"/>
                  </a:lnTo>
                  <a:lnTo>
                    <a:pt x="990" y="185166"/>
                  </a:lnTo>
                  <a:lnTo>
                    <a:pt x="1003" y="180009"/>
                  </a:lnTo>
                  <a:lnTo>
                    <a:pt x="33909" y="221665"/>
                  </a:lnTo>
                  <a:lnTo>
                    <a:pt x="69176" y="239814"/>
                  </a:lnTo>
                  <a:lnTo>
                    <a:pt x="113487" y="264185"/>
                  </a:lnTo>
                  <a:lnTo>
                    <a:pt x="114782" y="264185"/>
                  </a:lnTo>
                  <a:lnTo>
                    <a:pt x="116382" y="264185"/>
                  </a:lnTo>
                  <a:lnTo>
                    <a:pt x="117690" y="264185"/>
                  </a:lnTo>
                  <a:lnTo>
                    <a:pt x="109334" y="259676"/>
                  </a:lnTo>
                  <a:lnTo>
                    <a:pt x="109334" y="260477"/>
                  </a:lnTo>
                  <a:lnTo>
                    <a:pt x="102400" y="256692"/>
                  </a:lnTo>
                  <a:lnTo>
                    <a:pt x="91719" y="250748"/>
                  </a:lnTo>
                  <a:lnTo>
                    <a:pt x="109334" y="260477"/>
                  </a:lnTo>
                  <a:lnTo>
                    <a:pt x="109334" y="259676"/>
                  </a:lnTo>
                  <a:lnTo>
                    <a:pt x="81051" y="244411"/>
                  </a:lnTo>
                  <a:lnTo>
                    <a:pt x="81051" y="245668"/>
                  </a:lnTo>
                  <a:lnTo>
                    <a:pt x="69456" y="239280"/>
                  </a:lnTo>
                  <a:lnTo>
                    <a:pt x="58420" y="233616"/>
                  </a:lnTo>
                  <a:lnTo>
                    <a:pt x="63588" y="236220"/>
                  </a:lnTo>
                  <a:lnTo>
                    <a:pt x="69456" y="239280"/>
                  </a:lnTo>
                  <a:lnTo>
                    <a:pt x="75615" y="242620"/>
                  </a:lnTo>
                  <a:lnTo>
                    <a:pt x="81051" y="245668"/>
                  </a:lnTo>
                  <a:lnTo>
                    <a:pt x="81051" y="244411"/>
                  </a:lnTo>
                  <a:lnTo>
                    <a:pt x="55600" y="230670"/>
                  </a:lnTo>
                  <a:lnTo>
                    <a:pt x="35153" y="220129"/>
                  </a:lnTo>
                  <a:lnTo>
                    <a:pt x="18440" y="210045"/>
                  </a:lnTo>
                  <a:lnTo>
                    <a:pt x="6883" y="199720"/>
                  </a:lnTo>
                  <a:lnTo>
                    <a:pt x="1930" y="188442"/>
                  </a:lnTo>
                  <a:lnTo>
                    <a:pt x="1409" y="183184"/>
                  </a:lnTo>
                  <a:lnTo>
                    <a:pt x="3200" y="177647"/>
                  </a:lnTo>
                  <a:lnTo>
                    <a:pt x="60642" y="123748"/>
                  </a:lnTo>
                  <a:lnTo>
                    <a:pt x="77876" y="105079"/>
                  </a:lnTo>
                  <a:lnTo>
                    <a:pt x="86410" y="88468"/>
                  </a:lnTo>
                  <a:lnTo>
                    <a:pt x="96405" y="48679"/>
                  </a:lnTo>
                  <a:lnTo>
                    <a:pt x="100025" y="37287"/>
                  </a:lnTo>
                  <a:lnTo>
                    <a:pt x="120992" y="4038"/>
                  </a:lnTo>
                  <a:lnTo>
                    <a:pt x="130937" y="1892"/>
                  </a:lnTo>
                  <a:lnTo>
                    <a:pt x="136347" y="2654"/>
                  </a:lnTo>
                  <a:lnTo>
                    <a:pt x="169049" y="33096"/>
                  </a:lnTo>
                  <a:lnTo>
                    <a:pt x="191173" y="75171"/>
                  </a:lnTo>
                  <a:lnTo>
                    <a:pt x="209270" y="125552"/>
                  </a:lnTo>
                  <a:lnTo>
                    <a:pt x="221272" y="177342"/>
                  </a:lnTo>
                  <a:lnTo>
                    <a:pt x="224955" y="223431"/>
                  </a:lnTo>
                  <a:lnTo>
                    <a:pt x="223989" y="235991"/>
                  </a:lnTo>
                  <a:lnTo>
                    <a:pt x="221894" y="246621"/>
                  </a:lnTo>
                  <a:lnTo>
                    <a:pt x="220027" y="253365"/>
                  </a:lnTo>
                  <a:lnTo>
                    <a:pt x="217627" y="259245"/>
                  </a:lnTo>
                  <a:lnTo>
                    <a:pt x="214744" y="264185"/>
                  </a:lnTo>
                  <a:lnTo>
                    <a:pt x="215430" y="264185"/>
                  </a:lnTo>
                  <a:lnTo>
                    <a:pt x="216281" y="264185"/>
                  </a:lnTo>
                  <a:lnTo>
                    <a:pt x="216966" y="264185"/>
                  </a:lnTo>
                  <a:lnTo>
                    <a:pt x="219697" y="259295"/>
                  </a:lnTo>
                  <a:lnTo>
                    <a:pt x="221970" y="253606"/>
                  </a:lnTo>
                  <a:lnTo>
                    <a:pt x="223761" y="247129"/>
                  </a:lnTo>
                  <a:lnTo>
                    <a:pt x="225894" y="236321"/>
                  </a:lnTo>
                  <a:lnTo>
                    <a:pt x="226885" y="22358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60971" y="5640703"/>
              <a:ext cx="320530" cy="335920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2378499" y="5284937"/>
            <a:ext cx="703580" cy="692150"/>
            <a:chOff x="2378499" y="5284937"/>
            <a:chExt cx="703580" cy="692150"/>
          </a:xfrm>
        </p:grpSpPr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78748" y="5285790"/>
              <a:ext cx="335914" cy="162774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2378748" y="5339473"/>
              <a:ext cx="263525" cy="280670"/>
            </a:xfrm>
            <a:custGeom>
              <a:avLst/>
              <a:gdLst/>
              <a:ahLst/>
              <a:cxnLst/>
              <a:rect l="l" t="t" r="r" b="b"/>
              <a:pathLst>
                <a:path w="263525" h="280670">
                  <a:moveTo>
                    <a:pt x="232219" y="20548"/>
                  </a:moveTo>
                  <a:lnTo>
                    <a:pt x="230809" y="19583"/>
                  </a:lnTo>
                  <a:lnTo>
                    <a:pt x="230416" y="19329"/>
                  </a:lnTo>
                  <a:lnTo>
                    <a:pt x="223977" y="18783"/>
                  </a:lnTo>
                  <a:lnTo>
                    <a:pt x="215061" y="20345"/>
                  </a:lnTo>
                  <a:lnTo>
                    <a:pt x="147281" y="47510"/>
                  </a:lnTo>
                  <a:lnTo>
                    <a:pt x="109753" y="64782"/>
                  </a:lnTo>
                  <a:lnTo>
                    <a:pt x="69164" y="84632"/>
                  </a:lnTo>
                  <a:lnTo>
                    <a:pt x="31940" y="104089"/>
                  </a:lnTo>
                  <a:lnTo>
                    <a:pt x="0" y="122199"/>
                  </a:lnTo>
                  <a:lnTo>
                    <a:pt x="0" y="123278"/>
                  </a:lnTo>
                  <a:lnTo>
                    <a:pt x="18516" y="112560"/>
                  </a:lnTo>
                  <a:lnTo>
                    <a:pt x="36906" y="102450"/>
                  </a:lnTo>
                  <a:lnTo>
                    <a:pt x="110134" y="65595"/>
                  </a:lnTo>
                  <a:lnTo>
                    <a:pt x="147637" y="48336"/>
                  </a:lnTo>
                  <a:lnTo>
                    <a:pt x="204012" y="24841"/>
                  </a:lnTo>
                  <a:lnTo>
                    <a:pt x="220675" y="19583"/>
                  </a:lnTo>
                  <a:lnTo>
                    <a:pt x="229603" y="19583"/>
                  </a:lnTo>
                  <a:lnTo>
                    <a:pt x="232219" y="20548"/>
                  </a:lnTo>
                  <a:close/>
                </a:path>
                <a:path w="263525" h="280670">
                  <a:moveTo>
                    <a:pt x="235546" y="29476"/>
                  </a:moveTo>
                  <a:lnTo>
                    <a:pt x="234429" y="22491"/>
                  </a:lnTo>
                  <a:lnTo>
                    <a:pt x="234353" y="21958"/>
                  </a:lnTo>
                  <a:lnTo>
                    <a:pt x="232244" y="20548"/>
                  </a:lnTo>
                  <a:lnTo>
                    <a:pt x="232791" y="21336"/>
                  </a:lnTo>
                  <a:lnTo>
                    <a:pt x="233629" y="22491"/>
                  </a:lnTo>
                  <a:lnTo>
                    <a:pt x="234823" y="27825"/>
                  </a:lnTo>
                  <a:lnTo>
                    <a:pt x="231978" y="37680"/>
                  </a:lnTo>
                  <a:lnTo>
                    <a:pt x="223088" y="53416"/>
                  </a:lnTo>
                  <a:lnTo>
                    <a:pt x="206133" y="76377"/>
                  </a:lnTo>
                  <a:lnTo>
                    <a:pt x="194665" y="93294"/>
                  </a:lnTo>
                  <a:lnTo>
                    <a:pt x="173647" y="136550"/>
                  </a:lnTo>
                  <a:lnTo>
                    <a:pt x="154940" y="181635"/>
                  </a:lnTo>
                  <a:lnTo>
                    <a:pt x="145935" y="202336"/>
                  </a:lnTo>
                  <a:lnTo>
                    <a:pt x="125844" y="241477"/>
                  </a:lnTo>
                  <a:lnTo>
                    <a:pt x="102704" y="272669"/>
                  </a:lnTo>
                  <a:lnTo>
                    <a:pt x="94538" y="280530"/>
                  </a:lnTo>
                  <a:lnTo>
                    <a:pt x="95897" y="280530"/>
                  </a:lnTo>
                  <a:lnTo>
                    <a:pt x="126619" y="241935"/>
                  </a:lnTo>
                  <a:lnTo>
                    <a:pt x="146748" y="202730"/>
                  </a:lnTo>
                  <a:lnTo>
                    <a:pt x="174459" y="136944"/>
                  </a:lnTo>
                  <a:lnTo>
                    <a:pt x="184632" y="114261"/>
                  </a:lnTo>
                  <a:lnTo>
                    <a:pt x="195287" y="93967"/>
                  </a:lnTo>
                  <a:lnTo>
                    <a:pt x="206832" y="76936"/>
                  </a:lnTo>
                  <a:lnTo>
                    <a:pt x="221754" y="57010"/>
                  </a:lnTo>
                  <a:lnTo>
                    <a:pt x="231343" y="41173"/>
                  </a:lnTo>
                  <a:lnTo>
                    <a:pt x="235546" y="29476"/>
                  </a:lnTo>
                  <a:close/>
                </a:path>
                <a:path w="263525" h="280670">
                  <a:moveTo>
                    <a:pt x="263042" y="7366"/>
                  </a:moveTo>
                  <a:lnTo>
                    <a:pt x="260134" y="3327"/>
                  </a:lnTo>
                  <a:lnTo>
                    <a:pt x="255968" y="546"/>
                  </a:lnTo>
                  <a:lnTo>
                    <a:pt x="249161" y="0"/>
                  </a:lnTo>
                  <a:lnTo>
                    <a:pt x="239725" y="1676"/>
                  </a:lnTo>
                  <a:lnTo>
                    <a:pt x="201282" y="16281"/>
                  </a:lnTo>
                  <a:lnTo>
                    <a:pt x="126072" y="50279"/>
                  </a:lnTo>
                  <a:lnTo>
                    <a:pt x="83248" y="71259"/>
                  </a:lnTo>
                  <a:lnTo>
                    <a:pt x="40043" y="93814"/>
                  </a:lnTo>
                  <a:lnTo>
                    <a:pt x="0" y="116624"/>
                  </a:lnTo>
                  <a:lnTo>
                    <a:pt x="0" y="117703"/>
                  </a:lnTo>
                  <a:lnTo>
                    <a:pt x="21907" y="104914"/>
                  </a:lnTo>
                  <a:lnTo>
                    <a:pt x="44056" y="92697"/>
                  </a:lnTo>
                  <a:lnTo>
                    <a:pt x="83654" y="72059"/>
                  </a:lnTo>
                  <a:lnTo>
                    <a:pt x="126453" y="51092"/>
                  </a:lnTo>
                  <a:lnTo>
                    <a:pt x="166763" y="32385"/>
                  </a:lnTo>
                  <a:lnTo>
                    <a:pt x="228041" y="6426"/>
                  </a:lnTo>
                  <a:lnTo>
                    <a:pt x="248894" y="876"/>
                  </a:lnTo>
                  <a:lnTo>
                    <a:pt x="255447" y="1295"/>
                  </a:lnTo>
                  <a:lnTo>
                    <a:pt x="259397" y="3848"/>
                  </a:lnTo>
                  <a:lnTo>
                    <a:pt x="260680" y="9677"/>
                  </a:lnTo>
                  <a:lnTo>
                    <a:pt x="257505" y="20447"/>
                  </a:lnTo>
                  <a:lnTo>
                    <a:pt x="247675" y="37680"/>
                  </a:lnTo>
                  <a:lnTo>
                    <a:pt x="228955" y="62852"/>
                  </a:lnTo>
                  <a:lnTo>
                    <a:pt x="216471" y="81229"/>
                  </a:lnTo>
                  <a:lnTo>
                    <a:pt x="205028" y="103098"/>
                  </a:lnTo>
                  <a:lnTo>
                    <a:pt x="194195" y="127546"/>
                  </a:lnTo>
                  <a:lnTo>
                    <a:pt x="175082" y="174358"/>
                  </a:lnTo>
                  <a:lnTo>
                    <a:pt x="166293" y="195008"/>
                  </a:lnTo>
                  <a:lnTo>
                    <a:pt x="146812" y="234467"/>
                  </a:lnTo>
                  <a:lnTo>
                    <a:pt x="121158" y="271208"/>
                  </a:lnTo>
                  <a:lnTo>
                    <a:pt x="112090" y="280530"/>
                  </a:lnTo>
                  <a:lnTo>
                    <a:pt x="113385" y="280530"/>
                  </a:lnTo>
                  <a:lnTo>
                    <a:pt x="139395" y="248475"/>
                  </a:lnTo>
                  <a:lnTo>
                    <a:pt x="167106" y="195389"/>
                  </a:lnTo>
                  <a:lnTo>
                    <a:pt x="195008" y="127927"/>
                  </a:lnTo>
                  <a:lnTo>
                    <a:pt x="205816" y="103543"/>
                  </a:lnTo>
                  <a:lnTo>
                    <a:pt x="217220" y="81724"/>
                  </a:lnTo>
                  <a:lnTo>
                    <a:pt x="229654" y="63423"/>
                  </a:lnTo>
                  <a:lnTo>
                    <a:pt x="238150" y="52552"/>
                  </a:lnTo>
                  <a:lnTo>
                    <a:pt x="245376" y="42621"/>
                  </a:lnTo>
                  <a:lnTo>
                    <a:pt x="251307" y="33655"/>
                  </a:lnTo>
                  <a:lnTo>
                    <a:pt x="255917" y="25692"/>
                  </a:lnTo>
                  <a:lnTo>
                    <a:pt x="261632" y="14884"/>
                  </a:lnTo>
                  <a:lnTo>
                    <a:pt x="263042" y="736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78748" y="5376987"/>
              <a:ext cx="209724" cy="243015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2530627" y="5360250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>
                  <a:moveTo>
                    <a:pt x="184035" y="153352"/>
                  </a:moveTo>
                  <a:lnTo>
                    <a:pt x="176517" y="160959"/>
                  </a:lnTo>
                  <a:lnTo>
                    <a:pt x="171018" y="171513"/>
                  </a:lnTo>
                  <a:lnTo>
                    <a:pt x="168681" y="186575"/>
                  </a:lnTo>
                  <a:lnTo>
                    <a:pt x="170649" y="207695"/>
                  </a:lnTo>
                  <a:lnTo>
                    <a:pt x="173291" y="220395"/>
                  </a:lnTo>
                  <a:lnTo>
                    <a:pt x="176428" y="232206"/>
                  </a:lnTo>
                  <a:lnTo>
                    <a:pt x="180022" y="243027"/>
                  </a:lnTo>
                  <a:lnTo>
                    <a:pt x="184035" y="252704"/>
                  </a:lnTo>
                  <a:lnTo>
                    <a:pt x="184035" y="250494"/>
                  </a:lnTo>
                  <a:lnTo>
                    <a:pt x="180365" y="241274"/>
                  </a:lnTo>
                  <a:lnTo>
                    <a:pt x="177012" y="230974"/>
                  </a:lnTo>
                  <a:lnTo>
                    <a:pt x="174040" y="219684"/>
                  </a:lnTo>
                  <a:lnTo>
                    <a:pt x="171526" y="207530"/>
                  </a:lnTo>
                  <a:lnTo>
                    <a:pt x="169849" y="195097"/>
                  </a:lnTo>
                  <a:lnTo>
                    <a:pt x="169672" y="184238"/>
                  </a:lnTo>
                  <a:lnTo>
                    <a:pt x="170980" y="174904"/>
                  </a:lnTo>
                  <a:lnTo>
                    <a:pt x="173799" y="167005"/>
                  </a:lnTo>
                  <a:lnTo>
                    <a:pt x="176403" y="161747"/>
                  </a:lnTo>
                  <a:lnTo>
                    <a:pt x="180047" y="157848"/>
                  </a:lnTo>
                  <a:lnTo>
                    <a:pt x="184035" y="154520"/>
                  </a:lnTo>
                  <a:lnTo>
                    <a:pt x="184035" y="153352"/>
                  </a:lnTo>
                  <a:close/>
                </a:path>
                <a:path w="184150" h="260350">
                  <a:moveTo>
                    <a:pt x="184035" y="137820"/>
                  </a:moveTo>
                  <a:lnTo>
                    <a:pt x="157899" y="169722"/>
                  </a:lnTo>
                  <a:lnTo>
                    <a:pt x="151638" y="192862"/>
                  </a:lnTo>
                  <a:lnTo>
                    <a:pt x="152234" y="201815"/>
                  </a:lnTo>
                  <a:lnTo>
                    <a:pt x="154889" y="210718"/>
                  </a:lnTo>
                  <a:lnTo>
                    <a:pt x="159664" y="219849"/>
                  </a:lnTo>
                  <a:lnTo>
                    <a:pt x="163220" y="231140"/>
                  </a:lnTo>
                  <a:lnTo>
                    <a:pt x="167259" y="241630"/>
                  </a:lnTo>
                  <a:lnTo>
                    <a:pt x="171742" y="251206"/>
                  </a:lnTo>
                  <a:lnTo>
                    <a:pt x="176606" y="259753"/>
                  </a:lnTo>
                  <a:lnTo>
                    <a:pt x="177673" y="259753"/>
                  </a:lnTo>
                  <a:lnTo>
                    <a:pt x="172732" y="251180"/>
                  </a:lnTo>
                  <a:lnTo>
                    <a:pt x="168198" y="241541"/>
                  </a:lnTo>
                  <a:lnTo>
                    <a:pt x="164096" y="230949"/>
                  </a:lnTo>
                  <a:lnTo>
                    <a:pt x="160464" y="219430"/>
                  </a:lnTo>
                  <a:lnTo>
                    <a:pt x="155765" y="210451"/>
                  </a:lnTo>
                  <a:lnTo>
                    <a:pt x="153136" y="201688"/>
                  </a:lnTo>
                  <a:lnTo>
                    <a:pt x="152539" y="192900"/>
                  </a:lnTo>
                  <a:lnTo>
                    <a:pt x="153924" y="183832"/>
                  </a:lnTo>
                  <a:lnTo>
                    <a:pt x="158724" y="170091"/>
                  </a:lnTo>
                  <a:lnTo>
                    <a:pt x="165773" y="158623"/>
                  </a:lnTo>
                  <a:lnTo>
                    <a:pt x="174269" y="148717"/>
                  </a:lnTo>
                  <a:lnTo>
                    <a:pt x="184035" y="139077"/>
                  </a:lnTo>
                  <a:lnTo>
                    <a:pt x="184035" y="137820"/>
                  </a:lnTo>
                  <a:close/>
                </a:path>
                <a:path w="184150" h="260350">
                  <a:moveTo>
                    <a:pt x="184035" y="119367"/>
                  </a:moveTo>
                  <a:lnTo>
                    <a:pt x="153657" y="153543"/>
                  </a:lnTo>
                  <a:lnTo>
                    <a:pt x="136359" y="190982"/>
                  </a:lnTo>
                  <a:lnTo>
                    <a:pt x="133743" y="207657"/>
                  </a:lnTo>
                  <a:lnTo>
                    <a:pt x="137985" y="220776"/>
                  </a:lnTo>
                  <a:lnTo>
                    <a:pt x="142151" y="226517"/>
                  </a:lnTo>
                  <a:lnTo>
                    <a:pt x="148691" y="231990"/>
                  </a:lnTo>
                  <a:lnTo>
                    <a:pt x="152031" y="239585"/>
                  </a:lnTo>
                  <a:lnTo>
                    <a:pt x="155638" y="246761"/>
                  </a:lnTo>
                  <a:lnTo>
                    <a:pt x="159486" y="253504"/>
                  </a:lnTo>
                  <a:lnTo>
                    <a:pt x="163550" y="259753"/>
                  </a:lnTo>
                  <a:lnTo>
                    <a:pt x="164642" y="259753"/>
                  </a:lnTo>
                  <a:lnTo>
                    <a:pt x="160489" y="253428"/>
                  </a:lnTo>
                  <a:lnTo>
                    <a:pt x="156565" y="246595"/>
                  </a:lnTo>
                  <a:lnTo>
                    <a:pt x="152882" y="239280"/>
                  </a:lnTo>
                  <a:lnTo>
                    <a:pt x="149352" y="231368"/>
                  </a:lnTo>
                  <a:lnTo>
                    <a:pt x="142900" y="225996"/>
                  </a:lnTo>
                  <a:lnTo>
                    <a:pt x="138798" y="220357"/>
                  </a:lnTo>
                  <a:lnTo>
                    <a:pt x="134658" y="207556"/>
                  </a:lnTo>
                  <a:lnTo>
                    <a:pt x="134797" y="200050"/>
                  </a:lnTo>
                  <a:lnTo>
                    <a:pt x="154419" y="154012"/>
                  </a:lnTo>
                  <a:lnTo>
                    <a:pt x="180098" y="123609"/>
                  </a:lnTo>
                  <a:lnTo>
                    <a:pt x="184035" y="120472"/>
                  </a:lnTo>
                  <a:lnTo>
                    <a:pt x="184035" y="119367"/>
                  </a:lnTo>
                  <a:close/>
                </a:path>
                <a:path w="184150" h="260350">
                  <a:moveTo>
                    <a:pt x="184035" y="104965"/>
                  </a:moveTo>
                  <a:lnTo>
                    <a:pt x="150469" y="135521"/>
                  </a:lnTo>
                  <a:lnTo>
                    <a:pt x="126860" y="177203"/>
                  </a:lnTo>
                  <a:lnTo>
                    <a:pt x="117157" y="214033"/>
                  </a:lnTo>
                  <a:lnTo>
                    <a:pt x="117729" y="220510"/>
                  </a:lnTo>
                  <a:lnTo>
                    <a:pt x="117741" y="220713"/>
                  </a:lnTo>
                  <a:lnTo>
                    <a:pt x="137731" y="244094"/>
                  </a:lnTo>
                  <a:lnTo>
                    <a:pt x="140779" y="249364"/>
                  </a:lnTo>
                  <a:lnTo>
                    <a:pt x="144284" y="254673"/>
                  </a:lnTo>
                  <a:lnTo>
                    <a:pt x="148170" y="259753"/>
                  </a:lnTo>
                  <a:lnTo>
                    <a:pt x="149199" y="259753"/>
                  </a:lnTo>
                  <a:lnTo>
                    <a:pt x="145554" y="255003"/>
                  </a:lnTo>
                  <a:lnTo>
                    <a:pt x="141947" y="249618"/>
                  </a:lnTo>
                  <a:lnTo>
                    <a:pt x="138442" y="243535"/>
                  </a:lnTo>
                  <a:lnTo>
                    <a:pt x="138252" y="243357"/>
                  </a:lnTo>
                  <a:lnTo>
                    <a:pt x="129171" y="238747"/>
                  </a:lnTo>
                  <a:lnTo>
                    <a:pt x="123329" y="233172"/>
                  </a:lnTo>
                  <a:lnTo>
                    <a:pt x="120396" y="226352"/>
                  </a:lnTo>
                  <a:lnTo>
                    <a:pt x="118681" y="220713"/>
                  </a:lnTo>
                  <a:lnTo>
                    <a:pt x="118618" y="220510"/>
                  </a:lnTo>
                  <a:lnTo>
                    <a:pt x="127698" y="177533"/>
                  </a:lnTo>
                  <a:lnTo>
                    <a:pt x="151180" y="136055"/>
                  </a:lnTo>
                  <a:lnTo>
                    <a:pt x="178054" y="108445"/>
                  </a:lnTo>
                  <a:lnTo>
                    <a:pt x="184035" y="105943"/>
                  </a:lnTo>
                  <a:lnTo>
                    <a:pt x="184035" y="104965"/>
                  </a:lnTo>
                  <a:close/>
                </a:path>
                <a:path w="184150" h="260350">
                  <a:moveTo>
                    <a:pt x="184035" y="91643"/>
                  </a:moveTo>
                  <a:lnTo>
                    <a:pt x="145516" y="119202"/>
                  </a:lnTo>
                  <a:lnTo>
                    <a:pt x="123520" y="153924"/>
                  </a:lnTo>
                  <a:lnTo>
                    <a:pt x="106781" y="193128"/>
                  </a:lnTo>
                  <a:lnTo>
                    <a:pt x="99910" y="224510"/>
                  </a:lnTo>
                  <a:lnTo>
                    <a:pt x="100736" y="231990"/>
                  </a:lnTo>
                  <a:lnTo>
                    <a:pt x="100761" y="232244"/>
                  </a:lnTo>
                  <a:lnTo>
                    <a:pt x="126771" y="256197"/>
                  </a:lnTo>
                  <a:lnTo>
                    <a:pt x="128676" y="258521"/>
                  </a:lnTo>
                  <a:lnTo>
                    <a:pt x="129730" y="259753"/>
                  </a:lnTo>
                  <a:lnTo>
                    <a:pt x="130911" y="259753"/>
                  </a:lnTo>
                  <a:lnTo>
                    <a:pt x="129641" y="258279"/>
                  </a:lnTo>
                  <a:lnTo>
                    <a:pt x="128460" y="256857"/>
                  </a:lnTo>
                  <a:lnTo>
                    <a:pt x="127393" y="255524"/>
                  </a:lnTo>
                  <a:lnTo>
                    <a:pt x="127177" y="255384"/>
                  </a:lnTo>
                  <a:lnTo>
                    <a:pt x="119151" y="252183"/>
                  </a:lnTo>
                  <a:lnTo>
                    <a:pt x="112636" y="248323"/>
                  </a:lnTo>
                  <a:lnTo>
                    <a:pt x="100812" y="224510"/>
                  </a:lnTo>
                  <a:lnTo>
                    <a:pt x="101536" y="215773"/>
                  </a:lnTo>
                  <a:lnTo>
                    <a:pt x="118008" y="167271"/>
                  </a:lnTo>
                  <a:lnTo>
                    <a:pt x="138734" y="129971"/>
                  </a:lnTo>
                  <a:lnTo>
                    <a:pt x="167919" y="99910"/>
                  </a:lnTo>
                  <a:lnTo>
                    <a:pt x="184035" y="92570"/>
                  </a:lnTo>
                  <a:lnTo>
                    <a:pt x="184035" y="91643"/>
                  </a:lnTo>
                  <a:close/>
                </a:path>
                <a:path w="184150" h="260350">
                  <a:moveTo>
                    <a:pt x="184035" y="77889"/>
                  </a:moveTo>
                  <a:lnTo>
                    <a:pt x="149148" y="95745"/>
                  </a:lnTo>
                  <a:lnTo>
                    <a:pt x="123837" y="125806"/>
                  </a:lnTo>
                  <a:lnTo>
                    <a:pt x="95694" y="184365"/>
                  </a:lnTo>
                  <a:lnTo>
                    <a:pt x="83489" y="224878"/>
                  </a:lnTo>
                  <a:lnTo>
                    <a:pt x="82677" y="235013"/>
                  </a:lnTo>
                  <a:lnTo>
                    <a:pt x="83756" y="243522"/>
                  </a:lnTo>
                  <a:lnTo>
                    <a:pt x="94754" y="259753"/>
                  </a:lnTo>
                  <a:lnTo>
                    <a:pt x="96316" y="259753"/>
                  </a:lnTo>
                  <a:lnTo>
                    <a:pt x="92684" y="257327"/>
                  </a:lnTo>
                  <a:lnTo>
                    <a:pt x="89687" y="254266"/>
                  </a:lnTo>
                  <a:lnTo>
                    <a:pt x="87617" y="250786"/>
                  </a:lnTo>
                  <a:lnTo>
                    <a:pt x="84747" y="243814"/>
                  </a:lnTo>
                  <a:lnTo>
                    <a:pt x="84632" y="243522"/>
                  </a:lnTo>
                  <a:lnTo>
                    <a:pt x="83578" y="235013"/>
                  </a:lnTo>
                  <a:lnTo>
                    <a:pt x="84378" y="224878"/>
                  </a:lnTo>
                  <a:lnTo>
                    <a:pt x="96520" y="184696"/>
                  </a:lnTo>
                  <a:lnTo>
                    <a:pt x="124574" y="126339"/>
                  </a:lnTo>
                  <a:lnTo>
                    <a:pt x="150647" y="95745"/>
                  </a:lnTo>
                  <a:lnTo>
                    <a:pt x="184035" y="78828"/>
                  </a:lnTo>
                  <a:lnTo>
                    <a:pt x="184035" y="77889"/>
                  </a:lnTo>
                  <a:close/>
                </a:path>
                <a:path w="184150" h="260350">
                  <a:moveTo>
                    <a:pt x="184035" y="63512"/>
                  </a:moveTo>
                  <a:lnTo>
                    <a:pt x="140220" y="85839"/>
                  </a:lnTo>
                  <a:lnTo>
                    <a:pt x="111048" y="119849"/>
                  </a:lnTo>
                  <a:lnTo>
                    <a:pt x="93611" y="153924"/>
                  </a:lnTo>
                  <a:lnTo>
                    <a:pt x="78435" y="192557"/>
                  </a:lnTo>
                  <a:lnTo>
                    <a:pt x="66611" y="232384"/>
                  </a:lnTo>
                  <a:lnTo>
                    <a:pt x="65443" y="242862"/>
                  </a:lnTo>
                  <a:lnTo>
                    <a:pt x="66090" y="252082"/>
                  </a:lnTo>
                  <a:lnTo>
                    <a:pt x="68440" y="259753"/>
                  </a:lnTo>
                  <a:lnTo>
                    <a:pt x="69430" y="259753"/>
                  </a:lnTo>
                  <a:lnTo>
                    <a:pt x="66992" y="252082"/>
                  </a:lnTo>
                  <a:lnTo>
                    <a:pt x="66344" y="243065"/>
                  </a:lnTo>
                  <a:lnTo>
                    <a:pt x="79273" y="192849"/>
                  </a:lnTo>
                  <a:lnTo>
                    <a:pt x="94424" y="154292"/>
                  </a:lnTo>
                  <a:lnTo>
                    <a:pt x="111798" y="120345"/>
                  </a:lnTo>
                  <a:lnTo>
                    <a:pt x="140703" y="86588"/>
                  </a:lnTo>
                  <a:lnTo>
                    <a:pt x="184035" y="64477"/>
                  </a:lnTo>
                  <a:lnTo>
                    <a:pt x="184035" y="63512"/>
                  </a:lnTo>
                  <a:close/>
                </a:path>
                <a:path w="184150" h="260350">
                  <a:moveTo>
                    <a:pt x="184035" y="48437"/>
                  </a:moveTo>
                  <a:lnTo>
                    <a:pt x="147078" y="65976"/>
                  </a:lnTo>
                  <a:lnTo>
                    <a:pt x="116230" y="88912"/>
                  </a:lnTo>
                  <a:lnTo>
                    <a:pt x="88061" y="132994"/>
                  </a:lnTo>
                  <a:lnTo>
                    <a:pt x="70675" y="174066"/>
                  </a:lnTo>
                  <a:lnTo>
                    <a:pt x="57658" y="212051"/>
                  </a:lnTo>
                  <a:lnTo>
                    <a:pt x="48209" y="252945"/>
                  </a:lnTo>
                  <a:lnTo>
                    <a:pt x="48463" y="259753"/>
                  </a:lnTo>
                  <a:lnTo>
                    <a:pt x="49364" y="259753"/>
                  </a:lnTo>
                  <a:lnTo>
                    <a:pt x="49110" y="252945"/>
                  </a:lnTo>
                  <a:lnTo>
                    <a:pt x="49745" y="245427"/>
                  </a:lnTo>
                  <a:lnTo>
                    <a:pt x="64414" y="194348"/>
                  </a:lnTo>
                  <a:lnTo>
                    <a:pt x="78955" y="155600"/>
                  </a:lnTo>
                  <a:lnTo>
                    <a:pt x="96659" y="118465"/>
                  </a:lnTo>
                  <a:lnTo>
                    <a:pt x="130759" y="77457"/>
                  </a:lnTo>
                  <a:lnTo>
                    <a:pt x="165569" y="57518"/>
                  </a:lnTo>
                  <a:lnTo>
                    <a:pt x="184035" y="49403"/>
                  </a:lnTo>
                  <a:lnTo>
                    <a:pt x="184035" y="48437"/>
                  </a:lnTo>
                  <a:close/>
                </a:path>
                <a:path w="184150" h="260350">
                  <a:moveTo>
                    <a:pt x="184035" y="32766"/>
                  </a:moveTo>
                  <a:lnTo>
                    <a:pt x="139954" y="54864"/>
                  </a:lnTo>
                  <a:lnTo>
                    <a:pt x="103962" y="81711"/>
                  </a:lnTo>
                  <a:lnTo>
                    <a:pt x="73812" y="130378"/>
                  </a:lnTo>
                  <a:lnTo>
                    <a:pt x="55778" y="174815"/>
                  </a:lnTo>
                  <a:lnTo>
                    <a:pt x="42024" y="216001"/>
                  </a:lnTo>
                  <a:lnTo>
                    <a:pt x="31127" y="259753"/>
                  </a:lnTo>
                  <a:lnTo>
                    <a:pt x="32029" y="259753"/>
                  </a:lnTo>
                  <a:lnTo>
                    <a:pt x="32562" y="252628"/>
                  </a:lnTo>
                  <a:lnTo>
                    <a:pt x="34213" y="244576"/>
                  </a:lnTo>
                  <a:lnTo>
                    <a:pt x="47625" y="201282"/>
                  </a:lnTo>
                  <a:lnTo>
                    <a:pt x="62928" y="158267"/>
                  </a:lnTo>
                  <a:lnTo>
                    <a:pt x="82169" y="115570"/>
                  </a:lnTo>
                  <a:lnTo>
                    <a:pt x="104622" y="82334"/>
                  </a:lnTo>
                  <a:lnTo>
                    <a:pt x="140284" y="55714"/>
                  </a:lnTo>
                  <a:lnTo>
                    <a:pt x="184035" y="33756"/>
                  </a:lnTo>
                  <a:lnTo>
                    <a:pt x="184035" y="32766"/>
                  </a:lnTo>
                  <a:close/>
                </a:path>
                <a:path w="184150" h="260350">
                  <a:moveTo>
                    <a:pt x="184035" y="16598"/>
                  </a:moveTo>
                  <a:lnTo>
                    <a:pt x="130327" y="45262"/>
                  </a:lnTo>
                  <a:lnTo>
                    <a:pt x="91694" y="74523"/>
                  </a:lnTo>
                  <a:lnTo>
                    <a:pt x="60909" y="124701"/>
                  </a:lnTo>
                  <a:lnTo>
                    <a:pt x="42049" y="172135"/>
                  </a:lnTo>
                  <a:lnTo>
                    <a:pt x="27520" y="216255"/>
                  </a:lnTo>
                  <a:lnTo>
                    <a:pt x="16103" y="254533"/>
                  </a:lnTo>
                  <a:lnTo>
                    <a:pt x="15176" y="259753"/>
                  </a:lnTo>
                  <a:lnTo>
                    <a:pt x="16090" y="259753"/>
                  </a:lnTo>
                  <a:lnTo>
                    <a:pt x="17043" y="254533"/>
                  </a:lnTo>
                  <a:lnTo>
                    <a:pt x="18440" y="248920"/>
                  </a:lnTo>
                  <a:lnTo>
                    <a:pt x="35153" y="195249"/>
                  </a:lnTo>
                  <a:lnTo>
                    <a:pt x="51231" y="150050"/>
                  </a:lnTo>
                  <a:lnTo>
                    <a:pt x="70383" y="107556"/>
                  </a:lnTo>
                  <a:lnTo>
                    <a:pt x="92341" y="75133"/>
                  </a:lnTo>
                  <a:lnTo>
                    <a:pt x="130835" y="45999"/>
                  </a:lnTo>
                  <a:lnTo>
                    <a:pt x="184035" y="17602"/>
                  </a:lnTo>
                  <a:lnTo>
                    <a:pt x="184035" y="16598"/>
                  </a:lnTo>
                  <a:close/>
                </a:path>
                <a:path w="184150" h="260350">
                  <a:moveTo>
                    <a:pt x="184035" y="0"/>
                  </a:moveTo>
                  <a:lnTo>
                    <a:pt x="141312" y="23495"/>
                  </a:lnTo>
                  <a:lnTo>
                    <a:pt x="96481" y="52082"/>
                  </a:lnTo>
                  <a:lnTo>
                    <a:pt x="57302" y="99936"/>
                  </a:lnTo>
                  <a:lnTo>
                    <a:pt x="38023" y="142786"/>
                  </a:lnTo>
                  <a:lnTo>
                    <a:pt x="21615" y="189128"/>
                  </a:lnTo>
                  <a:lnTo>
                    <a:pt x="787" y="256616"/>
                  </a:lnTo>
                  <a:lnTo>
                    <a:pt x="0" y="259753"/>
                  </a:lnTo>
                  <a:lnTo>
                    <a:pt x="927" y="259753"/>
                  </a:lnTo>
                  <a:lnTo>
                    <a:pt x="3606" y="250253"/>
                  </a:lnTo>
                  <a:lnTo>
                    <a:pt x="22466" y="189458"/>
                  </a:lnTo>
                  <a:lnTo>
                    <a:pt x="38823" y="143192"/>
                  </a:lnTo>
                  <a:lnTo>
                    <a:pt x="58051" y="100444"/>
                  </a:lnTo>
                  <a:lnTo>
                    <a:pt x="80073" y="67932"/>
                  </a:lnTo>
                  <a:lnTo>
                    <a:pt x="118148" y="38252"/>
                  </a:lnTo>
                  <a:lnTo>
                    <a:pt x="184035" y="1028"/>
                  </a:lnTo>
                  <a:lnTo>
                    <a:pt x="184035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410079" y="5315432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9588" y="267792"/>
                  </a:moveTo>
                  <a:lnTo>
                    <a:pt x="5118" y="267792"/>
                  </a:lnTo>
                  <a:lnTo>
                    <a:pt x="5118" y="263334"/>
                  </a:lnTo>
                  <a:lnTo>
                    <a:pt x="4470" y="263334"/>
                  </a:lnTo>
                  <a:lnTo>
                    <a:pt x="4470" y="267792"/>
                  </a:lnTo>
                  <a:lnTo>
                    <a:pt x="0" y="267792"/>
                  </a:lnTo>
                  <a:lnTo>
                    <a:pt x="0" y="268452"/>
                  </a:lnTo>
                  <a:lnTo>
                    <a:pt x="4470" y="268452"/>
                  </a:lnTo>
                  <a:lnTo>
                    <a:pt x="4470" y="272910"/>
                  </a:lnTo>
                  <a:lnTo>
                    <a:pt x="5118" y="272910"/>
                  </a:lnTo>
                  <a:lnTo>
                    <a:pt x="5118" y="268452"/>
                  </a:lnTo>
                  <a:lnTo>
                    <a:pt x="9588" y="268452"/>
                  </a:lnTo>
                  <a:lnTo>
                    <a:pt x="9588" y="267792"/>
                  </a:lnTo>
                  <a:close/>
                </a:path>
                <a:path w="273685" h="273685">
                  <a:moveTo>
                    <a:pt x="9588" y="201968"/>
                  </a:moveTo>
                  <a:lnTo>
                    <a:pt x="5118" y="201968"/>
                  </a:lnTo>
                  <a:lnTo>
                    <a:pt x="5118" y="197497"/>
                  </a:lnTo>
                  <a:lnTo>
                    <a:pt x="4470" y="197497"/>
                  </a:lnTo>
                  <a:lnTo>
                    <a:pt x="4470" y="201968"/>
                  </a:lnTo>
                  <a:lnTo>
                    <a:pt x="0" y="201968"/>
                  </a:lnTo>
                  <a:lnTo>
                    <a:pt x="0" y="202615"/>
                  </a:lnTo>
                  <a:lnTo>
                    <a:pt x="4470" y="202615"/>
                  </a:lnTo>
                  <a:lnTo>
                    <a:pt x="4470" y="207073"/>
                  </a:lnTo>
                  <a:lnTo>
                    <a:pt x="5118" y="207073"/>
                  </a:lnTo>
                  <a:lnTo>
                    <a:pt x="5118" y="202615"/>
                  </a:lnTo>
                  <a:lnTo>
                    <a:pt x="9588" y="202615"/>
                  </a:lnTo>
                  <a:lnTo>
                    <a:pt x="9588" y="201968"/>
                  </a:lnTo>
                  <a:close/>
                </a:path>
                <a:path w="273685" h="273685">
                  <a:moveTo>
                    <a:pt x="9588" y="70294"/>
                  </a:moveTo>
                  <a:lnTo>
                    <a:pt x="5118" y="70294"/>
                  </a:lnTo>
                  <a:lnTo>
                    <a:pt x="5118" y="65836"/>
                  </a:lnTo>
                  <a:lnTo>
                    <a:pt x="4470" y="65836"/>
                  </a:lnTo>
                  <a:lnTo>
                    <a:pt x="4470" y="70294"/>
                  </a:lnTo>
                  <a:lnTo>
                    <a:pt x="0" y="70294"/>
                  </a:lnTo>
                  <a:lnTo>
                    <a:pt x="0" y="70942"/>
                  </a:lnTo>
                  <a:lnTo>
                    <a:pt x="4470" y="70942"/>
                  </a:lnTo>
                  <a:lnTo>
                    <a:pt x="4470" y="75412"/>
                  </a:lnTo>
                  <a:lnTo>
                    <a:pt x="5118" y="75412"/>
                  </a:lnTo>
                  <a:lnTo>
                    <a:pt x="5118" y="70942"/>
                  </a:lnTo>
                  <a:lnTo>
                    <a:pt x="9588" y="70942"/>
                  </a:lnTo>
                  <a:lnTo>
                    <a:pt x="9588" y="70294"/>
                  </a:lnTo>
                  <a:close/>
                </a:path>
                <a:path w="273685" h="273685">
                  <a:moveTo>
                    <a:pt x="9588" y="4457"/>
                  </a:moveTo>
                  <a:lnTo>
                    <a:pt x="5118" y="4457"/>
                  </a:lnTo>
                  <a:lnTo>
                    <a:pt x="5118" y="0"/>
                  </a:lnTo>
                  <a:lnTo>
                    <a:pt x="4470" y="0"/>
                  </a:lnTo>
                  <a:lnTo>
                    <a:pt x="4470" y="4457"/>
                  </a:lnTo>
                  <a:lnTo>
                    <a:pt x="0" y="4457"/>
                  </a:lnTo>
                  <a:lnTo>
                    <a:pt x="0" y="5118"/>
                  </a:lnTo>
                  <a:lnTo>
                    <a:pt x="4470" y="5118"/>
                  </a:lnTo>
                  <a:lnTo>
                    <a:pt x="4470" y="9588"/>
                  </a:lnTo>
                  <a:lnTo>
                    <a:pt x="5118" y="9588"/>
                  </a:lnTo>
                  <a:lnTo>
                    <a:pt x="5118" y="5118"/>
                  </a:lnTo>
                  <a:lnTo>
                    <a:pt x="9588" y="5118"/>
                  </a:lnTo>
                  <a:lnTo>
                    <a:pt x="9588" y="4457"/>
                  </a:lnTo>
                  <a:close/>
                </a:path>
                <a:path w="273685" h="273685">
                  <a:moveTo>
                    <a:pt x="9918" y="136131"/>
                  </a:moveTo>
                  <a:lnTo>
                    <a:pt x="5448" y="136131"/>
                  </a:lnTo>
                  <a:lnTo>
                    <a:pt x="5448" y="131660"/>
                  </a:lnTo>
                  <a:lnTo>
                    <a:pt x="4800" y="131660"/>
                  </a:lnTo>
                  <a:lnTo>
                    <a:pt x="4800" y="136131"/>
                  </a:lnTo>
                  <a:lnTo>
                    <a:pt x="330" y="136131"/>
                  </a:lnTo>
                  <a:lnTo>
                    <a:pt x="330" y="136779"/>
                  </a:lnTo>
                  <a:lnTo>
                    <a:pt x="4800" y="136779"/>
                  </a:lnTo>
                  <a:lnTo>
                    <a:pt x="4800" y="141249"/>
                  </a:lnTo>
                  <a:lnTo>
                    <a:pt x="5448" y="141249"/>
                  </a:lnTo>
                  <a:lnTo>
                    <a:pt x="5448" y="136779"/>
                  </a:lnTo>
                  <a:lnTo>
                    <a:pt x="9918" y="136779"/>
                  </a:lnTo>
                  <a:lnTo>
                    <a:pt x="9918" y="136131"/>
                  </a:lnTo>
                  <a:close/>
                </a:path>
                <a:path w="273685" h="273685">
                  <a:moveTo>
                    <a:pt x="75412" y="267792"/>
                  </a:moveTo>
                  <a:lnTo>
                    <a:pt x="70954" y="267792"/>
                  </a:lnTo>
                  <a:lnTo>
                    <a:pt x="70954" y="263334"/>
                  </a:lnTo>
                  <a:lnTo>
                    <a:pt x="70307" y="263334"/>
                  </a:lnTo>
                  <a:lnTo>
                    <a:pt x="70307" y="267792"/>
                  </a:lnTo>
                  <a:lnTo>
                    <a:pt x="65836" y="267792"/>
                  </a:lnTo>
                  <a:lnTo>
                    <a:pt x="65836" y="268452"/>
                  </a:lnTo>
                  <a:lnTo>
                    <a:pt x="70307" y="268452"/>
                  </a:lnTo>
                  <a:lnTo>
                    <a:pt x="70307" y="272910"/>
                  </a:lnTo>
                  <a:lnTo>
                    <a:pt x="70954" y="272910"/>
                  </a:lnTo>
                  <a:lnTo>
                    <a:pt x="70954" y="268452"/>
                  </a:lnTo>
                  <a:lnTo>
                    <a:pt x="75412" y="268452"/>
                  </a:lnTo>
                  <a:lnTo>
                    <a:pt x="75412" y="267792"/>
                  </a:lnTo>
                  <a:close/>
                </a:path>
                <a:path w="273685" h="273685">
                  <a:moveTo>
                    <a:pt x="75412" y="201968"/>
                  </a:moveTo>
                  <a:lnTo>
                    <a:pt x="70954" y="201968"/>
                  </a:lnTo>
                  <a:lnTo>
                    <a:pt x="70954" y="197497"/>
                  </a:lnTo>
                  <a:lnTo>
                    <a:pt x="70307" y="197497"/>
                  </a:lnTo>
                  <a:lnTo>
                    <a:pt x="70307" y="201968"/>
                  </a:lnTo>
                  <a:lnTo>
                    <a:pt x="65836" y="201968"/>
                  </a:lnTo>
                  <a:lnTo>
                    <a:pt x="65836" y="202615"/>
                  </a:lnTo>
                  <a:lnTo>
                    <a:pt x="70307" y="202615"/>
                  </a:lnTo>
                  <a:lnTo>
                    <a:pt x="70307" y="207073"/>
                  </a:lnTo>
                  <a:lnTo>
                    <a:pt x="70954" y="207073"/>
                  </a:lnTo>
                  <a:lnTo>
                    <a:pt x="70954" y="202615"/>
                  </a:lnTo>
                  <a:lnTo>
                    <a:pt x="75412" y="202615"/>
                  </a:lnTo>
                  <a:lnTo>
                    <a:pt x="75412" y="201968"/>
                  </a:lnTo>
                  <a:close/>
                </a:path>
                <a:path w="273685" h="273685">
                  <a:moveTo>
                    <a:pt x="75412" y="70294"/>
                  </a:moveTo>
                  <a:lnTo>
                    <a:pt x="70954" y="70294"/>
                  </a:lnTo>
                  <a:lnTo>
                    <a:pt x="70954" y="65836"/>
                  </a:lnTo>
                  <a:lnTo>
                    <a:pt x="70307" y="65836"/>
                  </a:lnTo>
                  <a:lnTo>
                    <a:pt x="70307" y="70294"/>
                  </a:lnTo>
                  <a:lnTo>
                    <a:pt x="65836" y="70294"/>
                  </a:lnTo>
                  <a:lnTo>
                    <a:pt x="65836" y="70942"/>
                  </a:lnTo>
                  <a:lnTo>
                    <a:pt x="70307" y="70942"/>
                  </a:lnTo>
                  <a:lnTo>
                    <a:pt x="70307" y="75412"/>
                  </a:lnTo>
                  <a:lnTo>
                    <a:pt x="70954" y="75412"/>
                  </a:lnTo>
                  <a:lnTo>
                    <a:pt x="70954" y="70942"/>
                  </a:lnTo>
                  <a:lnTo>
                    <a:pt x="75412" y="70942"/>
                  </a:lnTo>
                  <a:lnTo>
                    <a:pt x="75412" y="70294"/>
                  </a:lnTo>
                  <a:close/>
                </a:path>
                <a:path w="273685" h="273685">
                  <a:moveTo>
                    <a:pt x="75412" y="4457"/>
                  </a:moveTo>
                  <a:lnTo>
                    <a:pt x="70954" y="4457"/>
                  </a:lnTo>
                  <a:lnTo>
                    <a:pt x="70954" y="0"/>
                  </a:lnTo>
                  <a:lnTo>
                    <a:pt x="70307" y="0"/>
                  </a:lnTo>
                  <a:lnTo>
                    <a:pt x="70307" y="4457"/>
                  </a:lnTo>
                  <a:lnTo>
                    <a:pt x="65836" y="4457"/>
                  </a:lnTo>
                  <a:lnTo>
                    <a:pt x="65836" y="5118"/>
                  </a:lnTo>
                  <a:lnTo>
                    <a:pt x="70307" y="5118"/>
                  </a:lnTo>
                  <a:lnTo>
                    <a:pt x="70307" y="9588"/>
                  </a:lnTo>
                  <a:lnTo>
                    <a:pt x="70954" y="9588"/>
                  </a:lnTo>
                  <a:lnTo>
                    <a:pt x="70954" y="5118"/>
                  </a:lnTo>
                  <a:lnTo>
                    <a:pt x="75412" y="5118"/>
                  </a:lnTo>
                  <a:lnTo>
                    <a:pt x="75412" y="4457"/>
                  </a:lnTo>
                  <a:close/>
                </a:path>
                <a:path w="273685" h="273685">
                  <a:moveTo>
                    <a:pt x="75742" y="136131"/>
                  </a:moveTo>
                  <a:lnTo>
                    <a:pt x="71285" y="136131"/>
                  </a:lnTo>
                  <a:lnTo>
                    <a:pt x="71285" y="131660"/>
                  </a:lnTo>
                  <a:lnTo>
                    <a:pt x="70637" y="131660"/>
                  </a:lnTo>
                  <a:lnTo>
                    <a:pt x="70637" y="136131"/>
                  </a:lnTo>
                  <a:lnTo>
                    <a:pt x="66167" y="136131"/>
                  </a:lnTo>
                  <a:lnTo>
                    <a:pt x="66167" y="136779"/>
                  </a:lnTo>
                  <a:lnTo>
                    <a:pt x="70637" y="136779"/>
                  </a:lnTo>
                  <a:lnTo>
                    <a:pt x="70637" y="141249"/>
                  </a:lnTo>
                  <a:lnTo>
                    <a:pt x="71285" y="141249"/>
                  </a:lnTo>
                  <a:lnTo>
                    <a:pt x="71285" y="136779"/>
                  </a:lnTo>
                  <a:lnTo>
                    <a:pt x="75742" y="136779"/>
                  </a:lnTo>
                  <a:lnTo>
                    <a:pt x="75742" y="136131"/>
                  </a:lnTo>
                  <a:close/>
                </a:path>
                <a:path w="273685" h="273685">
                  <a:moveTo>
                    <a:pt x="141579" y="267792"/>
                  </a:moveTo>
                  <a:lnTo>
                    <a:pt x="137109" y="267792"/>
                  </a:lnTo>
                  <a:lnTo>
                    <a:pt x="137109" y="263334"/>
                  </a:lnTo>
                  <a:lnTo>
                    <a:pt x="136461" y="263334"/>
                  </a:lnTo>
                  <a:lnTo>
                    <a:pt x="136461" y="267792"/>
                  </a:lnTo>
                  <a:lnTo>
                    <a:pt x="131991" y="267792"/>
                  </a:lnTo>
                  <a:lnTo>
                    <a:pt x="131991" y="268452"/>
                  </a:lnTo>
                  <a:lnTo>
                    <a:pt x="136461" y="268452"/>
                  </a:lnTo>
                  <a:lnTo>
                    <a:pt x="136461" y="272910"/>
                  </a:lnTo>
                  <a:lnTo>
                    <a:pt x="137109" y="272910"/>
                  </a:lnTo>
                  <a:lnTo>
                    <a:pt x="137109" y="268452"/>
                  </a:lnTo>
                  <a:lnTo>
                    <a:pt x="141579" y="268452"/>
                  </a:lnTo>
                  <a:lnTo>
                    <a:pt x="141579" y="267792"/>
                  </a:lnTo>
                  <a:close/>
                </a:path>
                <a:path w="273685" h="273685">
                  <a:moveTo>
                    <a:pt x="141579" y="201968"/>
                  </a:moveTo>
                  <a:lnTo>
                    <a:pt x="137109" y="201968"/>
                  </a:lnTo>
                  <a:lnTo>
                    <a:pt x="137109" y="197497"/>
                  </a:lnTo>
                  <a:lnTo>
                    <a:pt x="136461" y="197497"/>
                  </a:lnTo>
                  <a:lnTo>
                    <a:pt x="136461" y="201968"/>
                  </a:lnTo>
                  <a:lnTo>
                    <a:pt x="131991" y="201968"/>
                  </a:lnTo>
                  <a:lnTo>
                    <a:pt x="131991" y="202615"/>
                  </a:lnTo>
                  <a:lnTo>
                    <a:pt x="136461" y="202615"/>
                  </a:lnTo>
                  <a:lnTo>
                    <a:pt x="136461" y="207073"/>
                  </a:lnTo>
                  <a:lnTo>
                    <a:pt x="137109" y="207073"/>
                  </a:lnTo>
                  <a:lnTo>
                    <a:pt x="137109" y="202615"/>
                  </a:lnTo>
                  <a:lnTo>
                    <a:pt x="141579" y="202615"/>
                  </a:lnTo>
                  <a:lnTo>
                    <a:pt x="141579" y="201968"/>
                  </a:lnTo>
                  <a:close/>
                </a:path>
                <a:path w="273685" h="273685">
                  <a:moveTo>
                    <a:pt x="141579" y="136131"/>
                  </a:moveTo>
                  <a:lnTo>
                    <a:pt x="137109" y="136131"/>
                  </a:lnTo>
                  <a:lnTo>
                    <a:pt x="137109" y="131660"/>
                  </a:lnTo>
                  <a:lnTo>
                    <a:pt x="136461" y="131660"/>
                  </a:lnTo>
                  <a:lnTo>
                    <a:pt x="136461" y="136131"/>
                  </a:lnTo>
                  <a:lnTo>
                    <a:pt x="131991" y="136131"/>
                  </a:lnTo>
                  <a:lnTo>
                    <a:pt x="131991" y="136779"/>
                  </a:lnTo>
                  <a:lnTo>
                    <a:pt x="136461" y="136779"/>
                  </a:lnTo>
                  <a:lnTo>
                    <a:pt x="136461" y="141249"/>
                  </a:lnTo>
                  <a:lnTo>
                    <a:pt x="137109" y="141249"/>
                  </a:lnTo>
                  <a:lnTo>
                    <a:pt x="137109" y="136779"/>
                  </a:lnTo>
                  <a:lnTo>
                    <a:pt x="141579" y="136779"/>
                  </a:lnTo>
                  <a:lnTo>
                    <a:pt x="141579" y="136131"/>
                  </a:lnTo>
                  <a:close/>
                </a:path>
                <a:path w="273685" h="273685">
                  <a:moveTo>
                    <a:pt x="141579" y="70294"/>
                  </a:moveTo>
                  <a:lnTo>
                    <a:pt x="137109" y="70294"/>
                  </a:lnTo>
                  <a:lnTo>
                    <a:pt x="137109" y="65836"/>
                  </a:lnTo>
                  <a:lnTo>
                    <a:pt x="136461" y="65836"/>
                  </a:lnTo>
                  <a:lnTo>
                    <a:pt x="136461" y="70294"/>
                  </a:lnTo>
                  <a:lnTo>
                    <a:pt x="131991" y="70294"/>
                  </a:lnTo>
                  <a:lnTo>
                    <a:pt x="131991" y="70942"/>
                  </a:lnTo>
                  <a:lnTo>
                    <a:pt x="136461" y="70942"/>
                  </a:lnTo>
                  <a:lnTo>
                    <a:pt x="136461" y="75412"/>
                  </a:lnTo>
                  <a:lnTo>
                    <a:pt x="137109" y="75412"/>
                  </a:lnTo>
                  <a:lnTo>
                    <a:pt x="137109" y="70942"/>
                  </a:lnTo>
                  <a:lnTo>
                    <a:pt x="141579" y="70942"/>
                  </a:lnTo>
                  <a:lnTo>
                    <a:pt x="141579" y="70294"/>
                  </a:lnTo>
                  <a:close/>
                </a:path>
                <a:path w="273685" h="273685">
                  <a:moveTo>
                    <a:pt x="141579" y="4457"/>
                  </a:moveTo>
                  <a:lnTo>
                    <a:pt x="137109" y="4457"/>
                  </a:lnTo>
                  <a:lnTo>
                    <a:pt x="137109" y="0"/>
                  </a:lnTo>
                  <a:lnTo>
                    <a:pt x="136461" y="0"/>
                  </a:lnTo>
                  <a:lnTo>
                    <a:pt x="136461" y="4457"/>
                  </a:lnTo>
                  <a:lnTo>
                    <a:pt x="131991" y="4457"/>
                  </a:lnTo>
                  <a:lnTo>
                    <a:pt x="131991" y="5118"/>
                  </a:lnTo>
                  <a:lnTo>
                    <a:pt x="136461" y="5118"/>
                  </a:lnTo>
                  <a:lnTo>
                    <a:pt x="136461" y="9588"/>
                  </a:lnTo>
                  <a:lnTo>
                    <a:pt x="137109" y="9588"/>
                  </a:lnTo>
                  <a:lnTo>
                    <a:pt x="137109" y="5118"/>
                  </a:lnTo>
                  <a:lnTo>
                    <a:pt x="141579" y="5118"/>
                  </a:lnTo>
                  <a:lnTo>
                    <a:pt x="141579" y="4457"/>
                  </a:lnTo>
                  <a:close/>
                </a:path>
                <a:path w="273685" h="273685">
                  <a:moveTo>
                    <a:pt x="207416" y="267792"/>
                  </a:moveTo>
                  <a:lnTo>
                    <a:pt x="202946" y="267792"/>
                  </a:lnTo>
                  <a:lnTo>
                    <a:pt x="202946" y="263652"/>
                  </a:lnTo>
                  <a:lnTo>
                    <a:pt x="202946" y="263334"/>
                  </a:lnTo>
                  <a:lnTo>
                    <a:pt x="202298" y="263334"/>
                  </a:lnTo>
                  <a:lnTo>
                    <a:pt x="202298" y="263652"/>
                  </a:lnTo>
                  <a:lnTo>
                    <a:pt x="202298" y="267792"/>
                  </a:lnTo>
                  <a:lnTo>
                    <a:pt x="197827" y="267792"/>
                  </a:lnTo>
                  <a:lnTo>
                    <a:pt x="197827" y="268122"/>
                  </a:lnTo>
                  <a:lnTo>
                    <a:pt x="197827" y="268452"/>
                  </a:lnTo>
                  <a:lnTo>
                    <a:pt x="197827" y="268770"/>
                  </a:lnTo>
                  <a:lnTo>
                    <a:pt x="202298" y="268770"/>
                  </a:lnTo>
                  <a:lnTo>
                    <a:pt x="202298" y="272910"/>
                  </a:lnTo>
                  <a:lnTo>
                    <a:pt x="202298" y="273240"/>
                  </a:lnTo>
                  <a:lnTo>
                    <a:pt x="202946" y="273240"/>
                  </a:lnTo>
                  <a:lnTo>
                    <a:pt x="202946" y="272910"/>
                  </a:lnTo>
                  <a:lnTo>
                    <a:pt x="202946" y="268770"/>
                  </a:lnTo>
                  <a:lnTo>
                    <a:pt x="207416" y="268770"/>
                  </a:lnTo>
                  <a:lnTo>
                    <a:pt x="207416" y="268452"/>
                  </a:lnTo>
                  <a:lnTo>
                    <a:pt x="207416" y="268122"/>
                  </a:lnTo>
                  <a:lnTo>
                    <a:pt x="207416" y="267792"/>
                  </a:lnTo>
                  <a:close/>
                </a:path>
                <a:path w="273685" h="273685">
                  <a:moveTo>
                    <a:pt x="207416" y="201968"/>
                  </a:moveTo>
                  <a:lnTo>
                    <a:pt x="202946" y="201968"/>
                  </a:lnTo>
                  <a:lnTo>
                    <a:pt x="202946" y="197827"/>
                  </a:lnTo>
                  <a:lnTo>
                    <a:pt x="202946" y="197497"/>
                  </a:lnTo>
                  <a:lnTo>
                    <a:pt x="202298" y="197497"/>
                  </a:lnTo>
                  <a:lnTo>
                    <a:pt x="202298" y="197827"/>
                  </a:lnTo>
                  <a:lnTo>
                    <a:pt x="202298" y="201968"/>
                  </a:lnTo>
                  <a:lnTo>
                    <a:pt x="197827" y="201968"/>
                  </a:lnTo>
                  <a:lnTo>
                    <a:pt x="197827" y="202285"/>
                  </a:lnTo>
                  <a:lnTo>
                    <a:pt x="197827" y="202615"/>
                  </a:lnTo>
                  <a:lnTo>
                    <a:pt x="197827" y="202946"/>
                  </a:lnTo>
                  <a:lnTo>
                    <a:pt x="202298" y="202946"/>
                  </a:lnTo>
                  <a:lnTo>
                    <a:pt x="202298" y="207073"/>
                  </a:lnTo>
                  <a:lnTo>
                    <a:pt x="202298" y="207403"/>
                  </a:lnTo>
                  <a:lnTo>
                    <a:pt x="202946" y="207403"/>
                  </a:lnTo>
                  <a:lnTo>
                    <a:pt x="202946" y="207073"/>
                  </a:lnTo>
                  <a:lnTo>
                    <a:pt x="202946" y="202946"/>
                  </a:lnTo>
                  <a:lnTo>
                    <a:pt x="207416" y="202946"/>
                  </a:lnTo>
                  <a:lnTo>
                    <a:pt x="207416" y="202615"/>
                  </a:lnTo>
                  <a:lnTo>
                    <a:pt x="207416" y="202285"/>
                  </a:lnTo>
                  <a:lnTo>
                    <a:pt x="207416" y="201968"/>
                  </a:lnTo>
                  <a:close/>
                </a:path>
                <a:path w="273685" h="273685">
                  <a:moveTo>
                    <a:pt x="207416" y="136131"/>
                  </a:moveTo>
                  <a:lnTo>
                    <a:pt x="202946" y="136131"/>
                  </a:lnTo>
                  <a:lnTo>
                    <a:pt x="202946" y="131660"/>
                  </a:lnTo>
                  <a:lnTo>
                    <a:pt x="202298" y="131660"/>
                  </a:lnTo>
                  <a:lnTo>
                    <a:pt x="202298" y="136131"/>
                  </a:lnTo>
                  <a:lnTo>
                    <a:pt x="197827" y="136131"/>
                  </a:lnTo>
                  <a:lnTo>
                    <a:pt x="197827" y="136779"/>
                  </a:lnTo>
                  <a:lnTo>
                    <a:pt x="202298" y="136779"/>
                  </a:lnTo>
                  <a:lnTo>
                    <a:pt x="202298" y="141249"/>
                  </a:lnTo>
                  <a:lnTo>
                    <a:pt x="202946" y="141249"/>
                  </a:lnTo>
                  <a:lnTo>
                    <a:pt x="202946" y="136779"/>
                  </a:lnTo>
                  <a:lnTo>
                    <a:pt x="207416" y="136779"/>
                  </a:lnTo>
                  <a:lnTo>
                    <a:pt x="207416" y="136131"/>
                  </a:lnTo>
                  <a:close/>
                </a:path>
                <a:path w="273685" h="273685">
                  <a:moveTo>
                    <a:pt x="207416" y="70294"/>
                  </a:moveTo>
                  <a:lnTo>
                    <a:pt x="202946" y="70294"/>
                  </a:lnTo>
                  <a:lnTo>
                    <a:pt x="202946" y="66154"/>
                  </a:lnTo>
                  <a:lnTo>
                    <a:pt x="202946" y="65836"/>
                  </a:lnTo>
                  <a:lnTo>
                    <a:pt x="202298" y="65836"/>
                  </a:lnTo>
                  <a:lnTo>
                    <a:pt x="202298" y="66154"/>
                  </a:lnTo>
                  <a:lnTo>
                    <a:pt x="202298" y="70294"/>
                  </a:lnTo>
                  <a:lnTo>
                    <a:pt x="197827" y="70294"/>
                  </a:lnTo>
                  <a:lnTo>
                    <a:pt x="197827" y="70624"/>
                  </a:lnTo>
                  <a:lnTo>
                    <a:pt x="197827" y="70942"/>
                  </a:lnTo>
                  <a:lnTo>
                    <a:pt x="197827" y="71272"/>
                  </a:lnTo>
                  <a:lnTo>
                    <a:pt x="202298" y="71272"/>
                  </a:lnTo>
                  <a:lnTo>
                    <a:pt x="202298" y="75412"/>
                  </a:lnTo>
                  <a:lnTo>
                    <a:pt x="202298" y="75742"/>
                  </a:lnTo>
                  <a:lnTo>
                    <a:pt x="202946" y="75742"/>
                  </a:lnTo>
                  <a:lnTo>
                    <a:pt x="202946" y="75412"/>
                  </a:lnTo>
                  <a:lnTo>
                    <a:pt x="202946" y="71272"/>
                  </a:lnTo>
                  <a:lnTo>
                    <a:pt x="207416" y="71272"/>
                  </a:lnTo>
                  <a:lnTo>
                    <a:pt x="207416" y="70942"/>
                  </a:lnTo>
                  <a:lnTo>
                    <a:pt x="207416" y="70624"/>
                  </a:lnTo>
                  <a:lnTo>
                    <a:pt x="207416" y="70294"/>
                  </a:lnTo>
                  <a:close/>
                </a:path>
                <a:path w="273685" h="273685">
                  <a:moveTo>
                    <a:pt x="207416" y="4457"/>
                  </a:moveTo>
                  <a:lnTo>
                    <a:pt x="202946" y="4457"/>
                  </a:lnTo>
                  <a:lnTo>
                    <a:pt x="202946" y="330"/>
                  </a:lnTo>
                  <a:lnTo>
                    <a:pt x="202946" y="0"/>
                  </a:lnTo>
                  <a:lnTo>
                    <a:pt x="202298" y="0"/>
                  </a:lnTo>
                  <a:lnTo>
                    <a:pt x="202298" y="330"/>
                  </a:lnTo>
                  <a:lnTo>
                    <a:pt x="202298" y="4457"/>
                  </a:lnTo>
                  <a:lnTo>
                    <a:pt x="197827" y="4457"/>
                  </a:lnTo>
                  <a:lnTo>
                    <a:pt x="197827" y="4800"/>
                  </a:lnTo>
                  <a:lnTo>
                    <a:pt x="197827" y="5118"/>
                  </a:lnTo>
                  <a:lnTo>
                    <a:pt x="197827" y="5448"/>
                  </a:lnTo>
                  <a:lnTo>
                    <a:pt x="202298" y="5448"/>
                  </a:lnTo>
                  <a:lnTo>
                    <a:pt x="202298" y="9588"/>
                  </a:lnTo>
                  <a:lnTo>
                    <a:pt x="202298" y="9918"/>
                  </a:lnTo>
                  <a:lnTo>
                    <a:pt x="202946" y="9918"/>
                  </a:lnTo>
                  <a:lnTo>
                    <a:pt x="202946" y="9588"/>
                  </a:lnTo>
                  <a:lnTo>
                    <a:pt x="202946" y="5448"/>
                  </a:lnTo>
                  <a:lnTo>
                    <a:pt x="207416" y="5448"/>
                  </a:lnTo>
                  <a:lnTo>
                    <a:pt x="207416" y="5118"/>
                  </a:lnTo>
                  <a:lnTo>
                    <a:pt x="207416" y="4800"/>
                  </a:lnTo>
                  <a:lnTo>
                    <a:pt x="207416" y="4457"/>
                  </a:lnTo>
                  <a:close/>
                </a:path>
                <a:path w="273685" h="273685">
                  <a:moveTo>
                    <a:pt x="273240" y="268122"/>
                  </a:moveTo>
                  <a:lnTo>
                    <a:pt x="268782" y="268122"/>
                  </a:lnTo>
                  <a:lnTo>
                    <a:pt x="268782" y="263652"/>
                  </a:lnTo>
                  <a:lnTo>
                    <a:pt x="268122" y="263652"/>
                  </a:lnTo>
                  <a:lnTo>
                    <a:pt x="268122" y="268122"/>
                  </a:lnTo>
                  <a:lnTo>
                    <a:pt x="263664" y="268122"/>
                  </a:lnTo>
                  <a:lnTo>
                    <a:pt x="263664" y="268770"/>
                  </a:lnTo>
                  <a:lnTo>
                    <a:pt x="268122" y="268770"/>
                  </a:lnTo>
                  <a:lnTo>
                    <a:pt x="268122" y="273240"/>
                  </a:lnTo>
                  <a:lnTo>
                    <a:pt x="268782" y="273240"/>
                  </a:lnTo>
                  <a:lnTo>
                    <a:pt x="268782" y="268770"/>
                  </a:lnTo>
                  <a:lnTo>
                    <a:pt x="273240" y="268770"/>
                  </a:lnTo>
                  <a:lnTo>
                    <a:pt x="273240" y="268122"/>
                  </a:lnTo>
                  <a:close/>
                </a:path>
                <a:path w="273685" h="273685">
                  <a:moveTo>
                    <a:pt x="273240" y="202285"/>
                  </a:moveTo>
                  <a:lnTo>
                    <a:pt x="268782" y="202285"/>
                  </a:lnTo>
                  <a:lnTo>
                    <a:pt x="268782" y="197827"/>
                  </a:lnTo>
                  <a:lnTo>
                    <a:pt x="268122" y="197827"/>
                  </a:lnTo>
                  <a:lnTo>
                    <a:pt x="268122" y="202285"/>
                  </a:lnTo>
                  <a:lnTo>
                    <a:pt x="263664" y="202285"/>
                  </a:lnTo>
                  <a:lnTo>
                    <a:pt x="263664" y="202946"/>
                  </a:lnTo>
                  <a:lnTo>
                    <a:pt x="268122" y="202946"/>
                  </a:lnTo>
                  <a:lnTo>
                    <a:pt x="268122" y="207403"/>
                  </a:lnTo>
                  <a:lnTo>
                    <a:pt x="268782" y="207403"/>
                  </a:lnTo>
                  <a:lnTo>
                    <a:pt x="268782" y="202946"/>
                  </a:lnTo>
                  <a:lnTo>
                    <a:pt x="273240" y="202946"/>
                  </a:lnTo>
                  <a:lnTo>
                    <a:pt x="273240" y="202285"/>
                  </a:lnTo>
                  <a:close/>
                </a:path>
                <a:path w="273685" h="273685">
                  <a:moveTo>
                    <a:pt x="273240" y="136131"/>
                  </a:moveTo>
                  <a:lnTo>
                    <a:pt x="268782" y="136131"/>
                  </a:lnTo>
                  <a:lnTo>
                    <a:pt x="268782" y="131660"/>
                  </a:lnTo>
                  <a:lnTo>
                    <a:pt x="268122" y="131660"/>
                  </a:lnTo>
                  <a:lnTo>
                    <a:pt x="268122" y="136131"/>
                  </a:lnTo>
                  <a:lnTo>
                    <a:pt x="263664" y="136131"/>
                  </a:lnTo>
                  <a:lnTo>
                    <a:pt x="263664" y="136779"/>
                  </a:lnTo>
                  <a:lnTo>
                    <a:pt x="268122" y="136779"/>
                  </a:lnTo>
                  <a:lnTo>
                    <a:pt x="268122" y="141249"/>
                  </a:lnTo>
                  <a:lnTo>
                    <a:pt x="268782" y="141249"/>
                  </a:lnTo>
                  <a:lnTo>
                    <a:pt x="268782" y="136779"/>
                  </a:lnTo>
                  <a:lnTo>
                    <a:pt x="273240" y="136779"/>
                  </a:lnTo>
                  <a:lnTo>
                    <a:pt x="273240" y="136131"/>
                  </a:lnTo>
                  <a:close/>
                </a:path>
                <a:path w="273685" h="273685">
                  <a:moveTo>
                    <a:pt x="273240" y="70624"/>
                  </a:moveTo>
                  <a:lnTo>
                    <a:pt x="268782" y="70624"/>
                  </a:lnTo>
                  <a:lnTo>
                    <a:pt x="268782" y="66154"/>
                  </a:lnTo>
                  <a:lnTo>
                    <a:pt x="268122" y="66154"/>
                  </a:lnTo>
                  <a:lnTo>
                    <a:pt x="268122" y="70624"/>
                  </a:lnTo>
                  <a:lnTo>
                    <a:pt x="263664" y="70624"/>
                  </a:lnTo>
                  <a:lnTo>
                    <a:pt x="263664" y="71272"/>
                  </a:lnTo>
                  <a:lnTo>
                    <a:pt x="268122" y="71272"/>
                  </a:lnTo>
                  <a:lnTo>
                    <a:pt x="268122" y="75742"/>
                  </a:lnTo>
                  <a:lnTo>
                    <a:pt x="268782" y="75742"/>
                  </a:lnTo>
                  <a:lnTo>
                    <a:pt x="268782" y="71272"/>
                  </a:lnTo>
                  <a:lnTo>
                    <a:pt x="273240" y="71272"/>
                  </a:lnTo>
                  <a:lnTo>
                    <a:pt x="273240" y="70624"/>
                  </a:lnTo>
                  <a:close/>
                </a:path>
                <a:path w="273685" h="273685">
                  <a:moveTo>
                    <a:pt x="273240" y="4800"/>
                  </a:moveTo>
                  <a:lnTo>
                    <a:pt x="268782" y="4800"/>
                  </a:lnTo>
                  <a:lnTo>
                    <a:pt x="268782" y="330"/>
                  </a:lnTo>
                  <a:lnTo>
                    <a:pt x="268122" y="330"/>
                  </a:lnTo>
                  <a:lnTo>
                    <a:pt x="268122" y="4800"/>
                  </a:lnTo>
                  <a:lnTo>
                    <a:pt x="263664" y="4800"/>
                  </a:lnTo>
                  <a:lnTo>
                    <a:pt x="263664" y="5448"/>
                  </a:lnTo>
                  <a:lnTo>
                    <a:pt x="268122" y="5448"/>
                  </a:lnTo>
                  <a:lnTo>
                    <a:pt x="268122" y="9918"/>
                  </a:lnTo>
                  <a:lnTo>
                    <a:pt x="268782" y="9918"/>
                  </a:lnTo>
                  <a:lnTo>
                    <a:pt x="268782" y="5448"/>
                  </a:lnTo>
                  <a:lnTo>
                    <a:pt x="273240" y="5448"/>
                  </a:lnTo>
                  <a:lnTo>
                    <a:pt x="273240" y="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45574" y="5284937"/>
              <a:ext cx="164539" cy="19186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2933039" y="5284939"/>
              <a:ext cx="148590" cy="336550"/>
            </a:xfrm>
            <a:custGeom>
              <a:avLst/>
              <a:gdLst/>
              <a:ahLst/>
              <a:cxnLst/>
              <a:rect l="l" t="t" r="r" b="b"/>
              <a:pathLst>
                <a:path w="148589" h="336550">
                  <a:moveTo>
                    <a:pt x="22542" y="306654"/>
                  </a:moveTo>
                  <a:lnTo>
                    <a:pt x="18364" y="284378"/>
                  </a:lnTo>
                  <a:lnTo>
                    <a:pt x="18491" y="293954"/>
                  </a:lnTo>
                  <a:lnTo>
                    <a:pt x="22542" y="306654"/>
                  </a:lnTo>
                  <a:close/>
                </a:path>
                <a:path w="148589" h="336550">
                  <a:moveTo>
                    <a:pt x="32473" y="326821"/>
                  </a:moveTo>
                  <a:lnTo>
                    <a:pt x="22631" y="306933"/>
                  </a:lnTo>
                  <a:lnTo>
                    <a:pt x="25882" y="317144"/>
                  </a:lnTo>
                  <a:lnTo>
                    <a:pt x="32473" y="326821"/>
                  </a:lnTo>
                  <a:close/>
                </a:path>
                <a:path w="148589" h="336550">
                  <a:moveTo>
                    <a:pt x="39865" y="335927"/>
                  </a:moveTo>
                  <a:lnTo>
                    <a:pt x="37261" y="333032"/>
                  </a:lnTo>
                  <a:lnTo>
                    <a:pt x="34823" y="329984"/>
                  </a:lnTo>
                  <a:lnTo>
                    <a:pt x="32067" y="325996"/>
                  </a:lnTo>
                  <a:lnTo>
                    <a:pt x="32473" y="326821"/>
                  </a:lnTo>
                  <a:lnTo>
                    <a:pt x="38671" y="335927"/>
                  </a:lnTo>
                  <a:lnTo>
                    <a:pt x="39865" y="335927"/>
                  </a:lnTo>
                  <a:close/>
                </a:path>
                <a:path w="148589" h="336550">
                  <a:moveTo>
                    <a:pt x="145072" y="0"/>
                  </a:moveTo>
                  <a:lnTo>
                    <a:pt x="143548" y="0"/>
                  </a:lnTo>
                  <a:lnTo>
                    <a:pt x="127381" y="12801"/>
                  </a:lnTo>
                  <a:lnTo>
                    <a:pt x="94132" y="42938"/>
                  </a:lnTo>
                  <a:lnTo>
                    <a:pt x="71145" y="79070"/>
                  </a:lnTo>
                  <a:lnTo>
                    <a:pt x="46939" y="130225"/>
                  </a:lnTo>
                  <a:lnTo>
                    <a:pt x="22339" y="192405"/>
                  </a:lnTo>
                  <a:lnTo>
                    <a:pt x="9461" y="228384"/>
                  </a:lnTo>
                  <a:lnTo>
                    <a:pt x="0" y="285673"/>
                  </a:lnTo>
                  <a:lnTo>
                    <a:pt x="4902" y="309549"/>
                  </a:lnTo>
                  <a:lnTo>
                    <a:pt x="16243" y="330466"/>
                  </a:lnTo>
                  <a:lnTo>
                    <a:pt x="20675" y="335927"/>
                  </a:lnTo>
                  <a:lnTo>
                    <a:pt x="21844" y="335927"/>
                  </a:lnTo>
                  <a:lnTo>
                    <a:pt x="8991" y="316928"/>
                  </a:lnTo>
                  <a:lnTo>
                    <a:pt x="1714" y="293331"/>
                  </a:lnTo>
                  <a:lnTo>
                    <a:pt x="10299" y="228676"/>
                  </a:lnTo>
                  <a:lnTo>
                    <a:pt x="31686" y="170230"/>
                  </a:lnTo>
                  <a:lnTo>
                    <a:pt x="55740" y="112585"/>
                  </a:lnTo>
                  <a:lnTo>
                    <a:pt x="80733" y="64008"/>
                  </a:lnTo>
                  <a:lnTo>
                    <a:pt x="105029" y="32791"/>
                  </a:lnTo>
                  <a:lnTo>
                    <a:pt x="137083" y="6108"/>
                  </a:lnTo>
                  <a:lnTo>
                    <a:pt x="145072" y="0"/>
                  </a:lnTo>
                  <a:close/>
                </a:path>
                <a:path w="148589" h="336550">
                  <a:moveTo>
                    <a:pt x="148463" y="58343"/>
                  </a:moveTo>
                  <a:lnTo>
                    <a:pt x="112991" y="86563"/>
                  </a:lnTo>
                  <a:lnTo>
                    <a:pt x="83058" y="134543"/>
                  </a:lnTo>
                  <a:lnTo>
                    <a:pt x="63728" y="178308"/>
                  </a:lnTo>
                  <a:lnTo>
                    <a:pt x="43510" y="232854"/>
                  </a:lnTo>
                  <a:lnTo>
                    <a:pt x="34823" y="283540"/>
                  </a:lnTo>
                  <a:lnTo>
                    <a:pt x="38455" y="305244"/>
                  </a:lnTo>
                  <a:lnTo>
                    <a:pt x="47396" y="324764"/>
                  </a:lnTo>
                  <a:lnTo>
                    <a:pt x="49885" y="328714"/>
                  </a:lnTo>
                  <a:lnTo>
                    <a:pt x="52679" y="332422"/>
                  </a:lnTo>
                  <a:lnTo>
                    <a:pt x="55702" y="335927"/>
                  </a:lnTo>
                  <a:lnTo>
                    <a:pt x="56870" y="335927"/>
                  </a:lnTo>
                  <a:lnTo>
                    <a:pt x="53682" y="332282"/>
                  </a:lnTo>
                  <a:lnTo>
                    <a:pt x="50749" y="328409"/>
                  </a:lnTo>
                  <a:lnTo>
                    <a:pt x="48158" y="324281"/>
                  </a:lnTo>
                  <a:lnTo>
                    <a:pt x="39306" y="304952"/>
                  </a:lnTo>
                  <a:lnTo>
                    <a:pt x="35725" y="283438"/>
                  </a:lnTo>
                  <a:lnTo>
                    <a:pt x="37401" y="259549"/>
                  </a:lnTo>
                  <a:lnTo>
                    <a:pt x="54546" y="204597"/>
                  </a:lnTo>
                  <a:lnTo>
                    <a:pt x="74333" y="155409"/>
                  </a:lnTo>
                  <a:lnTo>
                    <a:pt x="94157" y="115430"/>
                  </a:lnTo>
                  <a:lnTo>
                    <a:pt x="123710" y="77825"/>
                  </a:lnTo>
                  <a:lnTo>
                    <a:pt x="148463" y="59423"/>
                  </a:lnTo>
                  <a:lnTo>
                    <a:pt x="148463" y="58343"/>
                  </a:lnTo>
                  <a:close/>
                </a:path>
                <a:path w="148589" h="336550">
                  <a:moveTo>
                    <a:pt x="148463" y="27559"/>
                  </a:moveTo>
                  <a:lnTo>
                    <a:pt x="113309" y="54991"/>
                  </a:lnTo>
                  <a:lnTo>
                    <a:pt x="82283" y="97015"/>
                  </a:lnTo>
                  <a:lnTo>
                    <a:pt x="60223" y="142646"/>
                  </a:lnTo>
                  <a:lnTo>
                    <a:pt x="38011" y="198361"/>
                  </a:lnTo>
                  <a:lnTo>
                    <a:pt x="18122" y="265417"/>
                  </a:lnTo>
                  <a:lnTo>
                    <a:pt x="18364" y="284137"/>
                  </a:lnTo>
                  <a:lnTo>
                    <a:pt x="19939" y="259054"/>
                  </a:lnTo>
                  <a:lnTo>
                    <a:pt x="27330" y="230911"/>
                  </a:lnTo>
                  <a:lnTo>
                    <a:pt x="50114" y="169341"/>
                  </a:lnTo>
                  <a:lnTo>
                    <a:pt x="71628" y="119786"/>
                  </a:lnTo>
                  <a:lnTo>
                    <a:pt x="93916" y="79336"/>
                  </a:lnTo>
                  <a:lnTo>
                    <a:pt x="125666" y="46151"/>
                  </a:lnTo>
                  <a:lnTo>
                    <a:pt x="148463" y="28651"/>
                  </a:lnTo>
                  <a:lnTo>
                    <a:pt x="148463" y="27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45574" y="5284937"/>
              <a:ext cx="335927" cy="335920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78499" y="5640703"/>
              <a:ext cx="336821" cy="335920"/>
            </a:xfrm>
            <a:prstGeom prst="rect">
              <a:avLst/>
            </a:prstGeom>
          </p:spPr>
        </p:pic>
      </p:grpSp>
      <p:grpSp>
        <p:nvGrpSpPr>
          <p:cNvPr id="29" name="object 29" descr=""/>
          <p:cNvGrpSpPr/>
          <p:nvPr/>
        </p:nvGrpSpPr>
        <p:grpSpPr>
          <a:xfrm>
            <a:off x="2011540" y="5284937"/>
            <a:ext cx="1069975" cy="1047750"/>
            <a:chOff x="2011540" y="5284937"/>
            <a:chExt cx="1069975" cy="1047750"/>
          </a:xfrm>
        </p:grpSpPr>
        <p:pic>
          <p:nvPicPr>
            <p:cNvPr id="30" name="object 3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1908" y="5379235"/>
              <a:ext cx="271919" cy="241621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2011908" y="5284939"/>
              <a:ext cx="316865" cy="336550"/>
            </a:xfrm>
            <a:custGeom>
              <a:avLst/>
              <a:gdLst/>
              <a:ahLst/>
              <a:cxnLst/>
              <a:rect l="l" t="t" r="r" b="b"/>
              <a:pathLst>
                <a:path w="316864" h="336550">
                  <a:moveTo>
                    <a:pt x="7315" y="18288"/>
                  </a:moveTo>
                  <a:lnTo>
                    <a:pt x="7035" y="18122"/>
                  </a:lnTo>
                  <a:lnTo>
                    <a:pt x="5689" y="17449"/>
                  </a:lnTo>
                  <a:lnTo>
                    <a:pt x="0" y="15646"/>
                  </a:lnTo>
                  <a:lnTo>
                    <a:pt x="0" y="16573"/>
                  </a:lnTo>
                  <a:lnTo>
                    <a:pt x="7315" y="18288"/>
                  </a:lnTo>
                  <a:close/>
                </a:path>
                <a:path w="316864" h="336550">
                  <a:moveTo>
                    <a:pt x="7937" y="56489"/>
                  </a:moveTo>
                  <a:lnTo>
                    <a:pt x="5778" y="50812"/>
                  </a:lnTo>
                  <a:lnTo>
                    <a:pt x="0" y="45580"/>
                  </a:lnTo>
                  <a:lnTo>
                    <a:pt x="0" y="46799"/>
                  </a:lnTo>
                  <a:lnTo>
                    <a:pt x="4927" y="53632"/>
                  </a:lnTo>
                  <a:lnTo>
                    <a:pt x="6299" y="61277"/>
                  </a:lnTo>
                  <a:lnTo>
                    <a:pt x="4521" y="70167"/>
                  </a:lnTo>
                  <a:lnTo>
                    <a:pt x="0" y="80721"/>
                  </a:lnTo>
                  <a:lnTo>
                    <a:pt x="0" y="82715"/>
                  </a:lnTo>
                  <a:lnTo>
                    <a:pt x="3873" y="75222"/>
                  </a:lnTo>
                  <a:lnTo>
                    <a:pt x="6362" y="69011"/>
                  </a:lnTo>
                  <a:lnTo>
                    <a:pt x="7937" y="56489"/>
                  </a:lnTo>
                  <a:close/>
                </a:path>
                <a:path w="316864" h="336550">
                  <a:moveTo>
                    <a:pt x="15659" y="23152"/>
                  </a:moveTo>
                  <a:lnTo>
                    <a:pt x="14668" y="22479"/>
                  </a:lnTo>
                  <a:lnTo>
                    <a:pt x="11277" y="20205"/>
                  </a:lnTo>
                  <a:lnTo>
                    <a:pt x="7543" y="18364"/>
                  </a:lnTo>
                  <a:lnTo>
                    <a:pt x="10604" y="20205"/>
                  </a:lnTo>
                  <a:lnTo>
                    <a:pt x="14897" y="22720"/>
                  </a:lnTo>
                  <a:lnTo>
                    <a:pt x="15659" y="23152"/>
                  </a:lnTo>
                  <a:close/>
                </a:path>
                <a:path w="316864" h="336550">
                  <a:moveTo>
                    <a:pt x="18338" y="63995"/>
                  </a:moveTo>
                  <a:lnTo>
                    <a:pt x="0" y="34620"/>
                  </a:lnTo>
                  <a:lnTo>
                    <a:pt x="0" y="35725"/>
                  </a:lnTo>
                  <a:lnTo>
                    <a:pt x="1549" y="36804"/>
                  </a:lnTo>
                  <a:lnTo>
                    <a:pt x="14617" y="50063"/>
                  </a:lnTo>
                  <a:lnTo>
                    <a:pt x="17538" y="63106"/>
                  </a:lnTo>
                  <a:lnTo>
                    <a:pt x="12077" y="78320"/>
                  </a:lnTo>
                  <a:lnTo>
                    <a:pt x="0" y="98056"/>
                  </a:lnTo>
                  <a:lnTo>
                    <a:pt x="0" y="99707"/>
                  </a:lnTo>
                  <a:lnTo>
                    <a:pt x="6832" y="89039"/>
                  </a:lnTo>
                  <a:lnTo>
                    <a:pt x="12344" y="79679"/>
                  </a:lnTo>
                  <a:lnTo>
                    <a:pt x="16268" y="71412"/>
                  </a:lnTo>
                  <a:lnTo>
                    <a:pt x="18338" y="63995"/>
                  </a:lnTo>
                  <a:close/>
                </a:path>
                <a:path w="316864" h="336550">
                  <a:moveTo>
                    <a:pt x="29908" y="64350"/>
                  </a:moveTo>
                  <a:lnTo>
                    <a:pt x="8204" y="28892"/>
                  </a:lnTo>
                  <a:lnTo>
                    <a:pt x="0" y="24650"/>
                  </a:lnTo>
                  <a:lnTo>
                    <a:pt x="0" y="25615"/>
                  </a:lnTo>
                  <a:lnTo>
                    <a:pt x="3949" y="27279"/>
                  </a:lnTo>
                  <a:lnTo>
                    <a:pt x="7810" y="29730"/>
                  </a:lnTo>
                  <a:lnTo>
                    <a:pt x="29019" y="64223"/>
                  </a:lnTo>
                  <a:lnTo>
                    <a:pt x="26797" y="71920"/>
                  </a:lnTo>
                  <a:lnTo>
                    <a:pt x="22440" y="80352"/>
                  </a:lnTo>
                  <a:lnTo>
                    <a:pt x="16192" y="89954"/>
                  </a:lnTo>
                  <a:lnTo>
                    <a:pt x="0" y="112788"/>
                  </a:lnTo>
                  <a:lnTo>
                    <a:pt x="0" y="114350"/>
                  </a:lnTo>
                  <a:lnTo>
                    <a:pt x="16979" y="90398"/>
                  </a:lnTo>
                  <a:lnTo>
                    <a:pt x="23266" y="80708"/>
                  </a:lnTo>
                  <a:lnTo>
                    <a:pt x="27647" y="72186"/>
                  </a:lnTo>
                  <a:lnTo>
                    <a:pt x="29908" y="64350"/>
                  </a:lnTo>
                  <a:close/>
                </a:path>
                <a:path w="316864" h="336550">
                  <a:moveTo>
                    <a:pt x="30327" y="38544"/>
                  </a:moveTo>
                  <a:lnTo>
                    <a:pt x="22161" y="28549"/>
                  </a:lnTo>
                  <a:lnTo>
                    <a:pt x="16776" y="23901"/>
                  </a:lnTo>
                  <a:lnTo>
                    <a:pt x="15659" y="23152"/>
                  </a:lnTo>
                  <a:lnTo>
                    <a:pt x="15354" y="23152"/>
                  </a:lnTo>
                  <a:lnTo>
                    <a:pt x="21539" y="29197"/>
                  </a:lnTo>
                  <a:lnTo>
                    <a:pt x="30327" y="38544"/>
                  </a:lnTo>
                  <a:close/>
                </a:path>
                <a:path w="316864" h="336550">
                  <a:moveTo>
                    <a:pt x="37820" y="73888"/>
                  </a:moveTo>
                  <a:lnTo>
                    <a:pt x="33413" y="81889"/>
                  </a:lnTo>
                  <a:lnTo>
                    <a:pt x="26504" y="91744"/>
                  </a:lnTo>
                  <a:lnTo>
                    <a:pt x="17729" y="103200"/>
                  </a:lnTo>
                  <a:lnTo>
                    <a:pt x="8432" y="115176"/>
                  </a:lnTo>
                  <a:lnTo>
                    <a:pt x="2108" y="123748"/>
                  </a:lnTo>
                  <a:lnTo>
                    <a:pt x="0" y="126530"/>
                  </a:lnTo>
                  <a:lnTo>
                    <a:pt x="0" y="128003"/>
                  </a:lnTo>
                  <a:lnTo>
                    <a:pt x="2603" y="124599"/>
                  </a:lnTo>
                  <a:lnTo>
                    <a:pt x="9144" y="115709"/>
                  </a:lnTo>
                  <a:lnTo>
                    <a:pt x="18440" y="103746"/>
                  </a:lnTo>
                  <a:lnTo>
                    <a:pt x="34163" y="82384"/>
                  </a:lnTo>
                  <a:lnTo>
                    <a:pt x="37820" y="73888"/>
                  </a:lnTo>
                  <a:close/>
                </a:path>
                <a:path w="316864" h="336550">
                  <a:moveTo>
                    <a:pt x="39433" y="53949"/>
                  </a:moveTo>
                  <a:lnTo>
                    <a:pt x="38392" y="48539"/>
                  </a:lnTo>
                  <a:lnTo>
                    <a:pt x="38354" y="48374"/>
                  </a:lnTo>
                  <a:lnTo>
                    <a:pt x="31775" y="40322"/>
                  </a:lnTo>
                  <a:lnTo>
                    <a:pt x="37312" y="48374"/>
                  </a:lnTo>
                  <a:lnTo>
                    <a:pt x="37439" y="48539"/>
                  </a:lnTo>
                  <a:lnTo>
                    <a:pt x="39433" y="53949"/>
                  </a:lnTo>
                  <a:close/>
                </a:path>
                <a:path w="316864" h="336550">
                  <a:moveTo>
                    <a:pt x="40551" y="35585"/>
                  </a:moveTo>
                  <a:lnTo>
                    <a:pt x="8267" y="9017"/>
                  </a:lnTo>
                  <a:lnTo>
                    <a:pt x="0" y="7404"/>
                  </a:lnTo>
                  <a:lnTo>
                    <a:pt x="0" y="8305"/>
                  </a:lnTo>
                  <a:lnTo>
                    <a:pt x="8089" y="9918"/>
                  </a:lnTo>
                  <a:lnTo>
                    <a:pt x="16052" y="13309"/>
                  </a:lnTo>
                  <a:lnTo>
                    <a:pt x="23876" y="18465"/>
                  </a:lnTo>
                  <a:lnTo>
                    <a:pt x="31546" y="25387"/>
                  </a:lnTo>
                  <a:lnTo>
                    <a:pt x="40551" y="35585"/>
                  </a:lnTo>
                  <a:close/>
                </a:path>
                <a:path w="316864" h="336550">
                  <a:moveTo>
                    <a:pt x="40589" y="59931"/>
                  </a:moveTo>
                  <a:lnTo>
                    <a:pt x="40525" y="56908"/>
                  </a:lnTo>
                  <a:lnTo>
                    <a:pt x="39433" y="53949"/>
                  </a:lnTo>
                  <a:lnTo>
                    <a:pt x="40589" y="59931"/>
                  </a:lnTo>
                  <a:close/>
                </a:path>
                <a:path w="316864" h="336550">
                  <a:moveTo>
                    <a:pt x="41579" y="65125"/>
                  </a:moveTo>
                  <a:lnTo>
                    <a:pt x="40589" y="59931"/>
                  </a:lnTo>
                  <a:lnTo>
                    <a:pt x="40640" y="65125"/>
                  </a:lnTo>
                  <a:lnTo>
                    <a:pt x="38430" y="72453"/>
                  </a:lnTo>
                  <a:lnTo>
                    <a:pt x="41579" y="65125"/>
                  </a:lnTo>
                  <a:close/>
                </a:path>
                <a:path w="316864" h="336550">
                  <a:moveTo>
                    <a:pt x="43180" y="38989"/>
                  </a:moveTo>
                  <a:lnTo>
                    <a:pt x="42100" y="37338"/>
                  </a:lnTo>
                  <a:lnTo>
                    <a:pt x="40551" y="35585"/>
                  </a:lnTo>
                  <a:lnTo>
                    <a:pt x="43180" y="38989"/>
                  </a:lnTo>
                  <a:close/>
                </a:path>
                <a:path w="316864" h="336550">
                  <a:moveTo>
                    <a:pt x="48615" y="76517"/>
                  </a:moveTo>
                  <a:lnTo>
                    <a:pt x="44335" y="83908"/>
                  </a:lnTo>
                  <a:lnTo>
                    <a:pt x="36677" y="94157"/>
                  </a:lnTo>
                  <a:lnTo>
                    <a:pt x="26962" y="106032"/>
                  </a:lnTo>
                  <a:lnTo>
                    <a:pt x="22542" y="111353"/>
                  </a:lnTo>
                  <a:lnTo>
                    <a:pt x="17868" y="117068"/>
                  </a:lnTo>
                  <a:lnTo>
                    <a:pt x="12941" y="123177"/>
                  </a:lnTo>
                  <a:lnTo>
                    <a:pt x="7823" y="129717"/>
                  </a:lnTo>
                  <a:lnTo>
                    <a:pt x="5194" y="133121"/>
                  </a:lnTo>
                  <a:lnTo>
                    <a:pt x="2590" y="136359"/>
                  </a:lnTo>
                  <a:lnTo>
                    <a:pt x="0" y="139496"/>
                  </a:lnTo>
                  <a:lnTo>
                    <a:pt x="0" y="140906"/>
                  </a:lnTo>
                  <a:lnTo>
                    <a:pt x="2819" y="137515"/>
                  </a:lnTo>
                  <a:lnTo>
                    <a:pt x="5664" y="133972"/>
                  </a:lnTo>
                  <a:lnTo>
                    <a:pt x="8534" y="130263"/>
                  </a:lnTo>
                  <a:lnTo>
                    <a:pt x="13652" y="123736"/>
                  </a:lnTo>
                  <a:lnTo>
                    <a:pt x="18567" y="117627"/>
                  </a:lnTo>
                  <a:lnTo>
                    <a:pt x="23228" y="111925"/>
                  </a:lnTo>
                  <a:lnTo>
                    <a:pt x="27647" y="106603"/>
                  </a:lnTo>
                  <a:lnTo>
                    <a:pt x="45046" y="84442"/>
                  </a:lnTo>
                  <a:lnTo>
                    <a:pt x="48615" y="76517"/>
                  </a:lnTo>
                  <a:close/>
                </a:path>
                <a:path w="316864" h="336550">
                  <a:moveTo>
                    <a:pt x="50203" y="72999"/>
                  </a:moveTo>
                  <a:lnTo>
                    <a:pt x="48615" y="76517"/>
                  </a:lnTo>
                  <a:lnTo>
                    <a:pt x="49669" y="74701"/>
                  </a:lnTo>
                  <a:lnTo>
                    <a:pt x="50203" y="72999"/>
                  </a:lnTo>
                  <a:close/>
                </a:path>
                <a:path w="316864" h="336550">
                  <a:moveTo>
                    <a:pt x="50812" y="32588"/>
                  </a:moveTo>
                  <a:lnTo>
                    <a:pt x="15392" y="2095"/>
                  </a:lnTo>
                  <a:lnTo>
                    <a:pt x="6184" y="0"/>
                  </a:lnTo>
                  <a:lnTo>
                    <a:pt x="0" y="0"/>
                  </a:lnTo>
                  <a:lnTo>
                    <a:pt x="0" y="698"/>
                  </a:lnTo>
                  <a:lnTo>
                    <a:pt x="1943" y="698"/>
                  </a:lnTo>
                  <a:lnTo>
                    <a:pt x="11785" y="1955"/>
                  </a:lnTo>
                  <a:lnTo>
                    <a:pt x="21882" y="5892"/>
                  </a:lnTo>
                  <a:lnTo>
                    <a:pt x="31813" y="12446"/>
                  </a:lnTo>
                  <a:lnTo>
                    <a:pt x="41554" y="21590"/>
                  </a:lnTo>
                  <a:lnTo>
                    <a:pt x="50812" y="32588"/>
                  </a:lnTo>
                  <a:close/>
                </a:path>
                <a:path w="316864" h="336550">
                  <a:moveTo>
                    <a:pt x="50914" y="53289"/>
                  </a:moveTo>
                  <a:lnTo>
                    <a:pt x="49885" y="47752"/>
                  </a:lnTo>
                  <a:lnTo>
                    <a:pt x="43180" y="38989"/>
                  </a:lnTo>
                  <a:lnTo>
                    <a:pt x="48933" y="47752"/>
                  </a:lnTo>
                  <a:lnTo>
                    <a:pt x="50914" y="53289"/>
                  </a:lnTo>
                  <a:close/>
                </a:path>
                <a:path w="316864" h="336550">
                  <a:moveTo>
                    <a:pt x="52349" y="60998"/>
                  </a:moveTo>
                  <a:lnTo>
                    <a:pt x="52285" y="57137"/>
                  </a:lnTo>
                  <a:lnTo>
                    <a:pt x="50914" y="53289"/>
                  </a:lnTo>
                  <a:lnTo>
                    <a:pt x="52349" y="60998"/>
                  </a:lnTo>
                  <a:close/>
                </a:path>
                <a:path w="316864" h="336550">
                  <a:moveTo>
                    <a:pt x="53301" y="66154"/>
                  </a:moveTo>
                  <a:lnTo>
                    <a:pt x="52349" y="60998"/>
                  </a:lnTo>
                  <a:lnTo>
                    <a:pt x="52362" y="66154"/>
                  </a:lnTo>
                  <a:lnTo>
                    <a:pt x="50203" y="72999"/>
                  </a:lnTo>
                  <a:lnTo>
                    <a:pt x="53301" y="66154"/>
                  </a:lnTo>
                  <a:close/>
                </a:path>
                <a:path w="316864" h="336550">
                  <a:moveTo>
                    <a:pt x="54635" y="37731"/>
                  </a:moveTo>
                  <a:lnTo>
                    <a:pt x="53060" y="35242"/>
                  </a:lnTo>
                  <a:lnTo>
                    <a:pt x="50812" y="32588"/>
                  </a:lnTo>
                  <a:lnTo>
                    <a:pt x="54635" y="37731"/>
                  </a:lnTo>
                  <a:close/>
                </a:path>
                <a:path w="316864" h="336550">
                  <a:moveTo>
                    <a:pt x="59461" y="79222"/>
                  </a:moveTo>
                  <a:lnTo>
                    <a:pt x="55232" y="86207"/>
                  </a:lnTo>
                  <a:lnTo>
                    <a:pt x="46774" y="96951"/>
                  </a:lnTo>
                  <a:lnTo>
                    <a:pt x="36055" y="109334"/>
                  </a:lnTo>
                  <a:lnTo>
                    <a:pt x="30619" y="115531"/>
                  </a:lnTo>
                  <a:lnTo>
                    <a:pt x="24866" y="122186"/>
                  </a:lnTo>
                  <a:lnTo>
                    <a:pt x="18796" y="129374"/>
                  </a:lnTo>
                  <a:lnTo>
                    <a:pt x="12458" y="137134"/>
                  </a:lnTo>
                  <a:lnTo>
                    <a:pt x="8255" y="142392"/>
                  </a:lnTo>
                  <a:lnTo>
                    <a:pt x="4089" y="147345"/>
                  </a:lnTo>
                  <a:lnTo>
                    <a:pt x="0" y="152044"/>
                  </a:lnTo>
                  <a:lnTo>
                    <a:pt x="0" y="153416"/>
                  </a:lnTo>
                  <a:lnTo>
                    <a:pt x="4318" y="148475"/>
                  </a:lnTo>
                  <a:lnTo>
                    <a:pt x="8712" y="143256"/>
                  </a:lnTo>
                  <a:lnTo>
                    <a:pt x="13157" y="137706"/>
                  </a:lnTo>
                  <a:lnTo>
                    <a:pt x="19494" y="129946"/>
                  </a:lnTo>
                  <a:lnTo>
                    <a:pt x="25552" y="122770"/>
                  </a:lnTo>
                  <a:lnTo>
                    <a:pt x="31305" y="116128"/>
                  </a:lnTo>
                  <a:lnTo>
                    <a:pt x="36728" y="109931"/>
                  </a:lnTo>
                  <a:lnTo>
                    <a:pt x="55918" y="86766"/>
                  </a:lnTo>
                  <a:lnTo>
                    <a:pt x="59461" y="79222"/>
                  </a:lnTo>
                  <a:close/>
                </a:path>
                <a:path w="316864" h="336550">
                  <a:moveTo>
                    <a:pt x="60807" y="29171"/>
                  </a:moveTo>
                  <a:lnTo>
                    <a:pt x="32359" y="0"/>
                  </a:lnTo>
                  <a:lnTo>
                    <a:pt x="30657" y="0"/>
                  </a:lnTo>
                  <a:lnTo>
                    <a:pt x="35941" y="3441"/>
                  </a:lnTo>
                  <a:lnTo>
                    <a:pt x="41186" y="7543"/>
                  </a:lnTo>
                  <a:lnTo>
                    <a:pt x="46405" y="12331"/>
                  </a:lnTo>
                  <a:lnTo>
                    <a:pt x="51574" y="17792"/>
                  </a:lnTo>
                  <a:lnTo>
                    <a:pt x="60807" y="29171"/>
                  </a:lnTo>
                  <a:close/>
                </a:path>
                <a:path w="316864" h="336550">
                  <a:moveTo>
                    <a:pt x="62001" y="73837"/>
                  </a:moveTo>
                  <a:lnTo>
                    <a:pt x="59461" y="79222"/>
                  </a:lnTo>
                  <a:lnTo>
                    <a:pt x="61137" y="76466"/>
                  </a:lnTo>
                  <a:lnTo>
                    <a:pt x="62001" y="73837"/>
                  </a:lnTo>
                  <a:close/>
                </a:path>
                <a:path w="316864" h="336550">
                  <a:moveTo>
                    <a:pt x="62458" y="52692"/>
                  </a:moveTo>
                  <a:lnTo>
                    <a:pt x="61442" y="47002"/>
                  </a:lnTo>
                  <a:lnTo>
                    <a:pt x="54635" y="37731"/>
                  </a:lnTo>
                  <a:lnTo>
                    <a:pt x="60477" y="47002"/>
                  </a:lnTo>
                  <a:lnTo>
                    <a:pt x="62458" y="52692"/>
                  </a:lnTo>
                  <a:close/>
                </a:path>
                <a:path w="316864" h="336550">
                  <a:moveTo>
                    <a:pt x="64160" y="62179"/>
                  </a:moveTo>
                  <a:lnTo>
                    <a:pt x="64109" y="57442"/>
                  </a:lnTo>
                  <a:lnTo>
                    <a:pt x="62458" y="52692"/>
                  </a:lnTo>
                  <a:lnTo>
                    <a:pt x="64160" y="62179"/>
                  </a:lnTo>
                  <a:close/>
                </a:path>
                <a:path w="316864" h="336550">
                  <a:moveTo>
                    <a:pt x="65074" y="67297"/>
                  </a:moveTo>
                  <a:lnTo>
                    <a:pt x="64160" y="62179"/>
                  </a:lnTo>
                  <a:lnTo>
                    <a:pt x="64135" y="67297"/>
                  </a:lnTo>
                  <a:lnTo>
                    <a:pt x="62001" y="73837"/>
                  </a:lnTo>
                  <a:lnTo>
                    <a:pt x="65074" y="67297"/>
                  </a:lnTo>
                  <a:close/>
                </a:path>
                <a:path w="316864" h="336550">
                  <a:moveTo>
                    <a:pt x="66319" y="36868"/>
                  </a:moveTo>
                  <a:lnTo>
                    <a:pt x="64046" y="33159"/>
                  </a:lnTo>
                  <a:lnTo>
                    <a:pt x="60807" y="29171"/>
                  </a:lnTo>
                  <a:lnTo>
                    <a:pt x="66319" y="36868"/>
                  </a:lnTo>
                  <a:close/>
                </a:path>
                <a:path w="316864" h="336550">
                  <a:moveTo>
                    <a:pt x="70307" y="82042"/>
                  </a:moveTo>
                  <a:lnTo>
                    <a:pt x="66116" y="88696"/>
                  </a:lnTo>
                  <a:lnTo>
                    <a:pt x="56819" y="99987"/>
                  </a:lnTo>
                  <a:lnTo>
                    <a:pt x="45046" y="112966"/>
                  </a:lnTo>
                  <a:lnTo>
                    <a:pt x="38633" y="119951"/>
                  </a:lnTo>
                  <a:lnTo>
                    <a:pt x="31826" y="127482"/>
                  </a:lnTo>
                  <a:lnTo>
                    <a:pt x="24638" y="135661"/>
                  </a:lnTo>
                  <a:lnTo>
                    <a:pt x="17106" y="144564"/>
                  </a:lnTo>
                  <a:lnTo>
                    <a:pt x="12877" y="149593"/>
                  </a:lnTo>
                  <a:lnTo>
                    <a:pt x="8610" y="154571"/>
                  </a:lnTo>
                  <a:lnTo>
                    <a:pt x="4318" y="159486"/>
                  </a:lnTo>
                  <a:lnTo>
                    <a:pt x="0" y="164325"/>
                  </a:lnTo>
                  <a:lnTo>
                    <a:pt x="0" y="165671"/>
                  </a:lnTo>
                  <a:lnTo>
                    <a:pt x="4508" y="160642"/>
                  </a:lnTo>
                  <a:lnTo>
                    <a:pt x="8966" y="155536"/>
                  </a:lnTo>
                  <a:lnTo>
                    <a:pt x="13398" y="150368"/>
                  </a:lnTo>
                  <a:lnTo>
                    <a:pt x="17792" y="145135"/>
                  </a:lnTo>
                  <a:lnTo>
                    <a:pt x="25323" y="136245"/>
                  </a:lnTo>
                  <a:lnTo>
                    <a:pt x="32499" y="128079"/>
                  </a:lnTo>
                  <a:lnTo>
                    <a:pt x="39293" y="120561"/>
                  </a:lnTo>
                  <a:lnTo>
                    <a:pt x="45707" y="113576"/>
                  </a:lnTo>
                  <a:lnTo>
                    <a:pt x="66776" y="89281"/>
                  </a:lnTo>
                  <a:lnTo>
                    <a:pt x="70307" y="82042"/>
                  </a:lnTo>
                  <a:close/>
                </a:path>
                <a:path w="316864" h="336550">
                  <a:moveTo>
                    <a:pt x="70954" y="25908"/>
                  </a:moveTo>
                  <a:lnTo>
                    <a:pt x="62268" y="13411"/>
                  </a:lnTo>
                  <a:lnTo>
                    <a:pt x="57848" y="8267"/>
                  </a:lnTo>
                  <a:lnTo>
                    <a:pt x="53467" y="3898"/>
                  </a:lnTo>
                  <a:lnTo>
                    <a:pt x="48844" y="0"/>
                  </a:lnTo>
                  <a:lnTo>
                    <a:pt x="47434" y="0"/>
                  </a:lnTo>
                  <a:lnTo>
                    <a:pt x="52197" y="3898"/>
                  </a:lnTo>
                  <a:lnTo>
                    <a:pt x="56921" y="8572"/>
                  </a:lnTo>
                  <a:lnTo>
                    <a:pt x="61582" y="13995"/>
                  </a:lnTo>
                  <a:lnTo>
                    <a:pt x="70954" y="25908"/>
                  </a:lnTo>
                  <a:close/>
                </a:path>
                <a:path w="316864" h="336550">
                  <a:moveTo>
                    <a:pt x="73799" y="74853"/>
                  </a:moveTo>
                  <a:lnTo>
                    <a:pt x="70307" y="82042"/>
                  </a:lnTo>
                  <a:lnTo>
                    <a:pt x="72605" y="78371"/>
                  </a:lnTo>
                  <a:lnTo>
                    <a:pt x="73799" y="74853"/>
                  </a:lnTo>
                  <a:close/>
                </a:path>
                <a:path w="316864" h="336550">
                  <a:moveTo>
                    <a:pt x="74028" y="52031"/>
                  </a:moveTo>
                  <a:lnTo>
                    <a:pt x="73025" y="46291"/>
                  </a:lnTo>
                  <a:lnTo>
                    <a:pt x="66319" y="36868"/>
                  </a:lnTo>
                  <a:lnTo>
                    <a:pt x="72085" y="46291"/>
                  </a:lnTo>
                  <a:lnTo>
                    <a:pt x="74028" y="52031"/>
                  </a:lnTo>
                  <a:close/>
                </a:path>
                <a:path w="316864" h="336550">
                  <a:moveTo>
                    <a:pt x="75996" y="63461"/>
                  </a:moveTo>
                  <a:lnTo>
                    <a:pt x="75971" y="57810"/>
                  </a:lnTo>
                  <a:lnTo>
                    <a:pt x="74028" y="52031"/>
                  </a:lnTo>
                  <a:lnTo>
                    <a:pt x="75996" y="63461"/>
                  </a:lnTo>
                  <a:close/>
                </a:path>
                <a:path w="316864" h="336550">
                  <a:moveTo>
                    <a:pt x="76873" y="68541"/>
                  </a:moveTo>
                  <a:lnTo>
                    <a:pt x="75996" y="63461"/>
                  </a:lnTo>
                  <a:lnTo>
                    <a:pt x="75946" y="68541"/>
                  </a:lnTo>
                  <a:lnTo>
                    <a:pt x="73799" y="74853"/>
                  </a:lnTo>
                  <a:lnTo>
                    <a:pt x="76873" y="68541"/>
                  </a:lnTo>
                  <a:close/>
                </a:path>
                <a:path w="316864" h="336550">
                  <a:moveTo>
                    <a:pt x="77876" y="35839"/>
                  </a:moveTo>
                  <a:lnTo>
                    <a:pt x="75044" y="31089"/>
                  </a:lnTo>
                  <a:lnTo>
                    <a:pt x="70954" y="25908"/>
                  </a:lnTo>
                  <a:lnTo>
                    <a:pt x="77876" y="35839"/>
                  </a:lnTo>
                  <a:close/>
                </a:path>
                <a:path w="316864" h="336550">
                  <a:moveTo>
                    <a:pt x="80949" y="22377"/>
                  </a:moveTo>
                  <a:lnTo>
                    <a:pt x="72288" y="9626"/>
                  </a:lnTo>
                  <a:lnTo>
                    <a:pt x="69380" y="6146"/>
                  </a:lnTo>
                  <a:lnTo>
                    <a:pt x="66433" y="2946"/>
                  </a:lnTo>
                  <a:lnTo>
                    <a:pt x="63487" y="0"/>
                  </a:lnTo>
                  <a:lnTo>
                    <a:pt x="62204" y="0"/>
                  </a:lnTo>
                  <a:lnTo>
                    <a:pt x="65354" y="3086"/>
                  </a:lnTo>
                  <a:lnTo>
                    <a:pt x="68491" y="6489"/>
                  </a:lnTo>
                  <a:lnTo>
                    <a:pt x="71602" y="10198"/>
                  </a:lnTo>
                  <a:lnTo>
                    <a:pt x="80949" y="22377"/>
                  </a:lnTo>
                  <a:close/>
                </a:path>
                <a:path w="316864" h="336550">
                  <a:moveTo>
                    <a:pt x="81127" y="84924"/>
                  </a:moveTo>
                  <a:lnTo>
                    <a:pt x="76974" y="91313"/>
                  </a:lnTo>
                  <a:lnTo>
                    <a:pt x="66827" y="103200"/>
                  </a:lnTo>
                  <a:lnTo>
                    <a:pt x="53975" y="116814"/>
                  </a:lnTo>
                  <a:lnTo>
                    <a:pt x="46583" y="124536"/>
                  </a:lnTo>
                  <a:lnTo>
                    <a:pt x="38735" y="132892"/>
                  </a:lnTo>
                  <a:lnTo>
                    <a:pt x="30454" y="141998"/>
                  </a:lnTo>
                  <a:lnTo>
                    <a:pt x="21742" y="151980"/>
                  </a:lnTo>
                  <a:lnTo>
                    <a:pt x="16332" y="158267"/>
                  </a:lnTo>
                  <a:lnTo>
                    <a:pt x="10896" y="164452"/>
                  </a:lnTo>
                  <a:lnTo>
                    <a:pt x="5448" y="170548"/>
                  </a:lnTo>
                  <a:lnTo>
                    <a:pt x="0" y="176542"/>
                  </a:lnTo>
                  <a:lnTo>
                    <a:pt x="0" y="177863"/>
                  </a:lnTo>
                  <a:lnTo>
                    <a:pt x="5626" y="171691"/>
                  </a:lnTo>
                  <a:lnTo>
                    <a:pt x="11239" y="165417"/>
                  </a:lnTo>
                  <a:lnTo>
                    <a:pt x="16840" y="159042"/>
                  </a:lnTo>
                  <a:lnTo>
                    <a:pt x="22428" y="152565"/>
                  </a:lnTo>
                  <a:lnTo>
                    <a:pt x="31127" y="142595"/>
                  </a:lnTo>
                  <a:lnTo>
                    <a:pt x="39408" y="133502"/>
                  </a:lnTo>
                  <a:lnTo>
                    <a:pt x="47244" y="125158"/>
                  </a:lnTo>
                  <a:lnTo>
                    <a:pt x="54622" y="117424"/>
                  </a:lnTo>
                  <a:lnTo>
                    <a:pt x="77622" y="91909"/>
                  </a:lnTo>
                  <a:lnTo>
                    <a:pt x="81127" y="84924"/>
                  </a:lnTo>
                  <a:close/>
                </a:path>
                <a:path w="316864" h="336550">
                  <a:moveTo>
                    <a:pt x="85623" y="75971"/>
                  </a:moveTo>
                  <a:lnTo>
                    <a:pt x="81127" y="84924"/>
                  </a:lnTo>
                  <a:lnTo>
                    <a:pt x="84086" y="80378"/>
                  </a:lnTo>
                  <a:lnTo>
                    <a:pt x="85623" y="75971"/>
                  </a:lnTo>
                  <a:close/>
                </a:path>
                <a:path w="316864" h="336550">
                  <a:moveTo>
                    <a:pt x="85636" y="51485"/>
                  </a:moveTo>
                  <a:lnTo>
                    <a:pt x="84645" y="45605"/>
                  </a:lnTo>
                  <a:lnTo>
                    <a:pt x="77876" y="35839"/>
                  </a:lnTo>
                  <a:lnTo>
                    <a:pt x="83693" y="45605"/>
                  </a:lnTo>
                  <a:lnTo>
                    <a:pt x="85636" y="51485"/>
                  </a:lnTo>
                  <a:close/>
                </a:path>
                <a:path w="316864" h="336550">
                  <a:moveTo>
                    <a:pt x="87858" y="58216"/>
                  </a:moveTo>
                  <a:lnTo>
                    <a:pt x="85636" y="51485"/>
                  </a:lnTo>
                  <a:lnTo>
                    <a:pt x="87845" y="64719"/>
                  </a:lnTo>
                  <a:lnTo>
                    <a:pt x="87858" y="58216"/>
                  </a:lnTo>
                  <a:close/>
                </a:path>
                <a:path w="316864" h="336550">
                  <a:moveTo>
                    <a:pt x="88696" y="69837"/>
                  </a:moveTo>
                  <a:lnTo>
                    <a:pt x="87845" y="64719"/>
                  </a:lnTo>
                  <a:lnTo>
                    <a:pt x="87757" y="69837"/>
                  </a:lnTo>
                  <a:lnTo>
                    <a:pt x="85623" y="75971"/>
                  </a:lnTo>
                  <a:lnTo>
                    <a:pt x="88696" y="69837"/>
                  </a:lnTo>
                  <a:close/>
                </a:path>
                <a:path w="316864" h="336550">
                  <a:moveTo>
                    <a:pt x="89585" y="35064"/>
                  </a:moveTo>
                  <a:lnTo>
                    <a:pt x="86067" y="29032"/>
                  </a:lnTo>
                  <a:lnTo>
                    <a:pt x="80949" y="22377"/>
                  </a:lnTo>
                  <a:lnTo>
                    <a:pt x="89585" y="35064"/>
                  </a:lnTo>
                  <a:close/>
                </a:path>
                <a:path w="316864" h="336550">
                  <a:moveTo>
                    <a:pt x="91986" y="87807"/>
                  </a:moveTo>
                  <a:lnTo>
                    <a:pt x="87833" y="94018"/>
                  </a:lnTo>
                  <a:lnTo>
                    <a:pt x="76809" y="106527"/>
                  </a:lnTo>
                  <a:lnTo>
                    <a:pt x="62852" y="120802"/>
                  </a:lnTo>
                  <a:lnTo>
                    <a:pt x="54495" y="129235"/>
                  </a:lnTo>
                  <a:lnTo>
                    <a:pt x="45631" y="138379"/>
                  </a:lnTo>
                  <a:lnTo>
                    <a:pt x="36245" y="148386"/>
                  </a:lnTo>
                  <a:lnTo>
                    <a:pt x="26377" y="159410"/>
                  </a:lnTo>
                  <a:lnTo>
                    <a:pt x="19773" y="166903"/>
                  </a:lnTo>
                  <a:lnTo>
                    <a:pt x="13169" y="174282"/>
                  </a:lnTo>
                  <a:lnTo>
                    <a:pt x="6578" y="181521"/>
                  </a:lnTo>
                  <a:lnTo>
                    <a:pt x="0" y="188620"/>
                  </a:lnTo>
                  <a:lnTo>
                    <a:pt x="0" y="189928"/>
                  </a:lnTo>
                  <a:lnTo>
                    <a:pt x="6743" y="182664"/>
                  </a:lnTo>
                  <a:lnTo>
                    <a:pt x="13512" y="175247"/>
                  </a:lnTo>
                  <a:lnTo>
                    <a:pt x="20281" y="167690"/>
                  </a:lnTo>
                  <a:lnTo>
                    <a:pt x="27063" y="159994"/>
                  </a:lnTo>
                  <a:lnTo>
                    <a:pt x="36918" y="148996"/>
                  </a:lnTo>
                  <a:lnTo>
                    <a:pt x="46291" y="139001"/>
                  </a:lnTo>
                  <a:lnTo>
                    <a:pt x="55143" y="129870"/>
                  </a:lnTo>
                  <a:lnTo>
                    <a:pt x="63487" y="121437"/>
                  </a:lnTo>
                  <a:lnTo>
                    <a:pt x="88468" y="94627"/>
                  </a:lnTo>
                  <a:lnTo>
                    <a:pt x="91986" y="87807"/>
                  </a:lnTo>
                  <a:close/>
                </a:path>
                <a:path w="316864" h="336550">
                  <a:moveTo>
                    <a:pt x="97256" y="50888"/>
                  </a:moveTo>
                  <a:lnTo>
                    <a:pt x="96291" y="44932"/>
                  </a:lnTo>
                  <a:lnTo>
                    <a:pt x="89585" y="35064"/>
                  </a:lnTo>
                  <a:lnTo>
                    <a:pt x="95338" y="44932"/>
                  </a:lnTo>
                  <a:lnTo>
                    <a:pt x="97256" y="50888"/>
                  </a:lnTo>
                  <a:close/>
                </a:path>
                <a:path w="316864" h="336550">
                  <a:moveTo>
                    <a:pt x="97447" y="77203"/>
                  </a:moveTo>
                  <a:lnTo>
                    <a:pt x="91986" y="87807"/>
                  </a:lnTo>
                  <a:lnTo>
                    <a:pt x="95567" y="82448"/>
                  </a:lnTo>
                  <a:lnTo>
                    <a:pt x="97447" y="77203"/>
                  </a:lnTo>
                  <a:close/>
                </a:path>
                <a:path w="316864" h="336550">
                  <a:moveTo>
                    <a:pt x="99758" y="58661"/>
                  </a:moveTo>
                  <a:lnTo>
                    <a:pt x="97256" y="50888"/>
                  </a:lnTo>
                  <a:lnTo>
                    <a:pt x="99720" y="66078"/>
                  </a:lnTo>
                  <a:lnTo>
                    <a:pt x="99758" y="58661"/>
                  </a:lnTo>
                  <a:close/>
                </a:path>
                <a:path w="316864" h="336550">
                  <a:moveTo>
                    <a:pt x="100545" y="71196"/>
                  </a:moveTo>
                  <a:lnTo>
                    <a:pt x="99720" y="66078"/>
                  </a:lnTo>
                  <a:lnTo>
                    <a:pt x="99606" y="71196"/>
                  </a:lnTo>
                  <a:lnTo>
                    <a:pt x="97447" y="77203"/>
                  </a:lnTo>
                  <a:lnTo>
                    <a:pt x="100545" y="71196"/>
                  </a:lnTo>
                  <a:close/>
                </a:path>
                <a:path w="316864" h="336550">
                  <a:moveTo>
                    <a:pt x="135305" y="316826"/>
                  </a:moveTo>
                  <a:lnTo>
                    <a:pt x="133807" y="317233"/>
                  </a:lnTo>
                  <a:lnTo>
                    <a:pt x="134670" y="317233"/>
                  </a:lnTo>
                  <a:lnTo>
                    <a:pt x="135305" y="316826"/>
                  </a:lnTo>
                  <a:close/>
                </a:path>
                <a:path w="316864" h="336550">
                  <a:moveTo>
                    <a:pt x="141084" y="313245"/>
                  </a:moveTo>
                  <a:lnTo>
                    <a:pt x="140703" y="313512"/>
                  </a:lnTo>
                  <a:lnTo>
                    <a:pt x="140271" y="314045"/>
                  </a:lnTo>
                  <a:lnTo>
                    <a:pt x="140868" y="313512"/>
                  </a:lnTo>
                  <a:lnTo>
                    <a:pt x="141084" y="313245"/>
                  </a:lnTo>
                  <a:close/>
                </a:path>
                <a:path w="316864" h="336550">
                  <a:moveTo>
                    <a:pt x="147053" y="299453"/>
                  </a:moveTo>
                  <a:lnTo>
                    <a:pt x="146265" y="299618"/>
                  </a:lnTo>
                  <a:lnTo>
                    <a:pt x="145973" y="299770"/>
                  </a:lnTo>
                  <a:lnTo>
                    <a:pt x="145440" y="299770"/>
                  </a:lnTo>
                  <a:lnTo>
                    <a:pt x="141338" y="300583"/>
                  </a:lnTo>
                  <a:lnTo>
                    <a:pt x="140309" y="300583"/>
                  </a:lnTo>
                  <a:lnTo>
                    <a:pt x="141274" y="301193"/>
                  </a:lnTo>
                  <a:lnTo>
                    <a:pt x="147053" y="299453"/>
                  </a:lnTo>
                  <a:close/>
                </a:path>
                <a:path w="316864" h="336550">
                  <a:moveTo>
                    <a:pt x="148374" y="298450"/>
                  </a:moveTo>
                  <a:lnTo>
                    <a:pt x="146265" y="299605"/>
                  </a:lnTo>
                  <a:lnTo>
                    <a:pt x="147053" y="299453"/>
                  </a:lnTo>
                  <a:lnTo>
                    <a:pt x="147193" y="299453"/>
                  </a:lnTo>
                  <a:lnTo>
                    <a:pt x="148374" y="298450"/>
                  </a:lnTo>
                  <a:close/>
                </a:path>
                <a:path w="316864" h="336550">
                  <a:moveTo>
                    <a:pt x="154228" y="283032"/>
                  </a:moveTo>
                  <a:lnTo>
                    <a:pt x="152069" y="283032"/>
                  </a:lnTo>
                  <a:lnTo>
                    <a:pt x="152641" y="283413"/>
                  </a:lnTo>
                  <a:lnTo>
                    <a:pt x="154228" y="283032"/>
                  </a:lnTo>
                  <a:close/>
                </a:path>
                <a:path w="316864" h="336550">
                  <a:moveTo>
                    <a:pt x="169138" y="264655"/>
                  </a:moveTo>
                  <a:lnTo>
                    <a:pt x="166103" y="265303"/>
                  </a:lnTo>
                  <a:lnTo>
                    <a:pt x="168313" y="264972"/>
                  </a:lnTo>
                  <a:lnTo>
                    <a:pt x="168656" y="264972"/>
                  </a:lnTo>
                  <a:lnTo>
                    <a:pt x="169138" y="264655"/>
                  </a:lnTo>
                  <a:close/>
                </a:path>
                <a:path w="316864" h="336550">
                  <a:moveTo>
                    <a:pt x="179933" y="247459"/>
                  </a:moveTo>
                  <a:lnTo>
                    <a:pt x="178498" y="247789"/>
                  </a:lnTo>
                  <a:lnTo>
                    <a:pt x="179311" y="247789"/>
                  </a:lnTo>
                  <a:lnTo>
                    <a:pt x="179933" y="247459"/>
                  </a:lnTo>
                  <a:close/>
                </a:path>
                <a:path w="316864" h="336550">
                  <a:moveTo>
                    <a:pt x="186143" y="259232"/>
                  </a:moveTo>
                  <a:lnTo>
                    <a:pt x="181838" y="261150"/>
                  </a:lnTo>
                  <a:lnTo>
                    <a:pt x="179870" y="264071"/>
                  </a:lnTo>
                  <a:lnTo>
                    <a:pt x="186143" y="259232"/>
                  </a:lnTo>
                  <a:close/>
                </a:path>
                <a:path w="316864" h="336550">
                  <a:moveTo>
                    <a:pt x="194932" y="255320"/>
                  </a:moveTo>
                  <a:lnTo>
                    <a:pt x="194183" y="255485"/>
                  </a:lnTo>
                  <a:lnTo>
                    <a:pt x="186486" y="258965"/>
                  </a:lnTo>
                  <a:lnTo>
                    <a:pt x="186143" y="259232"/>
                  </a:lnTo>
                  <a:lnTo>
                    <a:pt x="194932" y="255320"/>
                  </a:lnTo>
                  <a:close/>
                </a:path>
                <a:path w="316864" h="336550">
                  <a:moveTo>
                    <a:pt x="207632" y="217157"/>
                  </a:moveTo>
                  <a:lnTo>
                    <a:pt x="204165" y="217157"/>
                  </a:lnTo>
                  <a:lnTo>
                    <a:pt x="205181" y="218008"/>
                  </a:lnTo>
                  <a:lnTo>
                    <a:pt x="207632" y="217157"/>
                  </a:lnTo>
                  <a:close/>
                </a:path>
                <a:path w="316864" h="336550">
                  <a:moveTo>
                    <a:pt x="210502" y="216319"/>
                  </a:moveTo>
                  <a:lnTo>
                    <a:pt x="210248" y="216319"/>
                  </a:lnTo>
                  <a:lnTo>
                    <a:pt x="207632" y="217157"/>
                  </a:lnTo>
                  <a:lnTo>
                    <a:pt x="209092" y="217157"/>
                  </a:lnTo>
                  <a:lnTo>
                    <a:pt x="210502" y="216319"/>
                  </a:lnTo>
                  <a:close/>
                </a:path>
                <a:path w="316864" h="336550">
                  <a:moveTo>
                    <a:pt x="212902" y="253301"/>
                  </a:moveTo>
                  <a:lnTo>
                    <a:pt x="199453" y="253301"/>
                  </a:lnTo>
                  <a:lnTo>
                    <a:pt x="194932" y="255320"/>
                  </a:lnTo>
                  <a:lnTo>
                    <a:pt x="202971" y="253606"/>
                  </a:lnTo>
                  <a:lnTo>
                    <a:pt x="212902" y="253301"/>
                  </a:lnTo>
                  <a:close/>
                </a:path>
                <a:path w="316864" h="336550">
                  <a:moveTo>
                    <a:pt x="240715" y="196913"/>
                  </a:moveTo>
                  <a:lnTo>
                    <a:pt x="237134" y="195897"/>
                  </a:lnTo>
                  <a:lnTo>
                    <a:pt x="238188" y="196913"/>
                  </a:lnTo>
                  <a:lnTo>
                    <a:pt x="240715" y="196913"/>
                  </a:lnTo>
                  <a:close/>
                </a:path>
                <a:path w="316864" h="336550">
                  <a:moveTo>
                    <a:pt x="260210" y="211569"/>
                  </a:moveTo>
                  <a:lnTo>
                    <a:pt x="236689" y="208470"/>
                  </a:lnTo>
                  <a:lnTo>
                    <a:pt x="229844" y="207848"/>
                  </a:lnTo>
                  <a:lnTo>
                    <a:pt x="223393" y="207848"/>
                  </a:lnTo>
                  <a:lnTo>
                    <a:pt x="217284" y="208826"/>
                  </a:lnTo>
                  <a:lnTo>
                    <a:pt x="217830" y="208826"/>
                  </a:lnTo>
                  <a:lnTo>
                    <a:pt x="210502" y="216319"/>
                  </a:lnTo>
                  <a:lnTo>
                    <a:pt x="213347" y="214642"/>
                  </a:lnTo>
                  <a:lnTo>
                    <a:pt x="218389" y="209537"/>
                  </a:lnTo>
                  <a:lnTo>
                    <a:pt x="223037" y="208826"/>
                  </a:lnTo>
                  <a:lnTo>
                    <a:pt x="230708" y="208826"/>
                  </a:lnTo>
                  <a:lnTo>
                    <a:pt x="238594" y="209537"/>
                  </a:lnTo>
                  <a:lnTo>
                    <a:pt x="238048" y="209537"/>
                  </a:lnTo>
                  <a:lnTo>
                    <a:pt x="251498" y="211239"/>
                  </a:lnTo>
                  <a:lnTo>
                    <a:pt x="258610" y="211709"/>
                  </a:lnTo>
                  <a:lnTo>
                    <a:pt x="260210" y="211569"/>
                  </a:lnTo>
                  <a:close/>
                </a:path>
                <a:path w="316864" h="336550">
                  <a:moveTo>
                    <a:pt x="262674" y="181914"/>
                  </a:moveTo>
                  <a:lnTo>
                    <a:pt x="261620" y="174866"/>
                  </a:lnTo>
                  <a:lnTo>
                    <a:pt x="261607" y="174713"/>
                  </a:lnTo>
                  <a:lnTo>
                    <a:pt x="259321" y="167360"/>
                  </a:lnTo>
                  <a:lnTo>
                    <a:pt x="232714" y="136359"/>
                  </a:lnTo>
                  <a:lnTo>
                    <a:pt x="228955" y="136677"/>
                  </a:lnTo>
                  <a:lnTo>
                    <a:pt x="226275" y="139496"/>
                  </a:lnTo>
                  <a:lnTo>
                    <a:pt x="222910" y="144335"/>
                  </a:lnTo>
                  <a:lnTo>
                    <a:pt x="220726" y="150482"/>
                  </a:lnTo>
                  <a:lnTo>
                    <a:pt x="219773" y="157772"/>
                  </a:lnTo>
                  <a:lnTo>
                    <a:pt x="220103" y="165696"/>
                  </a:lnTo>
                  <a:lnTo>
                    <a:pt x="221500" y="173050"/>
                  </a:lnTo>
                  <a:lnTo>
                    <a:pt x="221538" y="173304"/>
                  </a:lnTo>
                  <a:lnTo>
                    <a:pt x="237134" y="195897"/>
                  </a:lnTo>
                  <a:lnTo>
                    <a:pt x="231584" y="190500"/>
                  </a:lnTo>
                  <a:lnTo>
                    <a:pt x="227850" y="185864"/>
                  </a:lnTo>
                  <a:lnTo>
                    <a:pt x="224739" y="179920"/>
                  </a:lnTo>
                  <a:lnTo>
                    <a:pt x="222491" y="173304"/>
                  </a:lnTo>
                  <a:lnTo>
                    <a:pt x="222402" y="173050"/>
                  </a:lnTo>
                  <a:lnTo>
                    <a:pt x="221018" y="165696"/>
                  </a:lnTo>
                  <a:lnTo>
                    <a:pt x="220751" y="159651"/>
                  </a:lnTo>
                  <a:lnTo>
                    <a:pt x="220675" y="157772"/>
                  </a:lnTo>
                  <a:lnTo>
                    <a:pt x="221589" y="150761"/>
                  </a:lnTo>
                  <a:lnTo>
                    <a:pt x="223685" y="144805"/>
                  </a:lnTo>
                  <a:lnTo>
                    <a:pt x="226923" y="140119"/>
                  </a:lnTo>
                  <a:lnTo>
                    <a:pt x="228307" y="138645"/>
                  </a:lnTo>
                  <a:lnTo>
                    <a:pt x="228168" y="138645"/>
                  </a:lnTo>
                  <a:lnTo>
                    <a:pt x="230073" y="138036"/>
                  </a:lnTo>
                  <a:lnTo>
                    <a:pt x="233527" y="138036"/>
                  </a:lnTo>
                  <a:lnTo>
                    <a:pt x="258381" y="167360"/>
                  </a:lnTo>
                  <a:lnTo>
                    <a:pt x="260667" y="174713"/>
                  </a:lnTo>
                  <a:lnTo>
                    <a:pt x="260718" y="174866"/>
                  </a:lnTo>
                  <a:lnTo>
                    <a:pt x="261772" y="181914"/>
                  </a:lnTo>
                  <a:lnTo>
                    <a:pt x="261594" y="185864"/>
                  </a:lnTo>
                  <a:lnTo>
                    <a:pt x="261569" y="186385"/>
                  </a:lnTo>
                  <a:lnTo>
                    <a:pt x="261467" y="188391"/>
                  </a:lnTo>
                  <a:lnTo>
                    <a:pt x="261099" y="190500"/>
                  </a:lnTo>
                  <a:lnTo>
                    <a:pt x="261073" y="190690"/>
                  </a:lnTo>
                  <a:lnTo>
                    <a:pt x="257759" y="193344"/>
                  </a:lnTo>
                  <a:lnTo>
                    <a:pt x="246862" y="196913"/>
                  </a:lnTo>
                  <a:lnTo>
                    <a:pt x="248526" y="196913"/>
                  </a:lnTo>
                  <a:lnTo>
                    <a:pt x="251193" y="196443"/>
                  </a:lnTo>
                  <a:lnTo>
                    <a:pt x="258419" y="194068"/>
                  </a:lnTo>
                  <a:lnTo>
                    <a:pt x="261899" y="191211"/>
                  </a:lnTo>
                  <a:lnTo>
                    <a:pt x="262369" y="188391"/>
                  </a:lnTo>
                  <a:lnTo>
                    <a:pt x="262674" y="181914"/>
                  </a:lnTo>
                  <a:close/>
                </a:path>
                <a:path w="316864" h="336550">
                  <a:moveTo>
                    <a:pt x="265861" y="210477"/>
                  </a:moveTo>
                  <a:lnTo>
                    <a:pt x="264325" y="211239"/>
                  </a:lnTo>
                  <a:lnTo>
                    <a:pt x="263867" y="211239"/>
                  </a:lnTo>
                  <a:lnTo>
                    <a:pt x="260210" y="211569"/>
                  </a:lnTo>
                  <a:lnTo>
                    <a:pt x="264236" y="212102"/>
                  </a:lnTo>
                  <a:lnTo>
                    <a:pt x="265861" y="210477"/>
                  </a:lnTo>
                  <a:close/>
                </a:path>
                <a:path w="316864" h="336550">
                  <a:moveTo>
                    <a:pt x="266280" y="197878"/>
                  </a:moveTo>
                  <a:lnTo>
                    <a:pt x="266153" y="192633"/>
                  </a:lnTo>
                  <a:lnTo>
                    <a:pt x="266039" y="176441"/>
                  </a:lnTo>
                  <a:lnTo>
                    <a:pt x="265379" y="168109"/>
                  </a:lnTo>
                  <a:lnTo>
                    <a:pt x="265277" y="166827"/>
                  </a:lnTo>
                  <a:lnTo>
                    <a:pt x="265252" y="197878"/>
                  </a:lnTo>
                  <a:lnTo>
                    <a:pt x="264769" y="199009"/>
                  </a:lnTo>
                  <a:lnTo>
                    <a:pt x="260565" y="202526"/>
                  </a:lnTo>
                  <a:lnTo>
                    <a:pt x="260007" y="202526"/>
                  </a:lnTo>
                  <a:lnTo>
                    <a:pt x="254838" y="203327"/>
                  </a:lnTo>
                  <a:lnTo>
                    <a:pt x="237845" y="202234"/>
                  </a:lnTo>
                  <a:lnTo>
                    <a:pt x="229222" y="200520"/>
                  </a:lnTo>
                  <a:lnTo>
                    <a:pt x="224993" y="199580"/>
                  </a:lnTo>
                  <a:lnTo>
                    <a:pt x="224510" y="199580"/>
                  </a:lnTo>
                  <a:lnTo>
                    <a:pt x="219964" y="201917"/>
                  </a:lnTo>
                  <a:lnTo>
                    <a:pt x="216839" y="201422"/>
                  </a:lnTo>
                  <a:lnTo>
                    <a:pt x="216293" y="201422"/>
                  </a:lnTo>
                  <a:lnTo>
                    <a:pt x="207899" y="177787"/>
                  </a:lnTo>
                  <a:lnTo>
                    <a:pt x="208013" y="168109"/>
                  </a:lnTo>
                  <a:lnTo>
                    <a:pt x="226021" y="130479"/>
                  </a:lnTo>
                  <a:lnTo>
                    <a:pt x="232067" y="130860"/>
                  </a:lnTo>
                  <a:lnTo>
                    <a:pt x="262280" y="157759"/>
                  </a:lnTo>
                  <a:lnTo>
                    <a:pt x="265252" y="197878"/>
                  </a:lnTo>
                  <a:lnTo>
                    <a:pt x="265252" y="166725"/>
                  </a:lnTo>
                  <a:lnTo>
                    <a:pt x="239534" y="131584"/>
                  </a:lnTo>
                  <a:lnTo>
                    <a:pt x="225767" y="129565"/>
                  </a:lnTo>
                  <a:lnTo>
                    <a:pt x="220218" y="131927"/>
                  </a:lnTo>
                  <a:lnTo>
                    <a:pt x="207251" y="166827"/>
                  </a:lnTo>
                  <a:lnTo>
                    <a:pt x="207225" y="167017"/>
                  </a:lnTo>
                  <a:lnTo>
                    <a:pt x="207098" y="168109"/>
                  </a:lnTo>
                  <a:lnTo>
                    <a:pt x="206997" y="176441"/>
                  </a:lnTo>
                  <a:lnTo>
                    <a:pt x="206971" y="177787"/>
                  </a:lnTo>
                  <a:lnTo>
                    <a:pt x="207848" y="185851"/>
                  </a:lnTo>
                  <a:lnTo>
                    <a:pt x="207899" y="186321"/>
                  </a:lnTo>
                  <a:lnTo>
                    <a:pt x="209626" y="192633"/>
                  </a:lnTo>
                  <a:lnTo>
                    <a:pt x="209689" y="192874"/>
                  </a:lnTo>
                  <a:lnTo>
                    <a:pt x="209804" y="193294"/>
                  </a:lnTo>
                  <a:lnTo>
                    <a:pt x="212648" y="198386"/>
                  </a:lnTo>
                  <a:lnTo>
                    <a:pt x="215798" y="202234"/>
                  </a:lnTo>
                  <a:lnTo>
                    <a:pt x="216128" y="202234"/>
                  </a:lnTo>
                  <a:lnTo>
                    <a:pt x="219938" y="202882"/>
                  </a:lnTo>
                  <a:lnTo>
                    <a:pt x="221856" y="201917"/>
                  </a:lnTo>
                  <a:lnTo>
                    <a:pt x="224637" y="200520"/>
                  </a:lnTo>
                  <a:lnTo>
                    <a:pt x="225082" y="200520"/>
                  </a:lnTo>
                  <a:lnTo>
                    <a:pt x="229489" y="201422"/>
                  </a:lnTo>
                  <a:lnTo>
                    <a:pt x="235927" y="202526"/>
                  </a:lnTo>
                  <a:lnTo>
                    <a:pt x="243281" y="203428"/>
                  </a:lnTo>
                  <a:lnTo>
                    <a:pt x="250736" y="203796"/>
                  </a:lnTo>
                  <a:lnTo>
                    <a:pt x="256362" y="203796"/>
                  </a:lnTo>
                  <a:lnTo>
                    <a:pt x="258775" y="203428"/>
                  </a:lnTo>
                  <a:lnTo>
                    <a:pt x="261366" y="203022"/>
                  </a:lnTo>
                  <a:lnTo>
                    <a:pt x="265480" y="199580"/>
                  </a:lnTo>
                  <a:lnTo>
                    <a:pt x="265772" y="199009"/>
                  </a:lnTo>
                  <a:lnTo>
                    <a:pt x="266280" y="197878"/>
                  </a:lnTo>
                  <a:close/>
                </a:path>
                <a:path w="316864" h="336550">
                  <a:moveTo>
                    <a:pt x="267157" y="209194"/>
                  </a:moveTo>
                  <a:lnTo>
                    <a:pt x="242366" y="209194"/>
                  </a:lnTo>
                  <a:lnTo>
                    <a:pt x="245122" y="209537"/>
                  </a:lnTo>
                  <a:lnTo>
                    <a:pt x="266801" y="209537"/>
                  </a:lnTo>
                  <a:lnTo>
                    <a:pt x="267157" y="209194"/>
                  </a:lnTo>
                  <a:close/>
                </a:path>
                <a:path w="316864" h="336550">
                  <a:moveTo>
                    <a:pt x="267728" y="209537"/>
                  </a:moveTo>
                  <a:lnTo>
                    <a:pt x="266801" y="209537"/>
                  </a:lnTo>
                  <a:lnTo>
                    <a:pt x="265861" y="210477"/>
                  </a:lnTo>
                  <a:lnTo>
                    <a:pt x="267728" y="209537"/>
                  </a:lnTo>
                  <a:close/>
                </a:path>
                <a:path w="316864" h="336550">
                  <a:moveTo>
                    <a:pt x="270687" y="171005"/>
                  </a:moveTo>
                  <a:lnTo>
                    <a:pt x="270484" y="163614"/>
                  </a:lnTo>
                  <a:lnTo>
                    <a:pt x="270408" y="160566"/>
                  </a:lnTo>
                  <a:lnTo>
                    <a:pt x="268439" y="150596"/>
                  </a:lnTo>
                  <a:lnTo>
                    <a:pt x="241871" y="122948"/>
                  </a:lnTo>
                  <a:lnTo>
                    <a:pt x="238213" y="122339"/>
                  </a:lnTo>
                  <a:lnTo>
                    <a:pt x="232854" y="121437"/>
                  </a:lnTo>
                  <a:lnTo>
                    <a:pt x="199021" y="151307"/>
                  </a:lnTo>
                  <a:lnTo>
                    <a:pt x="193890" y="190042"/>
                  </a:lnTo>
                  <a:lnTo>
                    <a:pt x="193878" y="190284"/>
                  </a:lnTo>
                  <a:lnTo>
                    <a:pt x="194741" y="201091"/>
                  </a:lnTo>
                  <a:lnTo>
                    <a:pt x="194767" y="201510"/>
                  </a:lnTo>
                  <a:lnTo>
                    <a:pt x="196634" y="208470"/>
                  </a:lnTo>
                  <a:lnTo>
                    <a:pt x="196723" y="208826"/>
                  </a:lnTo>
                  <a:lnTo>
                    <a:pt x="196824" y="209194"/>
                  </a:lnTo>
                  <a:lnTo>
                    <a:pt x="196913" y="209537"/>
                  </a:lnTo>
                  <a:lnTo>
                    <a:pt x="197040" y="210007"/>
                  </a:lnTo>
                  <a:lnTo>
                    <a:pt x="200634" y="215328"/>
                  </a:lnTo>
                  <a:lnTo>
                    <a:pt x="202082" y="216547"/>
                  </a:lnTo>
                  <a:lnTo>
                    <a:pt x="203682" y="217157"/>
                  </a:lnTo>
                  <a:lnTo>
                    <a:pt x="204165" y="217157"/>
                  </a:lnTo>
                  <a:lnTo>
                    <a:pt x="201218" y="214642"/>
                  </a:lnTo>
                  <a:lnTo>
                    <a:pt x="197853" y="209537"/>
                  </a:lnTo>
                  <a:lnTo>
                    <a:pt x="197739" y="209194"/>
                  </a:lnTo>
                  <a:lnTo>
                    <a:pt x="195745" y="201510"/>
                  </a:lnTo>
                  <a:lnTo>
                    <a:pt x="195643" y="201091"/>
                  </a:lnTo>
                  <a:lnTo>
                    <a:pt x="194805" y="190284"/>
                  </a:lnTo>
                  <a:lnTo>
                    <a:pt x="194779" y="190042"/>
                  </a:lnTo>
                  <a:lnTo>
                    <a:pt x="199859" y="151625"/>
                  </a:lnTo>
                  <a:lnTo>
                    <a:pt x="231394" y="122339"/>
                  </a:lnTo>
                  <a:lnTo>
                    <a:pt x="232816" y="122339"/>
                  </a:lnTo>
                  <a:lnTo>
                    <a:pt x="267525" y="150596"/>
                  </a:lnTo>
                  <a:lnTo>
                    <a:pt x="269786" y="171005"/>
                  </a:lnTo>
                  <a:lnTo>
                    <a:pt x="269201" y="181317"/>
                  </a:lnTo>
                  <a:lnTo>
                    <a:pt x="268173" y="196227"/>
                  </a:lnTo>
                  <a:lnTo>
                    <a:pt x="269392" y="205765"/>
                  </a:lnTo>
                  <a:lnTo>
                    <a:pt x="268960" y="207391"/>
                  </a:lnTo>
                  <a:lnTo>
                    <a:pt x="267157" y="209194"/>
                  </a:lnTo>
                  <a:lnTo>
                    <a:pt x="268439" y="209194"/>
                  </a:lnTo>
                  <a:lnTo>
                    <a:pt x="269760" y="207848"/>
                  </a:lnTo>
                  <a:lnTo>
                    <a:pt x="270319" y="205905"/>
                  </a:lnTo>
                  <a:lnTo>
                    <a:pt x="269074" y="196227"/>
                  </a:lnTo>
                  <a:lnTo>
                    <a:pt x="270116" y="181317"/>
                  </a:lnTo>
                  <a:lnTo>
                    <a:pt x="270687" y="171005"/>
                  </a:lnTo>
                  <a:close/>
                </a:path>
                <a:path w="316864" h="336550">
                  <a:moveTo>
                    <a:pt x="275996" y="155917"/>
                  </a:moveTo>
                  <a:lnTo>
                    <a:pt x="273989" y="144119"/>
                  </a:lnTo>
                  <a:lnTo>
                    <a:pt x="273964" y="143929"/>
                  </a:lnTo>
                  <a:lnTo>
                    <a:pt x="268579" y="132168"/>
                  </a:lnTo>
                  <a:lnTo>
                    <a:pt x="264464" y="125717"/>
                  </a:lnTo>
                  <a:lnTo>
                    <a:pt x="259181" y="120713"/>
                  </a:lnTo>
                  <a:lnTo>
                    <a:pt x="247116" y="114147"/>
                  </a:lnTo>
                  <a:lnTo>
                    <a:pt x="244259" y="113398"/>
                  </a:lnTo>
                  <a:lnTo>
                    <a:pt x="240715" y="113398"/>
                  </a:lnTo>
                  <a:lnTo>
                    <a:pt x="246811" y="114998"/>
                  </a:lnTo>
                  <a:lnTo>
                    <a:pt x="258622" y="121424"/>
                  </a:lnTo>
                  <a:lnTo>
                    <a:pt x="263791" y="126326"/>
                  </a:lnTo>
                  <a:lnTo>
                    <a:pt x="267830" y="132651"/>
                  </a:lnTo>
                  <a:lnTo>
                    <a:pt x="273024" y="143929"/>
                  </a:lnTo>
                  <a:lnTo>
                    <a:pt x="273126" y="144119"/>
                  </a:lnTo>
                  <a:lnTo>
                    <a:pt x="275132" y="155790"/>
                  </a:lnTo>
                  <a:lnTo>
                    <a:pt x="274967" y="166687"/>
                  </a:lnTo>
                  <a:lnTo>
                    <a:pt x="274916" y="168008"/>
                  </a:lnTo>
                  <a:lnTo>
                    <a:pt x="273634" y="180035"/>
                  </a:lnTo>
                  <a:lnTo>
                    <a:pt x="272732" y="187744"/>
                  </a:lnTo>
                  <a:lnTo>
                    <a:pt x="272122" y="195516"/>
                  </a:lnTo>
                  <a:lnTo>
                    <a:pt x="272161" y="204076"/>
                  </a:lnTo>
                  <a:lnTo>
                    <a:pt x="272834" y="210248"/>
                  </a:lnTo>
                  <a:lnTo>
                    <a:pt x="272935" y="211175"/>
                  </a:lnTo>
                  <a:lnTo>
                    <a:pt x="273278" y="213182"/>
                  </a:lnTo>
                  <a:lnTo>
                    <a:pt x="273164" y="215188"/>
                  </a:lnTo>
                  <a:lnTo>
                    <a:pt x="273037" y="215836"/>
                  </a:lnTo>
                  <a:lnTo>
                    <a:pt x="268528" y="220230"/>
                  </a:lnTo>
                  <a:lnTo>
                    <a:pt x="249389" y="216319"/>
                  </a:lnTo>
                  <a:lnTo>
                    <a:pt x="238734" y="214287"/>
                  </a:lnTo>
                  <a:lnTo>
                    <a:pt x="228269" y="213182"/>
                  </a:lnTo>
                  <a:lnTo>
                    <a:pt x="218503" y="214083"/>
                  </a:lnTo>
                  <a:lnTo>
                    <a:pt x="218770" y="214083"/>
                  </a:lnTo>
                  <a:lnTo>
                    <a:pt x="211289" y="217970"/>
                  </a:lnTo>
                  <a:lnTo>
                    <a:pt x="202730" y="224891"/>
                  </a:lnTo>
                  <a:lnTo>
                    <a:pt x="195427" y="228828"/>
                  </a:lnTo>
                  <a:lnTo>
                    <a:pt x="189382" y="229768"/>
                  </a:lnTo>
                  <a:lnTo>
                    <a:pt x="184619" y="227685"/>
                  </a:lnTo>
                  <a:lnTo>
                    <a:pt x="181241" y="224739"/>
                  </a:lnTo>
                  <a:lnTo>
                    <a:pt x="179349" y="219163"/>
                  </a:lnTo>
                  <a:lnTo>
                    <a:pt x="179222" y="218630"/>
                  </a:lnTo>
                  <a:lnTo>
                    <a:pt x="178739" y="211175"/>
                  </a:lnTo>
                  <a:lnTo>
                    <a:pt x="178676" y="210248"/>
                  </a:lnTo>
                  <a:lnTo>
                    <a:pt x="183769" y="166928"/>
                  </a:lnTo>
                  <a:lnTo>
                    <a:pt x="197662" y="131254"/>
                  </a:lnTo>
                  <a:lnTo>
                    <a:pt x="232918" y="113169"/>
                  </a:lnTo>
                  <a:lnTo>
                    <a:pt x="244170" y="113385"/>
                  </a:lnTo>
                  <a:lnTo>
                    <a:pt x="243395" y="113169"/>
                  </a:lnTo>
                  <a:lnTo>
                    <a:pt x="240512" y="112407"/>
                  </a:lnTo>
                  <a:lnTo>
                    <a:pt x="233794" y="112280"/>
                  </a:lnTo>
                  <a:lnTo>
                    <a:pt x="222999" y="113398"/>
                  </a:lnTo>
                  <a:lnTo>
                    <a:pt x="191884" y="139928"/>
                  </a:lnTo>
                  <a:lnTo>
                    <a:pt x="179717" y="182003"/>
                  </a:lnTo>
                  <a:lnTo>
                    <a:pt x="177634" y="203365"/>
                  </a:lnTo>
                  <a:lnTo>
                    <a:pt x="177596" y="204076"/>
                  </a:lnTo>
                  <a:lnTo>
                    <a:pt x="177774" y="210248"/>
                  </a:lnTo>
                  <a:lnTo>
                    <a:pt x="177965" y="213182"/>
                  </a:lnTo>
                  <a:lnTo>
                    <a:pt x="178079" y="214884"/>
                  </a:lnTo>
                  <a:lnTo>
                    <a:pt x="178168" y="216319"/>
                  </a:lnTo>
                  <a:lnTo>
                    <a:pt x="178282" y="217970"/>
                  </a:lnTo>
                  <a:lnTo>
                    <a:pt x="178371" y="219163"/>
                  </a:lnTo>
                  <a:lnTo>
                    <a:pt x="180289" y="224739"/>
                  </a:lnTo>
                  <a:lnTo>
                    <a:pt x="180340" y="224891"/>
                  </a:lnTo>
                  <a:lnTo>
                    <a:pt x="180467" y="225259"/>
                  </a:lnTo>
                  <a:lnTo>
                    <a:pt x="185826" y="229933"/>
                  </a:lnTo>
                  <a:lnTo>
                    <a:pt x="187947" y="230720"/>
                  </a:lnTo>
                  <a:lnTo>
                    <a:pt x="195935" y="230720"/>
                  </a:lnTo>
                  <a:lnTo>
                    <a:pt x="197637" y="229768"/>
                  </a:lnTo>
                  <a:lnTo>
                    <a:pt x="203149" y="226682"/>
                  </a:lnTo>
                  <a:lnTo>
                    <a:pt x="211899" y="218630"/>
                  </a:lnTo>
                  <a:lnTo>
                    <a:pt x="219202" y="214884"/>
                  </a:lnTo>
                  <a:lnTo>
                    <a:pt x="228434" y="214083"/>
                  </a:lnTo>
                  <a:lnTo>
                    <a:pt x="238721" y="215188"/>
                  </a:lnTo>
                  <a:lnTo>
                    <a:pt x="249212" y="217195"/>
                  </a:lnTo>
                  <a:lnTo>
                    <a:pt x="268820" y="221208"/>
                  </a:lnTo>
                  <a:lnTo>
                    <a:pt x="269811" y="220230"/>
                  </a:lnTo>
                  <a:lnTo>
                    <a:pt x="273837" y="216319"/>
                  </a:lnTo>
                  <a:lnTo>
                    <a:pt x="273977" y="215836"/>
                  </a:lnTo>
                  <a:lnTo>
                    <a:pt x="274116" y="215188"/>
                  </a:lnTo>
                  <a:lnTo>
                    <a:pt x="274180" y="214884"/>
                  </a:lnTo>
                  <a:lnTo>
                    <a:pt x="274307" y="214287"/>
                  </a:lnTo>
                  <a:lnTo>
                    <a:pt x="274320" y="213906"/>
                  </a:lnTo>
                  <a:lnTo>
                    <a:pt x="273837" y="211175"/>
                  </a:lnTo>
                  <a:lnTo>
                    <a:pt x="273062" y="204076"/>
                  </a:lnTo>
                  <a:lnTo>
                    <a:pt x="273024" y="195516"/>
                  </a:lnTo>
                  <a:lnTo>
                    <a:pt x="273634" y="187744"/>
                  </a:lnTo>
                  <a:lnTo>
                    <a:pt x="274535" y="180035"/>
                  </a:lnTo>
                  <a:lnTo>
                    <a:pt x="275818" y="168008"/>
                  </a:lnTo>
                  <a:lnTo>
                    <a:pt x="275996" y="155917"/>
                  </a:lnTo>
                  <a:close/>
                </a:path>
                <a:path w="316864" h="336550">
                  <a:moveTo>
                    <a:pt x="281736" y="151498"/>
                  </a:moveTo>
                  <a:lnTo>
                    <a:pt x="265988" y="115062"/>
                  </a:lnTo>
                  <a:lnTo>
                    <a:pt x="234708" y="102806"/>
                  </a:lnTo>
                  <a:lnTo>
                    <a:pt x="234213" y="102806"/>
                  </a:lnTo>
                  <a:lnTo>
                    <a:pt x="196189" y="117475"/>
                  </a:lnTo>
                  <a:lnTo>
                    <a:pt x="175907" y="153860"/>
                  </a:lnTo>
                  <a:lnTo>
                    <a:pt x="165900" y="200367"/>
                  </a:lnTo>
                  <a:lnTo>
                    <a:pt x="164680" y="217766"/>
                  </a:lnTo>
                  <a:lnTo>
                    <a:pt x="164757" y="222059"/>
                  </a:lnTo>
                  <a:lnTo>
                    <a:pt x="175387" y="248018"/>
                  </a:lnTo>
                  <a:lnTo>
                    <a:pt x="177457" y="248018"/>
                  </a:lnTo>
                  <a:lnTo>
                    <a:pt x="178498" y="247789"/>
                  </a:lnTo>
                  <a:lnTo>
                    <a:pt x="175526" y="247789"/>
                  </a:lnTo>
                  <a:lnTo>
                    <a:pt x="172491" y="245465"/>
                  </a:lnTo>
                  <a:lnTo>
                    <a:pt x="168071" y="238594"/>
                  </a:lnTo>
                  <a:lnTo>
                    <a:pt x="166141" y="228371"/>
                  </a:lnTo>
                  <a:lnTo>
                    <a:pt x="166014" y="227749"/>
                  </a:lnTo>
                  <a:lnTo>
                    <a:pt x="165912" y="227164"/>
                  </a:lnTo>
                  <a:lnTo>
                    <a:pt x="165849" y="210654"/>
                  </a:lnTo>
                  <a:lnTo>
                    <a:pt x="168148" y="190830"/>
                  </a:lnTo>
                  <a:lnTo>
                    <a:pt x="182206" y="139217"/>
                  </a:lnTo>
                  <a:lnTo>
                    <a:pt x="208000" y="110388"/>
                  </a:lnTo>
                  <a:lnTo>
                    <a:pt x="234238" y="103695"/>
                  </a:lnTo>
                  <a:lnTo>
                    <a:pt x="234696" y="103695"/>
                  </a:lnTo>
                  <a:lnTo>
                    <a:pt x="272681" y="124587"/>
                  </a:lnTo>
                  <a:lnTo>
                    <a:pt x="280847" y="151498"/>
                  </a:lnTo>
                  <a:lnTo>
                    <a:pt x="280212" y="165214"/>
                  </a:lnTo>
                  <a:lnTo>
                    <a:pt x="278193" y="179324"/>
                  </a:lnTo>
                  <a:lnTo>
                    <a:pt x="276694" y="189166"/>
                  </a:lnTo>
                  <a:lnTo>
                    <a:pt x="275666" y="198958"/>
                  </a:lnTo>
                  <a:lnTo>
                    <a:pt x="275590" y="209435"/>
                  </a:lnTo>
                  <a:lnTo>
                    <a:pt x="276618" y="217766"/>
                  </a:lnTo>
                  <a:lnTo>
                    <a:pt x="276745" y="218782"/>
                  </a:lnTo>
                  <a:lnTo>
                    <a:pt x="277164" y="220802"/>
                  </a:lnTo>
                  <a:lnTo>
                    <a:pt x="277253" y="221246"/>
                  </a:lnTo>
                  <a:lnTo>
                    <a:pt x="277304" y="221488"/>
                  </a:lnTo>
                  <a:lnTo>
                    <a:pt x="277431" y="222059"/>
                  </a:lnTo>
                  <a:lnTo>
                    <a:pt x="277431" y="222402"/>
                  </a:lnTo>
                  <a:lnTo>
                    <a:pt x="277139" y="224370"/>
                  </a:lnTo>
                  <a:lnTo>
                    <a:pt x="277114" y="224586"/>
                  </a:lnTo>
                  <a:lnTo>
                    <a:pt x="275666" y="225983"/>
                  </a:lnTo>
                  <a:lnTo>
                    <a:pt x="271983" y="227533"/>
                  </a:lnTo>
                  <a:lnTo>
                    <a:pt x="266954" y="227533"/>
                  </a:lnTo>
                  <a:lnTo>
                    <a:pt x="259511" y="226225"/>
                  </a:lnTo>
                  <a:lnTo>
                    <a:pt x="238760" y="221488"/>
                  </a:lnTo>
                  <a:lnTo>
                    <a:pt x="233184" y="220802"/>
                  </a:lnTo>
                  <a:lnTo>
                    <a:pt x="225793" y="219900"/>
                  </a:lnTo>
                  <a:lnTo>
                    <a:pt x="213995" y="221246"/>
                  </a:lnTo>
                  <a:lnTo>
                    <a:pt x="204698" y="227164"/>
                  </a:lnTo>
                  <a:lnTo>
                    <a:pt x="199059" y="233324"/>
                  </a:lnTo>
                  <a:lnTo>
                    <a:pt x="193802" y="238366"/>
                  </a:lnTo>
                  <a:lnTo>
                    <a:pt x="188976" y="242277"/>
                  </a:lnTo>
                  <a:lnTo>
                    <a:pt x="184569" y="245046"/>
                  </a:lnTo>
                  <a:lnTo>
                    <a:pt x="179933" y="247459"/>
                  </a:lnTo>
                  <a:lnTo>
                    <a:pt x="183057" y="246748"/>
                  </a:lnTo>
                  <a:lnTo>
                    <a:pt x="189407" y="243052"/>
                  </a:lnTo>
                  <a:lnTo>
                    <a:pt x="190373" y="242277"/>
                  </a:lnTo>
                  <a:lnTo>
                    <a:pt x="197027" y="236613"/>
                  </a:lnTo>
                  <a:lnTo>
                    <a:pt x="205371" y="227749"/>
                  </a:lnTo>
                  <a:lnTo>
                    <a:pt x="214414" y="222059"/>
                  </a:lnTo>
                  <a:lnTo>
                    <a:pt x="225983" y="220802"/>
                  </a:lnTo>
                  <a:lnTo>
                    <a:pt x="238734" y="222402"/>
                  </a:lnTo>
                  <a:lnTo>
                    <a:pt x="259651" y="227164"/>
                  </a:lnTo>
                  <a:lnTo>
                    <a:pt x="266700" y="228371"/>
                  </a:lnTo>
                  <a:lnTo>
                    <a:pt x="272364" y="228371"/>
                  </a:lnTo>
                  <a:lnTo>
                    <a:pt x="274256" y="227533"/>
                  </a:lnTo>
                  <a:lnTo>
                    <a:pt x="276288" y="226631"/>
                  </a:lnTo>
                  <a:lnTo>
                    <a:pt x="277977" y="225005"/>
                  </a:lnTo>
                  <a:lnTo>
                    <a:pt x="278396" y="222402"/>
                  </a:lnTo>
                  <a:lnTo>
                    <a:pt x="277660" y="218782"/>
                  </a:lnTo>
                  <a:lnTo>
                    <a:pt x="277634" y="218605"/>
                  </a:lnTo>
                  <a:lnTo>
                    <a:pt x="276504" y="209435"/>
                  </a:lnTo>
                  <a:lnTo>
                    <a:pt x="276567" y="198958"/>
                  </a:lnTo>
                  <a:lnTo>
                    <a:pt x="277609" y="189166"/>
                  </a:lnTo>
                  <a:lnTo>
                    <a:pt x="279082" y="179476"/>
                  </a:lnTo>
                  <a:lnTo>
                    <a:pt x="280162" y="172516"/>
                  </a:lnTo>
                  <a:lnTo>
                    <a:pt x="281076" y="165493"/>
                  </a:lnTo>
                  <a:lnTo>
                    <a:pt x="281660" y="158470"/>
                  </a:lnTo>
                  <a:lnTo>
                    <a:pt x="281736" y="151498"/>
                  </a:lnTo>
                  <a:close/>
                </a:path>
                <a:path w="316864" h="336550">
                  <a:moveTo>
                    <a:pt x="310705" y="130860"/>
                  </a:moveTo>
                  <a:lnTo>
                    <a:pt x="310172" y="118021"/>
                  </a:lnTo>
                  <a:lnTo>
                    <a:pt x="307886" y="106121"/>
                  </a:lnTo>
                  <a:lnTo>
                    <a:pt x="307848" y="105892"/>
                  </a:lnTo>
                  <a:lnTo>
                    <a:pt x="286080" y="70154"/>
                  </a:lnTo>
                  <a:lnTo>
                    <a:pt x="251460" y="54686"/>
                  </a:lnTo>
                  <a:lnTo>
                    <a:pt x="247357" y="54089"/>
                  </a:lnTo>
                  <a:lnTo>
                    <a:pt x="195935" y="63754"/>
                  </a:lnTo>
                  <a:lnTo>
                    <a:pt x="157086" y="89890"/>
                  </a:lnTo>
                  <a:lnTo>
                    <a:pt x="129984" y="130860"/>
                  </a:lnTo>
                  <a:lnTo>
                    <a:pt x="113830" y="187794"/>
                  </a:lnTo>
                  <a:lnTo>
                    <a:pt x="103047" y="256540"/>
                  </a:lnTo>
                  <a:lnTo>
                    <a:pt x="103022" y="256781"/>
                  </a:lnTo>
                  <a:lnTo>
                    <a:pt x="102908" y="257695"/>
                  </a:lnTo>
                  <a:lnTo>
                    <a:pt x="102781" y="258965"/>
                  </a:lnTo>
                  <a:lnTo>
                    <a:pt x="101447" y="286232"/>
                  </a:lnTo>
                  <a:lnTo>
                    <a:pt x="101371" y="290042"/>
                  </a:lnTo>
                  <a:lnTo>
                    <a:pt x="102882" y="312559"/>
                  </a:lnTo>
                  <a:lnTo>
                    <a:pt x="102971" y="313067"/>
                  </a:lnTo>
                  <a:lnTo>
                    <a:pt x="107594" y="328549"/>
                  </a:lnTo>
                  <a:lnTo>
                    <a:pt x="110197" y="333235"/>
                  </a:lnTo>
                  <a:lnTo>
                    <a:pt x="113665" y="335686"/>
                  </a:lnTo>
                  <a:lnTo>
                    <a:pt x="117741" y="335686"/>
                  </a:lnTo>
                  <a:lnTo>
                    <a:pt x="149225" y="309714"/>
                  </a:lnTo>
                  <a:lnTo>
                    <a:pt x="164973" y="286232"/>
                  </a:lnTo>
                  <a:lnTo>
                    <a:pt x="168198" y="281622"/>
                  </a:lnTo>
                  <a:lnTo>
                    <a:pt x="171577" y="276542"/>
                  </a:lnTo>
                  <a:lnTo>
                    <a:pt x="175082" y="270954"/>
                  </a:lnTo>
                  <a:lnTo>
                    <a:pt x="172694" y="274243"/>
                  </a:lnTo>
                  <a:lnTo>
                    <a:pt x="178092" y="266674"/>
                  </a:lnTo>
                  <a:lnTo>
                    <a:pt x="182524" y="260108"/>
                  </a:lnTo>
                  <a:lnTo>
                    <a:pt x="183908" y="257987"/>
                  </a:lnTo>
                  <a:lnTo>
                    <a:pt x="190080" y="252755"/>
                  </a:lnTo>
                  <a:lnTo>
                    <a:pt x="197319" y="249186"/>
                  </a:lnTo>
                  <a:lnTo>
                    <a:pt x="198247" y="248958"/>
                  </a:lnTo>
                  <a:lnTo>
                    <a:pt x="205663" y="247243"/>
                  </a:lnTo>
                  <a:lnTo>
                    <a:pt x="204673" y="247243"/>
                  </a:lnTo>
                  <a:lnTo>
                    <a:pt x="248831" y="253923"/>
                  </a:lnTo>
                  <a:lnTo>
                    <a:pt x="270357" y="261048"/>
                  </a:lnTo>
                  <a:lnTo>
                    <a:pt x="279654" y="263525"/>
                  </a:lnTo>
                  <a:lnTo>
                    <a:pt x="294678" y="255638"/>
                  </a:lnTo>
                  <a:lnTo>
                    <a:pt x="292925" y="249186"/>
                  </a:lnTo>
                  <a:lnTo>
                    <a:pt x="292874" y="248958"/>
                  </a:lnTo>
                  <a:lnTo>
                    <a:pt x="290207" y="231279"/>
                  </a:lnTo>
                  <a:lnTo>
                    <a:pt x="290804" y="214871"/>
                  </a:lnTo>
                  <a:lnTo>
                    <a:pt x="290855" y="213550"/>
                  </a:lnTo>
                  <a:lnTo>
                    <a:pt x="293700" y="196100"/>
                  </a:lnTo>
                  <a:lnTo>
                    <a:pt x="297624" y="178879"/>
                  </a:lnTo>
                  <a:lnTo>
                    <a:pt x="300164" y="167957"/>
                  </a:lnTo>
                  <a:lnTo>
                    <a:pt x="302437" y="156933"/>
                  </a:lnTo>
                  <a:lnTo>
                    <a:pt x="304126" y="145910"/>
                  </a:lnTo>
                  <a:lnTo>
                    <a:pt x="304901" y="134962"/>
                  </a:lnTo>
                  <a:lnTo>
                    <a:pt x="304330" y="123215"/>
                  </a:lnTo>
                  <a:lnTo>
                    <a:pt x="287794" y="85013"/>
                  </a:lnTo>
                  <a:lnTo>
                    <a:pt x="253974" y="65189"/>
                  </a:lnTo>
                  <a:lnTo>
                    <a:pt x="249974" y="64592"/>
                  </a:lnTo>
                  <a:lnTo>
                    <a:pt x="246087" y="64008"/>
                  </a:lnTo>
                  <a:lnTo>
                    <a:pt x="199720" y="72364"/>
                  </a:lnTo>
                  <a:lnTo>
                    <a:pt x="164973" y="95402"/>
                  </a:lnTo>
                  <a:lnTo>
                    <a:pt x="140296" y="132422"/>
                  </a:lnTo>
                  <a:lnTo>
                    <a:pt x="125526" y="183654"/>
                  </a:lnTo>
                  <a:lnTo>
                    <a:pt x="115557" y="245960"/>
                  </a:lnTo>
                  <a:lnTo>
                    <a:pt x="114122" y="277431"/>
                  </a:lnTo>
                  <a:lnTo>
                    <a:pt x="115392" y="296443"/>
                  </a:lnTo>
                  <a:lnTo>
                    <a:pt x="115404" y="296748"/>
                  </a:lnTo>
                  <a:lnTo>
                    <a:pt x="119684" y="311175"/>
                  </a:lnTo>
                  <a:lnTo>
                    <a:pt x="122123" y="315696"/>
                  </a:lnTo>
                  <a:lnTo>
                    <a:pt x="125514" y="318135"/>
                  </a:lnTo>
                  <a:lnTo>
                    <a:pt x="129476" y="318135"/>
                  </a:lnTo>
                  <a:lnTo>
                    <a:pt x="133794" y="317233"/>
                  </a:lnTo>
                  <a:lnTo>
                    <a:pt x="125857" y="317233"/>
                  </a:lnTo>
                  <a:lnTo>
                    <a:pt x="122758" y="314960"/>
                  </a:lnTo>
                  <a:lnTo>
                    <a:pt x="115023" y="277431"/>
                  </a:lnTo>
                  <a:lnTo>
                    <a:pt x="114896" y="274243"/>
                  </a:lnTo>
                  <a:lnTo>
                    <a:pt x="115404" y="264172"/>
                  </a:lnTo>
                  <a:lnTo>
                    <a:pt x="115506" y="262293"/>
                  </a:lnTo>
                  <a:lnTo>
                    <a:pt x="115620" y="260057"/>
                  </a:lnTo>
                  <a:lnTo>
                    <a:pt x="115722" y="257987"/>
                  </a:lnTo>
                  <a:lnTo>
                    <a:pt x="115849" y="255638"/>
                  </a:lnTo>
                  <a:lnTo>
                    <a:pt x="115925" y="253923"/>
                  </a:lnTo>
                  <a:lnTo>
                    <a:pt x="115989" y="252755"/>
                  </a:lnTo>
                  <a:lnTo>
                    <a:pt x="116103" y="250456"/>
                  </a:lnTo>
                  <a:lnTo>
                    <a:pt x="116230" y="248132"/>
                  </a:lnTo>
                  <a:lnTo>
                    <a:pt x="126390" y="183883"/>
                  </a:lnTo>
                  <a:lnTo>
                    <a:pt x="141097" y="132816"/>
                  </a:lnTo>
                  <a:lnTo>
                    <a:pt x="165595" y="96050"/>
                  </a:lnTo>
                  <a:lnTo>
                    <a:pt x="200063" y="73190"/>
                  </a:lnTo>
                  <a:lnTo>
                    <a:pt x="237845" y="64592"/>
                  </a:lnTo>
                  <a:lnTo>
                    <a:pt x="238950" y="64592"/>
                  </a:lnTo>
                  <a:lnTo>
                    <a:pt x="281432" y="79794"/>
                  </a:lnTo>
                  <a:lnTo>
                    <a:pt x="301244" y="112077"/>
                  </a:lnTo>
                  <a:lnTo>
                    <a:pt x="301332" y="112318"/>
                  </a:lnTo>
                  <a:lnTo>
                    <a:pt x="303453" y="123215"/>
                  </a:lnTo>
                  <a:lnTo>
                    <a:pt x="303872" y="132422"/>
                  </a:lnTo>
                  <a:lnTo>
                    <a:pt x="303987" y="134962"/>
                  </a:lnTo>
                  <a:lnTo>
                    <a:pt x="303250" y="145732"/>
                  </a:lnTo>
                  <a:lnTo>
                    <a:pt x="301764" y="155587"/>
                  </a:lnTo>
                  <a:lnTo>
                    <a:pt x="301713" y="155892"/>
                  </a:lnTo>
                  <a:lnTo>
                    <a:pt x="301612" y="156552"/>
                  </a:lnTo>
                  <a:lnTo>
                    <a:pt x="299351" y="167500"/>
                  </a:lnTo>
                  <a:lnTo>
                    <a:pt x="296748" y="178676"/>
                  </a:lnTo>
                  <a:lnTo>
                    <a:pt x="292785" y="196100"/>
                  </a:lnTo>
                  <a:lnTo>
                    <a:pt x="289953" y="213550"/>
                  </a:lnTo>
                  <a:lnTo>
                    <a:pt x="289306" y="231279"/>
                  </a:lnTo>
                  <a:lnTo>
                    <a:pt x="291515" y="245960"/>
                  </a:lnTo>
                  <a:lnTo>
                    <a:pt x="291553" y="246176"/>
                  </a:lnTo>
                  <a:lnTo>
                    <a:pt x="291655" y="246849"/>
                  </a:lnTo>
                  <a:lnTo>
                    <a:pt x="291744" y="247421"/>
                  </a:lnTo>
                  <a:lnTo>
                    <a:pt x="291846" y="248132"/>
                  </a:lnTo>
                  <a:lnTo>
                    <a:pt x="291973" y="248958"/>
                  </a:lnTo>
                  <a:lnTo>
                    <a:pt x="292011" y="249186"/>
                  </a:lnTo>
                  <a:lnTo>
                    <a:pt x="293433" y="254520"/>
                  </a:lnTo>
                  <a:lnTo>
                    <a:pt x="293700" y="255638"/>
                  </a:lnTo>
                  <a:lnTo>
                    <a:pt x="293560" y="257987"/>
                  </a:lnTo>
                  <a:lnTo>
                    <a:pt x="293471" y="259588"/>
                  </a:lnTo>
                  <a:lnTo>
                    <a:pt x="291287" y="261632"/>
                  </a:lnTo>
                  <a:lnTo>
                    <a:pt x="286524" y="263296"/>
                  </a:lnTo>
                  <a:lnTo>
                    <a:pt x="279311" y="262521"/>
                  </a:lnTo>
                  <a:lnTo>
                    <a:pt x="270192" y="260057"/>
                  </a:lnTo>
                  <a:lnTo>
                    <a:pt x="249072" y="253060"/>
                  </a:lnTo>
                  <a:lnTo>
                    <a:pt x="237972" y="249770"/>
                  </a:lnTo>
                  <a:lnTo>
                    <a:pt x="226695" y="247243"/>
                  </a:lnTo>
                  <a:lnTo>
                    <a:pt x="223342" y="246849"/>
                  </a:lnTo>
                  <a:lnTo>
                    <a:pt x="215531" y="245960"/>
                  </a:lnTo>
                  <a:lnTo>
                    <a:pt x="206819" y="246176"/>
                  </a:lnTo>
                  <a:lnTo>
                    <a:pt x="185432" y="255638"/>
                  </a:lnTo>
                  <a:lnTo>
                    <a:pt x="185508" y="255511"/>
                  </a:lnTo>
                  <a:lnTo>
                    <a:pt x="186143" y="254660"/>
                  </a:lnTo>
                  <a:lnTo>
                    <a:pt x="188620" y="251256"/>
                  </a:lnTo>
                  <a:lnTo>
                    <a:pt x="189115" y="250850"/>
                  </a:lnTo>
                  <a:lnTo>
                    <a:pt x="194144" y="246253"/>
                  </a:lnTo>
                  <a:lnTo>
                    <a:pt x="200875" y="242722"/>
                  </a:lnTo>
                  <a:lnTo>
                    <a:pt x="208876" y="240753"/>
                  </a:lnTo>
                  <a:lnTo>
                    <a:pt x="218059" y="240385"/>
                  </a:lnTo>
                  <a:lnTo>
                    <a:pt x="229082" y="241579"/>
                  </a:lnTo>
                  <a:lnTo>
                    <a:pt x="228523" y="241579"/>
                  </a:lnTo>
                  <a:lnTo>
                    <a:pt x="237985" y="243598"/>
                  </a:lnTo>
                  <a:lnTo>
                    <a:pt x="247904" y="246392"/>
                  </a:lnTo>
                  <a:lnTo>
                    <a:pt x="267703" y="252590"/>
                  </a:lnTo>
                  <a:lnTo>
                    <a:pt x="276428" y="254749"/>
                  </a:lnTo>
                  <a:lnTo>
                    <a:pt x="290601" y="247319"/>
                  </a:lnTo>
                  <a:lnTo>
                    <a:pt x="289115" y="241579"/>
                  </a:lnTo>
                  <a:lnTo>
                    <a:pt x="289013" y="241046"/>
                  </a:lnTo>
                  <a:lnTo>
                    <a:pt x="286753" y="225640"/>
                  </a:lnTo>
                  <a:lnTo>
                    <a:pt x="287248" y="209842"/>
                  </a:lnTo>
                  <a:lnTo>
                    <a:pt x="289648" y="194259"/>
                  </a:lnTo>
                  <a:lnTo>
                    <a:pt x="292950" y="178892"/>
                  </a:lnTo>
                  <a:lnTo>
                    <a:pt x="295122" y="168973"/>
                  </a:lnTo>
                  <a:lnTo>
                    <a:pt x="296976" y="159448"/>
                  </a:lnTo>
                  <a:lnTo>
                    <a:pt x="297065" y="158965"/>
                  </a:lnTo>
                  <a:lnTo>
                    <a:pt x="298475" y="148958"/>
                  </a:lnTo>
                  <a:lnTo>
                    <a:pt x="299085" y="139026"/>
                  </a:lnTo>
                  <a:lnTo>
                    <a:pt x="298475" y="128371"/>
                  </a:lnTo>
                  <a:lnTo>
                    <a:pt x="296697" y="119494"/>
                  </a:lnTo>
                  <a:lnTo>
                    <a:pt x="296595" y="119011"/>
                  </a:lnTo>
                  <a:lnTo>
                    <a:pt x="296494" y="118503"/>
                  </a:lnTo>
                  <a:lnTo>
                    <a:pt x="271995" y="83426"/>
                  </a:lnTo>
                  <a:lnTo>
                    <a:pt x="248564" y="74485"/>
                  </a:lnTo>
                  <a:lnTo>
                    <a:pt x="244729" y="73888"/>
                  </a:lnTo>
                  <a:lnTo>
                    <a:pt x="203415" y="80962"/>
                  </a:lnTo>
                  <a:lnTo>
                    <a:pt x="164642" y="109562"/>
                  </a:lnTo>
                  <a:lnTo>
                    <a:pt x="142532" y="158280"/>
                  </a:lnTo>
                  <a:lnTo>
                    <a:pt x="130390" y="215963"/>
                  </a:lnTo>
                  <a:lnTo>
                    <a:pt x="127012" y="249389"/>
                  </a:lnTo>
                  <a:lnTo>
                    <a:pt x="126911" y="251599"/>
                  </a:lnTo>
                  <a:lnTo>
                    <a:pt x="126796" y="254368"/>
                  </a:lnTo>
                  <a:lnTo>
                    <a:pt x="126784" y="269227"/>
                  </a:lnTo>
                  <a:lnTo>
                    <a:pt x="127787" y="279946"/>
                  </a:lnTo>
                  <a:lnTo>
                    <a:pt x="127825" y="280327"/>
                  </a:lnTo>
                  <a:lnTo>
                    <a:pt x="129654" y="288467"/>
                  </a:lnTo>
                  <a:lnTo>
                    <a:pt x="129768" y="288988"/>
                  </a:lnTo>
                  <a:lnTo>
                    <a:pt x="132626" y="295287"/>
                  </a:lnTo>
                  <a:lnTo>
                    <a:pt x="136385" y="299161"/>
                  </a:lnTo>
                  <a:lnTo>
                    <a:pt x="137896" y="300113"/>
                  </a:lnTo>
                  <a:lnTo>
                    <a:pt x="139547" y="300583"/>
                  </a:lnTo>
                  <a:lnTo>
                    <a:pt x="140309" y="300583"/>
                  </a:lnTo>
                  <a:lnTo>
                    <a:pt x="136931" y="298450"/>
                  </a:lnTo>
                  <a:lnTo>
                    <a:pt x="133311" y="294652"/>
                  </a:lnTo>
                  <a:lnTo>
                    <a:pt x="130568" y="288467"/>
                  </a:lnTo>
                  <a:lnTo>
                    <a:pt x="128765" y="280327"/>
                  </a:lnTo>
                  <a:lnTo>
                    <a:pt x="128676" y="279946"/>
                  </a:lnTo>
                  <a:lnTo>
                    <a:pt x="127673" y="269227"/>
                  </a:lnTo>
                  <a:lnTo>
                    <a:pt x="127685" y="254368"/>
                  </a:lnTo>
                  <a:lnTo>
                    <a:pt x="127800" y="251599"/>
                  </a:lnTo>
                  <a:lnTo>
                    <a:pt x="127901" y="249389"/>
                  </a:lnTo>
                  <a:lnTo>
                    <a:pt x="127990" y="247319"/>
                  </a:lnTo>
                  <a:lnTo>
                    <a:pt x="133629" y="201612"/>
                  </a:lnTo>
                  <a:lnTo>
                    <a:pt x="143167" y="159448"/>
                  </a:lnTo>
                  <a:lnTo>
                    <a:pt x="158584" y="119494"/>
                  </a:lnTo>
                  <a:lnTo>
                    <a:pt x="192811" y="87261"/>
                  </a:lnTo>
                  <a:lnTo>
                    <a:pt x="236994" y="74485"/>
                  </a:lnTo>
                  <a:lnTo>
                    <a:pt x="237553" y="74485"/>
                  </a:lnTo>
                  <a:lnTo>
                    <a:pt x="277368" y="88734"/>
                  </a:lnTo>
                  <a:lnTo>
                    <a:pt x="297599" y="128371"/>
                  </a:lnTo>
                  <a:lnTo>
                    <a:pt x="298170" y="139026"/>
                  </a:lnTo>
                  <a:lnTo>
                    <a:pt x="297573" y="148958"/>
                  </a:lnTo>
                  <a:lnTo>
                    <a:pt x="296252" y="158280"/>
                  </a:lnTo>
                  <a:lnTo>
                    <a:pt x="296151" y="158965"/>
                  </a:lnTo>
                  <a:lnTo>
                    <a:pt x="294246" y="168808"/>
                  </a:lnTo>
                  <a:lnTo>
                    <a:pt x="292074" y="178689"/>
                  </a:lnTo>
                  <a:lnTo>
                    <a:pt x="288734" y="194259"/>
                  </a:lnTo>
                  <a:lnTo>
                    <a:pt x="286346" y="209842"/>
                  </a:lnTo>
                  <a:lnTo>
                    <a:pt x="285838" y="225640"/>
                  </a:lnTo>
                  <a:lnTo>
                    <a:pt x="287883" y="239483"/>
                  </a:lnTo>
                  <a:lnTo>
                    <a:pt x="287921" y="239699"/>
                  </a:lnTo>
                  <a:lnTo>
                    <a:pt x="288023" y="240385"/>
                  </a:lnTo>
                  <a:lnTo>
                    <a:pt x="288074" y="240753"/>
                  </a:lnTo>
                  <a:lnTo>
                    <a:pt x="288201" y="241579"/>
                  </a:lnTo>
                  <a:lnTo>
                    <a:pt x="289382" y="246253"/>
                  </a:lnTo>
                  <a:lnTo>
                    <a:pt x="289623" y="247319"/>
                  </a:lnTo>
                  <a:lnTo>
                    <a:pt x="289458" y="249389"/>
                  </a:lnTo>
                  <a:lnTo>
                    <a:pt x="289356" y="250850"/>
                  </a:lnTo>
                  <a:lnTo>
                    <a:pt x="287350" y="252742"/>
                  </a:lnTo>
                  <a:lnTo>
                    <a:pt x="282879" y="254368"/>
                  </a:lnTo>
                  <a:lnTo>
                    <a:pt x="276085" y="253758"/>
                  </a:lnTo>
                  <a:lnTo>
                    <a:pt x="267525" y="251599"/>
                  </a:lnTo>
                  <a:lnTo>
                    <a:pt x="248132" y="245516"/>
                  </a:lnTo>
                  <a:lnTo>
                    <a:pt x="238163" y="242722"/>
                  </a:lnTo>
                  <a:lnTo>
                    <a:pt x="228066" y="240576"/>
                  </a:lnTo>
                  <a:lnTo>
                    <a:pt x="226326" y="240385"/>
                  </a:lnTo>
                  <a:lnTo>
                    <a:pt x="218084" y="239483"/>
                  </a:lnTo>
                  <a:lnTo>
                    <a:pt x="210146" y="239699"/>
                  </a:lnTo>
                  <a:lnTo>
                    <a:pt x="191401" y="247307"/>
                  </a:lnTo>
                  <a:lnTo>
                    <a:pt x="192290" y="246024"/>
                  </a:lnTo>
                  <a:lnTo>
                    <a:pt x="197307" y="240474"/>
                  </a:lnTo>
                  <a:lnTo>
                    <a:pt x="197904" y="240080"/>
                  </a:lnTo>
                  <a:lnTo>
                    <a:pt x="203708" y="236550"/>
                  </a:lnTo>
                  <a:lnTo>
                    <a:pt x="211124" y="234454"/>
                  </a:lnTo>
                  <a:lnTo>
                    <a:pt x="209448" y="234454"/>
                  </a:lnTo>
                  <a:lnTo>
                    <a:pt x="218757" y="233984"/>
                  </a:lnTo>
                  <a:lnTo>
                    <a:pt x="221538" y="233984"/>
                  </a:lnTo>
                  <a:lnTo>
                    <a:pt x="229336" y="234784"/>
                  </a:lnTo>
                  <a:lnTo>
                    <a:pt x="238213" y="236550"/>
                  </a:lnTo>
                  <a:lnTo>
                    <a:pt x="247523" y="239001"/>
                  </a:lnTo>
                  <a:lnTo>
                    <a:pt x="265049" y="244119"/>
                  </a:lnTo>
                  <a:lnTo>
                    <a:pt x="273494" y="246024"/>
                  </a:lnTo>
                  <a:lnTo>
                    <a:pt x="274408" y="246024"/>
                  </a:lnTo>
                  <a:lnTo>
                    <a:pt x="279679" y="246291"/>
                  </a:lnTo>
                  <a:lnTo>
                    <a:pt x="281787" y="245427"/>
                  </a:lnTo>
                  <a:lnTo>
                    <a:pt x="283832" y="244576"/>
                  </a:lnTo>
                  <a:lnTo>
                    <a:pt x="283972" y="244576"/>
                  </a:lnTo>
                  <a:lnTo>
                    <a:pt x="286143" y="242506"/>
                  </a:lnTo>
                  <a:lnTo>
                    <a:pt x="286181" y="242100"/>
                  </a:lnTo>
                  <a:lnTo>
                    <a:pt x="286270" y="241338"/>
                  </a:lnTo>
                  <a:lnTo>
                    <a:pt x="286359" y="240474"/>
                  </a:lnTo>
                  <a:lnTo>
                    <a:pt x="286410" y="240080"/>
                  </a:lnTo>
                  <a:lnTo>
                    <a:pt x="286537" y="239001"/>
                  </a:lnTo>
                  <a:lnTo>
                    <a:pt x="285559" y="235051"/>
                  </a:lnTo>
                  <a:lnTo>
                    <a:pt x="285496" y="234784"/>
                  </a:lnTo>
                  <a:lnTo>
                    <a:pt x="285419" y="234454"/>
                  </a:lnTo>
                  <a:lnTo>
                    <a:pt x="285305" y="233984"/>
                  </a:lnTo>
                  <a:lnTo>
                    <a:pt x="285178" y="233273"/>
                  </a:lnTo>
                  <a:lnTo>
                    <a:pt x="283425" y="220891"/>
                  </a:lnTo>
                  <a:lnTo>
                    <a:pt x="283311" y="220027"/>
                  </a:lnTo>
                  <a:lnTo>
                    <a:pt x="283641" y="207746"/>
                  </a:lnTo>
                  <a:lnTo>
                    <a:pt x="283679" y="206171"/>
                  </a:lnTo>
                  <a:lnTo>
                    <a:pt x="285610" y="192493"/>
                  </a:lnTo>
                  <a:lnTo>
                    <a:pt x="288302" y="178993"/>
                  </a:lnTo>
                  <a:lnTo>
                    <a:pt x="290118" y="170078"/>
                  </a:lnTo>
                  <a:lnTo>
                    <a:pt x="291719" y="161074"/>
                  </a:lnTo>
                  <a:lnTo>
                    <a:pt x="292849" y="152082"/>
                  </a:lnTo>
                  <a:lnTo>
                    <a:pt x="293281" y="143141"/>
                  </a:lnTo>
                  <a:lnTo>
                    <a:pt x="292646" y="133578"/>
                  </a:lnTo>
                  <a:lnTo>
                    <a:pt x="273875" y="97002"/>
                  </a:lnTo>
                  <a:lnTo>
                    <a:pt x="236689" y="83388"/>
                  </a:lnTo>
                  <a:lnTo>
                    <a:pt x="236461" y="83388"/>
                  </a:lnTo>
                  <a:lnTo>
                    <a:pt x="197675" y="94081"/>
                  </a:lnTo>
                  <a:lnTo>
                    <a:pt x="167601" y="121945"/>
                  </a:lnTo>
                  <a:lnTo>
                    <a:pt x="147510" y="181178"/>
                  </a:lnTo>
                  <a:lnTo>
                    <a:pt x="141020" y="220027"/>
                  </a:lnTo>
                  <a:lnTo>
                    <a:pt x="140906" y="220891"/>
                  </a:lnTo>
                  <a:lnTo>
                    <a:pt x="139446" y="254965"/>
                  </a:lnTo>
                  <a:lnTo>
                    <a:pt x="140373" y="264490"/>
                  </a:lnTo>
                  <a:lnTo>
                    <a:pt x="151358" y="283032"/>
                  </a:lnTo>
                  <a:lnTo>
                    <a:pt x="152069" y="283032"/>
                  </a:lnTo>
                  <a:lnTo>
                    <a:pt x="148691" y="280797"/>
                  </a:lnTo>
                  <a:lnTo>
                    <a:pt x="143167" y="272402"/>
                  </a:lnTo>
                  <a:lnTo>
                    <a:pt x="140436" y="256870"/>
                  </a:lnTo>
                  <a:lnTo>
                    <a:pt x="140538" y="235051"/>
                  </a:lnTo>
                  <a:lnTo>
                    <a:pt x="143548" y="207746"/>
                  </a:lnTo>
                  <a:lnTo>
                    <a:pt x="154495" y="157137"/>
                  </a:lnTo>
                  <a:lnTo>
                    <a:pt x="174244" y="114401"/>
                  </a:lnTo>
                  <a:lnTo>
                    <a:pt x="207467" y="90322"/>
                  </a:lnTo>
                  <a:lnTo>
                    <a:pt x="236359" y="84289"/>
                  </a:lnTo>
                  <a:lnTo>
                    <a:pt x="243217" y="84620"/>
                  </a:lnTo>
                  <a:lnTo>
                    <a:pt x="278130" y="102679"/>
                  </a:lnTo>
                  <a:lnTo>
                    <a:pt x="292392" y="143141"/>
                  </a:lnTo>
                  <a:lnTo>
                    <a:pt x="291947" y="152082"/>
                  </a:lnTo>
                  <a:lnTo>
                    <a:pt x="290804" y="161074"/>
                  </a:lnTo>
                  <a:lnTo>
                    <a:pt x="289229" y="169926"/>
                  </a:lnTo>
                  <a:lnTo>
                    <a:pt x="286956" y="181178"/>
                  </a:lnTo>
                  <a:lnTo>
                    <a:pt x="284708" y="192493"/>
                  </a:lnTo>
                  <a:lnTo>
                    <a:pt x="282778" y="206171"/>
                  </a:lnTo>
                  <a:lnTo>
                    <a:pt x="282397" y="220027"/>
                  </a:lnTo>
                  <a:lnTo>
                    <a:pt x="284226" y="232994"/>
                  </a:lnTo>
                  <a:lnTo>
                    <a:pt x="284276" y="233273"/>
                  </a:lnTo>
                  <a:lnTo>
                    <a:pt x="284378" y="233984"/>
                  </a:lnTo>
                  <a:lnTo>
                    <a:pt x="285343" y="237972"/>
                  </a:lnTo>
                  <a:lnTo>
                    <a:pt x="285280" y="242100"/>
                  </a:lnTo>
                  <a:lnTo>
                    <a:pt x="283451" y="243827"/>
                  </a:lnTo>
                  <a:lnTo>
                    <a:pt x="279247" y="245427"/>
                  </a:lnTo>
                  <a:lnTo>
                    <a:pt x="272897" y="244983"/>
                  </a:lnTo>
                  <a:lnTo>
                    <a:pt x="264883" y="243128"/>
                  </a:lnTo>
                  <a:lnTo>
                    <a:pt x="247218" y="237972"/>
                  </a:lnTo>
                  <a:lnTo>
                    <a:pt x="238379" y="235661"/>
                  </a:lnTo>
                  <a:lnTo>
                    <a:pt x="229958" y="233984"/>
                  </a:lnTo>
                  <a:lnTo>
                    <a:pt x="230441" y="233984"/>
                  </a:lnTo>
                  <a:lnTo>
                    <a:pt x="220662" y="232994"/>
                  </a:lnTo>
                  <a:lnTo>
                    <a:pt x="211340" y="233273"/>
                  </a:lnTo>
                  <a:lnTo>
                    <a:pt x="213029" y="233273"/>
                  </a:lnTo>
                  <a:lnTo>
                    <a:pt x="206870" y="234454"/>
                  </a:lnTo>
                  <a:lnTo>
                    <a:pt x="201218" y="236740"/>
                  </a:lnTo>
                  <a:lnTo>
                    <a:pt x="196380" y="240080"/>
                  </a:lnTo>
                  <a:lnTo>
                    <a:pt x="195148" y="241642"/>
                  </a:lnTo>
                  <a:lnTo>
                    <a:pt x="198831" y="236893"/>
                  </a:lnTo>
                  <a:lnTo>
                    <a:pt x="209550" y="229108"/>
                  </a:lnTo>
                  <a:lnTo>
                    <a:pt x="223291" y="227368"/>
                  </a:lnTo>
                  <a:lnTo>
                    <a:pt x="238442" y="229476"/>
                  </a:lnTo>
                  <a:lnTo>
                    <a:pt x="262382" y="235648"/>
                  </a:lnTo>
                  <a:lnTo>
                    <a:pt x="270027" y="237185"/>
                  </a:lnTo>
                  <a:lnTo>
                    <a:pt x="282435" y="230555"/>
                  </a:lnTo>
                  <a:lnTo>
                    <a:pt x="281495" y="226453"/>
                  </a:lnTo>
                  <a:lnTo>
                    <a:pt x="281444" y="226187"/>
                  </a:lnTo>
                  <a:lnTo>
                    <a:pt x="279869" y="214439"/>
                  </a:lnTo>
                  <a:lnTo>
                    <a:pt x="280123" y="202539"/>
                  </a:lnTo>
                  <a:lnTo>
                    <a:pt x="281609" y="190779"/>
                  </a:lnTo>
                  <a:lnTo>
                    <a:pt x="284137" y="176657"/>
                  </a:lnTo>
                  <a:lnTo>
                    <a:pt x="285127" y="171234"/>
                  </a:lnTo>
                  <a:lnTo>
                    <a:pt x="286385" y="163245"/>
                  </a:lnTo>
                  <a:lnTo>
                    <a:pt x="287197" y="155689"/>
                  </a:lnTo>
                  <a:lnTo>
                    <a:pt x="287248" y="155232"/>
                  </a:lnTo>
                  <a:lnTo>
                    <a:pt x="287489" y="147307"/>
                  </a:lnTo>
                  <a:lnTo>
                    <a:pt x="286829" y="138811"/>
                  </a:lnTo>
                  <a:lnTo>
                    <a:pt x="285127" y="130937"/>
                  </a:lnTo>
                  <a:lnTo>
                    <a:pt x="285076" y="130683"/>
                  </a:lnTo>
                  <a:lnTo>
                    <a:pt x="260108" y="99072"/>
                  </a:lnTo>
                  <a:lnTo>
                    <a:pt x="235559" y="93154"/>
                  </a:lnTo>
                  <a:lnTo>
                    <a:pt x="227215" y="93700"/>
                  </a:lnTo>
                  <a:lnTo>
                    <a:pt x="188442" y="111912"/>
                  </a:lnTo>
                  <a:lnTo>
                    <a:pt x="164820" y="155232"/>
                  </a:lnTo>
                  <a:lnTo>
                    <a:pt x="154940" y="199199"/>
                  </a:lnTo>
                  <a:lnTo>
                    <a:pt x="152374" y="221411"/>
                  </a:lnTo>
                  <a:lnTo>
                    <a:pt x="152387" y="245783"/>
                  </a:lnTo>
                  <a:lnTo>
                    <a:pt x="163626" y="265607"/>
                  </a:lnTo>
                  <a:lnTo>
                    <a:pt x="164045" y="265607"/>
                  </a:lnTo>
                  <a:lnTo>
                    <a:pt x="160553" y="263169"/>
                  </a:lnTo>
                  <a:lnTo>
                    <a:pt x="155587" y="255549"/>
                  </a:lnTo>
                  <a:lnTo>
                    <a:pt x="153098" y="241896"/>
                  </a:lnTo>
                  <a:lnTo>
                    <a:pt x="153162" y="222923"/>
                  </a:lnTo>
                  <a:lnTo>
                    <a:pt x="155829" y="199339"/>
                  </a:lnTo>
                  <a:lnTo>
                    <a:pt x="165608" y="155689"/>
                  </a:lnTo>
                  <a:lnTo>
                    <a:pt x="183134" y="118668"/>
                  </a:lnTo>
                  <a:lnTo>
                    <a:pt x="219176" y="96215"/>
                  </a:lnTo>
                  <a:lnTo>
                    <a:pt x="226999" y="94665"/>
                  </a:lnTo>
                  <a:lnTo>
                    <a:pt x="226326" y="94665"/>
                  </a:lnTo>
                  <a:lnTo>
                    <a:pt x="269519" y="106895"/>
                  </a:lnTo>
                  <a:lnTo>
                    <a:pt x="286600" y="147307"/>
                  </a:lnTo>
                  <a:lnTo>
                    <a:pt x="286346" y="155232"/>
                  </a:lnTo>
                  <a:lnTo>
                    <a:pt x="285470" y="163245"/>
                  </a:lnTo>
                  <a:lnTo>
                    <a:pt x="284226" y="171107"/>
                  </a:lnTo>
                  <a:lnTo>
                    <a:pt x="282790" y="179006"/>
                  </a:lnTo>
                  <a:lnTo>
                    <a:pt x="280695" y="190779"/>
                  </a:lnTo>
                  <a:lnTo>
                    <a:pt x="279222" y="202539"/>
                  </a:lnTo>
                  <a:lnTo>
                    <a:pt x="279044" y="210693"/>
                  </a:lnTo>
                  <a:lnTo>
                    <a:pt x="278955" y="214439"/>
                  </a:lnTo>
                  <a:lnTo>
                    <a:pt x="280530" y="226187"/>
                  </a:lnTo>
                  <a:lnTo>
                    <a:pt x="280581" y="226453"/>
                  </a:lnTo>
                  <a:lnTo>
                    <a:pt x="281520" y="230555"/>
                  </a:lnTo>
                  <a:lnTo>
                    <a:pt x="281292" y="232410"/>
                  </a:lnTo>
                  <a:lnTo>
                    <a:pt x="281190" y="233349"/>
                  </a:lnTo>
                  <a:lnTo>
                    <a:pt x="279552" y="234911"/>
                  </a:lnTo>
                  <a:lnTo>
                    <a:pt x="275615" y="236486"/>
                  </a:lnTo>
                  <a:lnTo>
                    <a:pt x="269684" y="236220"/>
                  </a:lnTo>
                  <a:lnTo>
                    <a:pt x="262216" y="234683"/>
                  </a:lnTo>
                  <a:lnTo>
                    <a:pt x="253682" y="232410"/>
                  </a:lnTo>
                  <a:lnTo>
                    <a:pt x="238480" y="228561"/>
                  </a:lnTo>
                  <a:lnTo>
                    <a:pt x="229743" y="227368"/>
                  </a:lnTo>
                  <a:lnTo>
                    <a:pt x="223088" y="226453"/>
                  </a:lnTo>
                  <a:lnTo>
                    <a:pt x="209105" y="228307"/>
                  </a:lnTo>
                  <a:lnTo>
                    <a:pt x="198120" y="236347"/>
                  </a:lnTo>
                  <a:lnTo>
                    <a:pt x="191516" y="244678"/>
                  </a:lnTo>
                  <a:lnTo>
                    <a:pt x="185369" y="251587"/>
                  </a:lnTo>
                  <a:lnTo>
                    <a:pt x="179717" y="257048"/>
                  </a:lnTo>
                  <a:lnTo>
                    <a:pt x="174574" y="261048"/>
                  </a:lnTo>
                  <a:lnTo>
                    <a:pt x="169138" y="264655"/>
                  </a:lnTo>
                  <a:lnTo>
                    <a:pt x="170205" y="264426"/>
                  </a:lnTo>
                  <a:lnTo>
                    <a:pt x="175971" y="261175"/>
                  </a:lnTo>
                  <a:lnTo>
                    <a:pt x="182460" y="255778"/>
                  </a:lnTo>
                  <a:lnTo>
                    <a:pt x="189661" y="248234"/>
                  </a:lnTo>
                  <a:lnTo>
                    <a:pt x="187731" y="250952"/>
                  </a:lnTo>
                  <a:lnTo>
                    <a:pt x="186817" y="252018"/>
                  </a:lnTo>
                  <a:lnTo>
                    <a:pt x="185864" y="253301"/>
                  </a:lnTo>
                  <a:lnTo>
                    <a:pt x="184975" y="254698"/>
                  </a:lnTo>
                  <a:lnTo>
                    <a:pt x="184861" y="254876"/>
                  </a:lnTo>
                  <a:lnTo>
                    <a:pt x="179247" y="262089"/>
                  </a:lnTo>
                  <a:lnTo>
                    <a:pt x="176961" y="264756"/>
                  </a:lnTo>
                  <a:lnTo>
                    <a:pt x="176961" y="266217"/>
                  </a:lnTo>
                  <a:lnTo>
                    <a:pt x="176085" y="267233"/>
                  </a:lnTo>
                  <a:lnTo>
                    <a:pt x="175717" y="267652"/>
                  </a:lnTo>
                  <a:lnTo>
                    <a:pt x="175717" y="268236"/>
                  </a:lnTo>
                  <a:lnTo>
                    <a:pt x="175310" y="268909"/>
                  </a:lnTo>
                  <a:lnTo>
                    <a:pt x="174485" y="270217"/>
                  </a:lnTo>
                  <a:lnTo>
                    <a:pt x="175717" y="268236"/>
                  </a:lnTo>
                  <a:lnTo>
                    <a:pt x="175717" y="267652"/>
                  </a:lnTo>
                  <a:lnTo>
                    <a:pt x="175514" y="267868"/>
                  </a:lnTo>
                  <a:lnTo>
                    <a:pt x="176961" y="266217"/>
                  </a:lnTo>
                  <a:lnTo>
                    <a:pt x="176961" y="264756"/>
                  </a:lnTo>
                  <a:lnTo>
                    <a:pt x="154228" y="283032"/>
                  </a:lnTo>
                  <a:lnTo>
                    <a:pt x="158762" y="283032"/>
                  </a:lnTo>
                  <a:lnTo>
                    <a:pt x="165849" y="278371"/>
                  </a:lnTo>
                  <a:lnTo>
                    <a:pt x="174383" y="269113"/>
                  </a:lnTo>
                  <a:lnTo>
                    <a:pt x="173545" y="270281"/>
                  </a:lnTo>
                  <a:lnTo>
                    <a:pt x="172745" y="271500"/>
                  </a:lnTo>
                  <a:lnTo>
                    <a:pt x="169824" y="276466"/>
                  </a:lnTo>
                  <a:lnTo>
                    <a:pt x="168325" y="278409"/>
                  </a:lnTo>
                  <a:lnTo>
                    <a:pt x="166763" y="280327"/>
                  </a:lnTo>
                  <a:lnTo>
                    <a:pt x="161594" y="286512"/>
                  </a:lnTo>
                  <a:lnTo>
                    <a:pt x="158026" y="290220"/>
                  </a:lnTo>
                  <a:lnTo>
                    <a:pt x="148374" y="298450"/>
                  </a:lnTo>
                  <a:lnTo>
                    <a:pt x="151117" y="296926"/>
                  </a:lnTo>
                  <a:lnTo>
                    <a:pt x="156845" y="292354"/>
                  </a:lnTo>
                  <a:lnTo>
                    <a:pt x="163131" y="285978"/>
                  </a:lnTo>
                  <a:lnTo>
                    <a:pt x="165112" y="283730"/>
                  </a:lnTo>
                  <a:lnTo>
                    <a:pt x="167932" y="280327"/>
                  </a:lnTo>
                  <a:lnTo>
                    <a:pt x="166370" y="282232"/>
                  </a:lnTo>
                  <a:lnTo>
                    <a:pt x="165989" y="282841"/>
                  </a:lnTo>
                  <a:lnTo>
                    <a:pt x="165620" y="283464"/>
                  </a:lnTo>
                  <a:lnTo>
                    <a:pt x="165239" y="284073"/>
                  </a:lnTo>
                  <a:lnTo>
                    <a:pt x="141528" y="312724"/>
                  </a:lnTo>
                  <a:lnTo>
                    <a:pt x="143383" y="311175"/>
                  </a:lnTo>
                  <a:lnTo>
                    <a:pt x="148209" y="306971"/>
                  </a:lnTo>
                  <a:lnTo>
                    <a:pt x="155892" y="298323"/>
                  </a:lnTo>
                  <a:lnTo>
                    <a:pt x="157213" y="296672"/>
                  </a:lnTo>
                  <a:lnTo>
                    <a:pt x="155041" y="299923"/>
                  </a:lnTo>
                  <a:lnTo>
                    <a:pt x="127368" y="331266"/>
                  </a:lnTo>
                  <a:lnTo>
                    <a:pt x="117856" y="334797"/>
                  </a:lnTo>
                  <a:lnTo>
                    <a:pt x="114020" y="334797"/>
                  </a:lnTo>
                  <a:lnTo>
                    <a:pt x="110820" y="332498"/>
                  </a:lnTo>
                  <a:lnTo>
                    <a:pt x="108381" y="328104"/>
                  </a:lnTo>
                  <a:lnTo>
                    <a:pt x="103898" y="313067"/>
                  </a:lnTo>
                  <a:lnTo>
                    <a:pt x="103835" y="312864"/>
                  </a:lnTo>
                  <a:lnTo>
                    <a:pt x="103746" y="312559"/>
                  </a:lnTo>
                  <a:lnTo>
                    <a:pt x="102489" y="293535"/>
                  </a:lnTo>
                  <a:lnTo>
                    <a:pt x="102387" y="291947"/>
                  </a:lnTo>
                  <a:lnTo>
                    <a:pt x="102260" y="290042"/>
                  </a:lnTo>
                  <a:lnTo>
                    <a:pt x="108267" y="222440"/>
                  </a:lnTo>
                  <a:lnTo>
                    <a:pt x="122364" y="157010"/>
                  </a:lnTo>
                  <a:lnTo>
                    <a:pt x="139052" y="113614"/>
                  </a:lnTo>
                  <a:lnTo>
                    <a:pt x="169481" y="80441"/>
                  </a:lnTo>
                  <a:lnTo>
                    <a:pt x="210451" y="59309"/>
                  </a:lnTo>
                  <a:lnTo>
                    <a:pt x="238467" y="54686"/>
                  </a:lnTo>
                  <a:lnTo>
                    <a:pt x="240131" y="54686"/>
                  </a:lnTo>
                  <a:lnTo>
                    <a:pt x="278663" y="65595"/>
                  </a:lnTo>
                  <a:lnTo>
                    <a:pt x="306946" y="105892"/>
                  </a:lnTo>
                  <a:lnTo>
                    <a:pt x="307035" y="106121"/>
                  </a:lnTo>
                  <a:lnTo>
                    <a:pt x="309295" y="118021"/>
                  </a:lnTo>
                  <a:lnTo>
                    <a:pt x="309791" y="130860"/>
                  </a:lnTo>
                  <a:lnTo>
                    <a:pt x="308889" y="142621"/>
                  </a:lnTo>
                  <a:lnTo>
                    <a:pt x="306984" y="154444"/>
                  </a:lnTo>
                  <a:lnTo>
                    <a:pt x="304380" y="166408"/>
                  </a:lnTo>
                  <a:lnTo>
                    <a:pt x="301409" y="178600"/>
                  </a:lnTo>
                  <a:lnTo>
                    <a:pt x="296837" y="197764"/>
                  </a:lnTo>
                  <a:lnTo>
                    <a:pt x="293509" y="217246"/>
                  </a:lnTo>
                  <a:lnTo>
                    <a:pt x="292735" y="236893"/>
                  </a:lnTo>
                  <a:lnTo>
                    <a:pt x="295795" y="256540"/>
                  </a:lnTo>
                  <a:lnTo>
                    <a:pt x="295833" y="256781"/>
                  </a:lnTo>
                  <a:lnTo>
                    <a:pt x="297027" y="261150"/>
                  </a:lnTo>
                  <a:lnTo>
                    <a:pt x="297751" y="264071"/>
                  </a:lnTo>
                  <a:lnTo>
                    <a:pt x="297561" y="268338"/>
                  </a:lnTo>
                  <a:lnTo>
                    <a:pt x="295186" y="270548"/>
                  </a:lnTo>
                  <a:lnTo>
                    <a:pt x="290131" y="272249"/>
                  </a:lnTo>
                  <a:lnTo>
                    <a:pt x="282473" y="271310"/>
                  </a:lnTo>
                  <a:lnTo>
                    <a:pt x="272783" y="268528"/>
                  </a:lnTo>
                  <a:lnTo>
                    <a:pt x="261683" y="264693"/>
                  </a:lnTo>
                  <a:lnTo>
                    <a:pt x="241528" y="257937"/>
                  </a:lnTo>
                  <a:lnTo>
                    <a:pt x="221145" y="253301"/>
                  </a:lnTo>
                  <a:lnTo>
                    <a:pt x="212902" y="253301"/>
                  </a:lnTo>
                  <a:lnTo>
                    <a:pt x="225145" y="254787"/>
                  </a:lnTo>
                  <a:lnTo>
                    <a:pt x="237502" y="257695"/>
                  </a:lnTo>
                  <a:lnTo>
                    <a:pt x="249682" y="261467"/>
                  </a:lnTo>
                  <a:lnTo>
                    <a:pt x="272961" y="269532"/>
                  </a:lnTo>
                  <a:lnTo>
                    <a:pt x="282829" y="272326"/>
                  </a:lnTo>
                  <a:lnTo>
                    <a:pt x="290576" y="273126"/>
                  </a:lnTo>
                  <a:lnTo>
                    <a:pt x="292760" y="272326"/>
                  </a:lnTo>
                  <a:lnTo>
                    <a:pt x="295490" y="271310"/>
                  </a:lnTo>
                  <a:lnTo>
                    <a:pt x="295668" y="271310"/>
                  </a:lnTo>
                  <a:lnTo>
                    <a:pt x="298437" y="268744"/>
                  </a:lnTo>
                  <a:lnTo>
                    <a:pt x="298678" y="264693"/>
                  </a:lnTo>
                  <a:lnTo>
                    <a:pt x="298716" y="264071"/>
                  </a:lnTo>
                  <a:lnTo>
                    <a:pt x="298043" y="261467"/>
                  </a:lnTo>
                  <a:lnTo>
                    <a:pt x="296760" y="256781"/>
                  </a:lnTo>
                  <a:lnTo>
                    <a:pt x="296697" y="256540"/>
                  </a:lnTo>
                  <a:lnTo>
                    <a:pt x="293649" y="236893"/>
                  </a:lnTo>
                  <a:lnTo>
                    <a:pt x="294411" y="217246"/>
                  </a:lnTo>
                  <a:lnTo>
                    <a:pt x="297726" y="197891"/>
                  </a:lnTo>
                  <a:lnTo>
                    <a:pt x="302272" y="178816"/>
                  </a:lnTo>
                  <a:lnTo>
                    <a:pt x="305181" y="166890"/>
                  </a:lnTo>
                  <a:lnTo>
                    <a:pt x="307797" y="154863"/>
                  </a:lnTo>
                  <a:lnTo>
                    <a:pt x="309753" y="142824"/>
                  </a:lnTo>
                  <a:lnTo>
                    <a:pt x="310654" y="131508"/>
                  </a:lnTo>
                  <a:lnTo>
                    <a:pt x="310705" y="130860"/>
                  </a:lnTo>
                  <a:close/>
                </a:path>
                <a:path w="316864" h="336550">
                  <a:moveTo>
                    <a:pt x="316509" y="126784"/>
                  </a:moveTo>
                  <a:lnTo>
                    <a:pt x="309092" y="87337"/>
                  </a:lnTo>
                  <a:lnTo>
                    <a:pt x="282752" y="55562"/>
                  </a:lnTo>
                  <a:lnTo>
                    <a:pt x="239217" y="43865"/>
                  </a:lnTo>
                  <a:lnTo>
                    <a:pt x="223837" y="45351"/>
                  </a:lnTo>
                  <a:lnTo>
                    <a:pt x="176898" y="63157"/>
                  </a:lnTo>
                  <a:lnTo>
                    <a:pt x="137883" y="96850"/>
                  </a:lnTo>
                  <a:lnTo>
                    <a:pt x="110477" y="157861"/>
                  </a:lnTo>
                  <a:lnTo>
                    <a:pt x="95224" y="229908"/>
                  </a:lnTo>
                  <a:lnTo>
                    <a:pt x="88849" y="292976"/>
                  </a:lnTo>
                  <a:lnTo>
                    <a:pt x="89179" y="317347"/>
                  </a:lnTo>
                  <a:lnTo>
                    <a:pt x="91846" y="335927"/>
                  </a:lnTo>
                  <a:lnTo>
                    <a:pt x="92760" y="335927"/>
                  </a:lnTo>
                  <a:lnTo>
                    <a:pt x="90068" y="317487"/>
                  </a:lnTo>
                  <a:lnTo>
                    <a:pt x="89725" y="293179"/>
                  </a:lnTo>
                  <a:lnTo>
                    <a:pt x="96113" y="230060"/>
                  </a:lnTo>
                  <a:lnTo>
                    <a:pt x="103047" y="192214"/>
                  </a:lnTo>
                  <a:lnTo>
                    <a:pt x="120269" y="130225"/>
                  </a:lnTo>
                  <a:lnTo>
                    <a:pt x="149910" y="84988"/>
                  </a:lnTo>
                  <a:lnTo>
                    <a:pt x="192646" y="55943"/>
                  </a:lnTo>
                  <a:lnTo>
                    <a:pt x="241071" y="44742"/>
                  </a:lnTo>
                  <a:lnTo>
                    <a:pt x="249999" y="45186"/>
                  </a:lnTo>
                  <a:lnTo>
                    <a:pt x="289560" y="61887"/>
                  </a:lnTo>
                  <a:lnTo>
                    <a:pt x="312737" y="99923"/>
                  </a:lnTo>
                  <a:lnTo>
                    <a:pt x="315607" y="126758"/>
                  </a:lnTo>
                  <a:lnTo>
                    <a:pt x="314528" y="139534"/>
                  </a:lnTo>
                  <a:lnTo>
                    <a:pt x="312356" y="152361"/>
                  </a:lnTo>
                  <a:lnTo>
                    <a:pt x="309410" y="165328"/>
                  </a:lnTo>
                  <a:lnTo>
                    <a:pt x="300863" y="199567"/>
                  </a:lnTo>
                  <a:lnTo>
                    <a:pt x="297065" y="220916"/>
                  </a:lnTo>
                  <a:lnTo>
                    <a:pt x="296164" y="242531"/>
                  </a:lnTo>
                  <a:lnTo>
                    <a:pt x="299643" y="264375"/>
                  </a:lnTo>
                  <a:lnTo>
                    <a:pt x="301815" y="272161"/>
                  </a:lnTo>
                  <a:lnTo>
                    <a:pt x="301637" y="277075"/>
                  </a:lnTo>
                  <a:lnTo>
                    <a:pt x="299085" y="279438"/>
                  </a:lnTo>
                  <a:lnTo>
                    <a:pt x="293751" y="281178"/>
                  </a:lnTo>
                  <a:lnTo>
                    <a:pt x="285623" y="280085"/>
                  </a:lnTo>
                  <a:lnTo>
                    <a:pt x="275348" y="277012"/>
                  </a:lnTo>
                  <a:lnTo>
                    <a:pt x="241858" y="265201"/>
                  </a:lnTo>
                  <a:lnTo>
                    <a:pt x="218935" y="259715"/>
                  </a:lnTo>
                  <a:lnTo>
                    <a:pt x="196723" y="259537"/>
                  </a:lnTo>
                  <a:lnTo>
                    <a:pt x="177215" y="267919"/>
                  </a:lnTo>
                  <a:lnTo>
                    <a:pt x="175082" y="270954"/>
                  </a:lnTo>
                  <a:lnTo>
                    <a:pt x="194564" y="260908"/>
                  </a:lnTo>
                  <a:lnTo>
                    <a:pt x="217220" y="260400"/>
                  </a:lnTo>
                  <a:lnTo>
                    <a:pt x="240855" y="265836"/>
                  </a:lnTo>
                  <a:lnTo>
                    <a:pt x="275526" y="278028"/>
                  </a:lnTo>
                  <a:lnTo>
                    <a:pt x="285978" y="281114"/>
                  </a:lnTo>
                  <a:lnTo>
                    <a:pt x="294182" y="282079"/>
                  </a:lnTo>
                  <a:lnTo>
                    <a:pt x="299694" y="280098"/>
                  </a:lnTo>
                  <a:lnTo>
                    <a:pt x="302526" y="277495"/>
                  </a:lnTo>
                  <a:lnTo>
                    <a:pt x="302780" y="272275"/>
                  </a:lnTo>
                  <a:lnTo>
                    <a:pt x="300507" y="264134"/>
                  </a:lnTo>
                  <a:lnTo>
                    <a:pt x="297065" y="242443"/>
                  </a:lnTo>
                  <a:lnTo>
                    <a:pt x="297980" y="220941"/>
                  </a:lnTo>
                  <a:lnTo>
                    <a:pt x="301752" y="199707"/>
                  </a:lnTo>
                  <a:lnTo>
                    <a:pt x="310210" y="165849"/>
                  </a:lnTo>
                  <a:lnTo>
                    <a:pt x="313156" y="152793"/>
                  </a:lnTo>
                  <a:lnTo>
                    <a:pt x="315391" y="139738"/>
                  </a:lnTo>
                  <a:lnTo>
                    <a:pt x="316509" y="12678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043252" y="531628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9575" y="267792"/>
                  </a:moveTo>
                  <a:lnTo>
                    <a:pt x="5118" y="267792"/>
                  </a:lnTo>
                  <a:lnTo>
                    <a:pt x="5118" y="263334"/>
                  </a:lnTo>
                  <a:lnTo>
                    <a:pt x="4457" y="263334"/>
                  </a:lnTo>
                  <a:lnTo>
                    <a:pt x="4457" y="267792"/>
                  </a:lnTo>
                  <a:lnTo>
                    <a:pt x="0" y="267792"/>
                  </a:lnTo>
                  <a:lnTo>
                    <a:pt x="0" y="268452"/>
                  </a:lnTo>
                  <a:lnTo>
                    <a:pt x="4457" y="268452"/>
                  </a:lnTo>
                  <a:lnTo>
                    <a:pt x="4457" y="272910"/>
                  </a:lnTo>
                  <a:lnTo>
                    <a:pt x="5118" y="272910"/>
                  </a:lnTo>
                  <a:lnTo>
                    <a:pt x="5118" y="268452"/>
                  </a:lnTo>
                  <a:lnTo>
                    <a:pt x="9575" y="268452"/>
                  </a:lnTo>
                  <a:lnTo>
                    <a:pt x="9575" y="267792"/>
                  </a:lnTo>
                  <a:close/>
                </a:path>
                <a:path w="273685" h="273685">
                  <a:moveTo>
                    <a:pt x="9575" y="201968"/>
                  </a:moveTo>
                  <a:lnTo>
                    <a:pt x="5118" y="201968"/>
                  </a:lnTo>
                  <a:lnTo>
                    <a:pt x="5118" y="197497"/>
                  </a:lnTo>
                  <a:lnTo>
                    <a:pt x="4457" y="197497"/>
                  </a:lnTo>
                  <a:lnTo>
                    <a:pt x="4457" y="201968"/>
                  </a:lnTo>
                  <a:lnTo>
                    <a:pt x="0" y="201968"/>
                  </a:lnTo>
                  <a:lnTo>
                    <a:pt x="0" y="202615"/>
                  </a:lnTo>
                  <a:lnTo>
                    <a:pt x="4457" y="202615"/>
                  </a:lnTo>
                  <a:lnTo>
                    <a:pt x="4457" y="207086"/>
                  </a:lnTo>
                  <a:lnTo>
                    <a:pt x="5118" y="207086"/>
                  </a:lnTo>
                  <a:lnTo>
                    <a:pt x="5118" y="202615"/>
                  </a:lnTo>
                  <a:lnTo>
                    <a:pt x="9575" y="202615"/>
                  </a:lnTo>
                  <a:lnTo>
                    <a:pt x="9575" y="201968"/>
                  </a:lnTo>
                  <a:close/>
                </a:path>
                <a:path w="273685" h="273685">
                  <a:moveTo>
                    <a:pt x="9575" y="70294"/>
                  </a:moveTo>
                  <a:lnTo>
                    <a:pt x="5118" y="70294"/>
                  </a:lnTo>
                  <a:lnTo>
                    <a:pt x="5118" y="65836"/>
                  </a:lnTo>
                  <a:lnTo>
                    <a:pt x="4457" y="65836"/>
                  </a:lnTo>
                  <a:lnTo>
                    <a:pt x="4457" y="70294"/>
                  </a:lnTo>
                  <a:lnTo>
                    <a:pt x="0" y="70294"/>
                  </a:lnTo>
                  <a:lnTo>
                    <a:pt x="0" y="70954"/>
                  </a:lnTo>
                  <a:lnTo>
                    <a:pt x="4457" y="70954"/>
                  </a:lnTo>
                  <a:lnTo>
                    <a:pt x="4457" y="75412"/>
                  </a:lnTo>
                  <a:lnTo>
                    <a:pt x="5118" y="75412"/>
                  </a:lnTo>
                  <a:lnTo>
                    <a:pt x="5118" y="70954"/>
                  </a:lnTo>
                  <a:lnTo>
                    <a:pt x="9575" y="70954"/>
                  </a:lnTo>
                  <a:lnTo>
                    <a:pt x="9575" y="70294"/>
                  </a:lnTo>
                  <a:close/>
                </a:path>
                <a:path w="273685" h="273685">
                  <a:moveTo>
                    <a:pt x="9575" y="4470"/>
                  </a:moveTo>
                  <a:lnTo>
                    <a:pt x="5118" y="4470"/>
                  </a:lnTo>
                  <a:lnTo>
                    <a:pt x="5118" y="0"/>
                  </a:lnTo>
                  <a:lnTo>
                    <a:pt x="4457" y="0"/>
                  </a:lnTo>
                  <a:lnTo>
                    <a:pt x="4457" y="4470"/>
                  </a:lnTo>
                  <a:lnTo>
                    <a:pt x="0" y="4470"/>
                  </a:lnTo>
                  <a:lnTo>
                    <a:pt x="0" y="5118"/>
                  </a:lnTo>
                  <a:lnTo>
                    <a:pt x="4457" y="5118"/>
                  </a:lnTo>
                  <a:lnTo>
                    <a:pt x="4457" y="9588"/>
                  </a:lnTo>
                  <a:lnTo>
                    <a:pt x="5118" y="9588"/>
                  </a:lnTo>
                  <a:lnTo>
                    <a:pt x="5118" y="5118"/>
                  </a:lnTo>
                  <a:lnTo>
                    <a:pt x="9575" y="5118"/>
                  </a:lnTo>
                  <a:lnTo>
                    <a:pt x="9575" y="4470"/>
                  </a:lnTo>
                  <a:close/>
                </a:path>
                <a:path w="273685" h="273685">
                  <a:moveTo>
                    <a:pt x="9906" y="136131"/>
                  </a:moveTo>
                  <a:lnTo>
                    <a:pt x="5448" y="136131"/>
                  </a:lnTo>
                  <a:lnTo>
                    <a:pt x="5448" y="131660"/>
                  </a:lnTo>
                  <a:lnTo>
                    <a:pt x="4787" y="131660"/>
                  </a:lnTo>
                  <a:lnTo>
                    <a:pt x="4787" y="136131"/>
                  </a:lnTo>
                  <a:lnTo>
                    <a:pt x="317" y="136131"/>
                  </a:lnTo>
                  <a:lnTo>
                    <a:pt x="317" y="136779"/>
                  </a:lnTo>
                  <a:lnTo>
                    <a:pt x="4787" y="136779"/>
                  </a:lnTo>
                  <a:lnTo>
                    <a:pt x="4787" y="141249"/>
                  </a:lnTo>
                  <a:lnTo>
                    <a:pt x="5448" y="141249"/>
                  </a:lnTo>
                  <a:lnTo>
                    <a:pt x="5448" y="136779"/>
                  </a:lnTo>
                  <a:lnTo>
                    <a:pt x="9906" y="136779"/>
                  </a:lnTo>
                  <a:lnTo>
                    <a:pt x="9906" y="136131"/>
                  </a:lnTo>
                  <a:close/>
                </a:path>
                <a:path w="273685" h="273685">
                  <a:moveTo>
                    <a:pt x="75412" y="267792"/>
                  </a:moveTo>
                  <a:lnTo>
                    <a:pt x="70954" y="267792"/>
                  </a:lnTo>
                  <a:lnTo>
                    <a:pt x="70954" y="263334"/>
                  </a:lnTo>
                  <a:lnTo>
                    <a:pt x="70294" y="263334"/>
                  </a:lnTo>
                  <a:lnTo>
                    <a:pt x="70294" y="267792"/>
                  </a:lnTo>
                  <a:lnTo>
                    <a:pt x="65824" y="267792"/>
                  </a:lnTo>
                  <a:lnTo>
                    <a:pt x="65824" y="268452"/>
                  </a:lnTo>
                  <a:lnTo>
                    <a:pt x="70294" y="268452"/>
                  </a:lnTo>
                  <a:lnTo>
                    <a:pt x="70294" y="272910"/>
                  </a:lnTo>
                  <a:lnTo>
                    <a:pt x="70954" y="272910"/>
                  </a:lnTo>
                  <a:lnTo>
                    <a:pt x="70954" y="268452"/>
                  </a:lnTo>
                  <a:lnTo>
                    <a:pt x="75412" y="268452"/>
                  </a:lnTo>
                  <a:lnTo>
                    <a:pt x="75412" y="267792"/>
                  </a:lnTo>
                  <a:close/>
                </a:path>
                <a:path w="273685" h="273685">
                  <a:moveTo>
                    <a:pt x="75412" y="201968"/>
                  </a:moveTo>
                  <a:lnTo>
                    <a:pt x="70954" y="201968"/>
                  </a:lnTo>
                  <a:lnTo>
                    <a:pt x="70954" y="197497"/>
                  </a:lnTo>
                  <a:lnTo>
                    <a:pt x="70294" y="197497"/>
                  </a:lnTo>
                  <a:lnTo>
                    <a:pt x="70294" y="201968"/>
                  </a:lnTo>
                  <a:lnTo>
                    <a:pt x="65824" y="201968"/>
                  </a:lnTo>
                  <a:lnTo>
                    <a:pt x="65824" y="202615"/>
                  </a:lnTo>
                  <a:lnTo>
                    <a:pt x="70294" y="202615"/>
                  </a:lnTo>
                  <a:lnTo>
                    <a:pt x="70294" y="207086"/>
                  </a:lnTo>
                  <a:lnTo>
                    <a:pt x="70954" y="207086"/>
                  </a:lnTo>
                  <a:lnTo>
                    <a:pt x="70954" y="202615"/>
                  </a:lnTo>
                  <a:lnTo>
                    <a:pt x="75412" y="202615"/>
                  </a:lnTo>
                  <a:lnTo>
                    <a:pt x="75412" y="201968"/>
                  </a:lnTo>
                  <a:close/>
                </a:path>
                <a:path w="273685" h="273685">
                  <a:moveTo>
                    <a:pt x="75412" y="70294"/>
                  </a:moveTo>
                  <a:lnTo>
                    <a:pt x="70954" y="70294"/>
                  </a:lnTo>
                  <a:lnTo>
                    <a:pt x="70954" y="65836"/>
                  </a:lnTo>
                  <a:lnTo>
                    <a:pt x="70294" y="65836"/>
                  </a:lnTo>
                  <a:lnTo>
                    <a:pt x="70294" y="70294"/>
                  </a:lnTo>
                  <a:lnTo>
                    <a:pt x="65824" y="70294"/>
                  </a:lnTo>
                  <a:lnTo>
                    <a:pt x="65824" y="70954"/>
                  </a:lnTo>
                  <a:lnTo>
                    <a:pt x="70294" y="70954"/>
                  </a:lnTo>
                  <a:lnTo>
                    <a:pt x="70294" y="75412"/>
                  </a:lnTo>
                  <a:lnTo>
                    <a:pt x="70954" y="75412"/>
                  </a:lnTo>
                  <a:lnTo>
                    <a:pt x="70954" y="70954"/>
                  </a:lnTo>
                  <a:lnTo>
                    <a:pt x="75412" y="70954"/>
                  </a:lnTo>
                  <a:lnTo>
                    <a:pt x="75412" y="70294"/>
                  </a:lnTo>
                  <a:close/>
                </a:path>
                <a:path w="273685" h="273685">
                  <a:moveTo>
                    <a:pt x="75412" y="4470"/>
                  </a:moveTo>
                  <a:lnTo>
                    <a:pt x="70954" y="4470"/>
                  </a:lnTo>
                  <a:lnTo>
                    <a:pt x="70954" y="0"/>
                  </a:lnTo>
                  <a:lnTo>
                    <a:pt x="70294" y="0"/>
                  </a:lnTo>
                  <a:lnTo>
                    <a:pt x="70294" y="4470"/>
                  </a:lnTo>
                  <a:lnTo>
                    <a:pt x="65824" y="4470"/>
                  </a:lnTo>
                  <a:lnTo>
                    <a:pt x="65824" y="5118"/>
                  </a:lnTo>
                  <a:lnTo>
                    <a:pt x="70294" y="5118"/>
                  </a:lnTo>
                  <a:lnTo>
                    <a:pt x="70294" y="9588"/>
                  </a:lnTo>
                  <a:lnTo>
                    <a:pt x="70954" y="9588"/>
                  </a:lnTo>
                  <a:lnTo>
                    <a:pt x="70954" y="5118"/>
                  </a:lnTo>
                  <a:lnTo>
                    <a:pt x="75412" y="5118"/>
                  </a:lnTo>
                  <a:lnTo>
                    <a:pt x="75412" y="4470"/>
                  </a:lnTo>
                  <a:close/>
                </a:path>
                <a:path w="273685" h="273685">
                  <a:moveTo>
                    <a:pt x="75742" y="136131"/>
                  </a:moveTo>
                  <a:lnTo>
                    <a:pt x="71272" y="136131"/>
                  </a:lnTo>
                  <a:lnTo>
                    <a:pt x="71272" y="131660"/>
                  </a:lnTo>
                  <a:lnTo>
                    <a:pt x="70624" y="131660"/>
                  </a:lnTo>
                  <a:lnTo>
                    <a:pt x="70624" y="136131"/>
                  </a:lnTo>
                  <a:lnTo>
                    <a:pt x="66154" y="136131"/>
                  </a:lnTo>
                  <a:lnTo>
                    <a:pt x="66154" y="136779"/>
                  </a:lnTo>
                  <a:lnTo>
                    <a:pt x="70624" y="136779"/>
                  </a:lnTo>
                  <a:lnTo>
                    <a:pt x="70624" y="141249"/>
                  </a:lnTo>
                  <a:lnTo>
                    <a:pt x="71272" y="141249"/>
                  </a:lnTo>
                  <a:lnTo>
                    <a:pt x="71272" y="136779"/>
                  </a:lnTo>
                  <a:lnTo>
                    <a:pt x="75742" y="136779"/>
                  </a:lnTo>
                  <a:lnTo>
                    <a:pt x="75742" y="136131"/>
                  </a:lnTo>
                  <a:close/>
                </a:path>
                <a:path w="273685" h="273685">
                  <a:moveTo>
                    <a:pt x="141566" y="267792"/>
                  </a:moveTo>
                  <a:lnTo>
                    <a:pt x="137109" y="267792"/>
                  </a:lnTo>
                  <a:lnTo>
                    <a:pt x="137109" y="263334"/>
                  </a:lnTo>
                  <a:lnTo>
                    <a:pt x="136448" y="263334"/>
                  </a:lnTo>
                  <a:lnTo>
                    <a:pt x="136448" y="267792"/>
                  </a:lnTo>
                  <a:lnTo>
                    <a:pt x="131991" y="267792"/>
                  </a:lnTo>
                  <a:lnTo>
                    <a:pt x="131991" y="268452"/>
                  </a:lnTo>
                  <a:lnTo>
                    <a:pt x="136448" y="268452"/>
                  </a:lnTo>
                  <a:lnTo>
                    <a:pt x="136448" y="272910"/>
                  </a:lnTo>
                  <a:lnTo>
                    <a:pt x="137109" y="272910"/>
                  </a:lnTo>
                  <a:lnTo>
                    <a:pt x="137109" y="268452"/>
                  </a:lnTo>
                  <a:lnTo>
                    <a:pt x="141566" y="268452"/>
                  </a:lnTo>
                  <a:lnTo>
                    <a:pt x="141566" y="267792"/>
                  </a:lnTo>
                  <a:close/>
                </a:path>
                <a:path w="273685" h="273685">
                  <a:moveTo>
                    <a:pt x="141566" y="201968"/>
                  </a:moveTo>
                  <a:lnTo>
                    <a:pt x="137109" y="201968"/>
                  </a:lnTo>
                  <a:lnTo>
                    <a:pt x="137109" y="197497"/>
                  </a:lnTo>
                  <a:lnTo>
                    <a:pt x="136448" y="197497"/>
                  </a:lnTo>
                  <a:lnTo>
                    <a:pt x="136448" y="201968"/>
                  </a:lnTo>
                  <a:lnTo>
                    <a:pt x="131991" y="201968"/>
                  </a:lnTo>
                  <a:lnTo>
                    <a:pt x="131991" y="202615"/>
                  </a:lnTo>
                  <a:lnTo>
                    <a:pt x="136448" y="202615"/>
                  </a:lnTo>
                  <a:lnTo>
                    <a:pt x="136448" y="207086"/>
                  </a:lnTo>
                  <a:lnTo>
                    <a:pt x="137109" y="207086"/>
                  </a:lnTo>
                  <a:lnTo>
                    <a:pt x="137109" y="202615"/>
                  </a:lnTo>
                  <a:lnTo>
                    <a:pt x="141566" y="202615"/>
                  </a:lnTo>
                  <a:lnTo>
                    <a:pt x="141566" y="201968"/>
                  </a:lnTo>
                  <a:close/>
                </a:path>
                <a:path w="273685" h="273685">
                  <a:moveTo>
                    <a:pt x="141566" y="136131"/>
                  </a:moveTo>
                  <a:lnTo>
                    <a:pt x="137109" y="136131"/>
                  </a:lnTo>
                  <a:lnTo>
                    <a:pt x="137109" y="131660"/>
                  </a:lnTo>
                  <a:lnTo>
                    <a:pt x="136448" y="131660"/>
                  </a:lnTo>
                  <a:lnTo>
                    <a:pt x="136448" y="136131"/>
                  </a:lnTo>
                  <a:lnTo>
                    <a:pt x="131991" y="136131"/>
                  </a:lnTo>
                  <a:lnTo>
                    <a:pt x="131991" y="136779"/>
                  </a:lnTo>
                  <a:lnTo>
                    <a:pt x="136448" y="136779"/>
                  </a:lnTo>
                  <a:lnTo>
                    <a:pt x="136448" y="141249"/>
                  </a:lnTo>
                  <a:lnTo>
                    <a:pt x="137109" y="141249"/>
                  </a:lnTo>
                  <a:lnTo>
                    <a:pt x="137109" y="136779"/>
                  </a:lnTo>
                  <a:lnTo>
                    <a:pt x="141566" y="136779"/>
                  </a:lnTo>
                  <a:lnTo>
                    <a:pt x="141566" y="136131"/>
                  </a:lnTo>
                  <a:close/>
                </a:path>
                <a:path w="273685" h="273685">
                  <a:moveTo>
                    <a:pt x="141566" y="70294"/>
                  </a:moveTo>
                  <a:lnTo>
                    <a:pt x="137109" y="70294"/>
                  </a:lnTo>
                  <a:lnTo>
                    <a:pt x="137109" y="65836"/>
                  </a:lnTo>
                  <a:lnTo>
                    <a:pt x="136448" y="65836"/>
                  </a:lnTo>
                  <a:lnTo>
                    <a:pt x="136448" y="70294"/>
                  </a:lnTo>
                  <a:lnTo>
                    <a:pt x="131991" y="70294"/>
                  </a:lnTo>
                  <a:lnTo>
                    <a:pt x="131991" y="70954"/>
                  </a:lnTo>
                  <a:lnTo>
                    <a:pt x="136448" y="70954"/>
                  </a:lnTo>
                  <a:lnTo>
                    <a:pt x="136448" y="75412"/>
                  </a:lnTo>
                  <a:lnTo>
                    <a:pt x="137109" y="75412"/>
                  </a:lnTo>
                  <a:lnTo>
                    <a:pt x="137109" y="70954"/>
                  </a:lnTo>
                  <a:lnTo>
                    <a:pt x="141566" y="70954"/>
                  </a:lnTo>
                  <a:lnTo>
                    <a:pt x="141566" y="70294"/>
                  </a:lnTo>
                  <a:close/>
                </a:path>
                <a:path w="273685" h="273685">
                  <a:moveTo>
                    <a:pt x="141566" y="4470"/>
                  </a:moveTo>
                  <a:lnTo>
                    <a:pt x="137109" y="4470"/>
                  </a:lnTo>
                  <a:lnTo>
                    <a:pt x="137109" y="0"/>
                  </a:lnTo>
                  <a:lnTo>
                    <a:pt x="136448" y="0"/>
                  </a:lnTo>
                  <a:lnTo>
                    <a:pt x="136448" y="4470"/>
                  </a:lnTo>
                  <a:lnTo>
                    <a:pt x="131991" y="4470"/>
                  </a:lnTo>
                  <a:lnTo>
                    <a:pt x="131991" y="5118"/>
                  </a:lnTo>
                  <a:lnTo>
                    <a:pt x="136448" y="5118"/>
                  </a:lnTo>
                  <a:lnTo>
                    <a:pt x="136448" y="9588"/>
                  </a:lnTo>
                  <a:lnTo>
                    <a:pt x="137109" y="9588"/>
                  </a:lnTo>
                  <a:lnTo>
                    <a:pt x="137109" y="5118"/>
                  </a:lnTo>
                  <a:lnTo>
                    <a:pt x="141566" y="5118"/>
                  </a:lnTo>
                  <a:lnTo>
                    <a:pt x="141566" y="4470"/>
                  </a:lnTo>
                  <a:close/>
                </a:path>
                <a:path w="273685" h="273685">
                  <a:moveTo>
                    <a:pt x="207403" y="267792"/>
                  </a:moveTo>
                  <a:lnTo>
                    <a:pt x="202933" y="267792"/>
                  </a:lnTo>
                  <a:lnTo>
                    <a:pt x="202933" y="263652"/>
                  </a:lnTo>
                  <a:lnTo>
                    <a:pt x="202933" y="263334"/>
                  </a:lnTo>
                  <a:lnTo>
                    <a:pt x="202285" y="263334"/>
                  </a:lnTo>
                  <a:lnTo>
                    <a:pt x="202285" y="263652"/>
                  </a:lnTo>
                  <a:lnTo>
                    <a:pt x="202285" y="267792"/>
                  </a:lnTo>
                  <a:lnTo>
                    <a:pt x="197815" y="267792"/>
                  </a:lnTo>
                  <a:lnTo>
                    <a:pt x="197815" y="268122"/>
                  </a:lnTo>
                  <a:lnTo>
                    <a:pt x="197815" y="268452"/>
                  </a:lnTo>
                  <a:lnTo>
                    <a:pt x="197815" y="268782"/>
                  </a:lnTo>
                  <a:lnTo>
                    <a:pt x="202285" y="268782"/>
                  </a:lnTo>
                  <a:lnTo>
                    <a:pt x="202285" y="272910"/>
                  </a:lnTo>
                  <a:lnTo>
                    <a:pt x="202285" y="273240"/>
                  </a:lnTo>
                  <a:lnTo>
                    <a:pt x="202933" y="273240"/>
                  </a:lnTo>
                  <a:lnTo>
                    <a:pt x="202933" y="272910"/>
                  </a:lnTo>
                  <a:lnTo>
                    <a:pt x="202933" y="268782"/>
                  </a:lnTo>
                  <a:lnTo>
                    <a:pt x="207403" y="268782"/>
                  </a:lnTo>
                  <a:lnTo>
                    <a:pt x="207403" y="268452"/>
                  </a:lnTo>
                  <a:lnTo>
                    <a:pt x="207403" y="268122"/>
                  </a:lnTo>
                  <a:lnTo>
                    <a:pt x="207403" y="267792"/>
                  </a:lnTo>
                  <a:close/>
                </a:path>
                <a:path w="273685" h="273685">
                  <a:moveTo>
                    <a:pt x="207403" y="201968"/>
                  </a:moveTo>
                  <a:lnTo>
                    <a:pt x="202933" y="201968"/>
                  </a:lnTo>
                  <a:lnTo>
                    <a:pt x="202933" y="197827"/>
                  </a:lnTo>
                  <a:lnTo>
                    <a:pt x="202933" y="197497"/>
                  </a:lnTo>
                  <a:lnTo>
                    <a:pt x="202285" y="197497"/>
                  </a:lnTo>
                  <a:lnTo>
                    <a:pt x="202285" y="197827"/>
                  </a:lnTo>
                  <a:lnTo>
                    <a:pt x="202285" y="201968"/>
                  </a:lnTo>
                  <a:lnTo>
                    <a:pt x="197815" y="201968"/>
                  </a:lnTo>
                  <a:lnTo>
                    <a:pt x="197815" y="202285"/>
                  </a:lnTo>
                  <a:lnTo>
                    <a:pt x="197815" y="202615"/>
                  </a:lnTo>
                  <a:lnTo>
                    <a:pt x="197815" y="202946"/>
                  </a:lnTo>
                  <a:lnTo>
                    <a:pt x="202285" y="202946"/>
                  </a:lnTo>
                  <a:lnTo>
                    <a:pt x="202285" y="207086"/>
                  </a:lnTo>
                  <a:lnTo>
                    <a:pt x="202285" y="207403"/>
                  </a:lnTo>
                  <a:lnTo>
                    <a:pt x="202933" y="207403"/>
                  </a:lnTo>
                  <a:lnTo>
                    <a:pt x="202933" y="207086"/>
                  </a:lnTo>
                  <a:lnTo>
                    <a:pt x="202933" y="202946"/>
                  </a:lnTo>
                  <a:lnTo>
                    <a:pt x="207403" y="202946"/>
                  </a:lnTo>
                  <a:lnTo>
                    <a:pt x="207403" y="202615"/>
                  </a:lnTo>
                  <a:lnTo>
                    <a:pt x="207403" y="202285"/>
                  </a:lnTo>
                  <a:lnTo>
                    <a:pt x="207403" y="201968"/>
                  </a:lnTo>
                  <a:close/>
                </a:path>
                <a:path w="273685" h="273685">
                  <a:moveTo>
                    <a:pt x="207403" y="136131"/>
                  </a:moveTo>
                  <a:lnTo>
                    <a:pt x="202933" y="136131"/>
                  </a:lnTo>
                  <a:lnTo>
                    <a:pt x="202933" y="131660"/>
                  </a:lnTo>
                  <a:lnTo>
                    <a:pt x="202285" y="131660"/>
                  </a:lnTo>
                  <a:lnTo>
                    <a:pt x="202285" y="136131"/>
                  </a:lnTo>
                  <a:lnTo>
                    <a:pt x="197815" y="136131"/>
                  </a:lnTo>
                  <a:lnTo>
                    <a:pt x="197815" y="136779"/>
                  </a:lnTo>
                  <a:lnTo>
                    <a:pt x="202285" y="136779"/>
                  </a:lnTo>
                  <a:lnTo>
                    <a:pt x="202285" y="141249"/>
                  </a:lnTo>
                  <a:lnTo>
                    <a:pt x="202933" y="141249"/>
                  </a:lnTo>
                  <a:lnTo>
                    <a:pt x="202933" y="136779"/>
                  </a:lnTo>
                  <a:lnTo>
                    <a:pt x="207403" y="136779"/>
                  </a:lnTo>
                  <a:lnTo>
                    <a:pt x="207403" y="136131"/>
                  </a:lnTo>
                  <a:close/>
                </a:path>
                <a:path w="273685" h="273685">
                  <a:moveTo>
                    <a:pt x="207403" y="70294"/>
                  </a:moveTo>
                  <a:lnTo>
                    <a:pt x="202933" y="70294"/>
                  </a:lnTo>
                  <a:lnTo>
                    <a:pt x="202933" y="66167"/>
                  </a:lnTo>
                  <a:lnTo>
                    <a:pt x="202933" y="65836"/>
                  </a:lnTo>
                  <a:lnTo>
                    <a:pt x="202285" y="65836"/>
                  </a:lnTo>
                  <a:lnTo>
                    <a:pt x="202285" y="66167"/>
                  </a:lnTo>
                  <a:lnTo>
                    <a:pt x="202285" y="70294"/>
                  </a:lnTo>
                  <a:lnTo>
                    <a:pt x="197815" y="70294"/>
                  </a:lnTo>
                  <a:lnTo>
                    <a:pt x="197815" y="70624"/>
                  </a:lnTo>
                  <a:lnTo>
                    <a:pt x="197815" y="70954"/>
                  </a:lnTo>
                  <a:lnTo>
                    <a:pt x="197815" y="71272"/>
                  </a:lnTo>
                  <a:lnTo>
                    <a:pt x="202285" y="71272"/>
                  </a:lnTo>
                  <a:lnTo>
                    <a:pt x="202285" y="75412"/>
                  </a:lnTo>
                  <a:lnTo>
                    <a:pt x="202285" y="75742"/>
                  </a:lnTo>
                  <a:lnTo>
                    <a:pt x="202933" y="75742"/>
                  </a:lnTo>
                  <a:lnTo>
                    <a:pt x="202933" y="75412"/>
                  </a:lnTo>
                  <a:lnTo>
                    <a:pt x="202933" y="71272"/>
                  </a:lnTo>
                  <a:lnTo>
                    <a:pt x="207403" y="71272"/>
                  </a:lnTo>
                  <a:lnTo>
                    <a:pt x="207403" y="70954"/>
                  </a:lnTo>
                  <a:lnTo>
                    <a:pt x="207403" y="70624"/>
                  </a:lnTo>
                  <a:lnTo>
                    <a:pt x="207403" y="70294"/>
                  </a:lnTo>
                  <a:close/>
                </a:path>
                <a:path w="273685" h="273685">
                  <a:moveTo>
                    <a:pt x="207403" y="4470"/>
                  </a:moveTo>
                  <a:lnTo>
                    <a:pt x="202933" y="4470"/>
                  </a:lnTo>
                  <a:lnTo>
                    <a:pt x="202933" y="330"/>
                  </a:lnTo>
                  <a:lnTo>
                    <a:pt x="202933" y="0"/>
                  </a:lnTo>
                  <a:lnTo>
                    <a:pt x="202285" y="0"/>
                  </a:lnTo>
                  <a:lnTo>
                    <a:pt x="202285" y="330"/>
                  </a:lnTo>
                  <a:lnTo>
                    <a:pt x="202285" y="4470"/>
                  </a:lnTo>
                  <a:lnTo>
                    <a:pt x="197815" y="4470"/>
                  </a:lnTo>
                  <a:lnTo>
                    <a:pt x="197815" y="4800"/>
                  </a:lnTo>
                  <a:lnTo>
                    <a:pt x="197815" y="5118"/>
                  </a:lnTo>
                  <a:lnTo>
                    <a:pt x="197815" y="5448"/>
                  </a:lnTo>
                  <a:lnTo>
                    <a:pt x="202285" y="5448"/>
                  </a:lnTo>
                  <a:lnTo>
                    <a:pt x="202285" y="9588"/>
                  </a:lnTo>
                  <a:lnTo>
                    <a:pt x="202285" y="9918"/>
                  </a:lnTo>
                  <a:lnTo>
                    <a:pt x="202933" y="9918"/>
                  </a:lnTo>
                  <a:lnTo>
                    <a:pt x="202933" y="9588"/>
                  </a:lnTo>
                  <a:lnTo>
                    <a:pt x="202933" y="5448"/>
                  </a:lnTo>
                  <a:lnTo>
                    <a:pt x="207403" y="5448"/>
                  </a:lnTo>
                  <a:lnTo>
                    <a:pt x="207403" y="5118"/>
                  </a:lnTo>
                  <a:lnTo>
                    <a:pt x="207403" y="4800"/>
                  </a:lnTo>
                  <a:lnTo>
                    <a:pt x="207403" y="4470"/>
                  </a:lnTo>
                  <a:close/>
                </a:path>
                <a:path w="273685" h="273685">
                  <a:moveTo>
                    <a:pt x="273240" y="268122"/>
                  </a:moveTo>
                  <a:lnTo>
                    <a:pt x="268770" y="268122"/>
                  </a:lnTo>
                  <a:lnTo>
                    <a:pt x="268770" y="263652"/>
                  </a:lnTo>
                  <a:lnTo>
                    <a:pt x="268122" y="263652"/>
                  </a:lnTo>
                  <a:lnTo>
                    <a:pt x="268122" y="268122"/>
                  </a:lnTo>
                  <a:lnTo>
                    <a:pt x="263652" y="268122"/>
                  </a:lnTo>
                  <a:lnTo>
                    <a:pt x="263652" y="268782"/>
                  </a:lnTo>
                  <a:lnTo>
                    <a:pt x="268122" y="268782"/>
                  </a:lnTo>
                  <a:lnTo>
                    <a:pt x="268122" y="273240"/>
                  </a:lnTo>
                  <a:lnTo>
                    <a:pt x="268770" y="273240"/>
                  </a:lnTo>
                  <a:lnTo>
                    <a:pt x="268770" y="268782"/>
                  </a:lnTo>
                  <a:lnTo>
                    <a:pt x="273240" y="268782"/>
                  </a:lnTo>
                  <a:lnTo>
                    <a:pt x="273240" y="268122"/>
                  </a:lnTo>
                  <a:close/>
                </a:path>
                <a:path w="273685" h="273685">
                  <a:moveTo>
                    <a:pt x="273240" y="202285"/>
                  </a:moveTo>
                  <a:lnTo>
                    <a:pt x="268770" y="202285"/>
                  </a:lnTo>
                  <a:lnTo>
                    <a:pt x="268770" y="197827"/>
                  </a:lnTo>
                  <a:lnTo>
                    <a:pt x="268122" y="197827"/>
                  </a:lnTo>
                  <a:lnTo>
                    <a:pt x="268122" y="202285"/>
                  </a:lnTo>
                  <a:lnTo>
                    <a:pt x="263652" y="202285"/>
                  </a:lnTo>
                  <a:lnTo>
                    <a:pt x="263652" y="202946"/>
                  </a:lnTo>
                  <a:lnTo>
                    <a:pt x="268122" y="202946"/>
                  </a:lnTo>
                  <a:lnTo>
                    <a:pt x="268122" y="207403"/>
                  </a:lnTo>
                  <a:lnTo>
                    <a:pt x="268770" y="207403"/>
                  </a:lnTo>
                  <a:lnTo>
                    <a:pt x="268770" y="202946"/>
                  </a:lnTo>
                  <a:lnTo>
                    <a:pt x="273240" y="202946"/>
                  </a:lnTo>
                  <a:lnTo>
                    <a:pt x="273240" y="202285"/>
                  </a:lnTo>
                  <a:close/>
                </a:path>
                <a:path w="273685" h="273685">
                  <a:moveTo>
                    <a:pt x="273240" y="136131"/>
                  </a:moveTo>
                  <a:lnTo>
                    <a:pt x="268770" y="136131"/>
                  </a:lnTo>
                  <a:lnTo>
                    <a:pt x="268770" y="131660"/>
                  </a:lnTo>
                  <a:lnTo>
                    <a:pt x="268122" y="131660"/>
                  </a:lnTo>
                  <a:lnTo>
                    <a:pt x="268122" y="136131"/>
                  </a:lnTo>
                  <a:lnTo>
                    <a:pt x="263652" y="136131"/>
                  </a:lnTo>
                  <a:lnTo>
                    <a:pt x="263652" y="136779"/>
                  </a:lnTo>
                  <a:lnTo>
                    <a:pt x="268122" y="136779"/>
                  </a:lnTo>
                  <a:lnTo>
                    <a:pt x="268122" y="141249"/>
                  </a:lnTo>
                  <a:lnTo>
                    <a:pt x="268770" y="141249"/>
                  </a:lnTo>
                  <a:lnTo>
                    <a:pt x="268770" y="136779"/>
                  </a:lnTo>
                  <a:lnTo>
                    <a:pt x="273240" y="136779"/>
                  </a:lnTo>
                  <a:lnTo>
                    <a:pt x="273240" y="136131"/>
                  </a:lnTo>
                  <a:close/>
                </a:path>
                <a:path w="273685" h="273685">
                  <a:moveTo>
                    <a:pt x="273240" y="70624"/>
                  </a:moveTo>
                  <a:lnTo>
                    <a:pt x="268770" y="70624"/>
                  </a:lnTo>
                  <a:lnTo>
                    <a:pt x="268770" y="66167"/>
                  </a:lnTo>
                  <a:lnTo>
                    <a:pt x="268122" y="66167"/>
                  </a:lnTo>
                  <a:lnTo>
                    <a:pt x="268122" y="70624"/>
                  </a:lnTo>
                  <a:lnTo>
                    <a:pt x="263652" y="70624"/>
                  </a:lnTo>
                  <a:lnTo>
                    <a:pt x="263652" y="71272"/>
                  </a:lnTo>
                  <a:lnTo>
                    <a:pt x="268122" y="71272"/>
                  </a:lnTo>
                  <a:lnTo>
                    <a:pt x="268122" y="75742"/>
                  </a:lnTo>
                  <a:lnTo>
                    <a:pt x="268770" y="75742"/>
                  </a:lnTo>
                  <a:lnTo>
                    <a:pt x="268770" y="71272"/>
                  </a:lnTo>
                  <a:lnTo>
                    <a:pt x="273240" y="71272"/>
                  </a:lnTo>
                  <a:lnTo>
                    <a:pt x="273240" y="70624"/>
                  </a:lnTo>
                  <a:close/>
                </a:path>
                <a:path w="273685" h="273685">
                  <a:moveTo>
                    <a:pt x="273240" y="4800"/>
                  </a:moveTo>
                  <a:lnTo>
                    <a:pt x="268770" y="4800"/>
                  </a:lnTo>
                  <a:lnTo>
                    <a:pt x="268770" y="330"/>
                  </a:lnTo>
                  <a:lnTo>
                    <a:pt x="268122" y="330"/>
                  </a:lnTo>
                  <a:lnTo>
                    <a:pt x="268122" y="4800"/>
                  </a:lnTo>
                  <a:lnTo>
                    <a:pt x="263652" y="4800"/>
                  </a:lnTo>
                  <a:lnTo>
                    <a:pt x="263652" y="5448"/>
                  </a:lnTo>
                  <a:lnTo>
                    <a:pt x="268122" y="5448"/>
                  </a:lnTo>
                  <a:lnTo>
                    <a:pt x="268122" y="9918"/>
                  </a:lnTo>
                  <a:lnTo>
                    <a:pt x="268770" y="9918"/>
                  </a:lnTo>
                  <a:lnTo>
                    <a:pt x="268770" y="5448"/>
                  </a:lnTo>
                  <a:lnTo>
                    <a:pt x="273240" y="5448"/>
                  </a:lnTo>
                  <a:lnTo>
                    <a:pt x="273240" y="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2011908" y="5640704"/>
              <a:ext cx="334010" cy="81915"/>
            </a:xfrm>
            <a:custGeom>
              <a:avLst/>
              <a:gdLst/>
              <a:ahLst/>
              <a:cxnLst/>
              <a:rect l="l" t="t" r="r" b="b"/>
              <a:pathLst>
                <a:path w="334010" h="81914">
                  <a:moveTo>
                    <a:pt x="1473" y="0"/>
                  </a:moveTo>
                  <a:lnTo>
                    <a:pt x="558" y="0"/>
                  </a:lnTo>
                  <a:lnTo>
                    <a:pt x="330" y="1219"/>
                  </a:lnTo>
                  <a:lnTo>
                    <a:pt x="152" y="2374"/>
                  </a:lnTo>
                  <a:lnTo>
                    <a:pt x="88" y="13144"/>
                  </a:lnTo>
                  <a:lnTo>
                    <a:pt x="533" y="17043"/>
                  </a:lnTo>
                  <a:lnTo>
                    <a:pt x="1041" y="18529"/>
                  </a:lnTo>
                  <a:lnTo>
                    <a:pt x="1041" y="17043"/>
                  </a:lnTo>
                  <a:lnTo>
                    <a:pt x="711" y="13144"/>
                  </a:lnTo>
                  <a:lnTo>
                    <a:pt x="825" y="3873"/>
                  </a:lnTo>
                  <a:lnTo>
                    <a:pt x="977" y="2527"/>
                  </a:lnTo>
                  <a:lnTo>
                    <a:pt x="1473" y="0"/>
                  </a:lnTo>
                  <a:close/>
                </a:path>
                <a:path w="334010" h="81914">
                  <a:moveTo>
                    <a:pt x="1485" y="19812"/>
                  </a:moveTo>
                  <a:lnTo>
                    <a:pt x="1193" y="18986"/>
                  </a:lnTo>
                  <a:lnTo>
                    <a:pt x="1257" y="19621"/>
                  </a:lnTo>
                  <a:lnTo>
                    <a:pt x="1485" y="19812"/>
                  </a:lnTo>
                  <a:close/>
                </a:path>
                <a:path w="334010" h="81914">
                  <a:moveTo>
                    <a:pt x="9359" y="42113"/>
                  </a:moveTo>
                  <a:lnTo>
                    <a:pt x="5664" y="42316"/>
                  </a:lnTo>
                  <a:lnTo>
                    <a:pt x="647" y="39433"/>
                  </a:lnTo>
                  <a:lnTo>
                    <a:pt x="0" y="38989"/>
                  </a:lnTo>
                  <a:lnTo>
                    <a:pt x="0" y="40297"/>
                  </a:lnTo>
                  <a:lnTo>
                    <a:pt x="355" y="40297"/>
                  </a:lnTo>
                  <a:lnTo>
                    <a:pt x="2781" y="41694"/>
                  </a:lnTo>
                  <a:lnTo>
                    <a:pt x="5334" y="42329"/>
                  </a:lnTo>
                  <a:lnTo>
                    <a:pt x="5702" y="42329"/>
                  </a:lnTo>
                  <a:lnTo>
                    <a:pt x="8242" y="42329"/>
                  </a:lnTo>
                  <a:lnTo>
                    <a:pt x="9359" y="42113"/>
                  </a:lnTo>
                  <a:close/>
                </a:path>
                <a:path w="334010" h="81914">
                  <a:moveTo>
                    <a:pt x="13627" y="41300"/>
                  </a:moveTo>
                  <a:lnTo>
                    <a:pt x="9359" y="42113"/>
                  </a:lnTo>
                  <a:lnTo>
                    <a:pt x="12052" y="41973"/>
                  </a:lnTo>
                  <a:lnTo>
                    <a:pt x="13627" y="41300"/>
                  </a:lnTo>
                  <a:close/>
                </a:path>
                <a:path w="334010" h="81914">
                  <a:moveTo>
                    <a:pt x="28702" y="7556"/>
                  </a:moveTo>
                  <a:lnTo>
                    <a:pt x="21831" y="10007"/>
                  </a:lnTo>
                  <a:lnTo>
                    <a:pt x="14617" y="10007"/>
                  </a:lnTo>
                  <a:lnTo>
                    <a:pt x="12801" y="9055"/>
                  </a:lnTo>
                  <a:lnTo>
                    <a:pt x="9880" y="5918"/>
                  </a:lnTo>
                  <a:lnTo>
                    <a:pt x="9182" y="3111"/>
                  </a:lnTo>
                  <a:lnTo>
                    <a:pt x="9156" y="0"/>
                  </a:lnTo>
                  <a:lnTo>
                    <a:pt x="8229" y="0"/>
                  </a:lnTo>
                  <a:lnTo>
                    <a:pt x="8255" y="3302"/>
                  </a:lnTo>
                  <a:lnTo>
                    <a:pt x="9042" y="6337"/>
                  </a:lnTo>
                  <a:lnTo>
                    <a:pt x="12598" y="10147"/>
                  </a:lnTo>
                  <a:lnTo>
                    <a:pt x="14782" y="10896"/>
                  </a:lnTo>
                  <a:lnTo>
                    <a:pt x="17310" y="10896"/>
                  </a:lnTo>
                  <a:lnTo>
                    <a:pt x="22720" y="9982"/>
                  </a:lnTo>
                  <a:lnTo>
                    <a:pt x="28702" y="7556"/>
                  </a:lnTo>
                  <a:close/>
                </a:path>
                <a:path w="334010" h="81914">
                  <a:moveTo>
                    <a:pt x="40944" y="0"/>
                  </a:moveTo>
                  <a:lnTo>
                    <a:pt x="39395" y="0"/>
                  </a:lnTo>
                  <a:lnTo>
                    <a:pt x="28727" y="7543"/>
                  </a:lnTo>
                  <a:lnTo>
                    <a:pt x="34886" y="4076"/>
                  </a:lnTo>
                  <a:lnTo>
                    <a:pt x="40944" y="0"/>
                  </a:lnTo>
                  <a:close/>
                </a:path>
                <a:path w="334010" h="81914">
                  <a:moveTo>
                    <a:pt x="57404" y="0"/>
                  </a:moveTo>
                  <a:lnTo>
                    <a:pt x="55956" y="0"/>
                  </a:lnTo>
                  <a:lnTo>
                    <a:pt x="48552" y="5867"/>
                  </a:lnTo>
                  <a:lnTo>
                    <a:pt x="31597" y="18529"/>
                  </a:lnTo>
                  <a:lnTo>
                    <a:pt x="19316" y="24498"/>
                  </a:lnTo>
                  <a:lnTo>
                    <a:pt x="10972" y="25527"/>
                  </a:lnTo>
                  <a:lnTo>
                    <a:pt x="5791" y="23355"/>
                  </a:lnTo>
                  <a:lnTo>
                    <a:pt x="1485" y="19812"/>
                  </a:lnTo>
                  <a:lnTo>
                    <a:pt x="2057" y="21450"/>
                  </a:lnTo>
                  <a:lnTo>
                    <a:pt x="7239" y="25717"/>
                  </a:lnTo>
                  <a:lnTo>
                    <a:pt x="9766" y="26555"/>
                  </a:lnTo>
                  <a:lnTo>
                    <a:pt x="15062" y="26555"/>
                  </a:lnTo>
                  <a:lnTo>
                    <a:pt x="49110" y="6565"/>
                  </a:lnTo>
                  <a:lnTo>
                    <a:pt x="51917" y="4368"/>
                  </a:lnTo>
                  <a:lnTo>
                    <a:pt x="57404" y="0"/>
                  </a:lnTo>
                  <a:close/>
                </a:path>
                <a:path w="334010" h="81914">
                  <a:moveTo>
                    <a:pt x="71882" y="0"/>
                  </a:moveTo>
                  <a:lnTo>
                    <a:pt x="70510" y="0"/>
                  </a:lnTo>
                  <a:lnTo>
                    <a:pt x="66484" y="3492"/>
                  </a:lnTo>
                  <a:lnTo>
                    <a:pt x="54686" y="13906"/>
                  </a:lnTo>
                  <a:lnTo>
                    <a:pt x="44831" y="22440"/>
                  </a:lnTo>
                  <a:lnTo>
                    <a:pt x="35750" y="29425"/>
                  </a:lnTo>
                  <a:lnTo>
                    <a:pt x="27444" y="34823"/>
                  </a:lnTo>
                  <a:lnTo>
                    <a:pt x="19951" y="38633"/>
                  </a:lnTo>
                  <a:lnTo>
                    <a:pt x="13627" y="41300"/>
                  </a:lnTo>
                  <a:lnTo>
                    <a:pt x="17386" y="40589"/>
                  </a:lnTo>
                  <a:lnTo>
                    <a:pt x="28295" y="35369"/>
                  </a:lnTo>
                  <a:lnTo>
                    <a:pt x="40944" y="26695"/>
                  </a:lnTo>
                  <a:lnTo>
                    <a:pt x="55295" y="14579"/>
                  </a:lnTo>
                  <a:lnTo>
                    <a:pt x="67602" y="3708"/>
                  </a:lnTo>
                  <a:lnTo>
                    <a:pt x="71882" y="0"/>
                  </a:lnTo>
                  <a:close/>
                </a:path>
                <a:path w="334010" h="81914">
                  <a:moveTo>
                    <a:pt x="85712" y="0"/>
                  </a:moveTo>
                  <a:lnTo>
                    <a:pt x="84366" y="0"/>
                  </a:lnTo>
                  <a:lnTo>
                    <a:pt x="60845" y="21945"/>
                  </a:lnTo>
                  <a:lnTo>
                    <a:pt x="41808" y="38620"/>
                  </a:lnTo>
                  <a:lnTo>
                    <a:pt x="25298" y="50012"/>
                  </a:lnTo>
                  <a:lnTo>
                    <a:pt x="11341" y="56108"/>
                  </a:lnTo>
                  <a:lnTo>
                    <a:pt x="0" y="56883"/>
                  </a:lnTo>
                  <a:lnTo>
                    <a:pt x="0" y="57797"/>
                  </a:lnTo>
                  <a:lnTo>
                    <a:pt x="2387" y="58115"/>
                  </a:lnTo>
                  <a:lnTo>
                    <a:pt x="3657" y="58115"/>
                  </a:lnTo>
                  <a:lnTo>
                    <a:pt x="43878" y="38112"/>
                  </a:lnTo>
                  <a:lnTo>
                    <a:pt x="79832" y="5346"/>
                  </a:lnTo>
                  <a:lnTo>
                    <a:pt x="85712" y="0"/>
                  </a:lnTo>
                  <a:close/>
                </a:path>
                <a:path w="334010" h="81914">
                  <a:moveTo>
                    <a:pt x="311873" y="0"/>
                  </a:moveTo>
                  <a:lnTo>
                    <a:pt x="309486" y="0"/>
                  </a:lnTo>
                  <a:lnTo>
                    <a:pt x="278066" y="12293"/>
                  </a:lnTo>
                  <a:lnTo>
                    <a:pt x="235889" y="27419"/>
                  </a:lnTo>
                  <a:lnTo>
                    <a:pt x="194754" y="40525"/>
                  </a:lnTo>
                  <a:lnTo>
                    <a:pt x="155651" y="51333"/>
                  </a:lnTo>
                  <a:lnTo>
                    <a:pt x="104838" y="62255"/>
                  </a:lnTo>
                  <a:lnTo>
                    <a:pt x="56311" y="66598"/>
                  </a:lnTo>
                  <a:lnTo>
                    <a:pt x="48463" y="65011"/>
                  </a:lnTo>
                  <a:lnTo>
                    <a:pt x="44754" y="59499"/>
                  </a:lnTo>
                  <a:lnTo>
                    <a:pt x="45821" y="56438"/>
                  </a:lnTo>
                  <a:lnTo>
                    <a:pt x="49377" y="52628"/>
                  </a:lnTo>
                  <a:lnTo>
                    <a:pt x="62661" y="39471"/>
                  </a:lnTo>
                  <a:lnTo>
                    <a:pt x="76263" y="26885"/>
                  </a:lnTo>
                  <a:lnTo>
                    <a:pt x="107099" y="0"/>
                  </a:lnTo>
                  <a:lnTo>
                    <a:pt x="105727" y="0"/>
                  </a:lnTo>
                  <a:lnTo>
                    <a:pt x="75653" y="26225"/>
                  </a:lnTo>
                  <a:lnTo>
                    <a:pt x="44831" y="56172"/>
                  </a:lnTo>
                  <a:lnTo>
                    <a:pt x="43751" y="59601"/>
                  </a:lnTo>
                  <a:lnTo>
                    <a:pt x="47713" y="65519"/>
                  </a:lnTo>
                  <a:lnTo>
                    <a:pt x="54495" y="67208"/>
                  </a:lnTo>
                  <a:lnTo>
                    <a:pt x="68935" y="67157"/>
                  </a:lnTo>
                  <a:lnTo>
                    <a:pt x="119735" y="60426"/>
                  </a:lnTo>
                  <a:lnTo>
                    <a:pt x="195008" y="41389"/>
                  </a:lnTo>
                  <a:lnTo>
                    <a:pt x="236169" y="28270"/>
                  </a:lnTo>
                  <a:lnTo>
                    <a:pt x="278384" y="13131"/>
                  </a:lnTo>
                  <a:lnTo>
                    <a:pt x="311873" y="0"/>
                  </a:lnTo>
                  <a:close/>
                </a:path>
                <a:path w="334010" h="81914">
                  <a:moveTo>
                    <a:pt x="333819" y="0"/>
                  </a:moveTo>
                  <a:lnTo>
                    <a:pt x="331431" y="0"/>
                  </a:lnTo>
                  <a:lnTo>
                    <a:pt x="293966" y="14884"/>
                  </a:lnTo>
                  <a:lnTo>
                    <a:pt x="280428" y="20040"/>
                  </a:lnTo>
                  <a:lnTo>
                    <a:pt x="232892" y="36969"/>
                  </a:lnTo>
                  <a:lnTo>
                    <a:pt x="186372" y="51689"/>
                  </a:lnTo>
                  <a:lnTo>
                    <a:pt x="141960" y="63868"/>
                  </a:lnTo>
                  <a:lnTo>
                    <a:pt x="100761" y="73177"/>
                  </a:lnTo>
                  <a:lnTo>
                    <a:pt x="55029" y="80111"/>
                  </a:lnTo>
                  <a:lnTo>
                    <a:pt x="43167" y="80848"/>
                  </a:lnTo>
                  <a:lnTo>
                    <a:pt x="31750" y="80670"/>
                  </a:lnTo>
                  <a:lnTo>
                    <a:pt x="24206" y="79552"/>
                  </a:lnTo>
                  <a:lnTo>
                    <a:pt x="19748" y="77851"/>
                  </a:lnTo>
                  <a:lnTo>
                    <a:pt x="17602" y="75933"/>
                  </a:lnTo>
                  <a:lnTo>
                    <a:pt x="16065" y="73571"/>
                  </a:lnTo>
                  <a:lnTo>
                    <a:pt x="17322" y="70307"/>
                  </a:lnTo>
                  <a:lnTo>
                    <a:pt x="36639" y="51257"/>
                  </a:lnTo>
                  <a:lnTo>
                    <a:pt x="52324" y="36931"/>
                  </a:lnTo>
                  <a:lnTo>
                    <a:pt x="95313" y="0"/>
                  </a:lnTo>
                  <a:lnTo>
                    <a:pt x="93929" y="0"/>
                  </a:lnTo>
                  <a:lnTo>
                    <a:pt x="51727" y="36271"/>
                  </a:lnTo>
                  <a:lnTo>
                    <a:pt x="16344" y="70015"/>
                  </a:lnTo>
                  <a:lnTo>
                    <a:pt x="15049" y="73660"/>
                  </a:lnTo>
                  <a:lnTo>
                    <a:pt x="19189" y="80010"/>
                  </a:lnTo>
                  <a:lnTo>
                    <a:pt x="26581" y="81813"/>
                  </a:lnTo>
                  <a:lnTo>
                    <a:pt x="43192" y="81749"/>
                  </a:lnTo>
                  <a:lnTo>
                    <a:pt x="84162" y="77127"/>
                  </a:lnTo>
                  <a:lnTo>
                    <a:pt x="142163" y="64731"/>
                  </a:lnTo>
                  <a:lnTo>
                    <a:pt x="186613" y="52552"/>
                  </a:lnTo>
                  <a:lnTo>
                    <a:pt x="233172" y="37820"/>
                  </a:lnTo>
                  <a:lnTo>
                    <a:pt x="280746" y="20878"/>
                  </a:lnTo>
                  <a:lnTo>
                    <a:pt x="321424" y="5054"/>
                  </a:lnTo>
                  <a:lnTo>
                    <a:pt x="333819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11908" y="5640703"/>
              <a:ext cx="335914" cy="335920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2123948" y="5647156"/>
              <a:ext cx="224154" cy="329565"/>
            </a:xfrm>
            <a:custGeom>
              <a:avLst/>
              <a:gdLst/>
              <a:ahLst/>
              <a:cxnLst/>
              <a:rect l="l" t="t" r="r" b="b"/>
              <a:pathLst>
                <a:path w="224155" h="329564">
                  <a:moveTo>
                    <a:pt x="84074" y="144691"/>
                  </a:moveTo>
                  <a:lnTo>
                    <a:pt x="81991" y="148120"/>
                  </a:lnTo>
                  <a:lnTo>
                    <a:pt x="81368" y="152133"/>
                  </a:lnTo>
                  <a:lnTo>
                    <a:pt x="84074" y="144691"/>
                  </a:lnTo>
                  <a:close/>
                </a:path>
                <a:path w="224155" h="329564">
                  <a:moveTo>
                    <a:pt x="89065" y="139052"/>
                  </a:moveTo>
                  <a:lnTo>
                    <a:pt x="85991" y="141566"/>
                  </a:lnTo>
                  <a:lnTo>
                    <a:pt x="84416" y="144132"/>
                  </a:lnTo>
                  <a:lnTo>
                    <a:pt x="89065" y="139052"/>
                  </a:lnTo>
                  <a:close/>
                </a:path>
                <a:path w="224155" h="329564">
                  <a:moveTo>
                    <a:pt x="102844" y="156959"/>
                  </a:moveTo>
                  <a:lnTo>
                    <a:pt x="101003" y="151422"/>
                  </a:lnTo>
                  <a:lnTo>
                    <a:pt x="101358" y="153873"/>
                  </a:lnTo>
                  <a:lnTo>
                    <a:pt x="102844" y="156959"/>
                  </a:lnTo>
                  <a:close/>
                </a:path>
                <a:path w="224155" h="329564">
                  <a:moveTo>
                    <a:pt x="185000" y="105816"/>
                  </a:moveTo>
                  <a:lnTo>
                    <a:pt x="184315" y="105498"/>
                  </a:lnTo>
                  <a:lnTo>
                    <a:pt x="173189" y="105346"/>
                  </a:lnTo>
                  <a:lnTo>
                    <a:pt x="161658" y="108419"/>
                  </a:lnTo>
                  <a:lnTo>
                    <a:pt x="150317" y="113322"/>
                  </a:lnTo>
                  <a:lnTo>
                    <a:pt x="131483" y="120281"/>
                  </a:lnTo>
                  <a:lnTo>
                    <a:pt x="99479" y="146824"/>
                  </a:lnTo>
                  <a:lnTo>
                    <a:pt x="101003" y="151422"/>
                  </a:lnTo>
                  <a:lnTo>
                    <a:pt x="100355" y="146824"/>
                  </a:lnTo>
                  <a:lnTo>
                    <a:pt x="103720" y="137375"/>
                  </a:lnTo>
                  <a:lnTo>
                    <a:pt x="111633" y="130263"/>
                  </a:lnTo>
                  <a:lnTo>
                    <a:pt x="123990" y="124180"/>
                  </a:lnTo>
                  <a:lnTo>
                    <a:pt x="140665" y="117843"/>
                  </a:lnTo>
                  <a:lnTo>
                    <a:pt x="150660" y="114160"/>
                  </a:lnTo>
                  <a:lnTo>
                    <a:pt x="158864" y="110490"/>
                  </a:lnTo>
                  <a:lnTo>
                    <a:pt x="166217" y="107899"/>
                  </a:lnTo>
                  <a:lnTo>
                    <a:pt x="172834" y="106337"/>
                  </a:lnTo>
                  <a:lnTo>
                    <a:pt x="178777" y="105816"/>
                  </a:lnTo>
                  <a:lnTo>
                    <a:pt x="185000" y="105816"/>
                  </a:lnTo>
                  <a:close/>
                </a:path>
                <a:path w="224155" h="329564">
                  <a:moveTo>
                    <a:pt x="190969" y="108610"/>
                  </a:moveTo>
                  <a:lnTo>
                    <a:pt x="189649" y="107556"/>
                  </a:lnTo>
                  <a:lnTo>
                    <a:pt x="186220" y="106337"/>
                  </a:lnTo>
                  <a:lnTo>
                    <a:pt x="188709" y="107556"/>
                  </a:lnTo>
                  <a:lnTo>
                    <a:pt x="190969" y="108610"/>
                  </a:lnTo>
                  <a:close/>
                </a:path>
                <a:path w="224155" h="329564">
                  <a:moveTo>
                    <a:pt x="199351" y="83934"/>
                  </a:moveTo>
                  <a:lnTo>
                    <a:pt x="192786" y="82931"/>
                  </a:lnTo>
                  <a:lnTo>
                    <a:pt x="184238" y="83934"/>
                  </a:lnTo>
                  <a:lnTo>
                    <a:pt x="184899" y="83934"/>
                  </a:lnTo>
                  <a:lnTo>
                    <a:pt x="178206" y="86017"/>
                  </a:lnTo>
                  <a:lnTo>
                    <a:pt x="170078" y="89649"/>
                  </a:lnTo>
                  <a:lnTo>
                    <a:pt x="160667" y="94818"/>
                  </a:lnTo>
                  <a:lnTo>
                    <a:pt x="149682" y="101701"/>
                  </a:lnTo>
                  <a:lnTo>
                    <a:pt x="142976" y="105498"/>
                  </a:lnTo>
                  <a:lnTo>
                    <a:pt x="136563" y="109054"/>
                  </a:lnTo>
                  <a:lnTo>
                    <a:pt x="124828" y="115417"/>
                  </a:lnTo>
                  <a:lnTo>
                    <a:pt x="106692" y="125450"/>
                  </a:lnTo>
                  <a:lnTo>
                    <a:pt x="93154" y="134581"/>
                  </a:lnTo>
                  <a:lnTo>
                    <a:pt x="89065" y="139052"/>
                  </a:lnTo>
                  <a:lnTo>
                    <a:pt x="93700" y="135280"/>
                  </a:lnTo>
                  <a:lnTo>
                    <a:pt x="99847" y="130771"/>
                  </a:lnTo>
                  <a:lnTo>
                    <a:pt x="107175" y="126199"/>
                  </a:lnTo>
                  <a:lnTo>
                    <a:pt x="115658" y="121412"/>
                  </a:lnTo>
                  <a:lnTo>
                    <a:pt x="137007" y="109842"/>
                  </a:lnTo>
                  <a:lnTo>
                    <a:pt x="143433" y="106273"/>
                  </a:lnTo>
                  <a:lnTo>
                    <a:pt x="150215" y="102438"/>
                  </a:lnTo>
                  <a:lnTo>
                    <a:pt x="161074" y="95618"/>
                  </a:lnTo>
                  <a:lnTo>
                    <a:pt x="170421" y="90474"/>
                  </a:lnTo>
                  <a:lnTo>
                    <a:pt x="189357" y="83934"/>
                  </a:lnTo>
                  <a:lnTo>
                    <a:pt x="199351" y="83934"/>
                  </a:lnTo>
                  <a:close/>
                </a:path>
                <a:path w="224155" h="329564">
                  <a:moveTo>
                    <a:pt x="205257" y="86969"/>
                  </a:moveTo>
                  <a:lnTo>
                    <a:pt x="204863" y="86588"/>
                  </a:lnTo>
                  <a:lnTo>
                    <a:pt x="199758" y="83934"/>
                  </a:lnTo>
                  <a:lnTo>
                    <a:pt x="199351" y="83934"/>
                  </a:lnTo>
                  <a:lnTo>
                    <a:pt x="205257" y="86969"/>
                  </a:lnTo>
                  <a:close/>
                </a:path>
                <a:path w="224155" h="329564">
                  <a:moveTo>
                    <a:pt x="223875" y="268224"/>
                  </a:moveTo>
                  <a:lnTo>
                    <a:pt x="191160" y="303174"/>
                  </a:lnTo>
                  <a:lnTo>
                    <a:pt x="154305" y="325259"/>
                  </a:lnTo>
                  <a:lnTo>
                    <a:pt x="136956" y="328079"/>
                  </a:lnTo>
                  <a:lnTo>
                    <a:pt x="129222" y="327355"/>
                  </a:lnTo>
                  <a:lnTo>
                    <a:pt x="95504" y="302907"/>
                  </a:lnTo>
                  <a:lnTo>
                    <a:pt x="84721" y="282752"/>
                  </a:lnTo>
                  <a:lnTo>
                    <a:pt x="71399" y="256933"/>
                  </a:lnTo>
                  <a:lnTo>
                    <a:pt x="58407" y="238467"/>
                  </a:lnTo>
                  <a:lnTo>
                    <a:pt x="46418" y="225552"/>
                  </a:lnTo>
                  <a:lnTo>
                    <a:pt x="28575" y="209778"/>
                  </a:lnTo>
                  <a:lnTo>
                    <a:pt x="23406" y="203352"/>
                  </a:lnTo>
                  <a:lnTo>
                    <a:pt x="20993" y="195783"/>
                  </a:lnTo>
                  <a:lnTo>
                    <a:pt x="21780" y="185661"/>
                  </a:lnTo>
                  <a:lnTo>
                    <a:pt x="24663" y="175945"/>
                  </a:lnTo>
                  <a:lnTo>
                    <a:pt x="51282" y="141528"/>
                  </a:lnTo>
                  <a:lnTo>
                    <a:pt x="115404" y="93230"/>
                  </a:lnTo>
                  <a:lnTo>
                    <a:pt x="131343" y="81064"/>
                  </a:lnTo>
                  <a:lnTo>
                    <a:pt x="161620" y="56857"/>
                  </a:lnTo>
                  <a:lnTo>
                    <a:pt x="201091" y="28625"/>
                  </a:lnTo>
                  <a:lnTo>
                    <a:pt x="217398" y="20104"/>
                  </a:lnTo>
                  <a:lnTo>
                    <a:pt x="209003" y="23266"/>
                  </a:lnTo>
                  <a:lnTo>
                    <a:pt x="191566" y="33566"/>
                  </a:lnTo>
                  <a:lnTo>
                    <a:pt x="171323" y="48158"/>
                  </a:lnTo>
                  <a:lnTo>
                    <a:pt x="130784" y="80352"/>
                  </a:lnTo>
                  <a:lnTo>
                    <a:pt x="100342" y="103314"/>
                  </a:lnTo>
                  <a:lnTo>
                    <a:pt x="61302" y="132219"/>
                  </a:lnTo>
                  <a:lnTo>
                    <a:pt x="28181" y="166471"/>
                  </a:lnTo>
                  <a:lnTo>
                    <a:pt x="20129" y="195961"/>
                  </a:lnTo>
                  <a:lnTo>
                    <a:pt x="22682" y="203835"/>
                  </a:lnTo>
                  <a:lnTo>
                    <a:pt x="27990" y="210439"/>
                  </a:lnTo>
                  <a:lnTo>
                    <a:pt x="45783" y="226199"/>
                  </a:lnTo>
                  <a:lnTo>
                    <a:pt x="57708" y="239039"/>
                  </a:lnTo>
                  <a:lnTo>
                    <a:pt x="70637" y="257416"/>
                  </a:lnTo>
                  <a:lnTo>
                    <a:pt x="83896" y="283108"/>
                  </a:lnTo>
                  <a:lnTo>
                    <a:pt x="89077" y="293992"/>
                  </a:lnTo>
                  <a:lnTo>
                    <a:pt x="94780" y="303441"/>
                  </a:lnTo>
                  <a:lnTo>
                    <a:pt x="129057" y="328244"/>
                  </a:lnTo>
                  <a:lnTo>
                    <a:pt x="137287" y="328980"/>
                  </a:lnTo>
                  <a:lnTo>
                    <a:pt x="154495" y="326136"/>
                  </a:lnTo>
                  <a:lnTo>
                    <a:pt x="191693" y="303898"/>
                  </a:lnTo>
                  <a:lnTo>
                    <a:pt x="219684" y="275018"/>
                  </a:lnTo>
                  <a:lnTo>
                    <a:pt x="223875" y="269684"/>
                  </a:lnTo>
                  <a:lnTo>
                    <a:pt x="223875" y="268224"/>
                  </a:lnTo>
                  <a:close/>
                </a:path>
                <a:path w="224155" h="329564">
                  <a:moveTo>
                    <a:pt x="223875" y="229984"/>
                  </a:moveTo>
                  <a:lnTo>
                    <a:pt x="183540" y="244754"/>
                  </a:lnTo>
                  <a:lnTo>
                    <a:pt x="176504" y="244424"/>
                  </a:lnTo>
                  <a:lnTo>
                    <a:pt x="144868" y="227253"/>
                  </a:lnTo>
                  <a:lnTo>
                    <a:pt x="137071" y="219862"/>
                  </a:lnTo>
                  <a:lnTo>
                    <a:pt x="129298" y="213004"/>
                  </a:lnTo>
                  <a:lnTo>
                    <a:pt x="121653" y="206629"/>
                  </a:lnTo>
                  <a:lnTo>
                    <a:pt x="114325" y="200685"/>
                  </a:lnTo>
                  <a:lnTo>
                    <a:pt x="100482" y="189230"/>
                  </a:lnTo>
                  <a:lnTo>
                    <a:pt x="89446" y="178460"/>
                  </a:lnTo>
                  <a:lnTo>
                    <a:pt x="82435" y="167754"/>
                  </a:lnTo>
                  <a:lnTo>
                    <a:pt x="80708" y="156540"/>
                  </a:lnTo>
                  <a:lnTo>
                    <a:pt x="81368" y="152133"/>
                  </a:lnTo>
                  <a:lnTo>
                    <a:pt x="79832" y="156540"/>
                  </a:lnTo>
                  <a:lnTo>
                    <a:pt x="81508" y="167754"/>
                  </a:lnTo>
                  <a:lnTo>
                    <a:pt x="81534" y="167957"/>
                  </a:lnTo>
                  <a:lnTo>
                    <a:pt x="88607" y="178879"/>
                  </a:lnTo>
                  <a:lnTo>
                    <a:pt x="99771" y="189801"/>
                  </a:lnTo>
                  <a:lnTo>
                    <a:pt x="113766" y="201371"/>
                  </a:lnTo>
                  <a:lnTo>
                    <a:pt x="121069" y="207314"/>
                  </a:lnTo>
                  <a:lnTo>
                    <a:pt x="128689" y="213677"/>
                  </a:lnTo>
                  <a:lnTo>
                    <a:pt x="136448" y="220510"/>
                  </a:lnTo>
                  <a:lnTo>
                    <a:pt x="144195" y="227863"/>
                  </a:lnTo>
                  <a:lnTo>
                    <a:pt x="149720" y="233464"/>
                  </a:lnTo>
                  <a:lnTo>
                    <a:pt x="155790" y="238036"/>
                  </a:lnTo>
                  <a:lnTo>
                    <a:pt x="162382" y="241554"/>
                  </a:lnTo>
                  <a:lnTo>
                    <a:pt x="169468" y="244017"/>
                  </a:lnTo>
                  <a:lnTo>
                    <a:pt x="173672" y="245110"/>
                  </a:lnTo>
                  <a:lnTo>
                    <a:pt x="178015" y="245668"/>
                  </a:lnTo>
                  <a:lnTo>
                    <a:pt x="187655" y="245668"/>
                  </a:lnTo>
                  <a:lnTo>
                    <a:pt x="192989" y="244932"/>
                  </a:lnTo>
                  <a:lnTo>
                    <a:pt x="193611" y="244754"/>
                  </a:lnTo>
                  <a:lnTo>
                    <a:pt x="198437" y="243446"/>
                  </a:lnTo>
                  <a:lnTo>
                    <a:pt x="204978" y="241325"/>
                  </a:lnTo>
                  <a:lnTo>
                    <a:pt x="211429" y="238531"/>
                  </a:lnTo>
                  <a:lnTo>
                    <a:pt x="217741" y="235102"/>
                  </a:lnTo>
                  <a:lnTo>
                    <a:pt x="223875" y="231089"/>
                  </a:lnTo>
                  <a:lnTo>
                    <a:pt x="223875" y="229984"/>
                  </a:lnTo>
                  <a:close/>
                </a:path>
                <a:path w="224155" h="329564">
                  <a:moveTo>
                    <a:pt x="223875" y="211582"/>
                  </a:moveTo>
                  <a:lnTo>
                    <a:pt x="217906" y="213702"/>
                  </a:lnTo>
                  <a:lnTo>
                    <a:pt x="211607" y="215353"/>
                  </a:lnTo>
                  <a:lnTo>
                    <a:pt x="205422" y="216446"/>
                  </a:lnTo>
                  <a:lnTo>
                    <a:pt x="199047" y="217017"/>
                  </a:lnTo>
                  <a:lnTo>
                    <a:pt x="189496" y="216827"/>
                  </a:lnTo>
                  <a:lnTo>
                    <a:pt x="152234" y="201612"/>
                  </a:lnTo>
                  <a:lnTo>
                    <a:pt x="120523" y="178943"/>
                  </a:lnTo>
                  <a:lnTo>
                    <a:pt x="111594" y="170141"/>
                  </a:lnTo>
                  <a:lnTo>
                    <a:pt x="111404" y="170141"/>
                  </a:lnTo>
                  <a:lnTo>
                    <a:pt x="110845" y="169405"/>
                  </a:lnTo>
                  <a:lnTo>
                    <a:pt x="105105" y="161645"/>
                  </a:lnTo>
                  <a:lnTo>
                    <a:pt x="102844" y="156959"/>
                  </a:lnTo>
                  <a:lnTo>
                    <a:pt x="104787" y="162826"/>
                  </a:lnTo>
                  <a:lnTo>
                    <a:pt x="141122" y="195668"/>
                  </a:lnTo>
                  <a:lnTo>
                    <a:pt x="178790" y="215836"/>
                  </a:lnTo>
                  <a:lnTo>
                    <a:pt x="187312" y="217512"/>
                  </a:lnTo>
                  <a:lnTo>
                    <a:pt x="188048" y="217512"/>
                  </a:lnTo>
                  <a:lnTo>
                    <a:pt x="195656" y="217995"/>
                  </a:lnTo>
                  <a:lnTo>
                    <a:pt x="197408" y="217995"/>
                  </a:lnTo>
                  <a:lnTo>
                    <a:pt x="207594" y="217512"/>
                  </a:lnTo>
                  <a:lnTo>
                    <a:pt x="209892" y="217017"/>
                  </a:lnTo>
                  <a:lnTo>
                    <a:pt x="216090" y="215658"/>
                  </a:lnTo>
                  <a:lnTo>
                    <a:pt x="223659" y="212636"/>
                  </a:lnTo>
                  <a:lnTo>
                    <a:pt x="223875" y="212636"/>
                  </a:lnTo>
                  <a:lnTo>
                    <a:pt x="223875" y="211582"/>
                  </a:lnTo>
                  <a:close/>
                </a:path>
                <a:path w="224155" h="329564">
                  <a:moveTo>
                    <a:pt x="223875" y="188201"/>
                  </a:moveTo>
                  <a:lnTo>
                    <a:pt x="216281" y="189153"/>
                  </a:lnTo>
                  <a:lnTo>
                    <a:pt x="208470" y="189826"/>
                  </a:lnTo>
                  <a:lnTo>
                    <a:pt x="200672" y="190233"/>
                  </a:lnTo>
                  <a:lnTo>
                    <a:pt x="187350" y="190309"/>
                  </a:lnTo>
                  <a:lnTo>
                    <a:pt x="184683" y="190182"/>
                  </a:lnTo>
                  <a:lnTo>
                    <a:pt x="141198" y="169202"/>
                  </a:lnTo>
                  <a:lnTo>
                    <a:pt x="120002" y="137071"/>
                  </a:lnTo>
                  <a:lnTo>
                    <a:pt x="119938" y="133934"/>
                  </a:lnTo>
                  <a:lnTo>
                    <a:pt x="120954" y="131508"/>
                  </a:lnTo>
                  <a:lnTo>
                    <a:pt x="125158" y="127901"/>
                  </a:lnTo>
                  <a:lnTo>
                    <a:pt x="122504" y="128993"/>
                  </a:lnTo>
                  <a:lnTo>
                    <a:pt x="120180" y="130987"/>
                  </a:lnTo>
                  <a:lnTo>
                    <a:pt x="119037" y="133718"/>
                  </a:lnTo>
                  <a:lnTo>
                    <a:pt x="119113" y="137096"/>
                  </a:lnTo>
                  <a:lnTo>
                    <a:pt x="140601" y="169875"/>
                  </a:lnTo>
                  <a:lnTo>
                    <a:pt x="174015" y="189306"/>
                  </a:lnTo>
                  <a:lnTo>
                    <a:pt x="193141" y="191262"/>
                  </a:lnTo>
                  <a:lnTo>
                    <a:pt x="200939" y="191122"/>
                  </a:lnTo>
                  <a:lnTo>
                    <a:pt x="208813" y="190715"/>
                  </a:lnTo>
                  <a:lnTo>
                    <a:pt x="216522" y="190042"/>
                  </a:lnTo>
                  <a:lnTo>
                    <a:pt x="223875" y="189115"/>
                  </a:lnTo>
                  <a:lnTo>
                    <a:pt x="223875" y="188201"/>
                  </a:lnTo>
                  <a:close/>
                </a:path>
                <a:path w="224155" h="329564">
                  <a:moveTo>
                    <a:pt x="223875" y="145821"/>
                  </a:moveTo>
                  <a:lnTo>
                    <a:pt x="178968" y="128816"/>
                  </a:lnTo>
                  <a:lnTo>
                    <a:pt x="144792" y="124599"/>
                  </a:lnTo>
                  <a:lnTo>
                    <a:pt x="131470" y="125298"/>
                  </a:lnTo>
                  <a:lnTo>
                    <a:pt x="129616" y="126060"/>
                  </a:lnTo>
                  <a:lnTo>
                    <a:pt x="133184" y="125412"/>
                  </a:lnTo>
                  <a:lnTo>
                    <a:pt x="141389" y="125412"/>
                  </a:lnTo>
                  <a:lnTo>
                    <a:pt x="191592" y="132613"/>
                  </a:lnTo>
                  <a:lnTo>
                    <a:pt x="223875" y="146862"/>
                  </a:lnTo>
                  <a:lnTo>
                    <a:pt x="223875" y="145821"/>
                  </a:lnTo>
                  <a:close/>
                </a:path>
                <a:path w="224155" h="329564">
                  <a:moveTo>
                    <a:pt x="223875" y="125222"/>
                  </a:moveTo>
                  <a:lnTo>
                    <a:pt x="216941" y="121158"/>
                  </a:lnTo>
                  <a:lnTo>
                    <a:pt x="209677" y="117335"/>
                  </a:lnTo>
                  <a:lnTo>
                    <a:pt x="202158" y="113715"/>
                  </a:lnTo>
                  <a:lnTo>
                    <a:pt x="194475" y="110248"/>
                  </a:lnTo>
                  <a:lnTo>
                    <a:pt x="190969" y="108610"/>
                  </a:lnTo>
                  <a:lnTo>
                    <a:pt x="193954" y="110998"/>
                  </a:lnTo>
                  <a:lnTo>
                    <a:pt x="202006" y="114630"/>
                  </a:lnTo>
                  <a:lnTo>
                    <a:pt x="209499" y="118249"/>
                  </a:lnTo>
                  <a:lnTo>
                    <a:pt x="216865" y="122148"/>
                  </a:lnTo>
                  <a:lnTo>
                    <a:pt x="223875" y="126288"/>
                  </a:lnTo>
                  <a:lnTo>
                    <a:pt x="223875" y="125222"/>
                  </a:lnTo>
                  <a:close/>
                </a:path>
                <a:path w="224155" h="329564">
                  <a:moveTo>
                    <a:pt x="223875" y="101701"/>
                  </a:moveTo>
                  <a:lnTo>
                    <a:pt x="213804" y="94589"/>
                  </a:lnTo>
                  <a:lnTo>
                    <a:pt x="209905" y="91694"/>
                  </a:lnTo>
                  <a:lnTo>
                    <a:pt x="205143" y="86969"/>
                  </a:lnTo>
                  <a:lnTo>
                    <a:pt x="209232" y="92303"/>
                  </a:lnTo>
                  <a:lnTo>
                    <a:pt x="213245" y="95300"/>
                  </a:lnTo>
                  <a:lnTo>
                    <a:pt x="223875" y="102806"/>
                  </a:lnTo>
                  <a:lnTo>
                    <a:pt x="223875" y="101701"/>
                  </a:lnTo>
                  <a:close/>
                </a:path>
                <a:path w="224155" h="329564">
                  <a:moveTo>
                    <a:pt x="223875" y="70866"/>
                  </a:moveTo>
                  <a:lnTo>
                    <a:pt x="220268" y="65570"/>
                  </a:lnTo>
                  <a:lnTo>
                    <a:pt x="215861" y="62433"/>
                  </a:lnTo>
                  <a:lnTo>
                    <a:pt x="210489" y="61315"/>
                  </a:lnTo>
                  <a:lnTo>
                    <a:pt x="204990" y="60871"/>
                  </a:lnTo>
                  <a:lnTo>
                    <a:pt x="198805" y="61709"/>
                  </a:lnTo>
                  <a:lnTo>
                    <a:pt x="159727" y="82397"/>
                  </a:lnTo>
                  <a:lnTo>
                    <a:pt x="149174" y="90017"/>
                  </a:lnTo>
                  <a:lnTo>
                    <a:pt x="120154" y="109093"/>
                  </a:lnTo>
                  <a:lnTo>
                    <a:pt x="82867" y="133654"/>
                  </a:lnTo>
                  <a:lnTo>
                    <a:pt x="60185" y="166103"/>
                  </a:lnTo>
                  <a:lnTo>
                    <a:pt x="60629" y="176479"/>
                  </a:lnTo>
                  <a:lnTo>
                    <a:pt x="65074" y="185407"/>
                  </a:lnTo>
                  <a:lnTo>
                    <a:pt x="72821" y="193929"/>
                  </a:lnTo>
                  <a:lnTo>
                    <a:pt x="92608" y="211239"/>
                  </a:lnTo>
                  <a:lnTo>
                    <a:pt x="102781" y="220827"/>
                  </a:lnTo>
                  <a:lnTo>
                    <a:pt x="113372" y="232333"/>
                  </a:lnTo>
                  <a:lnTo>
                    <a:pt x="133083" y="258038"/>
                  </a:lnTo>
                  <a:lnTo>
                    <a:pt x="143459" y="266534"/>
                  </a:lnTo>
                  <a:lnTo>
                    <a:pt x="155041" y="271678"/>
                  </a:lnTo>
                  <a:lnTo>
                    <a:pt x="167728" y="273405"/>
                  </a:lnTo>
                  <a:lnTo>
                    <a:pt x="172097" y="273265"/>
                  </a:lnTo>
                  <a:lnTo>
                    <a:pt x="211696" y="256336"/>
                  </a:lnTo>
                  <a:lnTo>
                    <a:pt x="223875" y="245846"/>
                  </a:lnTo>
                  <a:lnTo>
                    <a:pt x="223875" y="244602"/>
                  </a:lnTo>
                  <a:lnTo>
                    <a:pt x="211670" y="255244"/>
                  </a:lnTo>
                  <a:lnTo>
                    <a:pt x="199161" y="263474"/>
                  </a:lnTo>
                  <a:lnTo>
                    <a:pt x="186588" y="269151"/>
                  </a:lnTo>
                  <a:lnTo>
                    <a:pt x="174231" y="272097"/>
                  </a:lnTo>
                  <a:lnTo>
                    <a:pt x="169875" y="272503"/>
                  </a:lnTo>
                  <a:lnTo>
                    <a:pt x="167754" y="272503"/>
                  </a:lnTo>
                  <a:lnTo>
                    <a:pt x="155282" y="270802"/>
                  </a:lnTo>
                  <a:lnTo>
                    <a:pt x="143903" y="265734"/>
                  </a:lnTo>
                  <a:lnTo>
                    <a:pt x="133692" y="257365"/>
                  </a:lnTo>
                  <a:lnTo>
                    <a:pt x="114071" y="231762"/>
                  </a:lnTo>
                  <a:lnTo>
                    <a:pt x="103428" y="220205"/>
                  </a:lnTo>
                  <a:lnTo>
                    <a:pt x="93230" y="210578"/>
                  </a:lnTo>
                  <a:lnTo>
                    <a:pt x="73558" y="193382"/>
                  </a:lnTo>
                  <a:lnTo>
                    <a:pt x="65925" y="185026"/>
                  </a:lnTo>
                  <a:lnTo>
                    <a:pt x="61531" y="176314"/>
                  </a:lnTo>
                  <a:lnTo>
                    <a:pt x="61061" y="166255"/>
                  </a:lnTo>
                  <a:lnTo>
                    <a:pt x="63017" y="159042"/>
                  </a:lnTo>
                  <a:lnTo>
                    <a:pt x="91757" y="128397"/>
                  </a:lnTo>
                  <a:lnTo>
                    <a:pt x="139319" y="97739"/>
                  </a:lnTo>
                  <a:lnTo>
                    <a:pt x="149694" y="90741"/>
                  </a:lnTo>
                  <a:lnTo>
                    <a:pt x="166420" y="78892"/>
                  </a:lnTo>
                  <a:lnTo>
                    <a:pt x="181368" y="69735"/>
                  </a:lnTo>
                  <a:lnTo>
                    <a:pt x="194513" y="63842"/>
                  </a:lnTo>
                  <a:lnTo>
                    <a:pt x="205841" y="61747"/>
                  </a:lnTo>
                  <a:lnTo>
                    <a:pt x="208876" y="61899"/>
                  </a:lnTo>
                  <a:lnTo>
                    <a:pt x="215811" y="63347"/>
                  </a:lnTo>
                  <a:lnTo>
                    <a:pt x="220268" y="66725"/>
                  </a:lnTo>
                  <a:lnTo>
                    <a:pt x="223875" y="72517"/>
                  </a:lnTo>
                  <a:lnTo>
                    <a:pt x="223875" y="70866"/>
                  </a:lnTo>
                  <a:close/>
                </a:path>
                <a:path w="224155" h="329564">
                  <a:moveTo>
                    <a:pt x="223875" y="39293"/>
                  </a:moveTo>
                  <a:lnTo>
                    <a:pt x="209829" y="40093"/>
                  </a:lnTo>
                  <a:lnTo>
                    <a:pt x="192722" y="47409"/>
                  </a:lnTo>
                  <a:lnTo>
                    <a:pt x="172364" y="60426"/>
                  </a:lnTo>
                  <a:lnTo>
                    <a:pt x="148615" y="78346"/>
                  </a:lnTo>
                  <a:lnTo>
                    <a:pt x="134823" y="88595"/>
                  </a:lnTo>
                  <a:lnTo>
                    <a:pt x="76174" y="129933"/>
                  </a:lnTo>
                  <a:lnTo>
                    <a:pt x="46774" y="159232"/>
                  </a:lnTo>
                  <a:lnTo>
                    <a:pt x="39166" y="183146"/>
                  </a:lnTo>
                  <a:lnTo>
                    <a:pt x="40119" y="188849"/>
                  </a:lnTo>
                  <a:lnTo>
                    <a:pt x="46875" y="199351"/>
                  </a:lnTo>
                  <a:lnTo>
                    <a:pt x="68516" y="218198"/>
                  </a:lnTo>
                  <a:lnTo>
                    <a:pt x="79781" y="229654"/>
                  </a:lnTo>
                  <a:lnTo>
                    <a:pt x="91770" y="244792"/>
                  </a:lnTo>
                  <a:lnTo>
                    <a:pt x="103974" y="264668"/>
                  </a:lnTo>
                  <a:lnTo>
                    <a:pt x="109004" y="273672"/>
                  </a:lnTo>
                  <a:lnTo>
                    <a:pt x="114541" y="281432"/>
                  </a:lnTo>
                  <a:lnTo>
                    <a:pt x="154838" y="301142"/>
                  </a:lnTo>
                  <a:lnTo>
                    <a:pt x="162623" y="300202"/>
                  </a:lnTo>
                  <a:lnTo>
                    <a:pt x="203377" y="278739"/>
                  </a:lnTo>
                  <a:lnTo>
                    <a:pt x="223875" y="258381"/>
                  </a:lnTo>
                  <a:lnTo>
                    <a:pt x="223875" y="256984"/>
                  </a:lnTo>
                  <a:lnTo>
                    <a:pt x="218795" y="262724"/>
                  </a:lnTo>
                  <a:lnTo>
                    <a:pt x="210832" y="270840"/>
                  </a:lnTo>
                  <a:lnTo>
                    <a:pt x="178460" y="293966"/>
                  </a:lnTo>
                  <a:lnTo>
                    <a:pt x="154787" y="300240"/>
                  </a:lnTo>
                  <a:lnTo>
                    <a:pt x="147472" y="299999"/>
                  </a:lnTo>
                  <a:lnTo>
                    <a:pt x="109753" y="273164"/>
                  </a:lnTo>
                  <a:lnTo>
                    <a:pt x="104775" y="264261"/>
                  </a:lnTo>
                  <a:lnTo>
                    <a:pt x="92506" y="244271"/>
                  </a:lnTo>
                  <a:lnTo>
                    <a:pt x="80454" y="229069"/>
                  </a:lnTo>
                  <a:lnTo>
                    <a:pt x="69138" y="217551"/>
                  </a:lnTo>
                  <a:lnTo>
                    <a:pt x="50507" y="201028"/>
                  </a:lnTo>
                  <a:lnTo>
                    <a:pt x="44399" y="193852"/>
                  </a:lnTo>
                  <a:lnTo>
                    <a:pt x="41198" y="185889"/>
                  </a:lnTo>
                  <a:lnTo>
                    <a:pt x="41427" y="175958"/>
                  </a:lnTo>
                  <a:lnTo>
                    <a:pt x="43840" y="167500"/>
                  </a:lnTo>
                  <a:lnTo>
                    <a:pt x="76733" y="130632"/>
                  </a:lnTo>
                  <a:lnTo>
                    <a:pt x="122377" y="98666"/>
                  </a:lnTo>
                  <a:lnTo>
                    <a:pt x="135267" y="89395"/>
                  </a:lnTo>
                  <a:lnTo>
                    <a:pt x="170700" y="62725"/>
                  </a:lnTo>
                  <a:lnTo>
                    <a:pt x="189407" y="50317"/>
                  </a:lnTo>
                  <a:lnTo>
                    <a:pt x="205422" y="42430"/>
                  </a:lnTo>
                  <a:lnTo>
                    <a:pt x="218859" y="39674"/>
                  </a:lnTo>
                  <a:lnTo>
                    <a:pt x="222275" y="39852"/>
                  </a:lnTo>
                  <a:lnTo>
                    <a:pt x="223875" y="40208"/>
                  </a:lnTo>
                  <a:lnTo>
                    <a:pt x="223875" y="39293"/>
                  </a:lnTo>
                  <a:close/>
                </a:path>
                <a:path w="224155" h="329564">
                  <a:moveTo>
                    <a:pt x="223875" y="17653"/>
                  </a:moveTo>
                  <a:lnTo>
                    <a:pt x="217398" y="20104"/>
                  </a:lnTo>
                  <a:lnTo>
                    <a:pt x="223875" y="18567"/>
                  </a:lnTo>
                  <a:lnTo>
                    <a:pt x="223875" y="17653"/>
                  </a:lnTo>
                  <a:close/>
                </a:path>
                <a:path w="224155" h="329564">
                  <a:moveTo>
                    <a:pt x="223875" y="0"/>
                  </a:moveTo>
                  <a:lnTo>
                    <a:pt x="178993" y="29298"/>
                  </a:lnTo>
                  <a:lnTo>
                    <a:pt x="126885" y="72072"/>
                  </a:lnTo>
                  <a:lnTo>
                    <a:pt x="107962" y="87147"/>
                  </a:lnTo>
                  <a:lnTo>
                    <a:pt x="60058" y="123875"/>
                  </a:lnTo>
                  <a:lnTo>
                    <a:pt x="24739" y="153974"/>
                  </a:lnTo>
                  <a:lnTo>
                    <a:pt x="1257" y="195160"/>
                  </a:lnTo>
                  <a:lnTo>
                    <a:pt x="0" y="205981"/>
                  </a:lnTo>
                  <a:lnTo>
                    <a:pt x="1917" y="213652"/>
                  </a:lnTo>
                  <a:lnTo>
                    <a:pt x="6540" y="219710"/>
                  </a:lnTo>
                  <a:lnTo>
                    <a:pt x="23990" y="234950"/>
                  </a:lnTo>
                  <a:lnTo>
                    <a:pt x="36360" y="248907"/>
                  </a:lnTo>
                  <a:lnTo>
                    <a:pt x="49847" y="270205"/>
                  </a:lnTo>
                  <a:lnTo>
                    <a:pt x="63817" y="301548"/>
                  </a:lnTo>
                  <a:lnTo>
                    <a:pt x="66979" y="309435"/>
                  </a:lnTo>
                  <a:lnTo>
                    <a:pt x="70345" y="316725"/>
                  </a:lnTo>
                  <a:lnTo>
                    <a:pt x="73888" y="323392"/>
                  </a:lnTo>
                  <a:lnTo>
                    <a:pt x="77635" y="329476"/>
                  </a:lnTo>
                  <a:lnTo>
                    <a:pt x="78714" y="329476"/>
                  </a:lnTo>
                  <a:lnTo>
                    <a:pt x="74904" y="323354"/>
                  </a:lnTo>
                  <a:lnTo>
                    <a:pt x="71297" y="316611"/>
                  </a:lnTo>
                  <a:lnTo>
                    <a:pt x="67868" y="309232"/>
                  </a:lnTo>
                  <a:lnTo>
                    <a:pt x="64655" y="301231"/>
                  </a:lnTo>
                  <a:lnTo>
                    <a:pt x="50622" y="269748"/>
                  </a:lnTo>
                  <a:lnTo>
                    <a:pt x="37058" y="248335"/>
                  </a:lnTo>
                  <a:lnTo>
                    <a:pt x="24612" y="234315"/>
                  </a:lnTo>
                  <a:lnTo>
                    <a:pt x="7150" y="219062"/>
                  </a:lnTo>
                  <a:lnTo>
                    <a:pt x="2667" y="213182"/>
                  </a:lnTo>
                  <a:lnTo>
                    <a:pt x="876" y="205803"/>
                  </a:lnTo>
                  <a:lnTo>
                    <a:pt x="2133" y="195364"/>
                  </a:lnTo>
                  <a:lnTo>
                    <a:pt x="5499" y="184391"/>
                  </a:lnTo>
                  <a:lnTo>
                    <a:pt x="35331" y="145122"/>
                  </a:lnTo>
                  <a:lnTo>
                    <a:pt x="108508" y="87858"/>
                  </a:lnTo>
                  <a:lnTo>
                    <a:pt x="127444" y="72771"/>
                  </a:lnTo>
                  <a:lnTo>
                    <a:pt x="163830" y="42595"/>
                  </a:lnTo>
                  <a:lnTo>
                    <a:pt x="194805" y="18592"/>
                  </a:lnTo>
                  <a:lnTo>
                    <a:pt x="223875" y="977"/>
                  </a:lnTo>
                  <a:lnTo>
                    <a:pt x="223875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2043252" y="5672048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9575" y="267792"/>
                  </a:moveTo>
                  <a:lnTo>
                    <a:pt x="5118" y="267792"/>
                  </a:lnTo>
                  <a:lnTo>
                    <a:pt x="5118" y="263334"/>
                  </a:lnTo>
                  <a:lnTo>
                    <a:pt x="4457" y="263334"/>
                  </a:lnTo>
                  <a:lnTo>
                    <a:pt x="4457" y="267792"/>
                  </a:lnTo>
                  <a:lnTo>
                    <a:pt x="0" y="267792"/>
                  </a:lnTo>
                  <a:lnTo>
                    <a:pt x="0" y="268452"/>
                  </a:lnTo>
                  <a:lnTo>
                    <a:pt x="4457" y="268452"/>
                  </a:lnTo>
                  <a:lnTo>
                    <a:pt x="4457" y="272910"/>
                  </a:lnTo>
                  <a:lnTo>
                    <a:pt x="5118" y="272910"/>
                  </a:lnTo>
                  <a:lnTo>
                    <a:pt x="5118" y="268452"/>
                  </a:lnTo>
                  <a:lnTo>
                    <a:pt x="9575" y="268452"/>
                  </a:lnTo>
                  <a:lnTo>
                    <a:pt x="9575" y="267792"/>
                  </a:lnTo>
                  <a:close/>
                </a:path>
                <a:path w="273685" h="273685">
                  <a:moveTo>
                    <a:pt x="9575" y="201968"/>
                  </a:moveTo>
                  <a:lnTo>
                    <a:pt x="5118" y="201968"/>
                  </a:lnTo>
                  <a:lnTo>
                    <a:pt x="5118" y="197497"/>
                  </a:lnTo>
                  <a:lnTo>
                    <a:pt x="4457" y="197497"/>
                  </a:lnTo>
                  <a:lnTo>
                    <a:pt x="4457" y="201968"/>
                  </a:lnTo>
                  <a:lnTo>
                    <a:pt x="0" y="201968"/>
                  </a:lnTo>
                  <a:lnTo>
                    <a:pt x="0" y="202615"/>
                  </a:lnTo>
                  <a:lnTo>
                    <a:pt x="4457" y="202615"/>
                  </a:lnTo>
                  <a:lnTo>
                    <a:pt x="4457" y="207086"/>
                  </a:lnTo>
                  <a:lnTo>
                    <a:pt x="5118" y="207086"/>
                  </a:lnTo>
                  <a:lnTo>
                    <a:pt x="5118" y="202615"/>
                  </a:lnTo>
                  <a:lnTo>
                    <a:pt x="9575" y="202615"/>
                  </a:lnTo>
                  <a:lnTo>
                    <a:pt x="9575" y="201968"/>
                  </a:lnTo>
                  <a:close/>
                </a:path>
                <a:path w="273685" h="273685">
                  <a:moveTo>
                    <a:pt x="9575" y="70294"/>
                  </a:moveTo>
                  <a:lnTo>
                    <a:pt x="5118" y="70294"/>
                  </a:lnTo>
                  <a:lnTo>
                    <a:pt x="5118" y="65836"/>
                  </a:lnTo>
                  <a:lnTo>
                    <a:pt x="4457" y="65836"/>
                  </a:lnTo>
                  <a:lnTo>
                    <a:pt x="4457" y="70294"/>
                  </a:lnTo>
                  <a:lnTo>
                    <a:pt x="0" y="70294"/>
                  </a:lnTo>
                  <a:lnTo>
                    <a:pt x="0" y="70954"/>
                  </a:lnTo>
                  <a:lnTo>
                    <a:pt x="4457" y="70954"/>
                  </a:lnTo>
                  <a:lnTo>
                    <a:pt x="4457" y="75412"/>
                  </a:lnTo>
                  <a:lnTo>
                    <a:pt x="5118" y="75412"/>
                  </a:lnTo>
                  <a:lnTo>
                    <a:pt x="5118" y="70954"/>
                  </a:lnTo>
                  <a:lnTo>
                    <a:pt x="9575" y="70954"/>
                  </a:lnTo>
                  <a:lnTo>
                    <a:pt x="9575" y="70294"/>
                  </a:lnTo>
                  <a:close/>
                </a:path>
                <a:path w="273685" h="273685">
                  <a:moveTo>
                    <a:pt x="9575" y="4470"/>
                  </a:moveTo>
                  <a:lnTo>
                    <a:pt x="5118" y="4470"/>
                  </a:lnTo>
                  <a:lnTo>
                    <a:pt x="5118" y="0"/>
                  </a:lnTo>
                  <a:lnTo>
                    <a:pt x="4457" y="0"/>
                  </a:lnTo>
                  <a:lnTo>
                    <a:pt x="4457" y="4470"/>
                  </a:lnTo>
                  <a:lnTo>
                    <a:pt x="0" y="4470"/>
                  </a:lnTo>
                  <a:lnTo>
                    <a:pt x="0" y="5118"/>
                  </a:lnTo>
                  <a:lnTo>
                    <a:pt x="4457" y="5118"/>
                  </a:lnTo>
                  <a:lnTo>
                    <a:pt x="4457" y="9588"/>
                  </a:lnTo>
                  <a:lnTo>
                    <a:pt x="5118" y="9588"/>
                  </a:lnTo>
                  <a:lnTo>
                    <a:pt x="5118" y="5118"/>
                  </a:lnTo>
                  <a:lnTo>
                    <a:pt x="9575" y="5118"/>
                  </a:lnTo>
                  <a:lnTo>
                    <a:pt x="9575" y="4470"/>
                  </a:lnTo>
                  <a:close/>
                </a:path>
                <a:path w="273685" h="273685">
                  <a:moveTo>
                    <a:pt x="9906" y="136131"/>
                  </a:moveTo>
                  <a:lnTo>
                    <a:pt x="5448" y="136131"/>
                  </a:lnTo>
                  <a:lnTo>
                    <a:pt x="5448" y="131660"/>
                  </a:lnTo>
                  <a:lnTo>
                    <a:pt x="4787" y="131660"/>
                  </a:lnTo>
                  <a:lnTo>
                    <a:pt x="4787" y="136131"/>
                  </a:lnTo>
                  <a:lnTo>
                    <a:pt x="317" y="136131"/>
                  </a:lnTo>
                  <a:lnTo>
                    <a:pt x="317" y="136779"/>
                  </a:lnTo>
                  <a:lnTo>
                    <a:pt x="4787" y="136779"/>
                  </a:lnTo>
                  <a:lnTo>
                    <a:pt x="4787" y="141249"/>
                  </a:lnTo>
                  <a:lnTo>
                    <a:pt x="5448" y="141249"/>
                  </a:lnTo>
                  <a:lnTo>
                    <a:pt x="5448" y="136779"/>
                  </a:lnTo>
                  <a:lnTo>
                    <a:pt x="9906" y="136779"/>
                  </a:lnTo>
                  <a:lnTo>
                    <a:pt x="9906" y="136131"/>
                  </a:lnTo>
                  <a:close/>
                </a:path>
                <a:path w="273685" h="273685">
                  <a:moveTo>
                    <a:pt x="75412" y="267792"/>
                  </a:moveTo>
                  <a:lnTo>
                    <a:pt x="70954" y="267792"/>
                  </a:lnTo>
                  <a:lnTo>
                    <a:pt x="70954" y="263334"/>
                  </a:lnTo>
                  <a:lnTo>
                    <a:pt x="70294" y="263334"/>
                  </a:lnTo>
                  <a:lnTo>
                    <a:pt x="70294" y="267792"/>
                  </a:lnTo>
                  <a:lnTo>
                    <a:pt x="65824" y="267792"/>
                  </a:lnTo>
                  <a:lnTo>
                    <a:pt x="65824" y="268452"/>
                  </a:lnTo>
                  <a:lnTo>
                    <a:pt x="70294" y="268452"/>
                  </a:lnTo>
                  <a:lnTo>
                    <a:pt x="70294" y="272910"/>
                  </a:lnTo>
                  <a:lnTo>
                    <a:pt x="70954" y="272910"/>
                  </a:lnTo>
                  <a:lnTo>
                    <a:pt x="70954" y="268452"/>
                  </a:lnTo>
                  <a:lnTo>
                    <a:pt x="75412" y="268452"/>
                  </a:lnTo>
                  <a:lnTo>
                    <a:pt x="75412" y="267792"/>
                  </a:lnTo>
                  <a:close/>
                </a:path>
                <a:path w="273685" h="273685">
                  <a:moveTo>
                    <a:pt x="75412" y="201968"/>
                  </a:moveTo>
                  <a:lnTo>
                    <a:pt x="70954" y="201968"/>
                  </a:lnTo>
                  <a:lnTo>
                    <a:pt x="70954" y="197497"/>
                  </a:lnTo>
                  <a:lnTo>
                    <a:pt x="70294" y="197497"/>
                  </a:lnTo>
                  <a:lnTo>
                    <a:pt x="70294" y="201968"/>
                  </a:lnTo>
                  <a:lnTo>
                    <a:pt x="65824" y="201968"/>
                  </a:lnTo>
                  <a:lnTo>
                    <a:pt x="65824" y="202615"/>
                  </a:lnTo>
                  <a:lnTo>
                    <a:pt x="70294" y="202615"/>
                  </a:lnTo>
                  <a:lnTo>
                    <a:pt x="70294" y="207086"/>
                  </a:lnTo>
                  <a:lnTo>
                    <a:pt x="70954" y="207086"/>
                  </a:lnTo>
                  <a:lnTo>
                    <a:pt x="70954" y="202615"/>
                  </a:lnTo>
                  <a:lnTo>
                    <a:pt x="75412" y="202615"/>
                  </a:lnTo>
                  <a:lnTo>
                    <a:pt x="75412" y="201968"/>
                  </a:lnTo>
                  <a:close/>
                </a:path>
                <a:path w="273685" h="273685">
                  <a:moveTo>
                    <a:pt x="75412" y="70294"/>
                  </a:moveTo>
                  <a:lnTo>
                    <a:pt x="70954" y="70294"/>
                  </a:lnTo>
                  <a:lnTo>
                    <a:pt x="70954" y="65836"/>
                  </a:lnTo>
                  <a:lnTo>
                    <a:pt x="70294" y="65836"/>
                  </a:lnTo>
                  <a:lnTo>
                    <a:pt x="70294" y="70294"/>
                  </a:lnTo>
                  <a:lnTo>
                    <a:pt x="65824" y="70294"/>
                  </a:lnTo>
                  <a:lnTo>
                    <a:pt x="65824" y="70954"/>
                  </a:lnTo>
                  <a:lnTo>
                    <a:pt x="70294" y="70954"/>
                  </a:lnTo>
                  <a:lnTo>
                    <a:pt x="70294" y="75412"/>
                  </a:lnTo>
                  <a:lnTo>
                    <a:pt x="70954" y="75412"/>
                  </a:lnTo>
                  <a:lnTo>
                    <a:pt x="70954" y="70954"/>
                  </a:lnTo>
                  <a:lnTo>
                    <a:pt x="75412" y="70954"/>
                  </a:lnTo>
                  <a:lnTo>
                    <a:pt x="75412" y="70294"/>
                  </a:lnTo>
                  <a:close/>
                </a:path>
                <a:path w="273685" h="273685">
                  <a:moveTo>
                    <a:pt x="75412" y="4470"/>
                  </a:moveTo>
                  <a:lnTo>
                    <a:pt x="70954" y="4470"/>
                  </a:lnTo>
                  <a:lnTo>
                    <a:pt x="70954" y="0"/>
                  </a:lnTo>
                  <a:lnTo>
                    <a:pt x="70294" y="0"/>
                  </a:lnTo>
                  <a:lnTo>
                    <a:pt x="70294" y="4470"/>
                  </a:lnTo>
                  <a:lnTo>
                    <a:pt x="65824" y="4470"/>
                  </a:lnTo>
                  <a:lnTo>
                    <a:pt x="65824" y="5118"/>
                  </a:lnTo>
                  <a:lnTo>
                    <a:pt x="70294" y="5118"/>
                  </a:lnTo>
                  <a:lnTo>
                    <a:pt x="70294" y="9588"/>
                  </a:lnTo>
                  <a:lnTo>
                    <a:pt x="70954" y="9588"/>
                  </a:lnTo>
                  <a:lnTo>
                    <a:pt x="70954" y="5118"/>
                  </a:lnTo>
                  <a:lnTo>
                    <a:pt x="75412" y="5118"/>
                  </a:lnTo>
                  <a:lnTo>
                    <a:pt x="75412" y="4470"/>
                  </a:lnTo>
                  <a:close/>
                </a:path>
                <a:path w="273685" h="273685">
                  <a:moveTo>
                    <a:pt x="75742" y="136131"/>
                  </a:moveTo>
                  <a:lnTo>
                    <a:pt x="71272" y="136131"/>
                  </a:lnTo>
                  <a:lnTo>
                    <a:pt x="71272" y="131660"/>
                  </a:lnTo>
                  <a:lnTo>
                    <a:pt x="70624" y="131660"/>
                  </a:lnTo>
                  <a:lnTo>
                    <a:pt x="70624" y="136131"/>
                  </a:lnTo>
                  <a:lnTo>
                    <a:pt x="66154" y="136131"/>
                  </a:lnTo>
                  <a:lnTo>
                    <a:pt x="66154" y="136779"/>
                  </a:lnTo>
                  <a:lnTo>
                    <a:pt x="70624" y="136779"/>
                  </a:lnTo>
                  <a:lnTo>
                    <a:pt x="70624" y="141249"/>
                  </a:lnTo>
                  <a:lnTo>
                    <a:pt x="71272" y="141249"/>
                  </a:lnTo>
                  <a:lnTo>
                    <a:pt x="71272" y="136779"/>
                  </a:lnTo>
                  <a:lnTo>
                    <a:pt x="75742" y="136779"/>
                  </a:lnTo>
                  <a:lnTo>
                    <a:pt x="75742" y="136131"/>
                  </a:lnTo>
                  <a:close/>
                </a:path>
                <a:path w="273685" h="273685">
                  <a:moveTo>
                    <a:pt x="141566" y="267792"/>
                  </a:moveTo>
                  <a:lnTo>
                    <a:pt x="137109" y="267792"/>
                  </a:lnTo>
                  <a:lnTo>
                    <a:pt x="137109" y="263334"/>
                  </a:lnTo>
                  <a:lnTo>
                    <a:pt x="136448" y="263334"/>
                  </a:lnTo>
                  <a:lnTo>
                    <a:pt x="136448" y="267792"/>
                  </a:lnTo>
                  <a:lnTo>
                    <a:pt x="131991" y="267792"/>
                  </a:lnTo>
                  <a:lnTo>
                    <a:pt x="131991" y="268452"/>
                  </a:lnTo>
                  <a:lnTo>
                    <a:pt x="136448" y="268452"/>
                  </a:lnTo>
                  <a:lnTo>
                    <a:pt x="136448" y="272910"/>
                  </a:lnTo>
                  <a:lnTo>
                    <a:pt x="137109" y="272910"/>
                  </a:lnTo>
                  <a:lnTo>
                    <a:pt x="137109" y="268452"/>
                  </a:lnTo>
                  <a:lnTo>
                    <a:pt x="141566" y="268452"/>
                  </a:lnTo>
                  <a:lnTo>
                    <a:pt x="141566" y="267792"/>
                  </a:lnTo>
                  <a:close/>
                </a:path>
                <a:path w="273685" h="273685">
                  <a:moveTo>
                    <a:pt x="141566" y="201968"/>
                  </a:moveTo>
                  <a:lnTo>
                    <a:pt x="137109" y="201968"/>
                  </a:lnTo>
                  <a:lnTo>
                    <a:pt x="137109" y="197497"/>
                  </a:lnTo>
                  <a:lnTo>
                    <a:pt x="136448" y="197497"/>
                  </a:lnTo>
                  <a:lnTo>
                    <a:pt x="136448" y="201968"/>
                  </a:lnTo>
                  <a:lnTo>
                    <a:pt x="131991" y="201968"/>
                  </a:lnTo>
                  <a:lnTo>
                    <a:pt x="131991" y="202615"/>
                  </a:lnTo>
                  <a:lnTo>
                    <a:pt x="136448" y="202615"/>
                  </a:lnTo>
                  <a:lnTo>
                    <a:pt x="136448" y="207086"/>
                  </a:lnTo>
                  <a:lnTo>
                    <a:pt x="137109" y="207086"/>
                  </a:lnTo>
                  <a:lnTo>
                    <a:pt x="137109" y="202615"/>
                  </a:lnTo>
                  <a:lnTo>
                    <a:pt x="141566" y="202615"/>
                  </a:lnTo>
                  <a:lnTo>
                    <a:pt x="141566" y="201968"/>
                  </a:lnTo>
                  <a:close/>
                </a:path>
                <a:path w="273685" h="273685">
                  <a:moveTo>
                    <a:pt x="141566" y="136131"/>
                  </a:moveTo>
                  <a:lnTo>
                    <a:pt x="137109" y="136131"/>
                  </a:lnTo>
                  <a:lnTo>
                    <a:pt x="137109" y="131660"/>
                  </a:lnTo>
                  <a:lnTo>
                    <a:pt x="136448" y="131660"/>
                  </a:lnTo>
                  <a:lnTo>
                    <a:pt x="136448" y="136131"/>
                  </a:lnTo>
                  <a:lnTo>
                    <a:pt x="131991" y="136131"/>
                  </a:lnTo>
                  <a:lnTo>
                    <a:pt x="131991" y="136779"/>
                  </a:lnTo>
                  <a:lnTo>
                    <a:pt x="136448" y="136779"/>
                  </a:lnTo>
                  <a:lnTo>
                    <a:pt x="136448" y="141249"/>
                  </a:lnTo>
                  <a:lnTo>
                    <a:pt x="137109" y="141249"/>
                  </a:lnTo>
                  <a:lnTo>
                    <a:pt x="137109" y="136779"/>
                  </a:lnTo>
                  <a:lnTo>
                    <a:pt x="141566" y="136779"/>
                  </a:lnTo>
                  <a:lnTo>
                    <a:pt x="141566" y="136131"/>
                  </a:lnTo>
                  <a:close/>
                </a:path>
                <a:path w="273685" h="273685">
                  <a:moveTo>
                    <a:pt x="141566" y="70294"/>
                  </a:moveTo>
                  <a:lnTo>
                    <a:pt x="137109" y="70294"/>
                  </a:lnTo>
                  <a:lnTo>
                    <a:pt x="137109" y="65836"/>
                  </a:lnTo>
                  <a:lnTo>
                    <a:pt x="136448" y="65836"/>
                  </a:lnTo>
                  <a:lnTo>
                    <a:pt x="136448" y="70294"/>
                  </a:lnTo>
                  <a:lnTo>
                    <a:pt x="131991" y="70294"/>
                  </a:lnTo>
                  <a:lnTo>
                    <a:pt x="131991" y="70954"/>
                  </a:lnTo>
                  <a:lnTo>
                    <a:pt x="136448" y="70954"/>
                  </a:lnTo>
                  <a:lnTo>
                    <a:pt x="136448" y="75412"/>
                  </a:lnTo>
                  <a:lnTo>
                    <a:pt x="137109" y="75412"/>
                  </a:lnTo>
                  <a:lnTo>
                    <a:pt x="137109" y="70954"/>
                  </a:lnTo>
                  <a:lnTo>
                    <a:pt x="141566" y="70954"/>
                  </a:lnTo>
                  <a:lnTo>
                    <a:pt x="141566" y="70294"/>
                  </a:lnTo>
                  <a:close/>
                </a:path>
                <a:path w="273685" h="273685">
                  <a:moveTo>
                    <a:pt x="141566" y="4470"/>
                  </a:moveTo>
                  <a:lnTo>
                    <a:pt x="137109" y="4470"/>
                  </a:lnTo>
                  <a:lnTo>
                    <a:pt x="137109" y="0"/>
                  </a:lnTo>
                  <a:lnTo>
                    <a:pt x="136448" y="0"/>
                  </a:lnTo>
                  <a:lnTo>
                    <a:pt x="136448" y="4470"/>
                  </a:lnTo>
                  <a:lnTo>
                    <a:pt x="131991" y="4470"/>
                  </a:lnTo>
                  <a:lnTo>
                    <a:pt x="131991" y="5118"/>
                  </a:lnTo>
                  <a:lnTo>
                    <a:pt x="136448" y="5118"/>
                  </a:lnTo>
                  <a:lnTo>
                    <a:pt x="136448" y="9588"/>
                  </a:lnTo>
                  <a:lnTo>
                    <a:pt x="137109" y="9588"/>
                  </a:lnTo>
                  <a:lnTo>
                    <a:pt x="137109" y="5118"/>
                  </a:lnTo>
                  <a:lnTo>
                    <a:pt x="141566" y="5118"/>
                  </a:lnTo>
                  <a:lnTo>
                    <a:pt x="141566" y="4470"/>
                  </a:lnTo>
                  <a:close/>
                </a:path>
                <a:path w="273685" h="273685">
                  <a:moveTo>
                    <a:pt x="207403" y="267792"/>
                  </a:moveTo>
                  <a:lnTo>
                    <a:pt x="202933" y="267792"/>
                  </a:lnTo>
                  <a:lnTo>
                    <a:pt x="202933" y="263664"/>
                  </a:lnTo>
                  <a:lnTo>
                    <a:pt x="202933" y="263334"/>
                  </a:lnTo>
                  <a:lnTo>
                    <a:pt x="202285" y="263334"/>
                  </a:lnTo>
                  <a:lnTo>
                    <a:pt x="202285" y="263664"/>
                  </a:lnTo>
                  <a:lnTo>
                    <a:pt x="202285" y="267792"/>
                  </a:lnTo>
                  <a:lnTo>
                    <a:pt x="197815" y="267792"/>
                  </a:lnTo>
                  <a:lnTo>
                    <a:pt x="197815" y="268122"/>
                  </a:lnTo>
                  <a:lnTo>
                    <a:pt x="197815" y="268452"/>
                  </a:lnTo>
                  <a:lnTo>
                    <a:pt x="197815" y="268770"/>
                  </a:lnTo>
                  <a:lnTo>
                    <a:pt x="202285" y="268770"/>
                  </a:lnTo>
                  <a:lnTo>
                    <a:pt x="202285" y="272910"/>
                  </a:lnTo>
                  <a:lnTo>
                    <a:pt x="202285" y="273240"/>
                  </a:lnTo>
                  <a:lnTo>
                    <a:pt x="202933" y="273240"/>
                  </a:lnTo>
                  <a:lnTo>
                    <a:pt x="202933" y="272910"/>
                  </a:lnTo>
                  <a:lnTo>
                    <a:pt x="202933" y="268770"/>
                  </a:lnTo>
                  <a:lnTo>
                    <a:pt x="207403" y="268770"/>
                  </a:lnTo>
                  <a:lnTo>
                    <a:pt x="207403" y="268452"/>
                  </a:lnTo>
                  <a:lnTo>
                    <a:pt x="207403" y="268122"/>
                  </a:lnTo>
                  <a:lnTo>
                    <a:pt x="207403" y="267792"/>
                  </a:lnTo>
                  <a:close/>
                </a:path>
                <a:path w="273685" h="273685">
                  <a:moveTo>
                    <a:pt x="207403" y="201968"/>
                  </a:moveTo>
                  <a:lnTo>
                    <a:pt x="202933" y="201968"/>
                  </a:lnTo>
                  <a:lnTo>
                    <a:pt x="202933" y="197827"/>
                  </a:lnTo>
                  <a:lnTo>
                    <a:pt x="202933" y="197497"/>
                  </a:lnTo>
                  <a:lnTo>
                    <a:pt x="202285" y="197497"/>
                  </a:lnTo>
                  <a:lnTo>
                    <a:pt x="202285" y="197827"/>
                  </a:lnTo>
                  <a:lnTo>
                    <a:pt x="202285" y="201968"/>
                  </a:lnTo>
                  <a:lnTo>
                    <a:pt x="197815" y="201968"/>
                  </a:lnTo>
                  <a:lnTo>
                    <a:pt x="197815" y="202285"/>
                  </a:lnTo>
                  <a:lnTo>
                    <a:pt x="197815" y="202615"/>
                  </a:lnTo>
                  <a:lnTo>
                    <a:pt x="197815" y="202946"/>
                  </a:lnTo>
                  <a:lnTo>
                    <a:pt x="202285" y="202946"/>
                  </a:lnTo>
                  <a:lnTo>
                    <a:pt x="202285" y="207086"/>
                  </a:lnTo>
                  <a:lnTo>
                    <a:pt x="202285" y="207403"/>
                  </a:lnTo>
                  <a:lnTo>
                    <a:pt x="202933" y="207403"/>
                  </a:lnTo>
                  <a:lnTo>
                    <a:pt x="202933" y="207086"/>
                  </a:lnTo>
                  <a:lnTo>
                    <a:pt x="202933" y="202946"/>
                  </a:lnTo>
                  <a:lnTo>
                    <a:pt x="207403" y="202946"/>
                  </a:lnTo>
                  <a:lnTo>
                    <a:pt x="207403" y="202615"/>
                  </a:lnTo>
                  <a:lnTo>
                    <a:pt x="207403" y="202285"/>
                  </a:lnTo>
                  <a:lnTo>
                    <a:pt x="207403" y="201968"/>
                  </a:lnTo>
                  <a:close/>
                </a:path>
                <a:path w="273685" h="273685">
                  <a:moveTo>
                    <a:pt x="207403" y="136131"/>
                  </a:moveTo>
                  <a:lnTo>
                    <a:pt x="202933" y="136131"/>
                  </a:lnTo>
                  <a:lnTo>
                    <a:pt x="202933" y="131660"/>
                  </a:lnTo>
                  <a:lnTo>
                    <a:pt x="202285" y="131660"/>
                  </a:lnTo>
                  <a:lnTo>
                    <a:pt x="202285" y="136131"/>
                  </a:lnTo>
                  <a:lnTo>
                    <a:pt x="197815" y="136131"/>
                  </a:lnTo>
                  <a:lnTo>
                    <a:pt x="197815" y="136779"/>
                  </a:lnTo>
                  <a:lnTo>
                    <a:pt x="202285" y="136779"/>
                  </a:lnTo>
                  <a:lnTo>
                    <a:pt x="202285" y="141249"/>
                  </a:lnTo>
                  <a:lnTo>
                    <a:pt x="202933" y="141249"/>
                  </a:lnTo>
                  <a:lnTo>
                    <a:pt x="202933" y="136779"/>
                  </a:lnTo>
                  <a:lnTo>
                    <a:pt x="207403" y="136779"/>
                  </a:lnTo>
                  <a:lnTo>
                    <a:pt x="207403" y="136131"/>
                  </a:lnTo>
                  <a:close/>
                </a:path>
                <a:path w="273685" h="273685">
                  <a:moveTo>
                    <a:pt x="207403" y="70294"/>
                  </a:moveTo>
                  <a:lnTo>
                    <a:pt x="202933" y="70294"/>
                  </a:lnTo>
                  <a:lnTo>
                    <a:pt x="202933" y="66154"/>
                  </a:lnTo>
                  <a:lnTo>
                    <a:pt x="202933" y="65836"/>
                  </a:lnTo>
                  <a:lnTo>
                    <a:pt x="202285" y="65836"/>
                  </a:lnTo>
                  <a:lnTo>
                    <a:pt x="202285" y="66154"/>
                  </a:lnTo>
                  <a:lnTo>
                    <a:pt x="202285" y="70294"/>
                  </a:lnTo>
                  <a:lnTo>
                    <a:pt x="197815" y="70294"/>
                  </a:lnTo>
                  <a:lnTo>
                    <a:pt x="197815" y="70624"/>
                  </a:lnTo>
                  <a:lnTo>
                    <a:pt x="197815" y="70954"/>
                  </a:lnTo>
                  <a:lnTo>
                    <a:pt x="197815" y="71285"/>
                  </a:lnTo>
                  <a:lnTo>
                    <a:pt x="202285" y="71285"/>
                  </a:lnTo>
                  <a:lnTo>
                    <a:pt x="202285" y="75412"/>
                  </a:lnTo>
                  <a:lnTo>
                    <a:pt x="202285" y="75742"/>
                  </a:lnTo>
                  <a:lnTo>
                    <a:pt x="202933" y="75742"/>
                  </a:lnTo>
                  <a:lnTo>
                    <a:pt x="202933" y="75412"/>
                  </a:lnTo>
                  <a:lnTo>
                    <a:pt x="202933" y="71285"/>
                  </a:lnTo>
                  <a:lnTo>
                    <a:pt x="207403" y="71285"/>
                  </a:lnTo>
                  <a:lnTo>
                    <a:pt x="207403" y="70954"/>
                  </a:lnTo>
                  <a:lnTo>
                    <a:pt x="207403" y="70624"/>
                  </a:lnTo>
                  <a:lnTo>
                    <a:pt x="207403" y="70294"/>
                  </a:lnTo>
                  <a:close/>
                </a:path>
                <a:path w="273685" h="273685">
                  <a:moveTo>
                    <a:pt x="207403" y="4470"/>
                  </a:moveTo>
                  <a:lnTo>
                    <a:pt x="202933" y="4470"/>
                  </a:lnTo>
                  <a:lnTo>
                    <a:pt x="202933" y="330"/>
                  </a:lnTo>
                  <a:lnTo>
                    <a:pt x="202933" y="0"/>
                  </a:lnTo>
                  <a:lnTo>
                    <a:pt x="202285" y="0"/>
                  </a:lnTo>
                  <a:lnTo>
                    <a:pt x="202285" y="330"/>
                  </a:lnTo>
                  <a:lnTo>
                    <a:pt x="202285" y="4470"/>
                  </a:lnTo>
                  <a:lnTo>
                    <a:pt x="197815" y="4470"/>
                  </a:lnTo>
                  <a:lnTo>
                    <a:pt x="197815" y="4800"/>
                  </a:lnTo>
                  <a:lnTo>
                    <a:pt x="197815" y="5118"/>
                  </a:lnTo>
                  <a:lnTo>
                    <a:pt x="197815" y="5448"/>
                  </a:lnTo>
                  <a:lnTo>
                    <a:pt x="202285" y="5448"/>
                  </a:lnTo>
                  <a:lnTo>
                    <a:pt x="202285" y="9588"/>
                  </a:lnTo>
                  <a:lnTo>
                    <a:pt x="202285" y="9906"/>
                  </a:lnTo>
                  <a:lnTo>
                    <a:pt x="202933" y="9906"/>
                  </a:lnTo>
                  <a:lnTo>
                    <a:pt x="202933" y="9588"/>
                  </a:lnTo>
                  <a:lnTo>
                    <a:pt x="202933" y="5448"/>
                  </a:lnTo>
                  <a:lnTo>
                    <a:pt x="207403" y="5448"/>
                  </a:lnTo>
                  <a:lnTo>
                    <a:pt x="207403" y="5118"/>
                  </a:lnTo>
                  <a:lnTo>
                    <a:pt x="207403" y="4800"/>
                  </a:lnTo>
                  <a:lnTo>
                    <a:pt x="207403" y="4470"/>
                  </a:lnTo>
                  <a:close/>
                </a:path>
                <a:path w="273685" h="273685">
                  <a:moveTo>
                    <a:pt x="273240" y="268122"/>
                  </a:moveTo>
                  <a:lnTo>
                    <a:pt x="268770" y="268122"/>
                  </a:lnTo>
                  <a:lnTo>
                    <a:pt x="268770" y="263664"/>
                  </a:lnTo>
                  <a:lnTo>
                    <a:pt x="268122" y="263664"/>
                  </a:lnTo>
                  <a:lnTo>
                    <a:pt x="268122" y="268122"/>
                  </a:lnTo>
                  <a:lnTo>
                    <a:pt x="263652" y="268122"/>
                  </a:lnTo>
                  <a:lnTo>
                    <a:pt x="263652" y="268770"/>
                  </a:lnTo>
                  <a:lnTo>
                    <a:pt x="268122" y="268770"/>
                  </a:lnTo>
                  <a:lnTo>
                    <a:pt x="268122" y="273240"/>
                  </a:lnTo>
                  <a:lnTo>
                    <a:pt x="268770" y="273240"/>
                  </a:lnTo>
                  <a:lnTo>
                    <a:pt x="268770" y="268770"/>
                  </a:lnTo>
                  <a:lnTo>
                    <a:pt x="273240" y="268770"/>
                  </a:lnTo>
                  <a:lnTo>
                    <a:pt x="273240" y="268122"/>
                  </a:lnTo>
                  <a:close/>
                </a:path>
                <a:path w="273685" h="273685">
                  <a:moveTo>
                    <a:pt x="273240" y="202285"/>
                  </a:moveTo>
                  <a:lnTo>
                    <a:pt x="268770" y="202285"/>
                  </a:lnTo>
                  <a:lnTo>
                    <a:pt x="268770" y="197827"/>
                  </a:lnTo>
                  <a:lnTo>
                    <a:pt x="268122" y="197827"/>
                  </a:lnTo>
                  <a:lnTo>
                    <a:pt x="268122" y="202285"/>
                  </a:lnTo>
                  <a:lnTo>
                    <a:pt x="263652" y="202285"/>
                  </a:lnTo>
                  <a:lnTo>
                    <a:pt x="263652" y="202946"/>
                  </a:lnTo>
                  <a:lnTo>
                    <a:pt x="268122" y="202946"/>
                  </a:lnTo>
                  <a:lnTo>
                    <a:pt x="268122" y="207403"/>
                  </a:lnTo>
                  <a:lnTo>
                    <a:pt x="268770" y="207403"/>
                  </a:lnTo>
                  <a:lnTo>
                    <a:pt x="268770" y="202946"/>
                  </a:lnTo>
                  <a:lnTo>
                    <a:pt x="273240" y="202946"/>
                  </a:lnTo>
                  <a:lnTo>
                    <a:pt x="273240" y="202285"/>
                  </a:lnTo>
                  <a:close/>
                </a:path>
                <a:path w="273685" h="273685">
                  <a:moveTo>
                    <a:pt x="273240" y="136131"/>
                  </a:moveTo>
                  <a:lnTo>
                    <a:pt x="268770" y="136131"/>
                  </a:lnTo>
                  <a:lnTo>
                    <a:pt x="268770" y="131660"/>
                  </a:lnTo>
                  <a:lnTo>
                    <a:pt x="268122" y="131660"/>
                  </a:lnTo>
                  <a:lnTo>
                    <a:pt x="268122" y="136131"/>
                  </a:lnTo>
                  <a:lnTo>
                    <a:pt x="263652" y="136131"/>
                  </a:lnTo>
                  <a:lnTo>
                    <a:pt x="263652" y="136779"/>
                  </a:lnTo>
                  <a:lnTo>
                    <a:pt x="268122" y="136779"/>
                  </a:lnTo>
                  <a:lnTo>
                    <a:pt x="268122" y="141249"/>
                  </a:lnTo>
                  <a:lnTo>
                    <a:pt x="268770" y="141249"/>
                  </a:lnTo>
                  <a:lnTo>
                    <a:pt x="268770" y="136779"/>
                  </a:lnTo>
                  <a:lnTo>
                    <a:pt x="273240" y="136779"/>
                  </a:lnTo>
                  <a:lnTo>
                    <a:pt x="273240" y="136131"/>
                  </a:lnTo>
                  <a:close/>
                </a:path>
                <a:path w="273685" h="273685">
                  <a:moveTo>
                    <a:pt x="273240" y="70624"/>
                  </a:moveTo>
                  <a:lnTo>
                    <a:pt x="268770" y="70624"/>
                  </a:lnTo>
                  <a:lnTo>
                    <a:pt x="268770" y="66154"/>
                  </a:lnTo>
                  <a:lnTo>
                    <a:pt x="268122" y="66154"/>
                  </a:lnTo>
                  <a:lnTo>
                    <a:pt x="268122" y="70624"/>
                  </a:lnTo>
                  <a:lnTo>
                    <a:pt x="263652" y="70624"/>
                  </a:lnTo>
                  <a:lnTo>
                    <a:pt x="263652" y="71285"/>
                  </a:lnTo>
                  <a:lnTo>
                    <a:pt x="268122" y="71285"/>
                  </a:lnTo>
                  <a:lnTo>
                    <a:pt x="268122" y="75742"/>
                  </a:lnTo>
                  <a:lnTo>
                    <a:pt x="268770" y="75742"/>
                  </a:lnTo>
                  <a:lnTo>
                    <a:pt x="268770" y="71285"/>
                  </a:lnTo>
                  <a:lnTo>
                    <a:pt x="273240" y="71285"/>
                  </a:lnTo>
                  <a:lnTo>
                    <a:pt x="273240" y="70624"/>
                  </a:lnTo>
                  <a:close/>
                </a:path>
                <a:path w="273685" h="273685">
                  <a:moveTo>
                    <a:pt x="273240" y="4800"/>
                  </a:moveTo>
                  <a:lnTo>
                    <a:pt x="268770" y="4800"/>
                  </a:lnTo>
                  <a:lnTo>
                    <a:pt x="268770" y="330"/>
                  </a:lnTo>
                  <a:lnTo>
                    <a:pt x="268122" y="330"/>
                  </a:lnTo>
                  <a:lnTo>
                    <a:pt x="268122" y="4800"/>
                  </a:lnTo>
                  <a:lnTo>
                    <a:pt x="263652" y="4800"/>
                  </a:lnTo>
                  <a:lnTo>
                    <a:pt x="263652" y="5448"/>
                  </a:lnTo>
                  <a:lnTo>
                    <a:pt x="268122" y="5448"/>
                  </a:lnTo>
                  <a:lnTo>
                    <a:pt x="268122" y="9906"/>
                  </a:lnTo>
                  <a:lnTo>
                    <a:pt x="268770" y="9906"/>
                  </a:lnTo>
                  <a:lnTo>
                    <a:pt x="268770" y="5448"/>
                  </a:lnTo>
                  <a:lnTo>
                    <a:pt x="273240" y="5448"/>
                  </a:lnTo>
                  <a:lnTo>
                    <a:pt x="273240" y="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11540" y="5996469"/>
              <a:ext cx="336283" cy="288836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2011908" y="6184912"/>
              <a:ext cx="335915" cy="147955"/>
            </a:xfrm>
            <a:custGeom>
              <a:avLst/>
              <a:gdLst/>
              <a:ahLst/>
              <a:cxnLst/>
              <a:rect l="l" t="t" r="r" b="b"/>
              <a:pathLst>
                <a:path w="335914" h="147954">
                  <a:moveTo>
                    <a:pt x="66357" y="87299"/>
                  </a:moveTo>
                  <a:lnTo>
                    <a:pt x="66103" y="87782"/>
                  </a:lnTo>
                  <a:lnTo>
                    <a:pt x="65239" y="89712"/>
                  </a:lnTo>
                  <a:lnTo>
                    <a:pt x="65646" y="93103"/>
                  </a:lnTo>
                  <a:lnTo>
                    <a:pt x="66306" y="87782"/>
                  </a:lnTo>
                  <a:lnTo>
                    <a:pt x="66357" y="87299"/>
                  </a:lnTo>
                  <a:close/>
                </a:path>
                <a:path w="335914" h="147954">
                  <a:moveTo>
                    <a:pt x="70078" y="83375"/>
                  </a:moveTo>
                  <a:lnTo>
                    <a:pt x="67386" y="84988"/>
                  </a:lnTo>
                  <a:lnTo>
                    <a:pt x="66332" y="87299"/>
                  </a:lnTo>
                  <a:lnTo>
                    <a:pt x="68516" y="84988"/>
                  </a:lnTo>
                  <a:lnTo>
                    <a:pt x="70078" y="83375"/>
                  </a:lnTo>
                  <a:close/>
                </a:path>
                <a:path w="335914" h="147954">
                  <a:moveTo>
                    <a:pt x="98539" y="147485"/>
                  </a:moveTo>
                  <a:lnTo>
                    <a:pt x="73393" y="118338"/>
                  </a:lnTo>
                  <a:lnTo>
                    <a:pt x="65646" y="93103"/>
                  </a:lnTo>
                  <a:lnTo>
                    <a:pt x="65366" y="95186"/>
                  </a:lnTo>
                  <a:lnTo>
                    <a:pt x="65265" y="96901"/>
                  </a:lnTo>
                  <a:lnTo>
                    <a:pt x="68808" y="109816"/>
                  </a:lnTo>
                  <a:lnTo>
                    <a:pt x="68897" y="110147"/>
                  </a:lnTo>
                  <a:lnTo>
                    <a:pt x="90754" y="143357"/>
                  </a:lnTo>
                  <a:lnTo>
                    <a:pt x="96812" y="147485"/>
                  </a:lnTo>
                  <a:lnTo>
                    <a:pt x="98539" y="147485"/>
                  </a:lnTo>
                  <a:close/>
                </a:path>
                <a:path w="335914" h="147954">
                  <a:moveTo>
                    <a:pt x="162191" y="121399"/>
                  </a:moveTo>
                  <a:lnTo>
                    <a:pt x="135331" y="93611"/>
                  </a:lnTo>
                  <a:lnTo>
                    <a:pt x="107061" y="84620"/>
                  </a:lnTo>
                  <a:lnTo>
                    <a:pt x="100076" y="85864"/>
                  </a:lnTo>
                  <a:lnTo>
                    <a:pt x="96227" y="87769"/>
                  </a:lnTo>
                  <a:lnTo>
                    <a:pt x="92075" y="95389"/>
                  </a:lnTo>
                  <a:lnTo>
                    <a:pt x="94653" y="102069"/>
                  </a:lnTo>
                  <a:lnTo>
                    <a:pt x="113842" y="137883"/>
                  </a:lnTo>
                  <a:lnTo>
                    <a:pt x="122377" y="147485"/>
                  </a:lnTo>
                  <a:lnTo>
                    <a:pt x="123710" y="147485"/>
                  </a:lnTo>
                  <a:lnTo>
                    <a:pt x="116649" y="139954"/>
                  </a:lnTo>
                  <a:lnTo>
                    <a:pt x="110070" y="131013"/>
                  </a:lnTo>
                  <a:lnTo>
                    <a:pt x="104444" y="121716"/>
                  </a:lnTo>
                  <a:lnTo>
                    <a:pt x="100266" y="113157"/>
                  </a:lnTo>
                  <a:lnTo>
                    <a:pt x="95732" y="102311"/>
                  </a:lnTo>
                  <a:lnTo>
                    <a:pt x="93065" y="95453"/>
                  </a:lnTo>
                  <a:lnTo>
                    <a:pt x="96875" y="88455"/>
                  </a:lnTo>
                  <a:lnTo>
                    <a:pt x="100533" y="86690"/>
                  </a:lnTo>
                  <a:lnTo>
                    <a:pt x="108305" y="85305"/>
                  </a:lnTo>
                  <a:lnTo>
                    <a:pt x="110553" y="85217"/>
                  </a:lnTo>
                  <a:lnTo>
                    <a:pt x="123698" y="88341"/>
                  </a:lnTo>
                  <a:lnTo>
                    <a:pt x="158851" y="115049"/>
                  </a:lnTo>
                  <a:lnTo>
                    <a:pt x="161251" y="121551"/>
                  </a:lnTo>
                  <a:lnTo>
                    <a:pt x="159118" y="135686"/>
                  </a:lnTo>
                  <a:lnTo>
                    <a:pt x="153835" y="142443"/>
                  </a:lnTo>
                  <a:lnTo>
                    <a:pt x="147942" y="147485"/>
                  </a:lnTo>
                  <a:lnTo>
                    <a:pt x="149288" y="147485"/>
                  </a:lnTo>
                  <a:lnTo>
                    <a:pt x="155016" y="142392"/>
                  </a:lnTo>
                  <a:lnTo>
                    <a:pt x="160020" y="135724"/>
                  </a:lnTo>
                  <a:lnTo>
                    <a:pt x="162191" y="121399"/>
                  </a:lnTo>
                  <a:close/>
                </a:path>
                <a:path w="335914" h="147954">
                  <a:moveTo>
                    <a:pt x="196697" y="132029"/>
                  </a:moveTo>
                  <a:lnTo>
                    <a:pt x="195732" y="123126"/>
                  </a:lnTo>
                  <a:lnTo>
                    <a:pt x="195719" y="122999"/>
                  </a:lnTo>
                  <a:lnTo>
                    <a:pt x="192900" y="113969"/>
                  </a:lnTo>
                  <a:lnTo>
                    <a:pt x="165455" y="81000"/>
                  </a:lnTo>
                  <a:lnTo>
                    <a:pt x="157022" y="78384"/>
                  </a:lnTo>
                  <a:lnTo>
                    <a:pt x="157734" y="78384"/>
                  </a:lnTo>
                  <a:lnTo>
                    <a:pt x="109296" y="73736"/>
                  </a:lnTo>
                  <a:lnTo>
                    <a:pt x="100723" y="71958"/>
                  </a:lnTo>
                  <a:lnTo>
                    <a:pt x="91744" y="71958"/>
                  </a:lnTo>
                  <a:lnTo>
                    <a:pt x="77698" y="75196"/>
                  </a:lnTo>
                  <a:lnTo>
                    <a:pt x="73266" y="77901"/>
                  </a:lnTo>
                  <a:lnTo>
                    <a:pt x="72885" y="79273"/>
                  </a:lnTo>
                  <a:lnTo>
                    <a:pt x="72351" y="81000"/>
                  </a:lnTo>
                  <a:lnTo>
                    <a:pt x="70078" y="83375"/>
                  </a:lnTo>
                  <a:lnTo>
                    <a:pt x="73075" y="81572"/>
                  </a:lnTo>
                  <a:lnTo>
                    <a:pt x="73215" y="81572"/>
                  </a:lnTo>
                  <a:lnTo>
                    <a:pt x="73863" y="78587"/>
                  </a:lnTo>
                  <a:lnTo>
                    <a:pt x="78206" y="76009"/>
                  </a:lnTo>
                  <a:lnTo>
                    <a:pt x="87985" y="73736"/>
                  </a:lnTo>
                  <a:lnTo>
                    <a:pt x="87718" y="73736"/>
                  </a:lnTo>
                  <a:lnTo>
                    <a:pt x="92138" y="73279"/>
                  </a:lnTo>
                  <a:lnTo>
                    <a:pt x="100431" y="73279"/>
                  </a:lnTo>
                  <a:lnTo>
                    <a:pt x="104825" y="73736"/>
                  </a:lnTo>
                  <a:lnTo>
                    <a:pt x="109105" y="74625"/>
                  </a:lnTo>
                  <a:lnTo>
                    <a:pt x="120523" y="76593"/>
                  </a:lnTo>
                  <a:lnTo>
                    <a:pt x="132130" y="77901"/>
                  </a:lnTo>
                  <a:lnTo>
                    <a:pt x="132562" y="77901"/>
                  </a:lnTo>
                  <a:lnTo>
                    <a:pt x="142265" y="78587"/>
                  </a:lnTo>
                  <a:lnTo>
                    <a:pt x="142684" y="78587"/>
                  </a:lnTo>
                  <a:lnTo>
                    <a:pt x="156959" y="79273"/>
                  </a:lnTo>
                  <a:lnTo>
                    <a:pt x="187210" y="104622"/>
                  </a:lnTo>
                  <a:lnTo>
                    <a:pt x="194792" y="122999"/>
                  </a:lnTo>
                  <a:lnTo>
                    <a:pt x="194843" y="123126"/>
                  </a:lnTo>
                  <a:lnTo>
                    <a:pt x="195808" y="132029"/>
                  </a:lnTo>
                  <a:lnTo>
                    <a:pt x="194856" y="140436"/>
                  </a:lnTo>
                  <a:lnTo>
                    <a:pt x="194322" y="142608"/>
                  </a:lnTo>
                  <a:lnTo>
                    <a:pt x="194221" y="143002"/>
                  </a:lnTo>
                  <a:lnTo>
                    <a:pt x="193395" y="145288"/>
                  </a:lnTo>
                  <a:lnTo>
                    <a:pt x="192354" y="147485"/>
                  </a:lnTo>
                  <a:lnTo>
                    <a:pt x="193344" y="147485"/>
                  </a:lnTo>
                  <a:lnTo>
                    <a:pt x="194373" y="145288"/>
                  </a:lnTo>
                  <a:lnTo>
                    <a:pt x="195033" y="143357"/>
                  </a:lnTo>
                  <a:lnTo>
                    <a:pt x="195160" y="143002"/>
                  </a:lnTo>
                  <a:lnTo>
                    <a:pt x="195719" y="140627"/>
                  </a:lnTo>
                  <a:lnTo>
                    <a:pt x="196469" y="134073"/>
                  </a:lnTo>
                  <a:lnTo>
                    <a:pt x="196596" y="132981"/>
                  </a:lnTo>
                  <a:lnTo>
                    <a:pt x="196697" y="132029"/>
                  </a:lnTo>
                  <a:close/>
                </a:path>
                <a:path w="335914" h="147954">
                  <a:moveTo>
                    <a:pt x="233921" y="144462"/>
                  </a:moveTo>
                  <a:lnTo>
                    <a:pt x="222135" y="99936"/>
                  </a:lnTo>
                  <a:lnTo>
                    <a:pt x="193878" y="66065"/>
                  </a:lnTo>
                  <a:lnTo>
                    <a:pt x="173189" y="59385"/>
                  </a:lnTo>
                  <a:lnTo>
                    <a:pt x="162001" y="61099"/>
                  </a:lnTo>
                  <a:lnTo>
                    <a:pt x="143891" y="62725"/>
                  </a:lnTo>
                  <a:lnTo>
                    <a:pt x="120916" y="62903"/>
                  </a:lnTo>
                  <a:lnTo>
                    <a:pt x="84747" y="59016"/>
                  </a:lnTo>
                  <a:lnTo>
                    <a:pt x="75565" y="58902"/>
                  </a:lnTo>
                  <a:lnTo>
                    <a:pt x="38455" y="72402"/>
                  </a:lnTo>
                  <a:lnTo>
                    <a:pt x="37566" y="74891"/>
                  </a:lnTo>
                  <a:lnTo>
                    <a:pt x="38061" y="77254"/>
                  </a:lnTo>
                  <a:lnTo>
                    <a:pt x="34975" y="83273"/>
                  </a:lnTo>
                  <a:lnTo>
                    <a:pt x="48907" y="131457"/>
                  </a:lnTo>
                  <a:lnTo>
                    <a:pt x="57937" y="147485"/>
                  </a:lnTo>
                  <a:lnTo>
                    <a:pt x="59055" y="147485"/>
                  </a:lnTo>
                  <a:lnTo>
                    <a:pt x="56654" y="143903"/>
                  </a:lnTo>
                  <a:lnTo>
                    <a:pt x="49720" y="131076"/>
                  </a:lnTo>
                  <a:lnTo>
                    <a:pt x="44246" y="119570"/>
                  </a:lnTo>
                  <a:lnTo>
                    <a:pt x="40220" y="109321"/>
                  </a:lnTo>
                  <a:lnTo>
                    <a:pt x="37604" y="100253"/>
                  </a:lnTo>
                  <a:lnTo>
                    <a:pt x="35445" y="90805"/>
                  </a:lnTo>
                  <a:lnTo>
                    <a:pt x="35890" y="83362"/>
                  </a:lnTo>
                  <a:lnTo>
                    <a:pt x="38976" y="77216"/>
                  </a:lnTo>
                  <a:lnTo>
                    <a:pt x="38468" y="75107"/>
                  </a:lnTo>
                  <a:lnTo>
                    <a:pt x="78930" y="59753"/>
                  </a:lnTo>
                  <a:lnTo>
                    <a:pt x="84074" y="59753"/>
                  </a:lnTo>
                  <a:lnTo>
                    <a:pt x="89471" y="60172"/>
                  </a:lnTo>
                  <a:lnTo>
                    <a:pt x="94983" y="61099"/>
                  </a:lnTo>
                  <a:lnTo>
                    <a:pt x="120865" y="63792"/>
                  </a:lnTo>
                  <a:lnTo>
                    <a:pt x="143941" y="63627"/>
                  </a:lnTo>
                  <a:lnTo>
                    <a:pt x="162128" y="61988"/>
                  </a:lnTo>
                  <a:lnTo>
                    <a:pt x="173355" y="60261"/>
                  </a:lnTo>
                  <a:lnTo>
                    <a:pt x="180238" y="60439"/>
                  </a:lnTo>
                  <a:lnTo>
                    <a:pt x="211124" y="84556"/>
                  </a:lnTo>
                  <a:lnTo>
                    <a:pt x="230847" y="123774"/>
                  </a:lnTo>
                  <a:lnTo>
                    <a:pt x="232854" y="134454"/>
                  </a:lnTo>
                  <a:lnTo>
                    <a:pt x="232816" y="146469"/>
                  </a:lnTo>
                  <a:lnTo>
                    <a:pt x="232664" y="147485"/>
                  </a:lnTo>
                  <a:lnTo>
                    <a:pt x="233578" y="147485"/>
                  </a:lnTo>
                  <a:lnTo>
                    <a:pt x="233921" y="144462"/>
                  </a:lnTo>
                  <a:close/>
                </a:path>
                <a:path w="335914" h="147954">
                  <a:moveTo>
                    <a:pt x="272173" y="147485"/>
                  </a:moveTo>
                  <a:lnTo>
                    <a:pt x="256298" y="95719"/>
                  </a:lnTo>
                  <a:lnTo>
                    <a:pt x="233959" y="62687"/>
                  </a:lnTo>
                  <a:lnTo>
                    <a:pt x="197192" y="39573"/>
                  </a:lnTo>
                  <a:lnTo>
                    <a:pt x="189420" y="40386"/>
                  </a:lnTo>
                  <a:lnTo>
                    <a:pt x="171272" y="44818"/>
                  </a:lnTo>
                  <a:lnTo>
                    <a:pt x="145770" y="48412"/>
                  </a:lnTo>
                  <a:lnTo>
                    <a:pt x="114973" y="49580"/>
                  </a:lnTo>
                  <a:lnTo>
                    <a:pt x="80987" y="46697"/>
                  </a:lnTo>
                  <a:lnTo>
                    <a:pt x="68922" y="45415"/>
                  </a:lnTo>
                  <a:lnTo>
                    <a:pt x="56883" y="45250"/>
                  </a:lnTo>
                  <a:lnTo>
                    <a:pt x="16941" y="54343"/>
                  </a:lnTo>
                  <a:lnTo>
                    <a:pt x="2400" y="70040"/>
                  </a:lnTo>
                  <a:lnTo>
                    <a:pt x="3797" y="73545"/>
                  </a:lnTo>
                  <a:lnTo>
                    <a:pt x="4025" y="79870"/>
                  </a:lnTo>
                  <a:lnTo>
                    <a:pt x="15697" y="124472"/>
                  </a:lnTo>
                  <a:lnTo>
                    <a:pt x="27063" y="147485"/>
                  </a:lnTo>
                  <a:lnTo>
                    <a:pt x="28079" y="147485"/>
                  </a:lnTo>
                  <a:lnTo>
                    <a:pt x="21844" y="135572"/>
                  </a:lnTo>
                  <a:lnTo>
                    <a:pt x="16611" y="124320"/>
                  </a:lnTo>
                  <a:lnTo>
                    <a:pt x="5549" y="86677"/>
                  </a:lnTo>
                  <a:lnTo>
                    <a:pt x="4660" y="73279"/>
                  </a:lnTo>
                  <a:lnTo>
                    <a:pt x="3352" y="70078"/>
                  </a:lnTo>
                  <a:lnTo>
                    <a:pt x="40627" y="47777"/>
                  </a:lnTo>
                  <a:lnTo>
                    <a:pt x="67652" y="46075"/>
                  </a:lnTo>
                  <a:lnTo>
                    <a:pt x="74320" y="46570"/>
                  </a:lnTo>
                  <a:lnTo>
                    <a:pt x="80848" y="47586"/>
                  </a:lnTo>
                  <a:lnTo>
                    <a:pt x="114960" y="50469"/>
                  </a:lnTo>
                  <a:lnTo>
                    <a:pt x="145859" y="49301"/>
                  </a:lnTo>
                  <a:lnTo>
                    <a:pt x="171475" y="45694"/>
                  </a:lnTo>
                  <a:lnTo>
                    <a:pt x="189699" y="41249"/>
                  </a:lnTo>
                  <a:lnTo>
                    <a:pt x="197243" y="40474"/>
                  </a:lnTo>
                  <a:lnTo>
                    <a:pt x="233299" y="63296"/>
                  </a:lnTo>
                  <a:lnTo>
                    <a:pt x="255485" y="96126"/>
                  </a:lnTo>
                  <a:lnTo>
                    <a:pt x="269989" y="136537"/>
                  </a:lnTo>
                  <a:lnTo>
                    <a:pt x="271272" y="147485"/>
                  </a:lnTo>
                  <a:lnTo>
                    <a:pt x="272173" y="147485"/>
                  </a:lnTo>
                  <a:close/>
                </a:path>
                <a:path w="335914" h="147954">
                  <a:moveTo>
                    <a:pt x="309930" y="147485"/>
                  </a:moveTo>
                  <a:lnTo>
                    <a:pt x="290449" y="91503"/>
                  </a:lnTo>
                  <a:lnTo>
                    <a:pt x="262229" y="48475"/>
                  </a:lnTo>
                  <a:lnTo>
                    <a:pt x="226314" y="21920"/>
                  </a:lnTo>
                  <a:lnTo>
                    <a:pt x="215379" y="19773"/>
                  </a:lnTo>
                  <a:lnTo>
                    <a:pt x="205676" y="21399"/>
                  </a:lnTo>
                  <a:lnTo>
                    <a:pt x="193789" y="25412"/>
                  </a:lnTo>
                  <a:lnTo>
                    <a:pt x="179971" y="28943"/>
                  </a:lnTo>
                  <a:lnTo>
                    <a:pt x="164706" y="31902"/>
                  </a:lnTo>
                  <a:lnTo>
                    <a:pt x="148513" y="34163"/>
                  </a:lnTo>
                  <a:lnTo>
                    <a:pt x="127762" y="35864"/>
                  </a:lnTo>
                  <a:lnTo>
                    <a:pt x="107035" y="36271"/>
                  </a:lnTo>
                  <a:lnTo>
                    <a:pt x="86639" y="35369"/>
                  </a:lnTo>
                  <a:lnTo>
                    <a:pt x="66840" y="33172"/>
                  </a:lnTo>
                  <a:lnTo>
                    <a:pt x="48387" y="31496"/>
                  </a:lnTo>
                  <a:lnTo>
                    <a:pt x="32219" y="31737"/>
                  </a:lnTo>
                  <a:lnTo>
                    <a:pt x="18554" y="33299"/>
                  </a:lnTo>
                  <a:lnTo>
                    <a:pt x="4991" y="36207"/>
                  </a:lnTo>
                  <a:lnTo>
                    <a:pt x="0" y="37744"/>
                  </a:lnTo>
                  <a:lnTo>
                    <a:pt x="0" y="38696"/>
                  </a:lnTo>
                  <a:lnTo>
                    <a:pt x="7848" y="36410"/>
                  </a:lnTo>
                  <a:lnTo>
                    <a:pt x="14757" y="34886"/>
                  </a:lnTo>
                  <a:lnTo>
                    <a:pt x="22910" y="33566"/>
                  </a:lnTo>
                  <a:lnTo>
                    <a:pt x="32245" y="32639"/>
                  </a:lnTo>
                  <a:lnTo>
                    <a:pt x="42684" y="32296"/>
                  </a:lnTo>
                  <a:lnTo>
                    <a:pt x="50025" y="32296"/>
                  </a:lnTo>
                  <a:lnTo>
                    <a:pt x="58064" y="32804"/>
                  </a:lnTo>
                  <a:lnTo>
                    <a:pt x="66713" y="34061"/>
                  </a:lnTo>
                  <a:lnTo>
                    <a:pt x="86563" y="36258"/>
                  </a:lnTo>
                  <a:lnTo>
                    <a:pt x="107022" y="37160"/>
                  </a:lnTo>
                  <a:lnTo>
                    <a:pt x="127800" y="36766"/>
                  </a:lnTo>
                  <a:lnTo>
                    <a:pt x="148615" y="35064"/>
                  </a:lnTo>
                  <a:lnTo>
                    <a:pt x="164858" y="32791"/>
                  </a:lnTo>
                  <a:lnTo>
                    <a:pt x="180187" y="29819"/>
                  </a:lnTo>
                  <a:lnTo>
                    <a:pt x="194056" y="26263"/>
                  </a:lnTo>
                  <a:lnTo>
                    <a:pt x="206006" y="22237"/>
                  </a:lnTo>
                  <a:lnTo>
                    <a:pt x="227088" y="23177"/>
                  </a:lnTo>
                  <a:lnTo>
                    <a:pt x="272237" y="62293"/>
                  </a:lnTo>
                  <a:lnTo>
                    <a:pt x="295668" y="105587"/>
                  </a:lnTo>
                  <a:lnTo>
                    <a:pt x="308978" y="147485"/>
                  </a:lnTo>
                  <a:lnTo>
                    <a:pt x="309930" y="147485"/>
                  </a:lnTo>
                  <a:close/>
                </a:path>
                <a:path w="335914" h="147954">
                  <a:moveTo>
                    <a:pt x="335915" y="114109"/>
                  </a:moveTo>
                  <a:lnTo>
                    <a:pt x="317931" y="73431"/>
                  </a:lnTo>
                  <a:lnTo>
                    <a:pt x="291299" y="35026"/>
                  </a:lnTo>
                  <a:lnTo>
                    <a:pt x="259905" y="8318"/>
                  </a:lnTo>
                  <a:lnTo>
                    <a:pt x="234835" y="0"/>
                  </a:lnTo>
                  <a:lnTo>
                    <a:pt x="228130" y="482"/>
                  </a:lnTo>
                  <a:lnTo>
                    <a:pt x="221945" y="2400"/>
                  </a:lnTo>
                  <a:lnTo>
                    <a:pt x="207822" y="7785"/>
                  </a:lnTo>
                  <a:lnTo>
                    <a:pt x="191135" y="12573"/>
                  </a:lnTo>
                  <a:lnTo>
                    <a:pt x="172516" y="16637"/>
                  </a:lnTo>
                  <a:lnTo>
                    <a:pt x="152565" y="19799"/>
                  </a:lnTo>
                  <a:lnTo>
                    <a:pt x="127292" y="22250"/>
                  </a:lnTo>
                  <a:lnTo>
                    <a:pt x="101993" y="23050"/>
                  </a:lnTo>
                  <a:lnTo>
                    <a:pt x="77000" y="22174"/>
                  </a:lnTo>
                  <a:lnTo>
                    <a:pt x="38823" y="18199"/>
                  </a:lnTo>
                  <a:lnTo>
                    <a:pt x="25349" y="17716"/>
                  </a:lnTo>
                  <a:lnTo>
                    <a:pt x="12369" y="18135"/>
                  </a:lnTo>
                  <a:lnTo>
                    <a:pt x="0" y="19380"/>
                  </a:lnTo>
                  <a:lnTo>
                    <a:pt x="0" y="20269"/>
                  </a:lnTo>
                  <a:lnTo>
                    <a:pt x="12331" y="19024"/>
                  </a:lnTo>
                  <a:lnTo>
                    <a:pt x="25285" y="18605"/>
                  </a:lnTo>
                  <a:lnTo>
                    <a:pt x="38735" y="19088"/>
                  </a:lnTo>
                  <a:lnTo>
                    <a:pt x="76936" y="23075"/>
                  </a:lnTo>
                  <a:lnTo>
                    <a:pt x="101981" y="23939"/>
                  </a:lnTo>
                  <a:lnTo>
                    <a:pt x="152679" y="20688"/>
                  </a:lnTo>
                  <a:lnTo>
                    <a:pt x="191376" y="13436"/>
                  </a:lnTo>
                  <a:lnTo>
                    <a:pt x="222313" y="3225"/>
                  </a:lnTo>
                  <a:lnTo>
                    <a:pt x="228320" y="1371"/>
                  </a:lnTo>
                  <a:lnTo>
                    <a:pt x="269875" y="16129"/>
                  </a:lnTo>
                  <a:lnTo>
                    <a:pt x="300355" y="47536"/>
                  </a:lnTo>
                  <a:lnTo>
                    <a:pt x="323786" y="87642"/>
                  </a:lnTo>
                  <a:lnTo>
                    <a:pt x="335915" y="116522"/>
                  </a:lnTo>
                  <a:lnTo>
                    <a:pt x="335915" y="11410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2043252" y="602781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9575" y="267792"/>
                  </a:moveTo>
                  <a:lnTo>
                    <a:pt x="5118" y="267792"/>
                  </a:lnTo>
                  <a:lnTo>
                    <a:pt x="5118" y="263334"/>
                  </a:lnTo>
                  <a:lnTo>
                    <a:pt x="4457" y="263334"/>
                  </a:lnTo>
                  <a:lnTo>
                    <a:pt x="4457" y="267792"/>
                  </a:lnTo>
                  <a:lnTo>
                    <a:pt x="0" y="267792"/>
                  </a:lnTo>
                  <a:lnTo>
                    <a:pt x="0" y="268452"/>
                  </a:lnTo>
                  <a:lnTo>
                    <a:pt x="4457" y="268452"/>
                  </a:lnTo>
                  <a:lnTo>
                    <a:pt x="4457" y="272910"/>
                  </a:lnTo>
                  <a:lnTo>
                    <a:pt x="5118" y="272910"/>
                  </a:lnTo>
                  <a:lnTo>
                    <a:pt x="5118" y="268452"/>
                  </a:lnTo>
                  <a:lnTo>
                    <a:pt x="9575" y="268452"/>
                  </a:lnTo>
                  <a:lnTo>
                    <a:pt x="9575" y="267792"/>
                  </a:lnTo>
                  <a:close/>
                </a:path>
                <a:path w="273685" h="273685">
                  <a:moveTo>
                    <a:pt x="9575" y="201968"/>
                  </a:moveTo>
                  <a:lnTo>
                    <a:pt x="5118" y="201968"/>
                  </a:lnTo>
                  <a:lnTo>
                    <a:pt x="5118" y="197497"/>
                  </a:lnTo>
                  <a:lnTo>
                    <a:pt x="4457" y="197497"/>
                  </a:lnTo>
                  <a:lnTo>
                    <a:pt x="4457" y="201968"/>
                  </a:lnTo>
                  <a:lnTo>
                    <a:pt x="0" y="201968"/>
                  </a:lnTo>
                  <a:lnTo>
                    <a:pt x="0" y="202615"/>
                  </a:lnTo>
                  <a:lnTo>
                    <a:pt x="4457" y="202615"/>
                  </a:lnTo>
                  <a:lnTo>
                    <a:pt x="4457" y="207086"/>
                  </a:lnTo>
                  <a:lnTo>
                    <a:pt x="5118" y="207086"/>
                  </a:lnTo>
                  <a:lnTo>
                    <a:pt x="5118" y="202615"/>
                  </a:lnTo>
                  <a:lnTo>
                    <a:pt x="9575" y="202615"/>
                  </a:lnTo>
                  <a:lnTo>
                    <a:pt x="9575" y="201968"/>
                  </a:lnTo>
                  <a:close/>
                </a:path>
                <a:path w="273685" h="273685">
                  <a:moveTo>
                    <a:pt x="9575" y="70307"/>
                  </a:moveTo>
                  <a:lnTo>
                    <a:pt x="5118" y="70307"/>
                  </a:lnTo>
                  <a:lnTo>
                    <a:pt x="5118" y="65836"/>
                  </a:lnTo>
                  <a:lnTo>
                    <a:pt x="4457" y="65836"/>
                  </a:lnTo>
                  <a:lnTo>
                    <a:pt x="4457" y="70307"/>
                  </a:lnTo>
                  <a:lnTo>
                    <a:pt x="0" y="70307"/>
                  </a:lnTo>
                  <a:lnTo>
                    <a:pt x="0" y="70954"/>
                  </a:lnTo>
                  <a:lnTo>
                    <a:pt x="4457" y="70954"/>
                  </a:lnTo>
                  <a:lnTo>
                    <a:pt x="4457" y="75412"/>
                  </a:lnTo>
                  <a:lnTo>
                    <a:pt x="5118" y="75412"/>
                  </a:lnTo>
                  <a:lnTo>
                    <a:pt x="5118" y="70954"/>
                  </a:lnTo>
                  <a:lnTo>
                    <a:pt x="9575" y="70954"/>
                  </a:lnTo>
                  <a:lnTo>
                    <a:pt x="9575" y="70307"/>
                  </a:lnTo>
                  <a:close/>
                </a:path>
                <a:path w="273685" h="273685">
                  <a:moveTo>
                    <a:pt x="9575" y="4470"/>
                  </a:moveTo>
                  <a:lnTo>
                    <a:pt x="5118" y="4470"/>
                  </a:lnTo>
                  <a:lnTo>
                    <a:pt x="5118" y="0"/>
                  </a:lnTo>
                  <a:lnTo>
                    <a:pt x="4457" y="0"/>
                  </a:lnTo>
                  <a:lnTo>
                    <a:pt x="4457" y="4470"/>
                  </a:lnTo>
                  <a:lnTo>
                    <a:pt x="0" y="4470"/>
                  </a:lnTo>
                  <a:lnTo>
                    <a:pt x="0" y="5118"/>
                  </a:lnTo>
                  <a:lnTo>
                    <a:pt x="4457" y="5118"/>
                  </a:lnTo>
                  <a:lnTo>
                    <a:pt x="4457" y="9588"/>
                  </a:lnTo>
                  <a:lnTo>
                    <a:pt x="5118" y="9588"/>
                  </a:lnTo>
                  <a:lnTo>
                    <a:pt x="5118" y="5118"/>
                  </a:lnTo>
                  <a:lnTo>
                    <a:pt x="9575" y="5118"/>
                  </a:lnTo>
                  <a:lnTo>
                    <a:pt x="9575" y="4470"/>
                  </a:lnTo>
                  <a:close/>
                </a:path>
                <a:path w="273685" h="273685">
                  <a:moveTo>
                    <a:pt x="9906" y="136131"/>
                  </a:moveTo>
                  <a:lnTo>
                    <a:pt x="5448" y="136131"/>
                  </a:lnTo>
                  <a:lnTo>
                    <a:pt x="5448" y="131660"/>
                  </a:lnTo>
                  <a:lnTo>
                    <a:pt x="4787" y="131660"/>
                  </a:lnTo>
                  <a:lnTo>
                    <a:pt x="4787" y="136131"/>
                  </a:lnTo>
                  <a:lnTo>
                    <a:pt x="317" y="136131"/>
                  </a:lnTo>
                  <a:lnTo>
                    <a:pt x="317" y="136791"/>
                  </a:lnTo>
                  <a:lnTo>
                    <a:pt x="4787" y="136791"/>
                  </a:lnTo>
                  <a:lnTo>
                    <a:pt x="4787" y="141249"/>
                  </a:lnTo>
                  <a:lnTo>
                    <a:pt x="5448" y="141249"/>
                  </a:lnTo>
                  <a:lnTo>
                    <a:pt x="5448" y="136791"/>
                  </a:lnTo>
                  <a:lnTo>
                    <a:pt x="9906" y="136791"/>
                  </a:lnTo>
                  <a:lnTo>
                    <a:pt x="9906" y="136131"/>
                  </a:lnTo>
                  <a:close/>
                </a:path>
                <a:path w="273685" h="273685">
                  <a:moveTo>
                    <a:pt x="75412" y="267792"/>
                  </a:moveTo>
                  <a:lnTo>
                    <a:pt x="70954" y="267792"/>
                  </a:lnTo>
                  <a:lnTo>
                    <a:pt x="70954" y="263334"/>
                  </a:lnTo>
                  <a:lnTo>
                    <a:pt x="70294" y="263334"/>
                  </a:lnTo>
                  <a:lnTo>
                    <a:pt x="70294" y="267792"/>
                  </a:lnTo>
                  <a:lnTo>
                    <a:pt x="65824" y="267792"/>
                  </a:lnTo>
                  <a:lnTo>
                    <a:pt x="65824" y="268452"/>
                  </a:lnTo>
                  <a:lnTo>
                    <a:pt x="70294" y="268452"/>
                  </a:lnTo>
                  <a:lnTo>
                    <a:pt x="70294" y="272910"/>
                  </a:lnTo>
                  <a:lnTo>
                    <a:pt x="70954" y="272910"/>
                  </a:lnTo>
                  <a:lnTo>
                    <a:pt x="70954" y="268452"/>
                  </a:lnTo>
                  <a:lnTo>
                    <a:pt x="75412" y="268452"/>
                  </a:lnTo>
                  <a:lnTo>
                    <a:pt x="75412" y="267792"/>
                  </a:lnTo>
                  <a:close/>
                </a:path>
                <a:path w="273685" h="273685">
                  <a:moveTo>
                    <a:pt x="75412" y="201968"/>
                  </a:moveTo>
                  <a:lnTo>
                    <a:pt x="70954" y="201968"/>
                  </a:lnTo>
                  <a:lnTo>
                    <a:pt x="70954" y="197497"/>
                  </a:lnTo>
                  <a:lnTo>
                    <a:pt x="70294" y="197497"/>
                  </a:lnTo>
                  <a:lnTo>
                    <a:pt x="70294" y="201968"/>
                  </a:lnTo>
                  <a:lnTo>
                    <a:pt x="65824" y="201968"/>
                  </a:lnTo>
                  <a:lnTo>
                    <a:pt x="65824" y="202615"/>
                  </a:lnTo>
                  <a:lnTo>
                    <a:pt x="70294" y="202615"/>
                  </a:lnTo>
                  <a:lnTo>
                    <a:pt x="70294" y="207086"/>
                  </a:lnTo>
                  <a:lnTo>
                    <a:pt x="70954" y="207086"/>
                  </a:lnTo>
                  <a:lnTo>
                    <a:pt x="70954" y="202615"/>
                  </a:lnTo>
                  <a:lnTo>
                    <a:pt x="75412" y="202615"/>
                  </a:lnTo>
                  <a:lnTo>
                    <a:pt x="75412" y="201968"/>
                  </a:lnTo>
                  <a:close/>
                </a:path>
                <a:path w="273685" h="273685">
                  <a:moveTo>
                    <a:pt x="75412" y="70307"/>
                  </a:moveTo>
                  <a:lnTo>
                    <a:pt x="70954" y="70307"/>
                  </a:lnTo>
                  <a:lnTo>
                    <a:pt x="70954" y="65836"/>
                  </a:lnTo>
                  <a:lnTo>
                    <a:pt x="70294" y="65836"/>
                  </a:lnTo>
                  <a:lnTo>
                    <a:pt x="70294" y="70307"/>
                  </a:lnTo>
                  <a:lnTo>
                    <a:pt x="65824" y="70307"/>
                  </a:lnTo>
                  <a:lnTo>
                    <a:pt x="65824" y="70954"/>
                  </a:lnTo>
                  <a:lnTo>
                    <a:pt x="70294" y="70954"/>
                  </a:lnTo>
                  <a:lnTo>
                    <a:pt x="70294" y="75412"/>
                  </a:lnTo>
                  <a:lnTo>
                    <a:pt x="70954" y="75412"/>
                  </a:lnTo>
                  <a:lnTo>
                    <a:pt x="70954" y="70954"/>
                  </a:lnTo>
                  <a:lnTo>
                    <a:pt x="75412" y="70954"/>
                  </a:lnTo>
                  <a:lnTo>
                    <a:pt x="75412" y="70307"/>
                  </a:lnTo>
                  <a:close/>
                </a:path>
                <a:path w="273685" h="273685">
                  <a:moveTo>
                    <a:pt x="75412" y="4470"/>
                  </a:moveTo>
                  <a:lnTo>
                    <a:pt x="70954" y="4470"/>
                  </a:lnTo>
                  <a:lnTo>
                    <a:pt x="70954" y="0"/>
                  </a:lnTo>
                  <a:lnTo>
                    <a:pt x="70294" y="0"/>
                  </a:lnTo>
                  <a:lnTo>
                    <a:pt x="70294" y="4470"/>
                  </a:lnTo>
                  <a:lnTo>
                    <a:pt x="65824" y="4470"/>
                  </a:lnTo>
                  <a:lnTo>
                    <a:pt x="65824" y="5118"/>
                  </a:lnTo>
                  <a:lnTo>
                    <a:pt x="70294" y="5118"/>
                  </a:lnTo>
                  <a:lnTo>
                    <a:pt x="70294" y="9588"/>
                  </a:lnTo>
                  <a:lnTo>
                    <a:pt x="70954" y="9588"/>
                  </a:lnTo>
                  <a:lnTo>
                    <a:pt x="70954" y="5118"/>
                  </a:lnTo>
                  <a:lnTo>
                    <a:pt x="75412" y="5118"/>
                  </a:lnTo>
                  <a:lnTo>
                    <a:pt x="75412" y="4470"/>
                  </a:lnTo>
                  <a:close/>
                </a:path>
                <a:path w="273685" h="273685">
                  <a:moveTo>
                    <a:pt x="75742" y="136131"/>
                  </a:moveTo>
                  <a:lnTo>
                    <a:pt x="71272" y="136131"/>
                  </a:lnTo>
                  <a:lnTo>
                    <a:pt x="71272" y="131660"/>
                  </a:lnTo>
                  <a:lnTo>
                    <a:pt x="70624" y="131660"/>
                  </a:lnTo>
                  <a:lnTo>
                    <a:pt x="70624" y="136131"/>
                  </a:lnTo>
                  <a:lnTo>
                    <a:pt x="66154" y="136131"/>
                  </a:lnTo>
                  <a:lnTo>
                    <a:pt x="66154" y="136791"/>
                  </a:lnTo>
                  <a:lnTo>
                    <a:pt x="70624" y="136791"/>
                  </a:lnTo>
                  <a:lnTo>
                    <a:pt x="70624" y="141249"/>
                  </a:lnTo>
                  <a:lnTo>
                    <a:pt x="71272" y="141249"/>
                  </a:lnTo>
                  <a:lnTo>
                    <a:pt x="71272" y="136791"/>
                  </a:lnTo>
                  <a:lnTo>
                    <a:pt x="75742" y="136791"/>
                  </a:lnTo>
                  <a:lnTo>
                    <a:pt x="75742" y="136131"/>
                  </a:lnTo>
                  <a:close/>
                </a:path>
                <a:path w="273685" h="273685">
                  <a:moveTo>
                    <a:pt x="141566" y="267792"/>
                  </a:moveTo>
                  <a:lnTo>
                    <a:pt x="137109" y="267792"/>
                  </a:lnTo>
                  <a:lnTo>
                    <a:pt x="137109" y="263334"/>
                  </a:lnTo>
                  <a:lnTo>
                    <a:pt x="136448" y="263334"/>
                  </a:lnTo>
                  <a:lnTo>
                    <a:pt x="136448" y="267792"/>
                  </a:lnTo>
                  <a:lnTo>
                    <a:pt x="131991" y="267792"/>
                  </a:lnTo>
                  <a:lnTo>
                    <a:pt x="131991" y="268452"/>
                  </a:lnTo>
                  <a:lnTo>
                    <a:pt x="136448" y="268452"/>
                  </a:lnTo>
                  <a:lnTo>
                    <a:pt x="136448" y="272910"/>
                  </a:lnTo>
                  <a:lnTo>
                    <a:pt x="137109" y="272910"/>
                  </a:lnTo>
                  <a:lnTo>
                    <a:pt x="137109" y="268452"/>
                  </a:lnTo>
                  <a:lnTo>
                    <a:pt x="141566" y="268452"/>
                  </a:lnTo>
                  <a:lnTo>
                    <a:pt x="141566" y="267792"/>
                  </a:lnTo>
                  <a:close/>
                </a:path>
                <a:path w="273685" h="273685">
                  <a:moveTo>
                    <a:pt x="141566" y="201968"/>
                  </a:moveTo>
                  <a:lnTo>
                    <a:pt x="137109" y="201968"/>
                  </a:lnTo>
                  <a:lnTo>
                    <a:pt x="137109" y="197497"/>
                  </a:lnTo>
                  <a:lnTo>
                    <a:pt x="136448" y="197497"/>
                  </a:lnTo>
                  <a:lnTo>
                    <a:pt x="136448" y="201968"/>
                  </a:lnTo>
                  <a:lnTo>
                    <a:pt x="131991" y="201968"/>
                  </a:lnTo>
                  <a:lnTo>
                    <a:pt x="131991" y="202615"/>
                  </a:lnTo>
                  <a:lnTo>
                    <a:pt x="136448" y="202615"/>
                  </a:lnTo>
                  <a:lnTo>
                    <a:pt x="136448" y="207086"/>
                  </a:lnTo>
                  <a:lnTo>
                    <a:pt x="137109" y="207086"/>
                  </a:lnTo>
                  <a:lnTo>
                    <a:pt x="137109" y="202615"/>
                  </a:lnTo>
                  <a:lnTo>
                    <a:pt x="141566" y="202615"/>
                  </a:lnTo>
                  <a:lnTo>
                    <a:pt x="141566" y="201968"/>
                  </a:lnTo>
                  <a:close/>
                </a:path>
                <a:path w="273685" h="273685">
                  <a:moveTo>
                    <a:pt x="141566" y="136131"/>
                  </a:moveTo>
                  <a:lnTo>
                    <a:pt x="137109" y="136131"/>
                  </a:lnTo>
                  <a:lnTo>
                    <a:pt x="137109" y="131660"/>
                  </a:lnTo>
                  <a:lnTo>
                    <a:pt x="136448" y="131660"/>
                  </a:lnTo>
                  <a:lnTo>
                    <a:pt x="136448" y="136131"/>
                  </a:lnTo>
                  <a:lnTo>
                    <a:pt x="131991" y="136131"/>
                  </a:lnTo>
                  <a:lnTo>
                    <a:pt x="131991" y="136791"/>
                  </a:lnTo>
                  <a:lnTo>
                    <a:pt x="136448" y="136791"/>
                  </a:lnTo>
                  <a:lnTo>
                    <a:pt x="136448" y="141249"/>
                  </a:lnTo>
                  <a:lnTo>
                    <a:pt x="137109" y="141249"/>
                  </a:lnTo>
                  <a:lnTo>
                    <a:pt x="137109" y="136791"/>
                  </a:lnTo>
                  <a:lnTo>
                    <a:pt x="141566" y="136791"/>
                  </a:lnTo>
                  <a:lnTo>
                    <a:pt x="141566" y="136131"/>
                  </a:lnTo>
                  <a:close/>
                </a:path>
                <a:path w="273685" h="273685">
                  <a:moveTo>
                    <a:pt x="141566" y="70307"/>
                  </a:moveTo>
                  <a:lnTo>
                    <a:pt x="137109" y="70307"/>
                  </a:lnTo>
                  <a:lnTo>
                    <a:pt x="137109" y="65836"/>
                  </a:lnTo>
                  <a:lnTo>
                    <a:pt x="136448" y="65836"/>
                  </a:lnTo>
                  <a:lnTo>
                    <a:pt x="136448" y="70307"/>
                  </a:lnTo>
                  <a:lnTo>
                    <a:pt x="131991" y="70307"/>
                  </a:lnTo>
                  <a:lnTo>
                    <a:pt x="131991" y="70954"/>
                  </a:lnTo>
                  <a:lnTo>
                    <a:pt x="136448" y="70954"/>
                  </a:lnTo>
                  <a:lnTo>
                    <a:pt x="136448" y="75412"/>
                  </a:lnTo>
                  <a:lnTo>
                    <a:pt x="137109" y="75412"/>
                  </a:lnTo>
                  <a:lnTo>
                    <a:pt x="137109" y="70954"/>
                  </a:lnTo>
                  <a:lnTo>
                    <a:pt x="141566" y="70954"/>
                  </a:lnTo>
                  <a:lnTo>
                    <a:pt x="141566" y="70307"/>
                  </a:lnTo>
                  <a:close/>
                </a:path>
                <a:path w="273685" h="273685">
                  <a:moveTo>
                    <a:pt x="141566" y="4470"/>
                  </a:moveTo>
                  <a:lnTo>
                    <a:pt x="137109" y="4470"/>
                  </a:lnTo>
                  <a:lnTo>
                    <a:pt x="137109" y="0"/>
                  </a:lnTo>
                  <a:lnTo>
                    <a:pt x="136448" y="0"/>
                  </a:lnTo>
                  <a:lnTo>
                    <a:pt x="136448" y="4470"/>
                  </a:lnTo>
                  <a:lnTo>
                    <a:pt x="131991" y="4470"/>
                  </a:lnTo>
                  <a:lnTo>
                    <a:pt x="131991" y="5118"/>
                  </a:lnTo>
                  <a:lnTo>
                    <a:pt x="136448" y="5118"/>
                  </a:lnTo>
                  <a:lnTo>
                    <a:pt x="136448" y="9588"/>
                  </a:lnTo>
                  <a:lnTo>
                    <a:pt x="137109" y="9588"/>
                  </a:lnTo>
                  <a:lnTo>
                    <a:pt x="137109" y="5118"/>
                  </a:lnTo>
                  <a:lnTo>
                    <a:pt x="141566" y="5118"/>
                  </a:lnTo>
                  <a:lnTo>
                    <a:pt x="141566" y="4470"/>
                  </a:lnTo>
                  <a:close/>
                </a:path>
                <a:path w="273685" h="273685">
                  <a:moveTo>
                    <a:pt x="207403" y="267792"/>
                  </a:moveTo>
                  <a:lnTo>
                    <a:pt x="202933" y="267792"/>
                  </a:lnTo>
                  <a:lnTo>
                    <a:pt x="202933" y="263664"/>
                  </a:lnTo>
                  <a:lnTo>
                    <a:pt x="202933" y="263334"/>
                  </a:lnTo>
                  <a:lnTo>
                    <a:pt x="202285" y="263334"/>
                  </a:lnTo>
                  <a:lnTo>
                    <a:pt x="202285" y="263664"/>
                  </a:lnTo>
                  <a:lnTo>
                    <a:pt x="202285" y="267792"/>
                  </a:lnTo>
                  <a:lnTo>
                    <a:pt x="197815" y="267792"/>
                  </a:lnTo>
                  <a:lnTo>
                    <a:pt x="197815" y="268122"/>
                  </a:lnTo>
                  <a:lnTo>
                    <a:pt x="197815" y="268452"/>
                  </a:lnTo>
                  <a:lnTo>
                    <a:pt x="197815" y="268782"/>
                  </a:lnTo>
                  <a:lnTo>
                    <a:pt x="202285" y="268782"/>
                  </a:lnTo>
                  <a:lnTo>
                    <a:pt x="202285" y="272910"/>
                  </a:lnTo>
                  <a:lnTo>
                    <a:pt x="202285" y="273240"/>
                  </a:lnTo>
                  <a:lnTo>
                    <a:pt x="202933" y="273240"/>
                  </a:lnTo>
                  <a:lnTo>
                    <a:pt x="202933" y="272910"/>
                  </a:lnTo>
                  <a:lnTo>
                    <a:pt x="202933" y="268782"/>
                  </a:lnTo>
                  <a:lnTo>
                    <a:pt x="207403" y="268782"/>
                  </a:lnTo>
                  <a:lnTo>
                    <a:pt x="207403" y="268452"/>
                  </a:lnTo>
                  <a:lnTo>
                    <a:pt x="207403" y="268122"/>
                  </a:lnTo>
                  <a:lnTo>
                    <a:pt x="207403" y="267792"/>
                  </a:lnTo>
                  <a:close/>
                </a:path>
                <a:path w="273685" h="273685">
                  <a:moveTo>
                    <a:pt x="207403" y="201968"/>
                  </a:moveTo>
                  <a:lnTo>
                    <a:pt x="202933" y="201968"/>
                  </a:lnTo>
                  <a:lnTo>
                    <a:pt x="202933" y="197827"/>
                  </a:lnTo>
                  <a:lnTo>
                    <a:pt x="202933" y="197497"/>
                  </a:lnTo>
                  <a:lnTo>
                    <a:pt x="202285" y="197497"/>
                  </a:lnTo>
                  <a:lnTo>
                    <a:pt x="202285" y="197827"/>
                  </a:lnTo>
                  <a:lnTo>
                    <a:pt x="202285" y="201968"/>
                  </a:lnTo>
                  <a:lnTo>
                    <a:pt x="197815" y="201968"/>
                  </a:lnTo>
                  <a:lnTo>
                    <a:pt x="197815" y="202285"/>
                  </a:lnTo>
                  <a:lnTo>
                    <a:pt x="197815" y="202615"/>
                  </a:lnTo>
                  <a:lnTo>
                    <a:pt x="197815" y="202946"/>
                  </a:lnTo>
                  <a:lnTo>
                    <a:pt x="202285" y="202946"/>
                  </a:lnTo>
                  <a:lnTo>
                    <a:pt x="202285" y="207086"/>
                  </a:lnTo>
                  <a:lnTo>
                    <a:pt x="202285" y="207403"/>
                  </a:lnTo>
                  <a:lnTo>
                    <a:pt x="202933" y="207403"/>
                  </a:lnTo>
                  <a:lnTo>
                    <a:pt x="202933" y="207086"/>
                  </a:lnTo>
                  <a:lnTo>
                    <a:pt x="202933" y="202946"/>
                  </a:lnTo>
                  <a:lnTo>
                    <a:pt x="207403" y="202946"/>
                  </a:lnTo>
                  <a:lnTo>
                    <a:pt x="207403" y="202615"/>
                  </a:lnTo>
                  <a:lnTo>
                    <a:pt x="207403" y="202285"/>
                  </a:lnTo>
                  <a:lnTo>
                    <a:pt x="207403" y="201968"/>
                  </a:lnTo>
                  <a:close/>
                </a:path>
                <a:path w="273685" h="273685">
                  <a:moveTo>
                    <a:pt x="207403" y="136131"/>
                  </a:moveTo>
                  <a:lnTo>
                    <a:pt x="202933" y="136131"/>
                  </a:lnTo>
                  <a:lnTo>
                    <a:pt x="202933" y="131660"/>
                  </a:lnTo>
                  <a:lnTo>
                    <a:pt x="202285" y="131660"/>
                  </a:lnTo>
                  <a:lnTo>
                    <a:pt x="202285" y="136131"/>
                  </a:lnTo>
                  <a:lnTo>
                    <a:pt x="197815" y="136131"/>
                  </a:lnTo>
                  <a:lnTo>
                    <a:pt x="197815" y="136791"/>
                  </a:lnTo>
                  <a:lnTo>
                    <a:pt x="202285" y="136791"/>
                  </a:lnTo>
                  <a:lnTo>
                    <a:pt x="202285" y="141249"/>
                  </a:lnTo>
                  <a:lnTo>
                    <a:pt x="202933" y="141249"/>
                  </a:lnTo>
                  <a:lnTo>
                    <a:pt x="202933" y="136791"/>
                  </a:lnTo>
                  <a:lnTo>
                    <a:pt x="207403" y="136791"/>
                  </a:lnTo>
                  <a:lnTo>
                    <a:pt x="207403" y="136131"/>
                  </a:lnTo>
                  <a:close/>
                </a:path>
                <a:path w="273685" h="273685">
                  <a:moveTo>
                    <a:pt x="207403" y="70307"/>
                  </a:moveTo>
                  <a:lnTo>
                    <a:pt x="202933" y="70307"/>
                  </a:lnTo>
                  <a:lnTo>
                    <a:pt x="202933" y="66167"/>
                  </a:lnTo>
                  <a:lnTo>
                    <a:pt x="202933" y="65836"/>
                  </a:lnTo>
                  <a:lnTo>
                    <a:pt x="202285" y="65836"/>
                  </a:lnTo>
                  <a:lnTo>
                    <a:pt x="202285" y="66167"/>
                  </a:lnTo>
                  <a:lnTo>
                    <a:pt x="202285" y="70307"/>
                  </a:lnTo>
                  <a:lnTo>
                    <a:pt x="197815" y="70307"/>
                  </a:lnTo>
                  <a:lnTo>
                    <a:pt x="197815" y="70624"/>
                  </a:lnTo>
                  <a:lnTo>
                    <a:pt x="197815" y="70954"/>
                  </a:lnTo>
                  <a:lnTo>
                    <a:pt x="197815" y="71285"/>
                  </a:lnTo>
                  <a:lnTo>
                    <a:pt x="202285" y="71285"/>
                  </a:lnTo>
                  <a:lnTo>
                    <a:pt x="202285" y="75412"/>
                  </a:lnTo>
                  <a:lnTo>
                    <a:pt x="202285" y="75742"/>
                  </a:lnTo>
                  <a:lnTo>
                    <a:pt x="202933" y="75742"/>
                  </a:lnTo>
                  <a:lnTo>
                    <a:pt x="202933" y="75412"/>
                  </a:lnTo>
                  <a:lnTo>
                    <a:pt x="202933" y="71285"/>
                  </a:lnTo>
                  <a:lnTo>
                    <a:pt x="207403" y="71285"/>
                  </a:lnTo>
                  <a:lnTo>
                    <a:pt x="207403" y="70954"/>
                  </a:lnTo>
                  <a:lnTo>
                    <a:pt x="207403" y="70624"/>
                  </a:lnTo>
                  <a:lnTo>
                    <a:pt x="207403" y="70307"/>
                  </a:lnTo>
                  <a:close/>
                </a:path>
                <a:path w="273685" h="273685">
                  <a:moveTo>
                    <a:pt x="207403" y="4470"/>
                  </a:moveTo>
                  <a:lnTo>
                    <a:pt x="202933" y="4470"/>
                  </a:lnTo>
                  <a:lnTo>
                    <a:pt x="202933" y="330"/>
                  </a:lnTo>
                  <a:lnTo>
                    <a:pt x="202933" y="0"/>
                  </a:lnTo>
                  <a:lnTo>
                    <a:pt x="202285" y="0"/>
                  </a:lnTo>
                  <a:lnTo>
                    <a:pt x="202285" y="330"/>
                  </a:lnTo>
                  <a:lnTo>
                    <a:pt x="202285" y="4470"/>
                  </a:lnTo>
                  <a:lnTo>
                    <a:pt x="197815" y="4470"/>
                  </a:lnTo>
                  <a:lnTo>
                    <a:pt x="197815" y="4800"/>
                  </a:lnTo>
                  <a:lnTo>
                    <a:pt x="197815" y="5118"/>
                  </a:lnTo>
                  <a:lnTo>
                    <a:pt x="197815" y="5448"/>
                  </a:lnTo>
                  <a:lnTo>
                    <a:pt x="202285" y="5448"/>
                  </a:lnTo>
                  <a:lnTo>
                    <a:pt x="202285" y="9588"/>
                  </a:lnTo>
                  <a:lnTo>
                    <a:pt x="202285" y="9906"/>
                  </a:lnTo>
                  <a:lnTo>
                    <a:pt x="202933" y="9906"/>
                  </a:lnTo>
                  <a:lnTo>
                    <a:pt x="202933" y="9588"/>
                  </a:lnTo>
                  <a:lnTo>
                    <a:pt x="202933" y="5448"/>
                  </a:lnTo>
                  <a:lnTo>
                    <a:pt x="207403" y="5448"/>
                  </a:lnTo>
                  <a:lnTo>
                    <a:pt x="207403" y="5118"/>
                  </a:lnTo>
                  <a:lnTo>
                    <a:pt x="207403" y="4800"/>
                  </a:lnTo>
                  <a:lnTo>
                    <a:pt x="207403" y="4470"/>
                  </a:lnTo>
                  <a:close/>
                </a:path>
                <a:path w="273685" h="273685">
                  <a:moveTo>
                    <a:pt x="273240" y="268122"/>
                  </a:moveTo>
                  <a:lnTo>
                    <a:pt x="268770" y="268122"/>
                  </a:lnTo>
                  <a:lnTo>
                    <a:pt x="268770" y="263664"/>
                  </a:lnTo>
                  <a:lnTo>
                    <a:pt x="268122" y="263664"/>
                  </a:lnTo>
                  <a:lnTo>
                    <a:pt x="268122" y="268122"/>
                  </a:lnTo>
                  <a:lnTo>
                    <a:pt x="263652" y="268122"/>
                  </a:lnTo>
                  <a:lnTo>
                    <a:pt x="263652" y="268782"/>
                  </a:lnTo>
                  <a:lnTo>
                    <a:pt x="268122" y="268782"/>
                  </a:lnTo>
                  <a:lnTo>
                    <a:pt x="268122" y="273240"/>
                  </a:lnTo>
                  <a:lnTo>
                    <a:pt x="268770" y="273240"/>
                  </a:lnTo>
                  <a:lnTo>
                    <a:pt x="268770" y="268782"/>
                  </a:lnTo>
                  <a:lnTo>
                    <a:pt x="273240" y="268782"/>
                  </a:lnTo>
                  <a:lnTo>
                    <a:pt x="273240" y="268122"/>
                  </a:lnTo>
                  <a:close/>
                </a:path>
                <a:path w="273685" h="273685">
                  <a:moveTo>
                    <a:pt x="273240" y="202285"/>
                  </a:moveTo>
                  <a:lnTo>
                    <a:pt x="268770" y="202285"/>
                  </a:lnTo>
                  <a:lnTo>
                    <a:pt x="268770" y="197827"/>
                  </a:lnTo>
                  <a:lnTo>
                    <a:pt x="268122" y="197827"/>
                  </a:lnTo>
                  <a:lnTo>
                    <a:pt x="268122" y="202285"/>
                  </a:lnTo>
                  <a:lnTo>
                    <a:pt x="263652" y="202285"/>
                  </a:lnTo>
                  <a:lnTo>
                    <a:pt x="263652" y="202946"/>
                  </a:lnTo>
                  <a:lnTo>
                    <a:pt x="268122" y="202946"/>
                  </a:lnTo>
                  <a:lnTo>
                    <a:pt x="268122" y="207403"/>
                  </a:lnTo>
                  <a:lnTo>
                    <a:pt x="268770" y="207403"/>
                  </a:lnTo>
                  <a:lnTo>
                    <a:pt x="268770" y="202946"/>
                  </a:lnTo>
                  <a:lnTo>
                    <a:pt x="273240" y="202946"/>
                  </a:lnTo>
                  <a:lnTo>
                    <a:pt x="273240" y="202285"/>
                  </a:lnTo>
                  <a:close/>
                </a:path>
                <a:path w="273685" h="273685">
                  <a:moveTo>
                    <a:pt x="273240" y="136131"/>
                  </a:moveTo>
                  <a:lnTo>
                    <a:pt x="268770" y="136131"/>
                  </a:lnTo>
                  <a:lnTo>
                    <a:pt x="268770" y="131660"/>
                  </a:lnTo>
                  <a:lnTo>
                    <a:pt x="268122" y="131660"/>
                  </a:lnTo>
                  <a:lnTo>
                    <a:pt x="268122" y="136131"/>
                  </a:lnTo>
                  <a:lnTo>
                    <a:pt x="263652" y="136131"/>
                  </a:lnTo>
                  <a:lnTo>
                    <a:pt x="263652" y="136791"/>
                  </a:lnTo>
                  <a:lnTo>
                    <a:pt x="268122" y="136791"/>
                  </a:lnTo>
                  <a:lnTo>
                    <a:pt x="268122" y="141249"/>
                  </a:lnTo>
                  <a:lnTo>
                    <a:pt x="268770" y="141249"/>
                  </a:lnTo>
                  <a:lnTo>
                    <a:pt x="268770" y="136791"/>
                  </a:lnTo>
                  <a:lnTo>
                    <a:pt x="273240" y="136791"/>
                  </a:lnTo>
                  <a:lnTo>
                    <a:pt x="273240" y="136131"/>
                  </a:lnTo>
                  <a:close/>
                </a:path>
                <a:path w="273685" h="273685">
                  <a:moveTo>
                    <a:pt x="273240" y="70624"/>
                  </a:moveTo>
                  <a:lnTo>
                    <a:pt x="268770" y="70624"/>
                  </a:lnTo>
                  <a:lnTo>
                    <a:pt x="268770" y="66167"/>
                  </a:lnTo>
                  <a:lnTo>
                    <a:pt x="268122" y="66167"/>
                  </a:lnTo>
                  <a:lnTo>
                    <a:pt x="268122" y="70624"/>
                  </a:lnTo>
                  <a:lnTo>
                    <a:pt x="263652" y="70624"/>
                  </a:lnTo>
                  <a:lnTo>
                    <a:pt x="263652" y="71285"/>
                  </a:lnTo>
                  <a:lnTo>
                    <a:pt x="268122" y="71285"/>
                  </a:lnTo>
                  <a:lnTo>
                    <a:pt x="268122" y="75742"/>
                  </a:lnTo>
                  <a:lnTo>
                    <a:pt x="268770" y="75742"/>
                  </a:lnTo>
                  <a:lnTo>
                    <a:pt x="268770" y="71285"/>
                  </a:lnTo>
                  <a:lnTo>
                    <a:pt x="273240" y="71285"/>
                  </a:lnTo>
                  <a:lnTo>
                    <a:pt x="273240" y="70624"/>
                  </a:lnTo>
                  <a:close/>
                </a:path>
                <a:path w="273685" h="273685">
                  <a:moveTo>
                    <a:pt x="273240" y="4800"/>
                  </a:moveTo>
                  <a:lnTo>
                    <a:pt x="268770" y="4800"/>
                  </a:lnTo>
                  <a:lnTo>
                    <a:pt x="268770" y="330"/>
                  </a:lnTo>
                  <a:lnTo>
                    <a:pt x="268122" y="330"/>
                  </a:lnTo>
                  <a:lnTo>
                    <a:pt x="268122" y="4800"/>
                  </a:lnTo>
                  <a:lnTo>
                    <a:pt x="263652" y="4800"/>
                  </a:lnTo>
                  <a:lnTo>
                    <a:pt x="263652" y="5448"/>
                  </a:lnTo>
                  <a:lnTo>
                    <a:pt x="268122" y="5448"/>
                  </a:lnTo>
                  <a:lnTo>
                    <a:pt x="268122" y="9906"/>
                  </a:lnTo>
                  <a:lnTo>
                    <a:pt x="268770" y="9906"/>
                  </a:lnTo>
                  <a:lnTo>
                    <a:pt x="268770" y="5448"/>
                  </a:lnTo>
                  <a:lnTo>
                    <a:pt x="273240" y="5448"/>
                  </a:lnTo>
                  <a:lnTo>
                    <a:pt x="273240" y="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78748" y="5996469"/>
              <a:ext cx="335914" cy="135331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2378748" y="5996469"/>
              <a:ext cx="335915" cy="336550"/>
            </a:xfrm>
            <a:custGeom>
              <a:avLst/>
              <a:gdLst/>
              <a:ahLst/>
              <a:cxnLst/>
              <a:rect l="l" t="t" r="r" b="b"/>
              <a:pathLst>
                <a:path w="335914" h="336550">
                  <a:moveTo>
                    <a:pt x="12560" y="311810"/>
                  </a:moveTo>
                  <a:lnTo>
                    <a:pt x="12242" y="312242"/>
                  </a:lnTo>
                  <a:lnTo>
                    <a:pt x="11214" y="314337"/>
                  </a:lnTo>
                  <a:lnTo>
                    <a:pt x="8331" y="318249"/>
                  </a:lnTo>
                  <a:lnTo>
                    <a:pt x="6743" y="322427"/>
                  </a:lnTo>
                  <a:lnTo>
                    <a:pt x="6286" y="329780"/>
                  </a:lnTo>
                  <a:lnTo>
                    <a:pt x="6731" y="332828"/>
                  </a:lnTo>
                  <a:lnTo>
                    <a:pt x="7797" y="335927"/>
                  </a:lnTo>
                  <a:lnTo>
                    <a:pt x="8902" y="335927"/>
                  </a:lnTo>
                  <a:lnTo>
                    <a:pt x="7810" y="332828"/>
                  </a:lnTo>
                  <a:lnTo>
                    <a:pt x="7353" y="329780"/>
                  </a:lnTo>
                  <a:lnTo>
                    <a:pt x="7797" y="322668"/>
                  </a:lnTo>
                  <a:lnTo>
                    <a:pt x="9347" y="318630"/>
                  </a:lnTo>
                  <a:lnTo>
                    <a:pt x="12153" y="314833"/>
                  </a:lnTo>
                  <a:lnTo>
                    <a:pt x="12268" y="314337"/>
                  </a:lnTo>
                  <a:lnTo>
                    <a:pt x="12509" y="312242"/>
                  </a:lnTo>
                  <a:lnTo>
                    <a:pt x="12560" y="311810"/>
                  </a:lnTo>
                  <a:close/>
                </a:path>
                <a:path w="335914" h="336550">
                  <a:moveTo>
                    <a:pt x="22720" y="111899"/>
                  </a:moveTo>
                  <a:lnTo>
                    <a:pt x="21920" y="109410"/>
                  </a:lnTo>
                  <a:lnTo>
                    <a:pt x="19240" y="107848"/>
                  </a:lnTo>
                  <a:lnTo>
                    <a:pt x="9740" y="106375"/>
                  </a:lnTo>
                  <a:lnTo>
                    <a:pt x="4876" y="105130"/>
                  </a:lnTo>
                  <a:lnTo>
                    <a:pt x="0" y="103517"/>
                  </a:lnTo>
                  <a:lnTo>
                    <a:pt x="0" y="104660"/>
                  </a:lnTo>
                  <a:lnTo>
                    <a:pt x="4813" y="106248"/>
                  </a:lnTo>
                  <a:lnTo>
                    <a:pt x="9626" y="107467"/>
                  </a:lnTo>
                  <a:lnTo>
                    <a:pt x="18630" y="108851"/>
                  </a:lnTo>
                  <a:lnTo>
                    <a:pt x="21018" y="110172"/>
                  </a:lnTo>
                  <a:lnTo>
                    <a:pt x="0" y="140652"/>
                  </a:lnTo>
                  <a:lnTo>
                    <a:pt x="0" y="142189"/>
                  </a:lnTo>
                  <a:lnTo>
                    <a:pt x="10858" y="131457"/>
                  </a:lnTo>
                  <a:lnTo>
                    <a:pt x="17678" y="123901"/>
                  </a:lnTo>
                  <a:lnTo>
                    <a:pt x="22009" y="117271"/>
                  </a:lnTo>
                  <a:lnTo>
                    <a:pt x="22720" y="111899"/>
                  </a:lnTo>
                  <a:close/>
                </a:path>
                <a:path w="335914" h="336550">
                  <a:moveTo>
                    <a:pt x="42926" y="321132"/>
                  </a:moveTo>
                  <a:lnTo>
                    <a:pt x="42468" y="318782"/>
                  </a:lnTo>
                  <a:lnTo>
                    <a:pt x="41846" y="321132"/>
                  </a:lnTo>
                  <a:lnTo>
                    <a:pt x="38963" y="325780"/>
                  </a:lnTo>
                  <a:lnTo>
                    <a:pt x="38239" y="330733"/>
                  </a:lnTo>
                  <a:lnTo>
                    <a:pt x="39674" y="335927"/>
                  </a:lnTo>
                  <a:lnTo>
                    <a:pt x="40792" y="335927"/>
                  </a:lnTo>
                  <a:lnTo>
                    <a:pt x="39319" y="330873"/>
                  </a:lnTo>
                  <a:lnTo>
                    <a:pt x="40005" y="326034"/>
                  </a:lnTo>
                  <a:lnTo>
                    <a:pt x="42862" y="321513"/>
                  </a:lnTo>
                  <a:lnTo>
                    <a:pt x="42926" y="321132"/>
                  </a:lnTo>
                  <a:close/>
                </a:path>
                <a:path w="335914" h="336550">
                  <a:moveTo>
                    <a:pt x="46532" y="107670"/>
                  </a:moveTo>
                  <a:lnTo>
                    <a:pt x="45631" y="104889"/>
                  </a:lnTo>
                  <a:lnTo>
                    <a:pt x="42519" y="103149"/>
                  </a:lnTo>
                  <a:lnTo>
                    <a:pt x="36995" y="102387"/>
                  </a:lnTo>
                  <a:lnTo>
                    <a:pt x="27749" y="100647"/>
                  </a:lnTo>
                  <a:lnTo>
                    <a:pt x="18453" y="98082"/>
                  </a:lnTo>
                  <a:lnTo>
                    <a:pt x="9182" y="94830"/>
                  </a:lnTo>
                  <a:lnTo>
                    <a:pt x="0" y="91033"/>
                  </a:lnTo>
                  <a:lnTo>
                    <a:pt x="0" y="92240"/>
                  </a:lnTo>
                  <a:lnTo>
                    <a:pt x="36842" y="103466"/>
                  </a:lnTo>
                  <a:lnTo>
                    <a:pt x="41910" y="104178"/>
                  </a:lnTo>
                  <a:lnTo>
                    <a:pt x="44742" y="105664"/>
                  </a:lnTo>
                  <a:lnTo>
                    <a:pt x="11912" y="147815"/>
                  </a:lnTo>
                  <a:lnTo>
                    <a:pt x="5575" y="154851"/>
                  </a:lnTo>
                  <a:lnTo>
                    <a:pt x="0" y="160108"/>
                  </a:lnTo>
                  <a:lnTo>
                    <a:pt x="0" y="161582"/>
                  </a:lnTo>
                  <a:lnTo>
                    <a:pt x="3467" y="158457"/>
                  </a:lnTo>
                  <a:lnTo>
                    <a:pt x="6235" y="155752"/>
                  </a:lnTo>
                  <a:lnTo>
                    <a:pt x="8115" y="153670"/>
                  </a:lnTo>
                  <a:lnTo>
                    <a:pt x="12700" y="148590"/>
                  </a:lnTo>
                  <a:lnTo>
                    <a:pt x="33134" y="129044"/>
                  </a:lnTo>
                  <a:lnTo>
                    <a:pt x="40817" y="120789"/>
                  </a:lnTo>
                  <a:lnTo>
                    <a:pt x="45694" y="113550"/>
                  </a:lnTo>
                  <a:lnTo>
                    <a:pt x="46532" y="107670"/>
                  </a:lnTo>
                  <a:close/>
                </a:path>
                <a:path w="335914" h="336550">
                  <a:moveTo>
                    <a:pt x="70345" y="103454"/>
                  </a:moveTo>
                  <a:lnTo>
                    <a:pt x="69354" y="100355"/>
                  </a:lnTo>
                  <a:lnTo>
                    <a:pt x="65786" y="98463"/>
                  </a:lnTo>
                  <a:lnTo>
                    <a:pt x="59448" y="97650"/>
                  </a:lnTo>
                  <a:lnTo>
                    <a:pt x="44475" y="94767"/>
                  </a:lnTo>
                  <a:lnTo>
                    <a:pt x="29400" y="90195"/>
                  </a:lnTo>
                  <a:lnTo>
                    <a:pt x="14478" y="84378"/>
                  </a:lnTo>
                  <a:lnTo>
                    <a:pt x="0" y="77774"/>
                  </a:lnTo>
                  <a:lnTo>
                    <a:pt x="0" y="78981"/>
                  </a:lnTo>
                  <a:lnTo>
                    <a:pt x="44361" y="95872"/>
                  </a:lnTo>
                  <a:lnTo>
                    <a:pt x="65189" y="99491"/>
                  </a:lnTo>
                  <a:lnTo>
                    <a:pt x="68453" y="101142"/>
                  </a:lnTo>
                  <a:lnTo>
                    <a:pt x="34772" y="144589"/>
                  </a:lnTo>
                  <a:lnTo>
                    <a:pt x="30213" y="149085"/>
                  </a:lnTo>
                  <a:lnTo>
                    <a:pt x="21818" y="157746"/>
                  </a:lnTo>
                  <a:lnTo>
                    <a:pt x="15925" y="163118"/>
                  </a:lnTo>
                  <a:lnTo>
                    <a:pt x="8585" y="169379"/>
                  </a:lnTo>
                  <a:lnTo>
                    <a:pt x="0" y="176301"/>
                  </a:lnTo>
                  <a:lnTo>
                    <a:pt x="0" y="177698"/>
                  </a:lnTo>
                  <a:lnTo>
                    <a:pt x="31000" y="149847"/>
                  </a:lnTo>
                  <a:lnTo>
                    <a:pt x="55384" y="126695"/>
                  </a:lnTo>
                  <a:lnTo>
                    <a:pt x="63931" y="117716"/>
                  </a:lnTo>
                  <a:lnTo>
                    <a:pt x="69380" y="109829"/>
                  </a:lnTo>
                  <a:lnTo>
                    <a:pt x="70345" y="103454"/>
                  </a:lnTo>
                  <a:close/>
                </a:path>
                <a:path w="335914" h="336550">
                  <a:moveTo>
                    <a:pt x="94170" y="99199"/>
                  </a:moveTo>
                  <a:lnTo>
                    <a:pt x="93078" y="95821"/>
                  </a:lnTo>
                  <a:lnTo>
                    <a:pt x="89065" y="93764"/>
                  </a:lnTo>
                  <a:lnTo>
                    <a:pt x="81902" y="92925"/>
                  </a:lnTo>
                  <a:lnTo>
                    <a:pt x="60896" y="88823"/>
                  </a:lnTo>
                  <a:lnTo>
                    <a:pt x="39890" y="82118"/>
                  </a:lnTo>
                  <a:lnTo>
                    <a:pt x="19418" y="73698"/>
                  </a:lnTo>
                  <a:lnTo>
                    <a:pt x="0" y="64452"/>
                  </a:lnTo>
                  <a:lnTo>
                    <a:pt x="0" y="65671"/>
                  </a:lnTo>
                  <a:lnTo>
                    <a:pt x="39814" y="83261"/>
                  </a:lnTo>
                  <a:lnTo>
                    <a:pt x="81775" y="94018"/>
                  </a:lnTo>
                  <a:lnTo>
                    <a:pt x="88468" y="94792"/>
                  </a:lnTo>
                  <a:lnTo>
                    <a:pt x="92189" y="96608"/>
                  </a:lnTo>
                  <a:lnTo>
                    <a:pt x="54610" y="144170"/>
                  </a:lnTo>
                  <a:lnTo>
                    <a:pt x="37998" y="160655"/>
                  </a:lnTo>
                  <a:lnTo>
                    <a:pt x="27774" y="169494"/>
                  </a:lnTo>
                  <a:lnTo>
                    <a:pt x="14859" y="179870"/>
                  </a:lnTo>
                  <a:lnTo>
                    <a:pt x="0" y="191071"/>
                  </a:lnTo>
                  <a:lnTo>
                    <a:pt x="0" y="192417"/>
                  </a:lnTo>
                  <a:lnTo>
                    <a:pt x="38684" y="161505"/>
                  </a:lnTo>
                  <a:lnTo>
                    <a:pt x="55372" y="144957"/>
                  </a:lnTo>
                  <a:lnTo>
                    <a:pt x="77558" y="124434"/>
                  </a:lnTo>
                  <a:lnTo>
                    <a:pt x="87033" y="114681"/>
                  </a:lnTo>
                  <a:lnTo>
                    <a:pt x="93078" y="106121"/>
                  </a:lnTo>
                  <a:lnTo>
                    <a:pt x="94170" y="99199"/>
                  </a:lnTo>
                  <a:close/>
                </a:path>
                <a:path w="335914" h="336550">
                  <a:moveTo>
                    <a:pt x="117983" y="94983"/>
                  </a:moveTo>
                  <a:lnTo>
                    <a:pt x="116801" y="91300"/>
                  </a:lnTo>
                  <a:lnTo>
                    <a:pt x="112344" y="89090"/>
                  </a:lnTo>
                  <a:lnTo>
                    <a:pt x="104355" y="88201"/>
                  </a:lnTo>
                  <a:lnTo>
                    <a:pt x="77038" y="82842"/>
                  </a:lnTo>
                  <a:lnTo>
                    <a:pt x="49758" y="73837"/>
                  </a:lnTo>
                  <a:lnTo>
                    <a:pt x="23698" y="62788"/>
                  </a:lnTo>
                  <a:lnTo>
                    <a:pt x="0" y="51295"/>
                  </a:lnTo>
                  <a:lnTo>
                    <a:pt x="0" y="52527"/>
                  </a:lnTo>
                  <a:lnTo>
                    <a:pt x="49707" y="74993"/>
                  </a:lnTo>
                  <a:lnTo>
                    <a:pt x="104228" y="89281"/>
                  </a:lnTo>
                  <a:lnTo>
                    <a:pt x="111747" y="90119"/>
                  </a:lnTo>
                  <a:lnTo>
                    <a:pt x="115900" y="92100"/>
                  </a:lnTo>
                  <a:lnTo>
                    <a:pt x="74485" y="143675"/>
                  </a:lnTo>
                  <a:lnTo>
                    <a:pt x="68745" y="149199"/>
                  </a:lnTo>
                  <a:lnTo>
                    <a:pt x="22999" y="188531"/>
                  </a:lnTo>
                  <a:lnTo>
                    <a:pt x="0" y="205130"/>
                  </a:lnTo>
                  <a:lnTo>
                    <a:pt x="0" y="206463"/>
                  </a:lnTo>
                  <a:lnTo>
                    <a:pt x="41452" y="175564"/>
                  </a:lnTo>
                  <a:lnTo>
                    <a:pt x="69519" y="149961"/>
                  </a:lnTo>
                  <a:lnTo>
                    <a:pt x="99822" y="122085"/>
                  </a:lnTo>
                  <a:lnTo>
                    <a:pt x="110147" y="111607"/>
                  </a:lnTo>
                  <a:lnTo>
                    <a:pt x="116763" y="102412"/>
                  </a:lnTo>
                  <a:lnTo>
                    <a:pt x="117983" y="94983"/>
                  </a:lnTo>
                  <a:close/>
                </a:path>
                <a:path w="335914" h="336550">
                  <a:moveTo>
                    <a:pt x="120383" y="149199"/>
                  </a:moveTo>
                  <a:lnTo>
                    <a:pt x="120357" y="148755"/>
                  </a:lnTo>
                  <a:lnTo>
                    <a:pt x="119011" y="146989"/>
                  </a:lnTo>
                  <a:lnTo>
                    <a:pt x="119011" y="149199"/>
                  </a:lnTo>
                  <a:lnTo>
                    <a:pt x="117284" y="151371"/>
                  </a:lnTo>
                  <a:lnTo>
                    <a:pt x="117055" y="151371"/>
                  </a:lnTo>
                  <a:lnTo>
                    <a:pt x="103390" y="156324"/>
                  </a:lnTo>
                  <a:lnTo>
                    <a:pt x="96723" y="155422"/>
                  </a:lnTo>
                  <a:lnTo>
                    <a:pt x="95872" y="155422"/>
                  </a:lnTo>
                  <a:lnTo>
                    <a:pt x="95694" y="153644"/>
                  </a:lnTo>
                  <a:lnTo>
                    <a:pt x="100457" y="149059"/>
                  </a:lnTo>
                  <a:lnTo>
                    <a:pt x="109664" y="145808"/>
                  </a:lnTo>
                  <a:lnTo>
                    <a:pt x="118198" y="147840"/>
                  </a:lnTo>
                  <a:lnTo>
                    <a:pt x="118960" y="148755"/>
                  </a:lnTo>
                  <a:lnTo>
                    <a:pt x="119011" y="149199"/>
                  </a:lnTo>
                  <a:lnTo>
                    <a:pt x="119011" y="146989"/>
                  </a:lnTo>
                  <a:lnTo>
                    <a:pt x="118579" y="146418"/>
                  </a:lnTo>
                  <a:lnTo>
                    <a:pt x="115087" y="145808"/>
                  </a:lnTo>
                  <a:lnTo>
                    <a:pt x="109232" y="144805"/>
                  </a:lnTo>
                  <a:lnTo>
                    <a:pt x="103060" y="146977"/>
                  </a:lnTo>
                  <a:lnTo>
                    <a:pt x="100444" y="148513"/>
                  </a:lnTo>
                  <a:lnTo>
                    <a:pt x="96888" y="151371"/>
                  </a:lnTo>
                  <a:lnTo>
                    <a:pt x="94564" y="153492"/>
                  </a:lnTo>
                  <a:lnTo>
                    <a:pt x="94729" y="155041"/>
                  </a:lnTo>
                  <a:lnTo>
                    <a:pt x="94792" y="155613"/>
                  </a:lnTo>
                  <a:lnTo>
                    <a:pt x="95161" y="156324"/>
                  </a:lnTo>
                  <a:lnTo>
                    <a:pt x="97447" y="156629"/>
                  </a:lnTo>
                  <a:lnTo>
                    <a:pt x="105994" y="156629"/>
                  </a:lnTo>
                  <a:lnTo>
                    <a:pt x="106794" y="156324"/>
                  </a:lnTo>
                  <a:lnTo>
                    <a:pt x="118503" y="151892"/>
                  </a:lnTo>
                  <a:lnTo>
                    <a:pt x="120383" y="149199"/>
                  </a:lnTo>
                  <a:close/>
                </a:path>
                <a:path w="335914" h="336550">
                  <a:moveTo>
                    <a:pt x="139954" y="149974"/>
                  </a:moveTo>
                  <a:lnTo>
                    <a:pt x="138938" y="149275"/>
                  </a:lnTo>
                  <a:lnTo>
                    <a:pt x="138938" y="150596"/>
                  </a:lnTo>
                  <a:lnTo>
                    <a:pt x="138823" y="151079"/>
                  </a:lnTo>
                  <a:lnTo>
                    <a:pt x="106451" y="160032"/>
                  </a:lnTo>
                  <a:lnTo>
                    <a:pt x="81940" y="166039"/>
                  </a:lnTo>
                  <a:lnTo>
                    <a:pt x="80594" y="165112"/>
                  </a:lnTo>
                  <a:lnTo>
                    <a:pt x="80416" y="164934"/>
                  </a:lnTo>
                  <a:lnTo>
                    <a:pt x="80276" y="163817"/>
                  </a:lnTo>
                  <a:lnTo>
                    <a:pt x="80264" y="163601"/>
                  </a:lnTo>
                  <a:lnTo>
                    <a:pt x="83286" y="159334"/>
                  </a:lnTo>
                  <a:lnTo>
                    <a:pt x="83527" y="159067"/>
                  </a:lnTo>
                  <a:lnTo>
                    <a:pt x="96469" y="146405"/>
                  </a:lnTo>
                  <a:lnTo>
                    <a:pt x="102336" y="141541"/>
                  </a:lnTo>
                  <a:lnTo>
                    <a:pt x="103670" y="141135"/>
                  </a:lnTo>
                  <a:lnTo>
                    <a:pt x="111480" y="141135"/>
                  </a:lnTo>
                  <a:lnTo>
                    <a:pt x="121831" y="143598"/>
                  </a:lnTo>
                  <a:lnTo>
                    <a:pt x="131838" y="147066"/>
                  </a:lnTo>
                  <a:lnTo>
                    <a:pt x="138252" y="150126"/>
                  </a:lnTo>
                  <a:lnTo>
                    <a:pt x="138938" y="150596"/>
                  </a:lnTo>
                  <a:lnTo>
                    <a:pt x="138938" y="149275"/>
                  </a:lnTo>
                  <a:lnTo>
                    <a:pt x="132295" y="146100"/>
                  </a:lnTo>
                  <a:lnTo>
                    <a:pt x="122034" y="142582"/>
                  </a:lnTo>
                  <a:lnTo>
                    <a:pt x="115900" y="141135"/>
                  </a:lnTo>
                  <a:lnTo>
                    <a:pt x="111391" y="140068"/>
                  </a:lnTo>
                  <a:lnTo>
                    <a:pt x="103390" y="140068"/>
                  </a:lnTo>
                  <a:lnTo>
                    <a:pt x="101815" y="140550"/>
                  </a:lnTo>
                  <a:lnTo>
                    <a:pt x="96012" y="145326"/>
                  </a:lnTo>
                  <a:lnTo>
                    <a:pt x="80403" y="160604"/>
                  </a:lnTo>
                  <a:lnTo>
                    <a:pt x="79260" y="163601"/>
                  </a:lnTo>
                  <a:lnTo>
                    <a:pt x="79184" y="163817"/>
                  </a:lnTo>
                  <a:lnTo>
                    <a:pt x="79311" y="164934"/>
                  </a:lnTo>
                  <a:lnTo>
                    <a:pt x="79362" y="165354"/>
                  </a:lnTo>
                  <a:lnTo>
                    <a:pt x="79590" y="165747"/>
                  </a:lnTo>
                  <a:lnTo>
                    <a:pt x="80429" y="166331"/>
                  </a:lnTo>
                  <a:lnTo>
                    <a:pt x="81140" y="166484"/>
                  </a:lnTo>
                  <a:lnTo>
                    <a:pt x="84721" y="166484"/>
                  </a:lnTo>
                  <a:lnTo>
                    <a:pt x="86525" y="166039"/>
                  </a:lnTo>
                  <a:lnTo>
                    <a:pt x="106641" y="161124"/>
                  </a:lnTo>
                  <a:lnTo>
                    <a:pt x="139877" y="151345"/>
                  </a:lnTo>
                  <a:lnTo>
                    <a:pt x="139954" y="149974"/>
                  </a:lnTo>
                  <a:close/>
                </a:path>
                <a:path w="335914" h="336550">
                  <a:moveTo>
                    <a:pt x="163398" y="152095"/>
                  </a:moveTo>
                  <a:lnTo>
                    <a:pt x="162052" y="151587"/>
                  </a:lnTo>
                  <a:lnTo>
                    <a:pt x="162052" y="153962"/>
                  </a:lnTo>
                  <a:lnTo>
                    <a:pt x="159232" y="153962"/>
                  </a:lnTo>
                  <a:lnTo>
                    <a:pt x="151650" y="154711"/>
                  </a:lnTo>
                  <a:lnTo>
                    <a:pt x="140716" y="157111"/>
                  </a:lnTo>
                  <a:lnTo>
                    <a:pt x="127609" y="160616"/>
                  </a:lnTo>
                  <a:lnTo>
                    <a:pt x="102285" y="167855"/>
                  </a:lnTo>
                  <a:lnTo>
                    <a:pt x="92138" y="170624"/>
                  </a:lnTo>
                  <a:lnTo>
                    <a:pt x="83718" y="172643"/>
                  </a:lnTo>
                  <a:lnTo>
                    <a:pt x="77762" y="173583"/>
                  </a:lnTo>
                  <a:lnTo>
                    <a:pt x="66497" y="174282"/>
                  </a:lnTo>
                  <a:lnTo>
                    <a:pt x="64985" y="171157"/>
                  </a:lnTo>
                  <a:lnTo>
                    <a:pt x="68630" y="166776"/>
                  </a:lnTo>
                  <a:lnTo>
                    <a:pt x="74155" y="160616"/>
                  </a:lnTo>
                  <a:lnTo>
                    <a:pt x="79197" y="154711"/>
                  </a:lnTo>
                  <a:lnTo>
                    <a:pt x="107784" y="130492"/>
                  </a:lnTo>
                  <a:lnTo>
                    <a:pt x="126746" y="140677"/>
                  </a:lnTo>
                  <a:lnTo>
                    <a:pt x="136639" y="143344"/>
                  </a:lnTo>
                  <a:lnTo>
                    <a:pt x="144348" y="145923"/>
                  </a:lnTo>
                  <a:lnTo>
                    <a:pt x="158750" y="151485"/>
                  </a:lnTo>
                  <a:lnTo>
                    <a:pt x="161518" y="153212"/>
                  </a:lnTo>
                  <a:lnTo>
                    <a:pt x="162052" y="153962"/>
                  </a:lnTo>
                  <a:lnTo>
                    <a:pt x="162052" y="151587"/>
                  </a:lnTo>
                  <a:lnTo>
                    <a:pt x="144818" y="144919"/>
                  </a:lnTo>
                  <a:lnTo>
                    <a:pt x="137045" y="142316"/>
                  </a:lnTo>
                  <a:lnTo>
                    <a:pt x="127152" y="139649"/>
                  </a:lnTo>
                  <a:lnTo>
                    <a:pt x="110083" y="130492"/>
                  </a:lnTo>
                  <a:lnTo>
                    <a:pt x="107988" y="129362"/>
                  </a:lnTo>
                  <a:lnTo>
                    <a:pt x="104635" y="129844"/>
                  </a:lnTo>
                  <a:lnTo>
                    <a:pt x="99148" y="132461"/>
                  </a:lnTo>
                  <a:lnTo>
                    <a:pt x="92621" y="138150"/>
                  </a:lnTo>
                  <a:lnTo>
                    <a:pt x="85547" y="145707"/>
                  </a:lnTo>
                  <a:lnTo>
                    <a:pt x="78384" y="153962"/>
                  </a:lnTo>
                  <a:lnTo>
                    <a:pt x="73406" y="159804"/>
                  </a:lnTo>
                  <a:lnTo>
                    <a:pt x="65684" y="168427"/>
                  </a:lnTo>
                  <a:lnTo>
                    <a:pt x="64071" y="171157"/>
                  </a:lnTo>
                  <a:lnTo>
                    <a:pt x="64020" y="171704"/>
                  </a:lnTo>
                  <a:lnTo>
                    <a:pt x="65278" y="174282"/>
                  </a:lnTo>
                  <a:lnTo>
                    <a:pt x="65379" y="174485"/>
                  </a:lnTo>
                  <a:lnTo>
                    <a:pt x="67081" y="174993"/>
                  </a:lnTo>
                  <a:lnTo>
                    <a:pt x="72656" y="174993"/>
                  </a:lnTo>
                  <a:lnTo>
                    <a:pt x="77825" y="174675"/>
                  </a:lnTo>
                  <a:lnTo>
                    <a:pt x="80314" y="174282"/>
                  </a:lnTo>
                  <a:lnTo>
                    <a:pt x="83870" y="173736"/>
                  </a:lnTo>
                  <a:lnTo>
                    <a:pt x="92341" y="171704"/>
                  </a:lnTo>
                  <a:lnTo>
                    <a:pt x="102539" y="168910"/>
                  </a:lnTo>
                  <a:lnTo>
                    <a:pt x="127787" y="161709"/>
                  </a:lnTo>
                  <a:lnTo>
                    <a:pt x="140830" y="158216"/>
                  </a:lnTo>
                  <a:lnTo>
                    <a:pt x="151701" y="155803"/>
                  </a:lnTo>
                  <a:lnTo>
                    <a:pt x="158013" y="155181"/>
                  </a:lnTo>
                  <a:lnTo>
                    <a:pt x="162902" y="155181"/>
                  </a:lnTo>
                  <a:lnTo>
                    <a:pt x="163398" y="152095"/>
                  </a:lnTo>
                  <a:close/>
                </a:path>
                <a:path w="335914" h="336550">
                  <a:moveTo>
                    <a:pt x="335915" y="326034"/>
                  </a:moveTo>
                  <a:lnTo>
                    <a:pt x="333768" y="329361"/>
                  </a:lnTo>
                  <a:lnTo>
                    <a:pt x="331279" y="332397"/>
                  </a:lnTo>
                  <a:lnTo>
                    <a:pt x="328371" y="335191"/>
                  </a:lnTo>
                  <a:lnTo>
                    <a:pt x="328117" y="335445"/>
                  </a:lnTo>
                  <a:lnTo>
                    <a:pt x="327837" y="335673"/>
                  </a:lnTo>
                  <a:lnTo>
                    <a:pt x="327571" y="335927"/>
                  </a:lnTo>
                  <a:lnTo>
                    <a:pt x="329145" y="335927"/>
                  </a:lnTo>
                  <a:lnTo>
                    <a:pt x="331698" y="333463"/>
                  </a:lnTo>
                  <a:lnTo>
                    <a:pt x="333946" y="330822"/>
                  </a:lnTo>
                  <a:lnTo>
                    <a:pt x="335915" y="327977"/>
                  </a:lnTo>
                  <a:lnTo>
                    <a:pt x="335915" y="326034"/>
                  </a:lnTo>
                  <a:close/>
                </a:path>
                <a:path w="335914" h="336550">
                  <a:moveTo>
                    <a:pt x="335915" y="312623"/>
                  </a:moveTo>
                  <a:lnTo>
                    <a:pt x="332638" y="318160"/>
                  </a:lnTo>
                  <a:lnTo>
                    <a:pt x="328117" y="323278"/>
                  </a:lnTo>
                  <a:lnTo>
                    <a:pt x="322389" y="327875"/>
                  </a:lnTo>
                  <a:lnTo>
                    <a:pt x="318782" y="330771"/>
                  </a:lnTo>
                  <a:lnTo>
                    <a:pt x="314731" y="333451"/>
                  </a:lnTo>
                  <a:lnTo>
                    <a:pt x="310222" y="335927"/>
                  </a:lnTo>
                  <a:lnTo>
                    <a:pt x="312407" y="335927"/>
                  </a:lnTo>
                  <a:lnTo>
                    <a:pt x="335915" y="314655"/>
                  </a:lnTo>
                  <a:lnTo>
                    <a:pt x="335915" y="312623"/>
                  </a:lnTo>
                  <a:close/>
                </a:path>
                <a:path w="335914" h="336550">
                  <a:moveTo>
                    <a:pt x="335915" y="285127"/>
                  </a:moveTo>
                  <a:lnTo>
                    <a:pt x="296405" y="276148"/>
                  </a:lnTo>
                  <a:lnTo>
                    <a:pt x="285927" y="276390"/>
                  </a:lnTo>
                  <a:lnTo>
                    <a:pt x="238645" y="283552"/>
                  </a:lnTo>
                  <a:lnTo>
                    <a:pt x="194830" y="298958"/>
                  </a:lnTo>
                  <a:lnTo>
                    <a:pt x="159931" y="323672"/>
                  </a:lnTo>
                  <a:lnTo>
                    <a:pt x="153835" y="335927"/>
                  </a:lnTo>
                  <a:lnTo>
                    <a:pt x="154889" y="335927"/>
                  </a:lnTo>
                  <a:lnTo>
                    <a:pt x="156438" y="330403"/>
                  </a:lnTo>
                  <a:lnTo>
                    <a:pt x="160858" y="324180"/>
                  </a:lnTo>
                  <a:lnTo>
                    <a:pt x="195338" y="299897"/>
                  </a:lnTo>
                  <a:lnTo>
                    <a:pt x="238925" y="284581"/>
                  </a:lnTo>
                  <a:lnTo>
                    <a:pt x="279933" y="277850"/>
                  </a:lnTo>
                  <a:lnTo>
                    <a:pt x="299097" y="277215"/>
                  </a:lnTo>
                  <a:lnTo>
                    <a:pt x="306057" y="277583"/>
                  </a:lnTo>
                  <a:lnTo>
                    <a:pt x="315150" y="278638"/>
                  </a:lnTo>
                  <a:lnTo>
                    <a:pt x="323037" y="280339"/>
                  </a:lnTo>
                  <a:lnTo>
                    <a:pt x="329615" y="282663"/>
                  </a:lnTo>
                  <a:lnTo>
                    <a:pt x="335915" y="286473"/>
                  </a:lnTo>
                  <a:lnTo>
                    <a:pt x="335915" y="285127"/>
                  </a:lnTo>
                  <a:close/>
                </a:path>
                <a:path w="335914" h="336550">
                  <a:moveTo>
                    <a:pt x="335915" y="272834"/>
                  </a:moveTo>
                  <a:lnTo>
                    <a:pt x="294474" y="263067"/>
                  </a:lnTo>
                  <a:lnTo>
                    <a:pt x="284035" y="263220"/>
                  </a:lnTo>
                  <a:lnTo>
                    <a:pt x="237998" y="269709"/>
                  </a:lnTo>
                  <a:lnTo>
                    <a:pt x="193636" y="283679"/>
                  </a:lnTo>
                  <a:lnTo>
                    <a:pt x="155359" y="304266"/>
                  </a:lnTo>
                  <a:lnTo>
                    <a:pt x="129197" y="333260"/>
                  </a:lnTo>
                  <a:lnTo>
                    <a:pt x="129286" y="335089"/>
                  </a:lnTo>
                  <a:lnTo>
                    <a:pt x="129514" y="335927"/>
                  </a:lnTo>
                  <a:lnTo>
                    <a:pt x="130632" y="335927"/>
                  </a:lnTo>
                  <a:lnTo>
                    <a:pt x="130238" y="334225"/>
                  </a:lnTo>
                  <a:lnTo>
                    <a:pt x="130263" y="333286"/>
                  </a:lnTo>
                  <a:lnTo>
                    <a:pt x="156095" y="305028"/>
                  </a:lnTo>
                  <a:lnTo>
                    <a:pt x="194043" y="284657"/>
                  </a:lnTo>
                  <a:lnTo>
                    <a:pt x="238213" y="270764"/>
                  </a:lnTo>
                  <a:lnTo>
                    <a:pt x="284048" y="264299"/>
                  </a:lnTo>
                  <a:lnTo>
                    <a:pt x="294436" y="264134"/>
                  </a:lnTo>
                  <a:lnTo>
                    <a:pt x="304050" y="264591"/>
                  </a:lnTo>
                  <a:lnTo>
                    <a:pt x="313474" y="265760"/>
                  </a:lnTo>
                  <a:lnTo>
                    <a:pt x="321767" y="267614"/>
                  </a:lnTo>
                  <a:lnTo>
                    <a:pt x="328891" y="270154"/>
                  </a:lnTo>
                  <a:lnTo>
                    <a:pt x="335915" y="274129"/>
                  </a:lnTo>
                  <a:lnTo>
                    <a:pt x="335915" y="272834"/>
                  </a:lnTo>
                  <a:close/>
                </a:path>
                <a:path w="335914" h="336550">
                  <a:moveTo>
                    <a:pt x="335915" y="261518"/>
                  </a:moveTo>
                  <a:lnTo>
                    <a:pt x="292836" y="249593"/>
                  </a:lnTo>
                  <a:lnTo>
                    <a:pt x="282397" y="249605"/>
                  </a:lnTo>
                  <a:lnTo>
                    <a:pt x="237210" y="255346"/>
                  </a:lnTo>
                  <a:lnTo>
                    <a:pt x="192227" y="268160"/>
                  </a:lnTo>
                  <a:lnTo>
                    <a:pt x="155727" y="284276"/>
                  </a:lnTo>
                  <a:lnTo>
                    <a:pt x="118973" y="306971"/>
                  </a:lnTo>
                  <a:lnTo>
                    <a:pt x="101066" y="330974"/>
                  </a:lnTo>
                  <a:lnTo>
                    <a:pt x="101638" y="333121"/>
                  </a:lnTo>
                  <a:lnTo>
                    <a:pt x="103225" y="334797"/>
                  </a:lnTo>
                  <a:lnTo>
                    <a:pt x="103124" y="335927"/>
                  </a:lnTo>
                  <a:lnTo>
                    <a:pt x="104190" y="335927"/>
                  </a:lnTo>
                  <a:lnTo>
                    <a:pt x="104368" y="334429"/>
                  </a:lnTo>
                  <a:lnTo>
                    <a:pt x="102704" y="332803"/>
                  </a:lnTo>
                  <a:lnTo>
                    <a:pt x="102158" y="330885"/>
                  </a:lnTo>
                  <a:lnTo>
                    <a:pt x="140982" y="293522"/>
                  </a:lnTo>
                  <a:lnTo>
                    <a:pt x="192608" y="269151"/>
                  </a:lnTo>
                  <a:lnTo>
                    <a:pt x="237426" y="256387"/>
                  </a:lnTo>
                  <a:lnTo>
                    <a:pt x="282422" y="250672"/>
                  </a:lnTo>
                  <a:lnTo>
                    <a:pt x="292785" y="250647"/>
                  </a:lnTo>
                  <a:lnTo>
                    <a:pt x="302475" y="251244"/>
                  </a:lnTo>
                  <a:lnTo>
                    <a:pt x="312153" y="252590"/>
                  </a:lnTo>
                  <a:lnTo>
                    <a:pt x="320814" y="254647"/>
                  </a:lnTo>
                  <a:lnTo>
                    <a:pt x="328422" y="257416"/>
                  </a:lnTo>
                  <a:lnTo>
                    <a:pt x="335915" y="261518"/>
                  </a:lnTo>
                  <a:close/>
                </a:path>
                <a:path w="335914" h="336550">
                  <a:moveTo>
                    <a:pt x="335915" y="247332"/>
                  </a:moveTo>
                  <a:lnTo>
                    <a:pt x="302996" y="236778"/>
                  </a:lnTo>
                  <a:lnTo>
                    <a:pt x="301218" y="236499"/>
                  </a:lnTo>
                  <a:lnTo>
                    <a:pt x="291401" y="235762"/>
                  </a:lnTo>
                  <a:lnTo>
                    <a:pt x="278104" y="235762"/>
                  </a:lnTo>
                  <a:lnTo>
                    <a:pt x="236372" y="240626"/>
                  </a:lnTo>
                  <a:lnTo>
                    <a:pt x="191185" y="252323"/>
                  </a:lnTo>
                  <a:lnTo>
                    <a:pt x="148259" y="269087"/>
                  </a:lnTo>
                  <a:lnTo>
                    <a:pt x="113423" y="286893"/>
                  </a:lnTo>
                  <a:lnTo>
                    <a:pt x="81356" y="310324"/>
                  </a:lnTo>
                  <a:lnTo>
                    <a:pt x="71793" y="326478"/>
                  </a:lnTo>
                  <a:lnTo>
                    <a:pt x="72504" y="327939"/>
                  </a:lnTo>
                  <a:lnTo>
                    <a:pt x="71361" y="330504"/>
                  </a:lnTo>
                  <a:lnTo>
                    <a:pt x="71031" y="333235"/>
                  </a:lnTo>
                  <a:lnTo>
                    <a:pt x="71488" y="335927"/>
                  </a:lnTo>
                  <a:lnTo>
                    <a:pt x="72567" y="335927"/>
                  </a:lnTo>
                  <a:lnTo>
                    <a:pt x="72085" y="333235"/>
                  </a:lnTo>
                  <a:lnTo>
                    <a:pt x="72415" y="330631"/>
                  </a:lnTo>
                  <a:lnTo>
                    <a:pt x="73583" y="328142"/>
                  </a:lnTo>
                  <a:lnTo>
                    <a:pt x="73672" y="327939"/>
                  </a:lnTo>
                  <a:lnTo>
                    <a:pt x="72885" y="326478"/>
                  </a:lnTo>
                  <a:lnTo>
                    <a:pt x="72948" y="324624"/>
                  </a:lnTo>
                  <a:lnTo>
                    <a:pt x="99758" y="296799"/>
                  </a:lnTo>
                  <a:lnTo>
                    <a:pt x="148983" y="269925"/>
                  </a:lnTo>
                  <a:lnTo>
                    <a:pt x="191198" y="253441"/>
                  </a:lnTo>
                  <a:lnTo>
                    <a:pt x="236461" y="241693"/>
                  </a:lnTo>
                  <a:lnTo>
                    <a:pt x="277914" y="236778"/>
                  </a:lnTo>
                  <a:lnTo>
                    <a:pt x="292049" y="236778"/>
                  </a:lnTo>
                  <a:lnTo>
                    <a:pt x="297903" y="237083"/>
                  </a:lnTo>
                  <a:lnTo>
                    <a:pt x="296786" y="237083"/>
                  </a:lnTo>
                  <a:lnTo>
                    <a:pt x="301294" y="237591"/>
                  </a:lnTo>
                  <a:lnTo>
                    <a:pt x="335915" y="248615"/>
                  </a:lnTo>
                  <a:lnTo>
                    <a:pt x="335915" y="247332"/>
                  </a:lnTo>
                  <a:close/>
                </a:path>
                <a:path w="335914" h="336550">
                  <a:moveTo>
                    <a:pt x="335915" y="234149"/>
                  </a:moveTo>
                  <a:lnTo>
                    <a:pt x="335711" y="234010"/>
                  </a:lnTo>
                  <a:lnTo>
                    <a:pt x="320459" y="226999"/>
                  </a:lnTo>
                  <a:lnTo>
                    <a:pt x="302501" y="222885"/>
                  </a:lnTo>
                  <a:lnTo>
                    <a:pt x="303288" y="222885"/>
                  </a:lnTo>
                  <a:lnTo>
                    <a:pt x="296659" y="222440"/>
                  </a:lnTo>
                  <a:lnTo>
                    <a:pt x="280809" y="221373"/>
                  </a:lnTo>
                  <a:lnTo>
                    <a:pt x="253225" y="222885"/>
                  </a:lnTo>
                  <a:lnTo>
                    <a:pt x="255257" y="222885"/>
                  </a:lnTo>
                  <a:lnTo>
                    <a:pt x="231051" y="226479"/>
                  </a:lnTo>
                  <a:lnTo>
                    <a:pt x="206870" y="231838"/>
                  </a:lnTo>
                  <a:lnTo>
                    <a:pt x="166204" y="244144"/>
                  </a:lnTo>
                  <a:lnTo>
                    <a:pt x="106070" y="269405"/>
                  </a:lnTo>
                  <a:lnTo>
                    <a:pt x="70459" y="290334"/>
                  </a:lnTo>
                  <a:lnTo>
                    <a:pt x="42443" y="318630"/>
                  </a:lnTo>
                  <a:lnTo>
                    <a:pt x="43662" y="316509"/>
                  </a:lnTo>
                  <a:lnTo>
                    <a:pt x="44640" y="314744"/>
                  </a:lnTo>
                  <a:lnTo>
                    <a:pt x="48844" y="309981"/>
                  </a:lnTo>
                  <a:lnTo>
                    <a:pt x="86144" y="281533"/>
                  </a:lnTo>
                  <a:lnTo>
                    <a:pt x="133210" y="258000"/>
                  </a:lnTo>
                  <a:lnTo>
                    <a:pt x="184835" y="239141"/>
                  </a:lnTo>
                  <a:lnTo>
                    <a:pt x="231076" y="227558"/>
                  </a:lnTo>
                  <a:lnTo>
                    <a:pt x="272961" y="222440"/>
                  </a:lnTo>
                  <a:lnTo>
                    <a:pt x="280390" y="222440"/>
                  </a:lnTo>
                  <a:lnTo>
                    <a:pt x="324053" y="229438"/>
                  </a:lnTo>
                  <a:lnTo>
                    <a:pt x="335915" y="235419"/>
                  </a:lnTo>
                  <a:lnTo>
                    <a:pt x="335915" y="234149"/>
                  </a:lnTo>
                  <a:close/>
                </a:path>
                <a:path w="335914" h="336550">
                  <a:moveTo>
                    <a:pt x="335915" y="220726"/>
                  </a:moveTo>
                  <a:lnTo>
                    <a:pt x="327647" y="216306"/>
                  </a:lnTo>
                  <a:lnTo>
                    <a:pt x="318884" y="212877"/>
                  </a:lnTo>
                  <a:lnTo>
                    <a:pt x="309283" y="210223"/>
                  </a:lnTo>
                  <a:lnTo>
                    <a:pt x="299542" y="208457"/>
                  </a:lnTo>
                  <a:lnTo>
                    <a:pt x="300037" y="208457"/>
                  </a:lnTo>
                  <a:lnTo>
                    <a:pt x="295338" y="207975"/>
                  </a:lnTo>
                  <a:lnTo>
                    <a:pt x="288912" y="207327"/>
                  </a:lnTo>
                  <a:lnTo>
                    <a:pt x="278244" y="206921"/>
                  </a:lnTo>
                  <a:lnTo>
                    <a:pt x="266915" y="207137"/>
                  </a:lnTo>
                  <a:lnTo>
                    <a:pt x="212407" y="214845"/>
                  </a:lnTo>
                  <a:lnTo>
                    <a:pt x="163233" y="228028"/>
                  </a:lnTo>
                  <a:lnTo>
                    <a:pt x="124307" y="241642"/>
                  </a:lnTo>
                  <a:lnTo>
                    <a:pt x="68173" y="267754"/>
                  </a:lnTo>
                  <a:lnTo>
                    <a:pt x="33007" y="290512"/>
                  </a:lnTo>
                  <a:lnTo>
                    <a:pt x="12458" y="311810"/>
                  </a:lnTo>
                  <a:lnTo>
                    <a:pt x="16103" y="307047"/>
                  </a:lnTo>
                  <a:lnTo>
                    <a:pt x="21932" y="301409"/>
                  </a:lnTo>
                  <a:lnTo>
                    <a:pt x="68605" y="268732"/>
                  </a:lnTo>
                  <a:lnTo>
                    <a:pt x="124891" y="242544"/>
                  </a:lnTo>
                  <a:lnTo>
                    <a:pt x="163118" y="229184"/>
                  </a:lnTo>
                  <a:lnTo>
                    <a:pt x="212432" y="215925"/>
                  </a:lnTo>
                  <a:lnTo>
                    <a:pt x="255092" y="209029"/>
                  </a:lnTo>
                  <a:lnTo>
                    <a:pt x="261239" y="208457"/>
                  </a:lnTo>
                  <a:lnTo>
                    <a:pt x="260045" y="208457"/>
                  </a:lnTo>
                  <a:lnTo>
                    <a:pt x="269798" y="207975"/>
                  </a:lnTo>
                  <a:lnTo>
                    <a:pt x="284480" y="207975"/>
                  </a:lnTo>
                  <a:lnTo>
                    <a:pt x="327190" y="217271"/>
                  </a:lnTo>
                  <a:lnTo>
                    <a:pt x="335915" y="221996"/>
                  </a:lnTo>
                  <a:lnTo>
                    <a:pt x="335915" y="220726"/>
                  </a:lnTo>
                  <a:close/>
                </a:path>
                <a:path w="335914" h="336550">
                  <a:moveTo>
                    <a:pt x="335915" y="207086"/>
                  </a:moveTo>
                  <a:lnTo>
                    <a:pt x="297903" y="193967"/>
                  </a:lnTo>
                  <a:lnTo>
                    <a:pt x="277063" y="192290"/>
                  </a:lnTo>
                  <a:lnTo>
                    <a:pt x="265633" y="192379"/>
                  </a:lnTo>
                  <a:lnTo>
                    <a:pt x="204190" y="200825"/>
                  </a:lnTo>
                  <a:lnTo>
                    <a:pt x="159816" y="212051"/>
                  </a:lnTo>
                  <a:lnTo>
                    <a:pt x="120446" y="224548"/>
                  </a:lnTo>
                  <a:lnTo>
                    <a:pt x="83540" y="239229"/>
                  </a:lnTo>
                  <a:lnTo>
                    <a:pt x="41592" y="260337"/>
                  </a:lnTo>
                  <a:lnTo>
                    <a:pt x="0" y="288328"/>
                  </a:lnTo>
                  <a:lnTo>
                    <a:pt x="0" y="289687"/>
                  </a:lnTo>
                  <a:lnTo>
                    <a:pt x="6083" y="284899"/>
                  </a:lnTo>
                  <a:lnTo>
                    <a:pt x="13030" y="279793"/>
                  </a:lnTo>
                  <a:lnTo>
                    <a:pt x="55473" y="253949"/>
                  </a:lnTo>
                  <a:lnTo>
                    <a:pt x="102057" y="232613"/>
                  </a:lnTo>
                  <a:lnTo>
                    <a:pt x="140182" y="219024"/>
                  </a:lnTo>
                  <a:lnTo>
                    <a:pt x="181178" y="207391"/>
                  </a:lnTo>
                  <a:lnTo>
                    <a:pt x="228866" y="197218"/>
                  </a:lnTo>
                  <a:lnTo>
                    <a:pt x="277025" y="193357"/>
                  </a:lnTo>
                  <a:lnTo>
                    <a:pt x="287731" y="193878"/>
                  </a:lnTo>
                  <a:lnTo>
                    <a:pt x="326809" y="203403"/>
                  </a:lnTo>
                  <a:lnTo>
                    <a:pt x="335915" y="208368"/>
                  </a:lnTo>
                  <a:lnTo>
                    <a:pt x="335915" y="207086"/>
                  </a:lnTo>
                  <a:close/>
                </a:path>
                <a:path w="335914" h="336550">
                  <a:moveTo>
                    <a:pt x="335915" y="193281"/>
                  </a:moveTo>
                  <a:lnTo>
                    <a:pt x="318731" y="184975"/>
                  </a:lnTo>
                  <a:lnTo>
                    <a:pt x="299415" y="179857"/>
                  </a:lnTo>
                  <a:lnTo>
                    <a:pt x="277317" y="177571"/>
                  </a:lnTo>
                  <a:lnTo>
                    <a:pt x="252310" y="178092"/>
                  </a:lnTo>
                  <a:lnTo>
                    <a:pt x="204685" y="184873"/>
                  </a:lnTo>
                  <a:lnTo>
                    <a:pt x="156845" y="195922"/>
                  </a:lnTo>
                  <a:lnTo>
                    <a:pt x="112407" y="208915"/>
                  </a:lnTo>
                  <a:lnTo>
                    <a:pt x="70370" y="224675"/>
                  </a:lnTo>
                  <a:lnTo>
                    <a:pt x="22237" y="247853"/>
                  </a:lnTo>
                  <a:lnTo>
                    <a:pt x="0" y="260946"/>
                  </a:lnTo>
                  <a:lnTo>
                    <a:pt x="0" y="262191"/>
                  </a:lnTo>
                  <a:lnTo>
                    <a:pt x="8013" y="257238"/>
                  </a:lnTo>
                  <a:lnTo>
                    <a:pt x="22758" y="248780"/>
                  </a:lnTo>
                  <a:lnTo>
                    <a:pt x="70789" y="225653"/>
                  </a:lnTo>
                  <a:lnTo>
                    <a:pt x="112737" y="209918"/>
                  </a:lnTo>
                  <a:lnTo>
                    <a:pt x="157099" y="196964"/>
                  </a:lnTo>
                  <a:lnTo>
                    <a:pt x="204876" y="185915"/>
                  </a:lnTo>
                  <a:lnTo>
                    <a:pt x="252387" y="179158"/>
                  </a:lnTo>
                  <a:lnTo>
                    <a:pt x="277228" y="178625"/>
                  </a:lnTo>
                  <a:lnTo>
                    <a:pt x="299161" y="180886"/>
                  </a:lnTo>
                  <a:lnTo>
                    <a:pt x="318325" y="185966"/>
                  </a:lnTo>
                  <a:lnTo>
                    <a:pt x="335915" y="194551"/>
                  </a:lnTo>
                  <a:lnTo>
                    <a:pt x="335915" y="193281"/>
                  </a:lnTo>
                  <a:close/>
                </a:path>
                <a:path w="335914" h="336550">
                  <a:moveTo>
                    <a:pt x="335915" y="179298"/>
                  </a:moveTo>
                  <a:lnTo>
                    <a:pt x="292900" y="164299"/>
                  </a:lnTo>
                  <a:lnTo>
                    <a:pt x="262001" y="162547"/>
                  </a:lnTo>
                  <a:lnTo>
                    <a:pt x="244436" y="163499"/>
                  </a:lnTo>
                  <a:lnTo>
                    <a:pt x="189826" y="171881"/>
                  </a:lnTo>
                  <a:lnTo>
                    <a:pt x="128841" y="186067"/>
                  </a:lnTo>
                  <a:lnTo>
                    <a:pt x="80441" y="201180"/>
                  </a:lnTo>
                  <a:lnTo>
                    <a:pt x="42354" y="216204"/>
                  </a:lnTo>
                  <a:lnTo>
                    <a:pt x="0" y="236791"/>
                  </a:lnTo>
                  <a:lnTo>
                    <a:pt x="0" y="237998"/>
                  </a:lnTo>
                  <a:lnTo>
                    <a:pt x="13817" y="230771"/>
                  </a:lnTo>
                  <a:lnTo>
                    <a:pt x="28041" y="223837"/>
                  </a:lnTo>
                  <a:lnTo>
                    <a:pt x="80797" y="202184"/>
                  </a:lnTo>
                  <a:lnTo>
                    <a:pt x="129133" y="187096"/>
                  </a:lnTo>
                  <a:lnTo>
                    <a:pt x="190030" y="172923"/>
                  </a:lnTo>
                  <a:lnTo>
                    <a:pt x="244513" y="164553"/>
                  </a:lnTo>
                  <a:lnTo>
                    <a:pt x="262001" y="163601"/>
                  </a:lnTo>
                  <a:lnTo>
                    <a:pt x="278041" y="163868"/>
                  </a:lnTo>
                  <a:lnTo>
                    <a:pt x="327050" y="175437"/>
                  </a:lnTo>
                  <a:lnTo>
                    <a:pt x="335915" y="180555"/>
                  </a:lnTo>
                  <a:lnTo>
                    <a:pt x="335915" y="179298"/>
                  </a:lnTo>
                  <a:close/>
                </a:path>
                <a:path w="335914" h="336550">
                  <a:moveTo>
                    <a:pt x="335915" y="165150"/>
                  </a:moveTo>
                  <a:lnTo>
                    <a:pt x="294449" y="149910"/>
                  </a:lnTo>
                  <a:lnTo>
                    <a:pt x="261061" y="147459"/>
                  </a:lnTo>
                  <a:lnTo>
                    <a:pt x="225475" y="150075"/>
                  </a:lnTo>
                  <a:lnTo>
                    <a:pt x="151523" y="163563"/>
                  </a:lnTo>
                  <a:lnTo>
                    <a:pt x="96291" y="177431"/>
                  </a:lnTo>
                  <a:lnTo>
                    <a:pt x="44069" y="195186"/>
                  </a:lnTo>
                  <a:lnTo>
                    <a:pt x="0" y="214274"/>
                  </a:lnTo>
                  <a:lnTo>
                    <a:pt x="0" y="215455"/>
                  </a:lnTo>
                  <a:lnTo>
                    <a:pt x="21894" y="205447"/>
                  </a:lnTo>
                  <a:lnTo>
                    <a:pt x="44450" y="196176"/>
                  </a:lnTo>
                  <a:lnTo>
                    <a:pt x="96583" y="178447"/>
                  </a:lnTo>
                  <a:lnTo>
                    <a:pt x="151739" y="164592"/>
                  </a:lnTo>
                  <a:lnTo>
                    <a:pt x="208584" y="153593"/>
                  </a:lnTo>
                  <a:lnTo>
                    <a:pt x="263588" y="148513"/>
                  </a:lnTo>
                  <a:lnTo>
                    <a:pt x="271716" y="148666"/>
                  </a:lnTo>
                  <a:lnTo>
                    <a:pt x="316598" y="156883"/>
                  </a:lnTo>
                  <a:lnTo>
                    <a:pt x="335915" y="166420"/>
                  </a:lnTo>
                  <a:lnTo>
                    <a:pt x="335915" y="165150"/>
                  </a:lnTo>
                  <a:close/>
                </a:path>
                <a:path w="335914" h="336550">
                  <a:moveTo>
                    <a:pt x="335915" y="139331"/>
                  </a:moveTo>
                  <a:lnTo>
                    <a:pt x="265341" y="139928"/>
                  </a:lnTo>
                  <a:lnTo>
                    <a:pt x="181025" y="139255"/>
                  </a:lnTo>
                  <a:lnTo>
                    <a:pt x="139446" y="135191"/>
                  </a:lnTo>
                  <a:lnTo>
                    <a:pt x="122605" y="120865"/>
                  </a:lnTo>
                  <a:lnTo>
                    <a:pt x="123913" y="114820"/>
                  </a:lnTo>
                  <a:lnTo>
                    <a:pt x="162941" y="69430"/>
                  </a:lnTo>
                  <a:lnTo>
                    <a:pt x="213779" y="31089"/>
                  </a:lnTo>
                  <a:lnTo>
                    <a:pt x="262115" y="0"/>
                  </a:lnTo>
                  <a:lnTo>
                    <a:pt x="260019" y="0"/>
                  </a:lnTo>
                  <a:lnTo>
                    <a:pt x="206032" y="35140"/>
                  </a:lnTo>
                  <a:lnTo>
                    <a:pt x="161251" y="69443"/>
                  </a:lnTo>
                  <a:lnTo>
                    <a:pt x="132372" y="98729"/>
                  </a:lnTo>
                  <a:lnTo>
                    <a:pt x="121526" y="121018"/>
                  </a:lnTo>
                  <a:lnTo>
                    <a:pt x="122542" y="126314"/>
                  </a:lnTo>
                  <a:lnTo>
                    <a:pt x="128612" y="132524"/>
                  </a:lnTo>
                  <a:lnTo>
                    <a:pt x="138887" y="136169"/>
                  </a:lnTo>
                  <a:lnTo>
                    <a:pt x="151904" y="138112"/>
                  </a:lnTo>
                  <a:lnTo>
                    <a:pt x="176263" y="139852"/>
                  </a:lnTo>
                  <a:lnTo>
                    <a:pt x="180975" y="140347"/>
                  </a:lnTo>
                  <a:lnTo>
                    <a:pt x="232486" y="140919"/>
                  </a:lnTo>
                  <a:lnTo>
                    <a:pt x="299808" y="140893"/>
                  </a:lnTo>
                  <a:lnTo>
                    <a:pt x="335915" y="140423"/>
                  </a:lnTo>
                  <a:lnTo>
                    <a:pt x="335915" y="139331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2410079" y="602781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9588" y="267792"/>
                  </a:moveTo>
                  <a:lnTo>
                    <a:pt x="5118" y="267792"/>
                  </a:lnTo>
                  <a:lnTo>
                    <a:pt x="5118" y="263334"/>
                  </a:lnTo>
                  <a:lnTo>
                    <a:pt x="4470" y="263334"/>
                  </a:lnTo>
                  <a:lnTo>
                    <a:pt x="4470" y="267792"/>
                  </a:lnTo>
                  <a:lnTo>
                    <a:pt x="0" y="267792"/>
                  </a:lnTo>
                  <a:lnTo>
                    <a:pt x="0" y="268452"/>
                  </a:lnTo>
                  <a:lnTo>
                    <a:pt x="4470" y="268452"/>
                  </a:lnTo>
                  <a:lnTo>
                    <a:pt x="4470" y="272910"/>
                  </a:lnTo>
                  <a:lnTo>
                    <a:pt x="5118" y="272910"/>
                  </a:lnTo>
                  <a:lnTo>
                    <a:pt x="5118" y="268452"/>
                  </a:lnTo>
                  <a:lnTo>
                    <a:pt x="9588" y="268452"/>
                  </a:lnTo>
                  <a:lnTo>
                    <a:pt x="9588" y="267792"/>
                  </a:lnTo>
                  <a:close/>
                </a:path>
                <a:path w="273685" h="273685">
                  <a:moveTo>
                    <a:pt x="9588" y="201968"/>
                  </a:moveTo>
                  <a:lnTo>
                    <a:pt x="5118" y="201968"/>
                  </a:lnTo>
                  <a:lnTo>
                    <a:pt x="5118" y="197497"/>
                  </a:lnTo>
                  <a:lnTo>
                    <a:pt x="4470" y="197497"/>
                  </a:lnTo>
                  <a:lnTo>
                    <a:pt x="4470" y="201968"/>
                  </a:lnTo>
                  <a:lnTo>
                    <a:pt x="0" y="201968"/>
                  </a:lnTo>
                  <a:lnTo>
                    <a:pt x="0" y="202615"/>
                  </a:lnTo>
                  <a:lnTo>
                    <a:pt x="4470" y="202615"/>
                  </a:lnTo>
                  <a:lnTo>
                    <a:pt x="4470" y="207086"/>
                  </a:lnTo>
                  <a:lnTo>
                    <a:pt x="5118" y="207086"/>
                  </a:lnTo>
                  <a:lnTo>
                    <a:pt x="5118" y="202615"/>
                  </a:lnTo>
                  <a:lnTo>
                    <a:pt x="9588" y="202615"/>
                  </a:lnTo>
                  <a:lnTo>
                    <a:pt x="9588" y="201968"/>
                  </a:lnTo>
                  <a:close/>
                </a:path>
                <a:path w="273685" h="273685">
                  <a:moveTo>
                    <a:pt x="9588" y="70307"/>
                  </a:moveTo>
                  <a:lnTo>
                    <a:pt x="5118" y="70307"/>
                  </a:lnTo>
                  <a:lnTo>
                    <a:pt x="5118" y="65836"/>
                  </a:lnTo>
                  <a:lnTo>
                    <a:pt x="4470" y="65836"/>
                  </a:lnTo>
                  <a:lnTo>
                    <a:pt x="4470" y="70307"/>
                  </a:lnTo>
                  <a:lnTo>
                    <a:pt x="0" y="70307"/>
                  </a:lnTo>
                  <a:lnTo>
                    <a:pt x="0" y="70954"/>
                  </a:lnTo>
                  <a:lnTo>
                    <a:pt x="4470" y="70954"/>
                  </a:lnTo>
                  <a:lnTo>
                    <a:pt x="4470" y="75412"/>
                  </a:lnTo>
                  <a:lnTo>
                    <a:pt x="5118" y="75412"/>
                  </a:lnTo>
                  <a:lnTo>
                    <a:pt x="5118" y="70954"/>
                  </a:lnTo>
                  <a:lnTo>
                    <a:pt x="9588" y="70954"/>
                  </a:lnTo>
                  <a:lnTo>
                    <a:pt x="9588" y="70307"/>
                  </a:lnTo>
                  <a:close/>
                </a:path>
                <a:path w="273685" h="273685">
                  <a:moveTo>
                    <a:pt x="9588" y="4470"/>
                  </a:moveTo>
                  <a:lnTo>
                    <a:pt x="5118" y="4470"/>
                  </a:lnTo>
                  <a:lnTo>
                    <a:pt x="5118" y="0"/>
                  </a:lnTo>
                  <a:lnTo>
                    <a:pt x="4470" y="0"/>
                  </a:lnTo>
                  <a:lnTo>
                    <a:pt x="4470" y="4470"/>
                  </a:lnTo>
                  <a:lnTo>
                    <a:pt x="0" y="4470"/>
                  </a:lnTo>
                  <a:lnTo>
                    <a:pt x="0" y="5118"/>
                  </a:lnTo>
                  <a:lnTo>
                    <a:pt x="4470" y="5118"/>
                  </a:lnTo>
                  <a:lnTo>
                    <a:pt x="4470" y="9588"/>
                  </a:lnTo>
                  <a:lnTo>
                    <a:pt x="5118" y="9588"/>
                  </a:lnTo>
                  <a:lnTo>
                    <a:pt x="5118" y="5118"/>
                  </a:lnTo>
                  <a:lnTo>
                    <a:pt x="9588" y="5118"/>
                  </a:lnTo>
                  <a:lnTo>
                    <a:pt x="9588" y="4470"/>
                  </a:lnTo>
                  <a:close/>
                </a:path>
                <a:path w="273685" h="273685">
                  <a:moveTo>
                    <a:pt x="9918" y="136131"/>
                  </a:moveTo>
                  <a:lnTo>
                    <a:pt x="5448" y="136131"/>
                  </a:lnTo>
                  <a:lnTo>
                    <a:pt x="5448" y="131660"/>
                  </a:lnTo>
                  <a:lnTo>
                    <a:pt x="4800" y="131660"/>
                  </a:lnTo>
                  <a:lnTo>
                    <a:pt x="4800" y="136131"/>
                  </a:lnTo>
                  <a:lnTo>
                    <a:pt x="330" y="136131"/>
                  </a:lnTo>
                  <a:lnTo>
                    <a:pt x="330" y="136791"/>
                  </a:lnTo>
                  <a:lnTo>
                    <a:pt x="4800" y="136791"/>
                  </a:lnTo>
                  <a:lnTo>
                    <a:pt x="4800" y="141249"/>
                  </a:lnTo>
                  <a:lnTo>
                    <a:pt x="5448" y="141249"/>
                  </a:lnTo>
                  <a:lnTo>
                    <a:pt x="5448" y="136791"/>
                  </a:lnTo>
                  <a:lnTo>
                    <a:pt x="9918" y="136791"/>
                  </a:lnTo>
                  <a:lnTo>
                    <a:pt x="9918" y="136131"/>
                  </a:lnTo>
                  <a:close/>
                </a:path>
                <a:path w="273685" h="273685">
                  <a:moveTo>
                    <a:pt x="75412" y="267792"/>
                  </a:moveTo>
                  <a:lnTo>
                    <a:pt x="70954" y="267792"/>
                  </a:lnTo>
                  <a:lnTo>
                    <a:pt x="70954" y="263334"/>
                  </a:lnTo>
                  <a:lnTo>
                    <a:pt x="70307" y="263334"/>
                  </a:lnTo>
                  <a:lnTo>
                    <a:pt x="70307" y="267792"/>
                  </a:lnTo>
                  <a:lnTo>
                    <a:pt x="65836" y="267792"/>
                  </a:lnTo>
                  <a:lnTo>
                    <a:pt x="65836" y="268452"/>
                  </a:lnTo>
                  <a:lnTo>
                    <a:pt x="70307" y="268452"/>
                  </a:lnTo>
                  <a:lnTo>
                    <a:pt x="70307" y="272910"/>
                  </a:lnTo>
                  <a:lnTo>
                    <a:pt x="70954" y="272910"/>
                  </a:lnTo>
                  <a:lnTo>
                    <a:pt x="70954" y="268452"/>
                  </a:lnTo>
                  <a:lnTo>
                    <a:pt x="75412" y="268452"/>
                  </a:lnTo>
                  <a:lnTo>
                    <a:pt x="75412" y="267792"/>
                  </a:lnTo>
                  <a:close/>
                </a:path>
                <a:path w="273685" h="273685">
                  <a:moveTo>
                    <a:pt x="75412" y="201968"/>
                  </a:moveTo>
                  <a:lnTo>
                    <a:pt x="70954" y="201968"/>
                  </a:lnTo>
                  <a:lnTo>
                    <a:pt x="70954" y="197497"/>
                  </a:lnTo>
                  <a:lnTo>
                    <a:pt x="70307" y="197497"/>
                  </a:lnTo>
                  <a:lnTo>
                    <a:pt x="70307" y="201968"/>
                  </a:lnTo>
                  <a:lnTo>
                    <a:pt x="65836" y="201968"/>
                  </a:lnTo>
                  <a:lnTo>
                    <a:pt x="65836" y="202615"/>
                  </a:lnTo>
                  <a:lnTo>
                    <a:pt x="70307" y="202615"/>
                  </a:lnTo>
                  <a:lnTo>
                    <a:pt x="70307" y="207086"/>
                  </a:lnTo>
                  <a:lnTo>
                    <a:pt x="70954" y="207086"/>
                  </a:lnTo>
                  <a:lnTo>
                    <a:pt x="70954" y="202615"/>
                  </a:lnTo>
                  <a:lnTo>
                    <a:pt x="75412" y="202615"/>
                  </a:lnTo>
                  <a:lnTo>
                    <a:pt x="75412" y="201968"/>
                  </a:lnTo>
                  <a:close/>
                </a:path>
                <a:path w="273685" h="273685">
                  <a:moveTo>
                    <a:pt x="75412" y="70307"/>
                  </a:moveTo>
                  <a:lnTo>
                    <a:pt x="70954" y="70307"/>
                  </a:lnTo>
                  <a:lnTo>
                    <a:pt x="70954" y="65836"/>
                  </a:lnTo>
                  <a:lnTo>
                    <a:pt x="70307" y="65836"/>
                  </a:lnTo>
                  <a:lnTo>
                    <a:pt x="70307" y="70307"/>
                  </a:lnTo>
                  <a:lnTo>
                    <a:pt x="65836" y="70307"/>
                  </a:lnTo>
                  <a:lnTo>
                    <a:pt x="65836" y="70954"/>
                  </a:lnTo>
                  <a:lnTo>
                    <a:pt x="70307" y="70954"/>
                  </a:lnTo>
                  <a:lnTo>
                    <a:pt x="70307" y="75412"/>
                  </a:lnTo>
                  <a:lnTo>
                    <a:pt x="70954" y="75412"/>
                  </a:lnTo>
                  <a:lnTo>
                    <a:pt x="70954" y="70954"/>
                  </a:lnTo>
                  <a:lnTo>
                    <a:pt x="75412" y="70954"/>
                  </a:lnTo>
                  <a:lnTo>
                    <a:pt x="75412" y="70307"/>
                  </a:lnTo>
                  <a:close/>
                </a:path>
                <a:path w="273685" h="273685">
                  <a:moveTo>
                    <a:pt x="75412" y="4470"/>
                  </a:moveTo>
                  <a:lnTo>
                    <a:pt x="70954" y="4470"/>
                  </a:lnTo>
                  <a:lnTo>
                    <a:pt x="70954" y="0"/>
                  </a:lnTo>
                  <a:lnTo>
                    <a:pt x="70307" y="0"/>
                  </a:lnTo>
                  <a:lnTo>
                    <a:pt x="70307" y="4470"/>
                  </a:lnTo>
                  <a:lnTo>
                    <a:pt x="65836" y="4470"/>
                  </a:lnTo>
                  <a:lnTo>
                    <a:pt x="65836" y="5118"/>
                  </a:lnTo>
                  <a:lnTo>
                    <a:pt x="70307" y="5118"/>
                  </a:lnTo>
                  <a:lnTo>
                    <a:pt x="70307" y="9588"/>
                  </a:lnTo>
                  <a:lnTo>
                    <a:pt x="70954" y="9588"/>
                  </a:lnTo>
                  <a:lnTo>
                    <a:pt x="70954" y="5118"/>
                  </a:lnTo>
                  <a:lnTo>
                    <a:pt x="75412" y="5118"/>
                  </a:lnTo>
                  <a:lnTo>
                    <a:pt x="75412" y="4470"/>
                  </a:lnTo>
                  <a:close/>
                </a:path>
                <a:path w="273685" h="273685">
                  <a:moveTo>
                    <a:pt x="75742" y="136131"/>
                  </a:moveTo>
                  <a:lnTo>
                    <a:pt x="71285" y="136131"/>
                  </a:lnTo>
                  <a:lnTo>
                    <a:pt x="71285" y="131660"/>
                  </a:lnTo>
                  <a:lnTo>
                    <a:pt x="70637" y="131660"/>
                  </a:lnTo>
                  <a:lnTo>
                    <a:pt x="70637" y="136131"/>
                  </a:lnTo>
                  <a:lnTo>
                    <a:pt x="66167" y="136131"/>
                  </a:lnTo>
                  <a:lnTo>
                    <a:pt x="66167" y="136791"/>
                  </a:lnTo>
                  <a:lnTo>
                    <a:pt x="70637" y="136791"/>
                  </a:lnTo>
                  <a:lnTo>
                    <a:pt x="70637" y="141249"/>
                  </a:lnTo>
                  <a:lnTo>
                    <a:pt x="71285" y="141249"/>
                  </a:lnTo>
                  <a:lnTo>
                    <a:pt x="71285" y="136791"/>
                  </a:lnTo>
                  <a:lnTo>
                    <a:pt x="75742" y="136791"/>
                  </a:lnTo>
                  <a:lnTo>
                    <a:pt x="75742" y="136131"/>
                  </a:lnTo>
                  <a:close/>
                </a:path>
                <a:path w="273685" h="273685">
                  <a:moveTo>
                    <a:pt x="141579" y="267792"/>
                  </a:moveTo>
                  <a:lnTo>
                    <a:pt x="137109" y="267792"/>
                  </a:lnTo>
                  <a:lnTo>
                    <a:pt x="137109" y="263334"/>
                  </a:lnTo>
                  <a:lnTo>
                    <a:pt x="136461" y="263334"/>
                  </a:lnTo>
                  <a:lnTo>
                    <a:pt x="136461" y="267792"/>
                  </a:lnTo>
                  <a:lnTo>
                    <a:pt x="131991" y="267792"/>
                  </a:lnTo>
                  <a:lnTo>
                    <a:pt x="131991" y="268452"/>
                  </a:lnTo>
                  <a:lnTo>
                    <a:pt x="136461" y="268452"/>
                  </a:lnTo>
                  <a:lnTo>
                    <a:pt x="136461" y="272910"/>
                  </a:lnTo>
                  <a:lnTo>
                    <a:pt x="137109" y="272910"/>
                  </a:lnTo>
                  <a:lnTo>
                    <a:pt x="137109" y="268452"/>
                  </a:lnTo>
                  <a:lnTo>
                    <a:pt x="141579" y="268452"/>
                  </a:lnTo>
                  <a:lnTo>
                    <a:pt x="141579" y="267792"/>
                  </a:lnTo>
                  <a:close/>
                </a:path>
                <a:path w="273685" h="273685">
                  <a:moveTo>
                    <a:pt x="141579" y="201968"/>
                  </a:moveTo>
                  <a:lnTo>
                    <a:pt x="137109" y="201968"/>
                  </a:lnTo>
                  <a:lnTo>
                    <a:pt x="137109" y="197497"/>
                  </a:lnTo>
                  <a:lnTo>
                    <a:pt x="136461" y="197497"/>
                  </a:lnTo>
                  <a:lnTo>
                    <a:pt x="136461" y="201968"/>
                  </a:lnTo>
                  <a:lnTo>
                    <a:pt x="131991" y="201968"/>
                  </a:lnTo>
                  <a:lnTo>
                    <a:pt x="131991" y="202615"/>
                  </a:lnTo>
                  <a:lnTo>
                    <a:pt x="136461" y="202615"/>
                  </a:lnTo>
                  <a:lnTo>
                    <a:pt x="136461" y="207086"/>
                  </a:lnTo>
                  <a:lnTo>
                    <a:pt x="137109" y="207086"/>
                  </a:lnTo>
                  <a:lnTo>
                    <a:pt x="137109" y="202615"/>
                  </a:lnTo>
                  <a:lnTo>
                    <a:pt x="141579" y="202615"/>
                  </a:lnTo>
                  <a:lnTo>
                    <a:pt x="141579" y="201968"/>
                  </a:lnTo>
                  <a:close/>
                </a:path>
                <a:path w="273685" h="273685">
                  <a:moveTo>
                    <a:pt x="141579" y="136131"/>
                  </a:moveTo>
                  <a:lnTo>
                    <a:pt x="137109" y="136131"/>
                  </a:lnTo>
                  <a:lnTo>
                    <a:pt x="137109" y="131660"/>
                  </a:lnTo>
                  <a:lnTo>
                    <a:pt x="136461" y="131660"/>
                  </a:lnTo>
                  <a:lnTo>
                    <a:pt x="136461" y="136131"/>
                  </a:lnTo>
                  <a:lnTo>
                    <a:pt x="131991" y="136131"/>
                  </a:lnTo>
                  <a:lnTo>
                    <a:pt x="131991" y="136791"/>
                  </a:lnTo>
                  <a:lnTo>
                    <a:pt x="136461" y="136791"/>
                  </a:lnTo>
                  <a:lnTo>
                    <a:pt x="136461" y="141249"/>
                  </a:lnTo>
                  <a:lnTo>
                    <a:pt x="137109" y="141249"/>
                  </a:lnTo>
                  <a:lnTo>
                    <a:pt x="137109" y="136791"/>
                  </a:lnTo>
                  <a:lnTo>
                    <a:pt x="141579" y="136791"/>
                  </a:lnTo>
                  <a:lnTo>
                    <a:pt x="141579" y="136131"/>
                  </a:lnTo>
                  <a:close/>
                </a:path>
                <a:path w="273685" h="273685">
                  <a:moveTo>
                    <a:pt x="141579" y="70307"/>
                  </a:moveTo>
                  <a:lnTo>
                    <a:pt x="137109" y="70307"/>
                  </a:lnTo>
                  <a:lnTo>
                    <a:pt x="137109" y="65836"/>
                  </a:lnTo>
                  <a:lnTo>
                    <a:pt x="136461" y="65836"/>
                  </a:lnTo>
                  <a:lnTo>
                    <a:pt x="136461" y="70307"/>
                  </a:lnTo>
                  <a:lnTo>
                    <a:pt x="131991" y="70307"/>
                  </a:lnTo>
                  <a:lnTo>
                    <a:pt x="131991" y="70954"/>
                  </a:lnTo>
                  <a:lnTo>
                    <a:pt x="136461" y="70954"/>
                  </a:lnTo>
                  <a:lnTo>
                    <a:pt x="136461" y="75412"/>
                  </a:lnTo>
                  <a:lnTo>
                    <a:pt x="137109" y="75412"/>
                  </a:lnTo>
                  <a:lnTo>
                    <a:pt x="137109" y="70954"/>
                  </a:lnTo>
                  <a:lnTo>
                    <a:pt x="141579" y="70954"/>
                  </a:lnTo>
                  <a:lnTo>
                    <a:pt x="141579" y="70307"/>
                  </a:lnTo>
                  <a:close/>
                </a:path>
                <a:path w="273685" h="273685">
                  <a:moveTo>
                    <a:pt x="141579" y="4470"/>
                  </a:moveTo>
                  <a:lnTo>
                    <a:pt x="137109" y="4470"/>
                  </a:lnTo>
                  <a:lnTo>
                    <a:pt x="137109" y="0"/>
                  </a:lnTo>
                  <a:lnTo>
                    <a:pt x="136461" y="0"/>
                  </a:lnTo>
                  <a:lnTo>
                    <a:pt x="136461" y="4470"/>
                  </a:lnTo>
                  <a:lnTo>
                    <a:pt x="131991" y="4470"/>
                  </a:lnTo>
                  <a:lnTo>
                    <a:pt x="131991" y="5118"/>
                  </a:lnTo>
                  <a:lnTo>
                    <a:pt x="136461" y="5118"/>
                  </a:lnTo>
                  <a:lnTo>
                    <a:pt x="136461" y="9588"/>
                  </a:lnTo>
                  <a:lnTo>
                    <a:pt x="137109" y="9588"/>
                  </a:lnTo>
                  <a:lnTo>
                    <a:pt x="137109" y="5118"/>
                  </a:lnTo>
                  <a:lnTo>
                    <a:pt x="141579" y="5118"/>
                  </a:lnTo>
                  <a:lnTo>
                    <a:pt x="141579" y="4470"/>
                  </a:lnTo>
                  <a:close/>
                </a:path>
                <a:path w="273685" h="273685">
                  <a:moveTo>
                    <a:pt x="207416" y="267792"/>
                  </a:moveTo>
                  <a:lnTo>
                    <a:pt x="202946" y="267792"/>
                  </a:lnTo>
                  <a:lnTo>
                    <a:pt x="202946" y="263664"/>
                  </a:lnTo>
                  <a:lnTo>
                    <a:pt x="202946" y="263334"/>
                  </a:lnTo>
                  <a:lnTo>
                    <a:pt x="202298" y="263334"/>
                  </a:lnTo>
                  <a:lnTo>
                    <a:pt x="202298" y="263664"/>
                  </a:lnTo>
                  <a:lnTo>
                    <a:pt x="202298" y="267792"/>
                  </a:lnTo>
                  <a:lnTo>
                    <a:pt x="197827" y="267792"/>
                  </a:lnTo>
                  <a:lnTo>
                    <a:pt x="197827" y="268122"/>
                  </a:lnTo>
                  <a:lnTo>
                    <a:pt x="197827" y="268452"/>
                  </a:lnTo>
                  <a:lnTo>
                    <a:pt x="197827" y="268782"/>
                  </a:lnTo>
                  <a:lnTo>
                    <a:pt x="202298" y="268782"/>
                  </a:lnTo>
                  <a:lnTo>
                    <a:pt x="202298" y="272910"/>
                  </a:lnTo>
                  <a:lnTo>
                    <a:pt x="202298" y="273240"/>
                  </a:lnTo>
                  <a:lnTo>
                    <a:pt x="202946" y="273240"/>
                  </a:lnTo>
                  <a:lnTo>
                    <a:pt x="202946" y="272910"/>
                  </a:lnTo>
                  <a:lnTo>
                    <a:pt x="202946" y="268782"/>
                  </a:lnTo>
                  <a:lnTo>
                    <a:pt x="207416" y="268782"/>
                  </a:lnTo>
                  <a:lnTo>
                    <a:pt x="207416" y="268452"/>
                  </a:lnTo>
                  <a:lnTo>
                    <a:pt x="207416" y="268122"/>
                  </a:lnTo>
                  <a:lnTo>
                    <a:pt x="207416" y="267792"/>
                  </a:lnTo>
                  <a:close/>
                </a:path>
                <a:path w="273685" h="273685">
                  <a:moveTo>
                    <a:pt x="207416" y="201968"/>
                  </a:moveTo>
                  <a:lnTo>
                    <a:pt x="202946" y="201968"/>
                  </a:lnTo>
                  <a:lnTo>
                    <a:pt x="202946" y="197827"/>
                  </a:lnTo>
                  <a:lnTo>
                    <a:pt x="202946" y="197497"/>
                  </a:lnTo>
                  <a:lnTo>
                    <a:pt x="202298" y="197497"/>
                  </a:lnTo>
                  <a:lnTo>
                    <a:pt x="202298" y="197827"/>
                  </a:lnTo>
                  <a:lnTo>
                    <a:pt x="202298" y="201968"/>
                  </a:lnTo>
                  <a:lnTo>
                    <a:pt x="197827" y="201968"/>
                  </a:lnTo>
                  <a:lnTo>
                    <a:pt x="197827" y="202285"/>
                  </a:lnTo>
                  <a:lnTo>
                    <a:pt x="197827" y="202615"/>
                  </a:lnTo>
                  <a:lnTo>
                    <a:pt x="197827" y="202946"/>
                  </a:lnTo>
                  <a:lnTo>
                    <a:pt x="202298" y="202946"/>
                  </a:lnTo>
                  <a:lnTo>
                    <a:pt x="202298" y="207086"/>
                  </a:lnTo>
                  <a:lnTo>
                    <a:pt x="202298" y="207403"/>
                  </a:lnTo>
                  <a:lnTo>
                    <a:pt x="202946" y="207403"/>
                  </a:lnTo>
                  <a:lnTo>
                    <a:pt x="202946" y="207086"/>
                  </a:lnTo>
                  <a:lnTo>
                    <a:pt x="202946" y="202946"/>
                  </a:lnTo>
                  <a:lnTo>
                    <a:pt x="207416" y="202946"/>
                  </a:lnTo>
                  <a:lnTo>
                    <a:pt x="207416" y="202615"/>
                  </a:lnTo>
                  <a:lnTo>
                    <a:pt x="207416" y="202285"/>
                  </a:lnTo>
                  <a:lnTo>
                    <a:pt x="207416" y="201968"/>
                  </a:lnTo>
                  <a:close/>
                </a:path>
                <a:path w="273685" h="273685">
                  <a:moveTo>
                    <a:pt x="207416" y="136131"/>
                  </a:moveTo>
                  <a:lnTo>
                    <a:pt x="202946" y="136131"/>
                  </a:lnTo>
                  <a:lnTo>
                    <a:pt x="202946" y="131660"/>
                  </a:lnTo>
                  <a:lnTo>
                    <a:pt x="202298" y="131660"/>
                  </a:lnTo>
                  <a:lnTo>
                    <a:pt x="202298" y="136131"/>
                  </a:lnTo>
                  <a:lnTo>
                    <a:pt x="197827" y="136131"/>
                  </a:lnTo>
                  <a:lnTo>
                    <a:pt x="197827" y="136791"/>
                  </a:lnTo>
                  <a:lnTo>
                    <a:pt x="202298" y="136791"/>
                  </a:lnTo>
                  <a:lnTo>
                    <a:pt x="202298" y="141249"/>
                  </a:lnTo>
                  <a:lnTo>
                    <a:pt x="202946" y="141249"/>
                  </a:lnTo>
                  <a:lnTo>
                    <a:pt x="202946" y="136791"/>
                  </a:lnTo>
                  <a:lnTo>
                    <a:pt x="207416" y="136791"/>
                  </a:lnTo>
                  <a:lnTo>
                    <a:pt x="207416" y="136131"/>
                  </a:lnTo>
                  <a:close/>
                </a:path>
                <a:path w="273685" h="273685">
                  <a:moveTo>
                    <a:pt x="207416" y="70307"/>
                  </a:moveTo>
                  <a:lnTo>
                    <a:pt x="202946" y="70307"/>
                  </a:lnTo>
                  <a:lnTo>
                    <a:pt x="202946" y="66167"/>
                  </a:lnTo>
                  <a:lnTo>
                    <a:pt x="202946" y="65836"/>
                  </a:lnTo>
                  <a:lnTo>
                    <a:pt x="202298" y="65836"/>
                  </a:lnTo>
                  <a:lnTo>
                    <a:pt x="202298" y="66167"/>
                  </a:lnTo>
                  <a:lnTo>
                    <a:pt x="202298" y="70307"/>
                  </a:lnTo>
                  <a:lnTo>
                    <a:pt x="197827" y="70307"/>
                  </a:lnTo>
                  <a:lnTo>
                    <a:pt x="197827" y="70624"/>
                  </a:lnTo>
                  <a:lnTo>
                    <a:pt x="197827" y="70954"/>
                  </a:lnTo>
                  <a:lnTo>
                    <a:pt x="197827" y="71285"/>
                  </a:lnTo>
                  <a:lnTo>
                    <a:pt x="202298" y="71285"/>
                  </a:lnTo>
                  <a:lnTo>
                    <a:pt x="202298" y="75412"/>
                  </a:lnTo>
                  <a:lnTo>
                    <a:pt x="202298" y="75742"/>
                  </a:lnTo>
                  <a:lnTo>
                    <a:pt x="202946" y="75742"/>
                  </a:lnTo>
                  <a:lnTo>
                    <a:pt x="202946" y="75412"/>
                  </a:lnTo>
                  <a:lnTo>
                    <a:pt x="202946" y="71285"/>
                  </a:lnTo>
                  <a:lnTo>
                    <a:pt x="207416" y="71285"/>
                  </a:lnTo>
                  <a:lnTo>
                    <a:pt x="207416" y="70954"/>
                  </a:lnTo>
                  <a:lnTo>
                    <a:pt x="207416" y="70624"/>
                  </a:lnTo>
                  <a:lnTo>
                    <a:pt x="207416" y="70307"/>
                  </a:lnTo>
                  <a:close/>
                </a:path>
                <a:path w="273685" h="273685">
                  <a:moveTo>
                    <a:pt x="207416" y="4470"/>
                  </a:moveTo>
                  <a:lnTo>
                    <a:pt x="202946" y="4470"/>
                  </a:lnTo>
                  <a:lnTo>
                    <a:pt x="202946" y="330"/>
                  </a:lnTo>
                  <a:lnTo>
                    <a:pt x="202946" y="0"/>
                  </a:lnTo>
                  <a:lnTo>
                    <a:pt x="202298" y="0"/>
                  </a:lnTo>
                  <a:lnTo>
                    <a:pt x="202298" y="330"/>
                  </a:lnTo>
                  <a:lnTo>
                    <a:pt x="202298" y="4470"/>
                  </a:lnTo>
                  <a:lnTo>
                    <a:pt x="197827" y="4470"/>
                  </a:lnTo>
                  <a:lnTo>
                    <a:pt x="197827" y="4800"/>
                  </a:lnTo>
                  <a:lnTo>
                    <a:pt x="197827" y="5118"/>
                  </a:lnTo>
                  <a:lnTo>
                    <a:pt x="197827" y="5448"/>
                  </a:lnTo>
                  <a:lnTo>
                    <a:pt x="202298" y="5448"/>
                  </a:lnTo>
                  <a:lnTo>
                    <a:pt x="202298" y="9588"/>
                  </a:lnTo>
                  <a:lnTo>
                    <a:pt x="202298" y="9906"/>
                  </a:lnTo>
                  <a:lnTo>
                    <a:pt x="202946" y="9906"/>
                  </a:lnTo>
                  <a:lnTo>
                    <a:pt x="202946" y="9588"/>
                  </a:lnTo>
                  <a:lnTo>
                    <a:pt x="202946" y="5448"/>
                  </a:lnTo>
                  <a:lnTo>
                    <a:pt x="207416" y="5448"/>
                  </a:lnTo>
                  <a:lnTo>
                    <a:pt x="207416" y="5118"/>
                  </a:lnTo>
                  <a:lnTo>
                    <a:pt x="207416" y="4800"/>
                  </a:lnTo>
                  <a:lnTo>
                    <a:pt x="207416" y="4470"/>
                  </a:lnTo>
                  <a:close/>
                </a:path>
                <a:path w="273685" h="273685">
                  <a:moveTo>
                    <a:pt x="273240" y="268122"/>
                  </a:moveTo>
                  <a:lnTo>
                    <a:pt x="268782" y="268122"/>
                  </a:lnTo>
                  <a:lnTo>
                    <a:pt x="268782" y="263664"/>
                  </a:lnTo>
                  <a:lnTo>
                    <a:pt x="268122" y="263664"/>
                  </a:lnTo>
                  <a:lnTo>
                    <a:pt x="268122" y="268122"/>
                  </a:lnTo>
                  <a:lnTo>
                    <a:pt x="263664" y="268122"/>
                  </a:lnTo>
                  <a:lnTo>
                    <a:pt x="263664" y="268782"/>
                  </a:lnTo>
                  <a:lnTo>
                    <a:pt x="268122" y="268782"/>
                  </a:lnTo>
                  <a:lnTo>
                    <a:pt x="268122" y="273240"/>
                  </a:lnTo>
                  <a:lnTo>
                    <a:pt x="268782" y="273240"/>
                  </a:lnTo>
                  <a:lnTo>
                    <a:pt x="268782" y="268782"/>
                  </a:lnTo>
                  <a:lnTo>
                    <a:pt x="273240" y="268782"/>
                  </a:lnTo>
                  <a:lnTo>
                    <a:pt x="273240" y="268122"/>
                  </a:lnTo>
                  <a:close/>
                </a:path>
                <a:path w="273685" h="273685">
                  <a:moveTo>
                    <a:pt x="273240" y="202285"/>
                  </a:moveTo>
                  <a:lnTo>
                    <a:pt x="268782" y="202285"/>
                  </a:lnTo>
                  <a:lnTo>
                    <a:pt x="268782" y="197827"/>
                  </a:lnTo>
                  <a:lnTo>
                    <a:pt x="268122" y="197827"/>
                  </a:lnTo>
                  <a:lnTo>
                    <a:pt x="268122" y="202285"/>
                  </a:lnTo>
                  <a:lnTo>
                    <a:pt x="263664" y="202285"/>
                  </a:lnTo>
                  <a:lnTo>
                    <a:pt x="263664" y="202946"/>
                  </a:lnTo>
                  <a:lnTo>
                    <a:pt x="268122" y="202946"/>
                  </a:lnTo>
                  <a:lnTo>
                    <a:pt x="268122" y="207403"/>
                  </a:lnTo>
                  <a:lnTo>
                    <a:pt x="268782" y="207403"/>
                  </a:lnTo>
                  <a:lnTo>
                    <a:pt x="268782" y="202946"/>
                  </a:lnTo>
                  <a:lnTo>
                    <a:pt x="273240" y="202946"/>
                  </a:lnTo>
                  <a:lnTo>
                    <a:pt x="273240" y="202285"/>
                  </a:lnTo>
                  <a:close/>
                </a:path>
                <a:path w="273685" h="273685">
                  <a:moveTo>
                    <a:pt x="273240" y="136131"/>
                  </a:moveTo>
                  <a:lnTo>
                    <a:pt x="268782" y="136131"/>
                  </a:lnTo>
                  <a:lnTo>
                    <a:pt x="268782" y="131660"/>
                  </a:lnTo>
                  <a:lnTo>
                    <a:pt x="268122" y="131660"/>
                  </a:lnTo>
                  <a:lnTo>
                    <a:pt x="268122" y="136131"/>
                  </a:lnTo>
                  <a:lnTo>
                    <a:pt x="263664" y="136131"/>
                  </a:lnTo>
                  <a:lnTo>
                    <a:pt x="263664" y="136791"/>
                  </a:lnTo>
                  <a:lnTo>
                    <a:pt x="268122" y="136791"/>
                  </a:lnTo>
                  <a:lnTo>
                    <a:pt x="268122" y="141249"/>
                  </a:lnTo>
                  <a:lnTo>
                    <a:pt x="268782" y="141249"/>
                  </a:lnTo>
                  <a:lnTo>
                    <a:pt x="268782" y="136791"/>
                  </a:lnTo>
                  <a:lnTo>
                    <a:pt x="273240" y="136791"/>
                  </a:lnTo>
                  <a:lnTo>
                    <a:pt x="273240" y="136131"/>
                  </a:lnTo>
                  <a:close/>
                </a:path>
                <a:path w="273685" h="273685">
                  <a:moveTo>
                    <a:pt x="273240" y="70624"/>
                  </a:moveTo>
                  <a:lnTo>
                    <a:pt x="268782" y="70624"/>
                  </a:lnTo>
                  <a:lnTo>
                    <a:pt x="268782" y="66167"/>
                  </a:lnTo>
                  <a:lnTo>
                    <a:pt x="268122" y="66167"/>
                  </a:lnTo>
                  <a:lnTo>
                    <a:pt x="268122" y="70624"/>
                  </a:lnTo>
                  <a:lnTo>
                    <a:pt x="263664" y="70624"/>
                  </a:lnTo>
                  <a:lnTo>
                    <a:pt x="263664" y="71285"/>
                  </a:lnTo>
                  <a:lnTo>
                    <a:pt x="268122" y="71285"/>
                  </a:lnTo>
                  <a:lnTo>
                    <a:pt x="268122" y="75742"/>
                  </a:lnTo>
                  <a:lnTo>
                    <a:pt x="268782" y="75742"/>
                  </a:lnTo>
                  <a:lnTo>
                    <a:pt x="268782" y="71285"/>
                  </a:lnTo>
                  <a:lnTo>
                    <a:pt x="273240" y="71285"/>
                  </a:lnTo>
                  <a:lnTo>
                    <a:pt x="273240" y="70624"/>
                  </a:lnTo>
                  <a:close/>
                </a:path>
                <a:path w="273685" h="273685">
                  <a:moveTo>
                    <a:pt x="273240" y="4800"/>
                  </a:moveTo>
                  <a:lnTo>
                    <a:pt x="268782" y="4800"/>
                  </a:lnTo>
                  <a:lnTo>
                    <a:pt x="268782" y="330"/>
                  </a:lnTo>
                  <a:lnTo>
                    <a:pt x="268122" y="330"/>
                  </a:lnTo>
                  <a:lnTo>
                    <a:pt x="268122" y="4800"/>
                  </a:lnTo>
                  <a:lnTo>
                    <a:pt x="263664" y="4800"/>
                  </a:lnTo>
                  <a:lnTo>
                    <a:pt x="263664" y="5448"/>
                  </a:lnTo>
                  <a:lnTo>
                    <a:pt x="268122" y="5448"/>
                  </a:lnTo>
                  <a:lnTo>
                    <a:pt x="268122" y="9906"/>
                  </a:lnTo>
                  <a:lnTo>
                    <a:pt x="268782" y="9906"/>
                  </a:lnTo>
                  <a:lnTo>
                    <a:pt x="268782" y="5448"/>
                  </a:lnTo>
                  <a:lnTo>
                    <a:pt x="273240" y="5448"/>
                  </a:lnTo>
                  <a:lnTo>
                    <a:pt x="273240" y="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2746172" y="6021184"/>
              <a:ext cx="335915" cy="311785"/>
            </a:xfrm>
            <a:custGeom>
              <a:avLst/>
              <a:gdLst/>
              <a:ahLst/>
              <a:cxnLst/>
              <a:rect l="l" t="t" r="r" b="b"/>
              <a:pathLst>
                <a:path w="335914" h="311785">
                  <a:moveTo>
                    <a:pt x="335330" y="307860"/>
                  </a:moveTo>
                  <a:lnTo>
                    <a:pt x="332778" y="308991"/>
                  </a:lnTo>
                  <a:lnTo>
                    <a:pt x="327609" y="311213"/>
                  </a:lnTo>
                  <a:lnTo>
                    <a:pt x="329882" y="311213"/>
                  </a:lnTo>
                  <a:lnTo>
                    <a:pt x="333527" y="309638"/>
                  </a:lnTo>
                  <a:lnTo>
                    <a:pt x="335330" y="308851"/>
                  </a:lnTo>
                  <a:lnTo>
                    <a:pt x="335330" y="307860"/>
                  </a:lnTo>
                  <a:close/>
                </a:path>
                <a:path w="335914" h="311785">
                  <a:moveTo>
                    <a:pt x="335330" y="42811"/>
                  </a:moveTo>
                  <a:lnTo>
                    <a:pt x="297129" y="47612"/>
                  </a:lnTo>
                  <a:lnTo>
                    <a:pt x="259295" y="60045"/>
                  </a:lnTo>
                  <a:lnTo>
                    <a:pt x="209829" y="85128"/>
                  </a:lnTo>
                  <a:lnTo>
                    <a:pt x="160591" y="119202"/>
                  </a:lnTo>
                  <a:lnTo>
                    <a:pt x="110109" y="163055"/>
                  </a:lnTo>
                  <a:lnTo>
                    <a:pt x="80937" y="197662"/>
                  </a:lnTo>
                  <a:lnTo>
                    <a:pt x="55143" y="262597"/>
                  </a:lnTo>
                  <a:lnTo>
                    <a:pt x="50419" y="295071"/>
                  </a:lnTo>
                  <a:lnTo>
                    <a:pt x="50952" y="309333"/>
                  </a:lnTo>
                  <a:lnTo>
                    <a:pt x="51181" y="311213"/>
                  </a:lnTo>
                  <a:lnTo>
                    <a:pt x="52095" y="311213"/>
                  </a:lnTo>
                  <a:lnTo>
                    <a:pt x="51536" y="305384"/>
                  </a:lnTo>
                  <a:lnTo>
                    <a:pt x="51320" y="295084"/>
                  </a:lnTo>
                  <a:lnTo>
                    <a:pt x="66179" y="228790"/>
                  </a:lnTo>
                  <a:lnTo>
                    <a:pt x="110807" y="163626"/>
                  </a:lnTo>
                  <a:lnTo>
                    <a:pt x="161150" y="119913"/>
                  </a:lnTo>
                  <a:lnTo>
                    <a:pt x="210273" y="85902"/>
                  </a:lnTo>
                  <a:lnTo>
                    <a:pt x="259638" y="60883"/>
                  </a:lnTo>
                  <a:lnTo>
                    <a:pt x="297332" y="48488"/>
                  </a:lnTo>
                  <a:lnTo>
                    <a:pt x="335330" y="43713"/>
                  </a:lnTo>
                  <a:lnTo>
                    <a:pt x="335330" y="42811"/>
                  </a:lnTo>
                  <a:close/>
                </a:path>
                <a:path w="335914" h="311785">
                  <a:moveTo>
                    <a:pt x="335330" y="21463"/>
                  </a:moveTo>
                  <a:lnTo>
                    <a:pt x="329018" y="21463"/>
                  </a:lnTo>
                  <a:lnTo>
                    <a:pt x="322554" y="21767"/>
                  </a:lnTo>
                  <a:lnTo>
                    <a:pt x="282613" y="28867"/>
                  </a:lnTo>
                  <a:lnTo>
                    <a:pt x="226796" y="50317"/>
                  </a:lnTo>
                  <a:lnTo>
                    <a:pt x="170738" y="82588"/>
                  </a:lnTo>
                  <a:lnTo>
                    <a:pt x="110985" y="127596"/>
                  </a:lnTo>
                  <a:lnTo>
                    <a:pt x="64414" y="170764"/>
                  </a:lnTo>
                  <a:lnTo>
                    <a:pt x="36868" y="207886"/>
                  </a:lnTo>
                  <a:lnTo>
                    <a:pt x="21005" y="243281"/>
                  </a:lnTo>
                  <a:lnTo>
                    <a:pt x="8623" y="286372"/>
                  </a:lnTo>
                  <a:lnTo>
                    <a:pt x="6908" y="310845"/>
                  </a:lnTo>
                  <a:lnTo>
                    <a:pt x="6921" y="311213"/>
                  </a:lnTo>
                  <a:lnTo>
                    <a:pt x="7823" y="311213"/>
                  </a:lnTo>
                  <a:lnTo>
                    <a:pt x="7810" y="310845"/>
                  </a:lnTo>
                  <a:lnTo>
                    <a:pt x="8102" y="298818"/>
                  </a:lnTo>
                  <a:lnTo>
                    <a:pt x="21831" y="243624"/>
                  </a:lnTo>
                  <a:lnTo>
                    <a:pt x="37642" y="208343"/>
                  </a:lnTo>
                  <a:lnTo>
                    <a:pt x="65100" y="171348"/>
                  </a:lnTo>
                  <a:lnTo>
                    <a:pt x="111582" y="128282"/>
                  </a:lnTo>
                  <a:lnTo>
                    <a:pt x="143535" y="103111"/>
                  </a:lnTo>
                  <a:lnTo>
                    <a:pt x="199237" y="65938"/>
                  </a:lnTo>
                  <a:lnTo>
                    <a:pt x="254647" y="39128"/>
                  </a:lnTo>
                  <a:lnTo>
                    <a:pt x="296316" y="26441"/>
                  </a:lnTo>
                  <a:lnTo>
                    <a:pt x="324751" y="22352"/>
                  </a:lnTo>
                  <a:lnTo>
                    <a:pt x="335330" y="22352"/>
                  </a:lnTo>
                  <a:lnTo>
                    <a:pt x="335330" y="21463"/>
                  </a:lnTo>
                  <a:close/>
                </a:path>
                <a:path w="335914" h="311785">
                  <a:moveTo>
                    <a:pt x="335330" y="0"/>
                  </a:moveTo>
                  <a:lnTo>
                    <a:pt x="295186" y="3594"/>
                  </a:lnTo>
                  <a:lnTo>
                    <a:pt x="249402" y="16624"/>
                  </a:lnTo>
                  <a:lnTo>
                    <a:pt x="187858" y="45237"/>
                  </a:lnTo>
                  <a:lnTo>
                    <a:pt x="125399" y="85585"/>
                  </a:lnTo>
                  <a:lnTo>
                    <a:pt x="88544" y="113665"/>
                  </a:lnTo>
                  <a:lnTo>
                    <a:pt x="58851" y="138391"/>
                  </a:lnTo>
                  <a:lnTo>
                    <a:pt x="16738" y="181444"/>
                  </a:lnTo>
                  <a:lnTo>
                    <a:pt x="0" y="205257"/>
                  </a:lnTo>
                  <a:lnTo>
                    <a:pt x="0" y="207010"/>
                  </a:lnTo>
                  <a:lnTo>
                    <a:pt x="3835" y="200799"/>
                  </a:lnTo>
                  <a:lnTo>
                    <a:pt x="8001" y="194589"/>
                  </a:lnTo>
                  <a:lnTo>
                    <a:pt x="35928" y="161290"/>
                  </a:lnTo>
                  <a:lnTo>
                    <a:pt x="89128" y="114350"/>
                  </a:lnTo>
                  <a:lnTo>
                    <a:pt x="125933" y="86296"/>
                  </a:lnTo>
                  <a:lnTo>
                    <a:pt x="188277" y="46024"/>
                  </a:lnTo>
                  <a:lnTo>
                    <a:pt x="249707" y="17475"/>
                  </a:lnTo>
                  <a:lnTo>
                    <a:pt x="295351" y="4470"/>
                  </a:lnTo>
                  <a:lnTo>
                    <a:pt x="335330" y="889"/>
                  </a:lnTo>
                  <a:lnTo>
                    <a:pt x="33533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46171" y="5997068"/>
              <a:ext cx="335330" cy="335321"/>
            </a:xfrm>
            <a:prstGeom prst="rect">
              <a:avLst/>
            </a:prstGeom>
          </p:spPr>
        </p:pic>
      </p:grpSp>
      <p:grpSp>
        <p:nvGrpSpPr>
          <p:cNvPr id="45" name="object 45" descr=""/>
          <p:cNvGrpSpPr/>
          <p:nvPr/>
        </p:nvGrpSpPr>
        <p:grpSpPr>
          <a:xfrm>
            <a:off x="3757945" y="5555962"/>
            <a:ext cx="308610" cy="315595"/>
            <a:chOff x="3757945" y="5555962"/>
            <a:chExt cx="308610" cy="315595"/>
          </a:xfrm>
        </p:grpSpPr>
        <p:pic>
          <p:nvPicPr>
            <p:cNvPr id="46" name="object 4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97414" y="5576181"/>
              <a:ext cx="161391" cy="295092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3896842" y="5575680"/>
              <a:ext cx="162560" cy="295910"/>
            </a:xfrm>
            <a:custGeom>
              <a:avLst/>
              <a:gdLst/>
              <a:ahLst/>
              <a:cxnLst/>
              <a:rect l="l" t="t" r="r" b="b"/>
              <a:pathLst>
                <a:path w="162560" h="295910">
                  <a:moveTo>
                    <a:pt x="161963" y="275107"/>
                  </a:moveTo>
                  <a:lnTo>
                    <a:pt x="155244" y="281482"/>
                  </a:lnTo>
                  <a:lnTo>
                    <a:pt x="148158" y="287032"/>
                  </a:lnTo>
                  <a:lnTo>
                    <a:pt x="140716" y="291744"/>
                  </a:lnTo>
                  <a:lnTo>
                    <a:pt x="132943" y="295592"/>
                  </a:lnTo>
                  <a:lnTo>
                    <a:pt x="134353" y="295592"/>
                  </a:lnTo>
                  <a:lnTo>
                    <a:pt x="135699" y="295592"/>
                  </a:lnTo>
                  <a:lnTo>
                    <a:pt x="142697" y="291909"/>
                  </a:lnTo>
                  <a:lnTo>
                    <a:pt x="149415" y="287528"/>
                  </a:lnTo>
                  <a:lnTo>
                    <a:pt x="155841" y="282473"/>
                  </a:lnTo>
                  <a:lnTo>
                    <a:pt x="161963" y="276733"/>
                  </a:lnTo>
                  <a:lnTo>
                    <a:pt x="161963" y="275920"/>
                  </a:lnTo>
                  <a:lnTo>
                    <a:pt x="161963" y="275107"/>
                  </a:lnTo>
                  <a:close/>
                </a:path>
                <a:path w="162560" h="295910">
                  <a:moveTo>
                    <a:pt x="161963" y="14732"/>
                  </a:moveTo>
                  <a:lnTo>
                    <a:pt x="144106" y="11747"/>
                  </a:lnTo>
                  <a:lnTo>
                    <a:pt x="110083" y="4940"/>
                  </a:lnTo>
                  <a:lnTo>
                    <a:pt x="94234" y="2197"/>
                  </a:lnTo>
                  <a:lnTo>
                    <a:pt x="78765" y="406"/>
                  </a:lnTo>
                  <a:lnTo>
                    <a:pt x="63677" y="0"/>
                  </a:lnTo>
                  <a:lnTo>
                    <a:pt x="55867" y="482"/>
                  </a:lnTo>
                  <a:lnTo>
                    <a:pt x="14960" y="16256"/>
                  </a:lnTo>
                  <a:lnTo>
                    <a:pt x="0" y="31800"/>
                  </a:lnTo>
                  <a:lnTo>
                    <a:pt x="647" y="40792"/>
                  </a:lnTo>
                  <a:lnTo>
                    <a:pt x="14135" y="50406"/>
                  </a:lnTo>
                  <a:lnTo>
                    <a:pt x="27406" y="60375"/>
                  </a:lnTo>
                  <a:lnTo>
                    <a:pt x="59855" y="96774"/>
                  </a:lnTo>
                  <a:lnTo>
                    <a:pt x="86029" y="158330"/>
                  </a:lnTo>
                  <a:lnTo>
                    <a:pt x="91998" y="222173"/>
                  </a:lnTo>
                  <a:lnTo>
                    <a:pt x="91224" y="275742"/>
                  </a:lnTo>
                  <a:lnTo>
                    <a:pt x="91490" y="286232"/>
                  </a:lnTo>
                  <a:lnTo>
                    <a:pt x="92278" y="295592"/>
                  </a:lnTo>
                  <a:lnTo>
                    <a:pt x="92837" y="295592"/>
                  </a:lnTo>
                  <a:lnTo>
                    <a:pt x="92049" y="286258"/>
                  </a:lnTo>
                  <a:lnTo>
                    <a:pt x="91795" y="275767"/>
                  </a:lnTo>
                  <a:lnTo>
                    <a:pt x="92557" y="222135"/>
                  </a:lnTo>
                  <a:lnTo>
                    <a:pt x="86563" y="158178"/>
                  </a:lnTo>
                  <a:lnTo>
                    <a:pt x="66001" y="105778"/>
                  </a:lnTo>
                  <a:lnTo>
                    <a:pt x="33299" y="64681"/>
                  </a:lnTo>
                  <a:lnTo>
                    <a:pt x="39611" y="69430"/>
                  </a:lnTo>
                  <a:lnTo>
                    <a:pt x="75679" y="109804"/>
                  </a:lnTo>
                  <a:lnTo>
                    <a:pt x="95542" y="158965"/>
                  </a:lnTo>
                  <a:lnTo>
                    <a:pt x="95592" y="159105"/>
                  </a:lnTo>
                  <a:lnTo>
                    <a:pt x="99745" y="186994"/>
                  </a:lnTo>
                  <a:lnTo>
                    <a:pt x="100990" y="214464"/>
                  </a:lnTo>
                  <a:lnTo>
                    <a:pt x="100787" y="240233"/>
                  </a:lnTo>
                  <a:lnTo>
                    <a:pt x="100609" y="258432"/>
                  </a:lnTo>
                  <a:lnTo>
                    <a:pt x="101206" y="274154"/>
                  </a:lnTo>
                  <a:lnTo>
                    <a:pt x="103301" y="286766"/>
                  </a:lnTo>
                  <a:lnTo>
                    <a:pt x="107657" y="295592"/>
                  </a:lnTo>
                  <a:lnTo>
                    <a:pt x="108419" y="295592"/>
                  </a:lnTo>
                  <a:lnTo>
                    <a:pt x="109181" y="295592"/>
                  </a:lnTo>
                  <a:lnTo>
                    <a:pt x="110007" y="295592"/>
                  </a:lnTo>
                  <a:lnTo>
                    <a:pt x="105257" y="287464"/>
                  </a:lnTo>
                  <a:lnTo>
                    <a:pt x="102958" y="275005"/>
                  </a:lnTo>
                  <a:lnTo>
                    <a:pt x="102311" y="259016"/>
                  </a:lnTo>
                  <a:lnTo>
                    <a:pt x="102692" y="214350"/>
                  </a:lnTo>
                  <a:lnTo>
                    <a:pt x="101561" y="189522"/>
                  </a:lnTo>
                  <a:lnTo>
                    <a:pt x="101561" y="214426"/>
                  </a:lnTo>
                  <a:lnTo>
                    <a:pt x="101346" y="209867"/>
                  </a:lnTo>
                  <a:lnTo>
                    <a:pt x="101561" y="214426"/>
                  </a:lnTo>
                  <a:lnTo>
                    <a:pt x="101561" y="189522"/>
                  </a:lnTo>
                  <a:lnTo>
                    <a:pt x="101434" y="186728"/>
                  </a:lnTo>
                  <a:lnTo>
                    <a:pt x="100304" y="179184"/>
                  </a:lnTo>
                  <a:lnTo>
                    <a:pt x="100304" y="186905"/>
                  </a:lnTo>
                  <a:lnTo>
                    <a:pt x="96151" y="159105"/>
                  </a:lnTo>
                  <a:lnTo>
                    <a:pt x="100304" y="186905"/>
                  </a:lnTo>
                  <a:lnTo>
                    <a:pt x="100304" y="179184"/>
                  </a:lnTo>
                  <a:lnTo>
                    <a:pt x="88595" y="131432"/>
                  </a:lnTo>
                  <a:lnTo>
                    <a:pt x="64109" y="90449"/>
                  </a:lnTo>
                  <a:lnTo>
                    <a:pt x="48920" y="75793"/>
                  </a:lnTo>
                  <a:lnTo>
                    <a:pt x="47053" y="73304"/>
                  </a:lnTo>
                  <a:lnTo>
                    <a:pt x="47053" y="73990"/>
                  </a:lnTo>
                  <a:lnTo>
                    <a:pt x="24333" y="56565"/>
                  </a:lnTo>
                  <a:lnTo>
                    <a:pt x="35852" y="65176"/>
                  </a:lnTo>
                  <a:lnTo>
                    <a:pt x="47053" y="73990"/>
                  </a:lnTo>
                  <a:lnTo>
                    <a:pt x="47053" y="73304"/>
                  </a:lnTo>
                  <a:lnTo>
                    <a:pt x="43002" y="69824"/>
                  </a:lnTo>
                  <a:lnTo>
                    <a:pt x="24663" y="56108"/>
                  </a:lnTo>
                  <a:lnTo>
                    <a:pt x="23939" y="48920"/>
                  </a:lnTo>
                  <a:lnTo>
                    <a:pt x="25755" y="45377"/>
                  </a:lnTo>
                  <a:lnTo>
                    <a:pt x="30124" y="40449"/>
                  </a:lnTo>
                  <a:lnTo>
                    <a:pt x="50533" y="25323"/>
                  </a:lnTo>
                  <a:lnTo>
                    <a:pt x="74066" y="19748"/>
                  </a:lnTo>
                  <a:lnTo>
                    <a:pt x="99949" y="20599"/>
                  </a:lnTo>
                  <a:lnTo>
                    <a:pt x="144602" y="27482"/>
                  </a:lnTo>
                  <a:lnTo>
                    <a:pt x="153276" y="28651"/>
                  </a:lnTo>
                  <a:lnTo>
                    <a:pt x="161963" y="29578"/>
                  </a:lnTo>
                  <a:lnTo>
                    <a:pt x="161963" y="29006"/>
                  </a:lnTo>
                  <a:lnTo>
                    <a:pt x="161963" y="28448"/>
                  </a:lnTo>
                  <a:lnTo>
                    <a:pt x="161963" y="27876"/>
                  </a:lnTo>
                  <a:lnTo>
                    <a:pt x="153352" y="26962"/>
                  </a:lnTo>
                  <a:lnTo>
                    <a:pt x="144754" y="25793"/>
                  </a:lnTo>
                  <a:lnTo>
                    <a:pt x="136182" y="24460"/>
                  </a:lnTo>
                  <a:lnTo>
                    <a:pt x="127584" y="23050"/>
                  </a:lnTo>
                  <a:lnTo>
                    <a:pt x="127584" y="23571"/>
                  </a:lnTo>
                  <a:lnTo>
                    <a:pt x="104190" y="19964"/>
                  </a:lnTo>
                  <a:lnTo>
                    <a:pt x="92925" y="18796"/>
                  </a:lnTo>
                  <a:lnTo>
                    <a:pt x="84162" y="18440"/>
                  </a:lnTo>
                  <a:lnTo>
                    <a:pt x="84302" y="18440"/>
                  </a:lnTo>
                  <a:lnTo>
                    <a:pt x="92925" y="18796"/>
                  </a:lnTo>
                  <a:lnTo>
                    <a:pt x="95351" y="18884"/>
                  </a:lnTo>
                  <a:lnTo>
                    <a:pt x="93865" y="18884"/>
                  </a:lnTo>
                  <a:lnTo>
                    <a:pt x="104190" y="19964"/>
                  </a:lnTo>
                  <a:lnTo>
                    <a:pt x="115735" y="21640"/>
                  </a:lnTo>
                  <a:lnTo>
                    <a:pt x="127584" y="23571"/>
                  </a:lnTo>
                  <a:lnTo>
                    <a:pt x="127584" y="23050"/>
                  </a:lnTo>
                  <a:lnTo>
                    <a:pt x="113601" y="20739"/>
                  </a:lnTo>
                  <a:lnTo>
                    <a:pt x="99923" y="18884"/>
                  </a:lnTo>
                  <a:lnTo>
                    <a:pt x="94107" y="18440"/>
                  </a:lnTo>
                  <a:lnTo>
                    <a:pt x="86677" y="17868"/>
                  </a:lnTo>
                  <a:lnTo>
                    <a:pt x="79514" y="17983"/>
                  </a:lnTo>
                  <a:lnTo>
                    <a:pt x="79514" y="18440"/>
                  </a:lnTo>
                  <a:lnTo>
                    <a:pt x="73901" y="18643"/>
                  </a:lnTo>
                  <a:lnTo>
                    <a:pt x="76568" y="18440"/>
                  </a:lnTo>
                  <a:lnTo>
                    <a:pt x="79514" y="18440"/>
                  </a:lnTo>
                  <a:lnTo>
                    <a:pt x="79514" y="17983"/>
                  </a:lnTo>
                  <a:lnTo>
                    <a:pt x="73850" y="18072"/>
                  </a:lnTo>
                  <a:lnTo>
                    <a:pt x="63068" y="18884"/>
                  </a:lnTo>
                  <a:lnTo>
                    <a:pt x="64249" y="18884"/>
                  </a:lnTo>
                  <a:lnTo>
                    <a:pt x="56451" y="20739"/>
                  </a:lnTo>
                  <a:lnTo>
                    <a:pt x="56667" y="20739"/>
                  </a:lnTo>
                  <a:lnTo>
                    <a:pt x="49809" y="23799"/>
                  </a:lnTo>
                  <a:lnTo>
                    <a:pt x="44030" y="26746"/>
                  </a:lnTo>
                  <a:lnTo>
                    <a:pt x="22212" y="48691"/>
                  </a:lnTo>
                  <a:lnTo>
                    <a:pt x="22567" y="52095"/>
                  </a:lnTo>
                  <a:lnTo>
                    <a:pt x="22656" y="53073"/>
                  </a:lnTo>
                  <a:lnTo>
                    <a:pt x="22936" y="53987"/>
                  </a:lnTo>
                  <a:lnTo>
                    <a:pt x="23418" y="55041"/>
                  </a:lnTo>
                  <a:lnTo>
                    <a:pt x="23596" y="56718"/>
                  </a:lnTo>
                  <a:lnTo>
                    <a:pt x="25704" y="58305"/>
                  </a:lnTo>
                  <a:lnTo>
                    <a:pt x="1181" y="40487"/>
                  </a:lnTo>
                  <a:lnTo>
                    <a:pt x="571" y="31953"/>
                  </a:lnTo>
                  <a:lnTo>
                    <a:pt x="3136" y="27813"/>
                  </a:lnTo>
                  <a:lnTo>
                    <a:pt x="35090" y="5676"/>
                  </a:lnTo>
                  <a:lnTo>
                    <a:pt x="67221" y="508"/>
                  </a:lnTo>
                  <a:lnTo>
                    <a:pt x="81445" y="1206"/>
                  </a:lnTo>
                  <a:lnTo>
                    <a:pt x="96024" y="3048"/>
                  </a:lnTo>
                  <a:lnTo>
                    <a:pt x="110959" y="5689"/>
                  </a:lnTo>
                  <a:lnTo>
                    <a:pt x="144056" y="12306"/>
                  </a:lnTo>
                  <a:lnTo>
                    <a:pt x="161963" y="15303"/>
                  </a:lnTo>
                  <a:lnTo>
                    <a:pt x="161963" y="1473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57945" y="5555962"/>
              <a:ext cx="308183" cy="315310"/>
            </a:xfrm>
            <a:prstGeom prst="rect">
              <a:avLst/>
            </a:prstGeom>
          </p:spPr>
        </p:pic>
      </p:grpSp>
      <p:grpSp>
        <p:nvGrpSpPr>
          <p:cNvPr id="49" name="object 49" descr=""/>
          <p:cNvGrpSpPr/>
          <p:nvPr/>
        </p:nvGrpSpPr>
        <p:grpSpPr>
          <a:xfrm>
            <a:off x="3399180" y="5222027"/>
            <a:ext cx="659765" cy="649605"/>
            <a:chOff x="3399180" y="5222027"/>
            <a:chExt cx="659765" cy="649605"/>
          </a:xfrm>
        </p:grpSpPr>
        <p:pic>
          <p:nvPicPr>
            <p:cNvPr id="50" name="object 5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99180" y="5222826"/>
              <a:ext cx="315302" cy="152787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3399180" y="5273204"/>
              <a:ext cx="315595" cy="263525"/>
            </a:xfrm>
            <a:custGeom>
              <a:avLst/>
              <a:gdLst/>
              <a:ahLst/>
              <a:cxnLst/>
              <a:rect l="l" t="t" r="r" b="b"/>
              <a:pathLst>
                <a:path w="315595" h="263525">
                  <a:moveTo>
                    <a:pt x="4826" y="179895"/>
                  </a:moveTo>
                  <a:lnTo>
                    <a:pt x="3390" y="177825"/>
                  </a:lnTo>
                  <a:lnTo>
                    <a:pt x="2781" y="176961"/>
                  </a:lnTo>
                  <a:lnTo>
                    <a:pt x="1663" y="176453"/>
                  </a:lnTo>
                  <a:lnTo>
                    <a:pt x="0" y="176301"/>
                  </a:lnTo>
                  <a:lnTo>
                    <a:pt x="0" y="177139"/>
                  </a:lnTo>
                  <a:lnTo>
                    <a:pt x="1333" y="177279"/>
                  </a:lnTo>
                  <a:lnTo>
                    <a:pt x="2235" y="177660"/>
                  </a:lnTo>
                  <a:lnTo>
                    <a:pt x="3759" y="179844"/>
                  </a:lnTo>
                  <a:lnTo>
                    <a:pt x="2451" y="182981"/>
                  </a:lnTo>
                  <a:lnTo>
                    <a:pt x="0" y="187032"/>
                  </a:lnTo>
                  <a:lnTo>
                    <a:pt x="0" y="188633"/>
                  </a:lnTo>
                  <a:lnTo>
                    <a:pt x="3187" y="183603"/>
                  </a:lnTo>
                  <a:lnTo>
                    <a:pt x="4826" y="179895"/>
                  </a:lnTo>
                  <a:close/>
                </a:path>
                <a:path w="315595" h="263525">
                  <a:moveTo>
                    <a:pt x="28740" y="162623"/>
                  </a:moveTo>
                  <a:lnTo>
                    <a:pt x="27089" y="160388"/>
                  </a:lnTo>
                  <a:lnTo>
                    <a:pt x="25298" y="157949"/>
                  </a:lnTo>
                  <a:lnTo>
                    <a:pt x="20116" y="158076"/>
                  </a:lnTo>
                  <a:lnTo>
                    <a:pt x="0" y="163944"/>
                  </a:lnTo>
                  <a:lnTo>
                    <a:pt x="0" y="164820"/>
                  </a:lnTo>
                  <a:lnTo>
                    <a:pt x="15836" y="160197"/>
                  </a:lnTo>
                  <a:lnTo>
                    <a:pt x="19558" y="159499"/>
                  </a:lnTo>
                  <a:lnTo>
                    <a:pt x="24320" y="159499"/>
                  </a:lnTo>
                  <a:lnTo>
                    <a:pt x="25730" y="159969"/>
                  </a:lnTo>
                  <a:lnTo>
                    <a:pt x="27774" y="162750"/>
                  </a:lnTo>
                  <a:lnTo>
                    <a:pt x="26365" y="166801"/>
                  </a:lnTo>
                  <a:lnTo>
                    <a:pt x="22059" y="173266"/>
                  </a:lnTo>
                  <a:lnTo>
                    <a:pt x="15659" y="183286"/>
                  </a:lnTo>
                  <a:lnTo>
                    <a:pt x="9855" y="192709"/>
                  </a:lnTo>
                  <a:lnTo>
                    <a:pt x="4635" y="201587"/>
                  </a:lnTo>
                  <a:lnTo>
                    <a:pt x="0" y="209918"/>
                  </a:lnTo>
                  <a:lnTo>
                    <a:pt x="0" y="211709"/>
                  </a:lnTo>
                  <a:lnTo>
                    <a:pt x="4775" y="203060"/>
                  </a:lnTo>
                  <a:lnTo>
                    <a:pt x="10172" y="193840"/>
                  </a:lnTo>
                  <a:lnTo>
                    <a:pt x="16167" y="184061"/>
                  </a:lnTo>
                  <a:lnTo>
                    <a:pt x="22771" y="173736"/>
                  </a:lnTo>
                  <a:lnTo>
                    <a:pt x="27406" y="166738"/>
                  </a:lnTo>
                  <a:lnTo>
                    <a:pt x="28740" y="162623"/>
                  </a:lnTo>
                  <a:close/>
                </a:path>
                <a:path w="315595" h="263525">
                  <a:moveTo>
                    <a:pt x="53098" y="145796"/>
                  </a:moveTo>
                  <a:lnTo>
                    <a:pt x="50241" y="141884"/>
                  </a:lnTo>
                  <a:lnTo>
                    <a:pt x="49060" y="140246"/>
                  </a:lnTo>
                  <a:lnTo>
                    <a:pt x="43268" y="140423"/>
                  </a:lnTo>
                  <a:lnTo>
                    <a:pt x="24599" y="146202"/>
                  </a:lnTo>
                  <a:lnTo>
                    <a:pt x="16116" y="148996"/>
                  </a:lnTo>
                  <a:lnTo>
                    <a:pt x="7912" y="151904"/>
                  </a:lnTo>
                  <a:lnTo>
                    <a:pt x="0" y="154914"/>
                  </a:lnTo>
                  <a:lnTo>
                    <a:pt x="0" y="155816"/>
                  </a:lnTo>
                  <a:lnTo>
                    <a:pt x="7962" y="152781"/>
                  </a:lnTo>
                  <a:lnTo>
                    <a:pt x="16230" y="149847"/>
                  </a:lnTo>
                  <a:lnTo>
                    <a:pt x="24765" y="147027"/>
                  </a:lnTo>
                  <a:lnTo>
                    <a:pt x="38811" y="142697"/>
                  </a:lnTo>
                  <a:lnTo>
                    <a:pt x="42875" y="141884"/>
                  </a:lnTo>
                  <a:lnTo>
                    <a:pt x="48044" y="141884"/>
                  </a:lnTo>
                  <a:lnTo>
                    <a:pt x="49580" y="142405"/>
                  </a:lnTo>
                  <a:lnTo>
                    <a:pt x="52044" y="145796"/>
                  </a:lnTo>
                  <a:lnTo>
                    <a:pt x="52031" y="146202"/>
                  </a:lnTo>
                  <a:lnTo>
                    <a:pt x="49872" y="151549"/>
                  </a:lnTo>
                  <a:lnTo>
                    <a:pt x="43497" y="160566"/>
                  </a:lnTo>
                  <a:lnTo>
                    <a:pt x="35483" y="173266"/>
                  </a:lnTo>
                  <a:lnTo>
                    <a:pt x="26644" y="189052"/>
                  </a:lnTo>
                  <a:lnTo>
                    <a:pt x="17322" y="206895"/>
                  </a:lnTo>
                  <a:lnTo>
                    <a:pt x="5486" y="230454"/>
                  </a:lnTo>
                  <a:lnTo>
                    <a:pt x="2857" y="234683"/>
                  </a:lnTo>
                  <a:lnTo>
                    <a:pt x="0" y="238455"/>
                  </a:lnTo>
                  <a:lnTo>
                    <a:pt x="0" y="239826"/>
                  </a:lnTo>
                  <a:lnTo>
                    <a:pt x="3149" y="235800"/>
                  </a:lnTo>
                  <a:lnTo>
                    <a:pt x="6032" y="231241"/>
                  </a:lnTo>
                  <a:lnTo>
                    <a:pt x="18072" y="207302"/>
                  </a:lnTo>
                  <a:lnTo>
                    <a:pt x="27381" y="189484"/>
                  </a:lnTo>
                  <a:lnTo>
                    <a:pt x="36182" y="173723"/>
                  </a:lnTo>
                  <a:lnTo>
                    <a:pt x="44183" y="161048"/>
                  </a:lnTo>
                  <a:lnTo>
                    <a:pt x="50914" y="151549"/>
                  </a:lnTo>
                  <a:lnTo>
                    <a:pt x="52946" y="146202"/>
                  </a:lnTo>
                  <a:lnTo>
                    <a:pt x="53047" y="145923"/>
                  </a:lnTo>
                  <a:lnTo>
                    <a:pt x="53098" y="145796"/>
                  </a:lnTo>
                  <a:close/>
                </a:path>
                <a:path w="315595" h="263525">
                  <a:moveTo>
                    <a:pt x="75895" y="128828"/>
                  </a:moveTo>
                  <a:lnTo>
                    <a:pt x="75069" y="125501"/>
                  </a:lnTo>
                  <a:lnTo>
                    <a:pt x="72885" y="122491"/>
                  </a:lnTo>
                  <a:lnTo>
                    <a:pt x="66624" y="122732"/>
                  </a:lnTo>
                  <a:lnTo>
                    <a:pt x="42621" y="130594"/>
                  </a:lnTo>
                  <a:lnTo>
                    <a:pt x="28702" y="135661"/>
                  </a:lnTo>
                  <a:lnTo>
                    <a:pt x="14389" y="141414"/>
                  </a:lnTo>
                  <a:lnTo>
                    <a:pt x="0" y="147777"/>
                  </a:lnTo>
                  <a:lnTo>
                    <a:pt x="0" y="148704"/>
                  </a:lnTo>
                  <a:lnTo>
                    <a:pt x="14452" y="142303"/>
                  </a:lnTo>
                  <a:lnTo>
                    <a:pt x="28829" y="136525"/>
                  </a:lnTo>
                  <a:lnTo>
                    <a:pt x="42824" y="131419"/>
                  </a:lnTo>
                  <a:lnTo>
                    <a:pt x="61836" y="125183"/>
                  </a:lnTo>
                  <a:lnTo>
                    <a:pt x="66255" y="124244"/>
                  </a:lnTo>
                  <a:lnTo>
                    <a:pt x="71869" y="124244"/>
                  </a:lnTo>
                  <a:lnTo>
                    <a:pt x="73533" y="124828"/>
                  </a:lnTo>
                  <a:lnTo>
                    <a:pt x="74383" y="125996"/>
                  </a:lnTo>
                  <a:lnTo>
                    <a:pt x="75006" y="129082"/>
                  </a:lnTo>
                  <a:lnTo>
                    <a:pt x="73647" y="133769"/>
                  </a:lnTo>
                  <a:lnTo>
                    <a:pt x="70269" y="140030"/>
                  </a:lnTo>
                  <a:lnTo>
                    <a:pt x="64922" y="147866"/>
                  </a:lnTo>
                  <a:lnTo>
                    <a:pt x="58267" y="158102"/>
                  </a:lnTo>
                  <a:lnTo>
                    <a:pt x="51447" y="170319"/>
                  </a:lnTo>
                  <a:lnTo>
                    <a:pt x="23596" y="225882"/>
                  </a:lnTo>
                  <a:lnTo>
                    <a:pt x="19253" y="233337"/>
                  </a:lnTo>
                  <a:lnTo>
                    <a:pt x="14566" y="239979"/>
                  </a:lnTo>
                  <a:lnTo>
                    <a:pt x="9537" y="245770"/>
                  </a:lnTo>
                  <a:lnTo>
                    <a:pt x="1460" y="252907"/>
                  </a:lnTo>
                  <a:lnTo>
                    <a:pt x="0" y="253987"/>
                  </a:lnTo>
                  <a:lnTo>
                    <a:pt x="0" y="255041"/>
                  </a:lnTo>
                  <a:lnTo>
                    <a:pt x="45199" y="184378"/>
                  </a:lnTo>
                  <a:lnTo>
                    <a:pt x="52184" y="170738"/>
                  </a:lnTo>
                  <a:lnTo>
                    <a:pt x="58978" y="158559"/>
                  </a:lnTo>
                  <a:lnTo>
                    <a:pt x="71196" y="140157"/>
                  </a:lnTo>
                  <a:lnTo>
                    <a:pt x="74625" y="133680"/>
                  </a:lnTo>
                  <a:lnTo>
                    <a:pt x="75895" y="128828"/>
                  </a:lnTo>
                  <a:close/>
                </a:path>
                <a:path w="315595" h="263525">
                  <a:moveTo>
                    <a:pt x="100025" y="111988"/>
                  </a:moveTo>
                  <a:lnTo>
                    <a:pt x="99148" y="108038"/>
                  </a:lnTo>
                  <a:lnTo>
                    <a:pt x="96774" y="104736"/>
                  </a:lnTo>
                  <a:lnTo>
                    <a:pt x="90004" y="105041"/>
                  </a:lnTo>
                  <a:lnTo>
                    <a:pt x="59474" y="115570"/>
                  </a:lnTo>
                  <a:lnTo>
                    <a:pt x="39497" y="123469"/>
                  </a:lnTo>
                  <a:lnTo>
                    <a:pt x="19380" y="132270"/>
                  </a:lnTo>
                  <a:lnTo>
                    <a:pt x="0" y="141630"/>
                  </a:lnTo>
                  <a:lnTo>
                    <a:pt x="0" y="142595"/>
                  </a:lnTo>
                  <a:lnTo>
                    <a:pt x="21209" y="132384"/>
                  </a:lnTo>
                  <a:lnTo>
                    <a:pt x="42049" y="123342"/>
                  </a:lnTo>
                  <a:lnTo>
                    <a:pt x="61531" y="115709"/>
                  </a:lnTo>
                  <a:lnTo>
                    <a:pt x="84886" y="107657"/>
                  </a:lnTo>
                  <a:lnTo>
                    <a:pt x="89700" y="106603"/>
                  </a:lnTo>
                  <a:lnTo>
                    <a:pt x="95758" y="106603"/>
                  </a:lnTo>
                  <a:lnTo>
                    <a:pt x="97548" y="107251"/>
                  </a:lnTo>
                  <a:lnTo>
                    <a:pt x="98475" y="108521"/>
                  </a:lnTo>
                  <a:lnTo>
                    <a:pt x="99174" y="112229"/>
                  </a:lnTo>
                  <a:lnTo>
                    <a:pt x="97370" y="117919"/>
                  </a:lnTo>
                  <a:lnTo>
                    <a:pt x="93091" y="125577"/>
                  </a:lnTo>
                  <a:lnTo>
                    <a:pt x="86347" y="135166"/>
                  </a:lnTo>
                  <a:lnTo>
                    <a:pt x="79336" y="145808"/>
                  </a:lnTo>
                  <a:lnTo>
                    <a:pt x="72377" y="158457"/>
                  </a:lnTo>
                  <a:lnTo>
                    <a:pt x="65379" y="172567"/>
                  </a:lnTo>
                  <a:lnTo>
                    <a:pt x="48996" y="207162"/>
                  </a:lnTo>
                  <a:lnTo>
                    <a:pt x="39357" y="226009"/>
                  </a:lnTo>
                  <a:lnTo>
                    <a:pt x="12230" y="257505"/>
                  </a:lnTo>
                  <a:lnTo>
                    <a:pt x="2082" y="263334"/>
                  </a:lnTo>
                  <a:lnTo>
                    <a:pt x="3962" y="263334"/>
                  </a:lnTo>
                  <a:lnTo>
                    <a:pt x="34823" y="235153"/>
                  </a:lnTo>
                  <a:lnTo>
                    <a:pt x="66128" y="172961"/>
                  </a:lnTo>
                  <a:lnTo>
                    <a:pt x="73113" y="158877"/>
                  </a:lnTo>
                  <a:lnTo>
                    <a:pt x="80048" y="146278"/>
                  </a:lnTo>
                  <a:lnTo>
                    <a:pt x="87020" y="135674"/>
                  </a:lnTo>
                  <a:lnTo>
                    <a:pt x="93980" y="125755"/>
                  </a:lnTo>
                  <a:lnTo>
                    <a:pt x="98310" y="117881"/>
                  </a:lnTo>
                  <a:lnTo>
                    <a:pt x="100025" y="111988"/>
                  </a:lnTo>
                  <a:close/>
                </a:path>
                <a:path w="315595" h="263525">
                  <a:moveTo>
                    <a:pt x="124218" y="95135"/>
                  </a:moveTo>
                  <a:lnTo>
                    <a:pt x="123278" y="90563"/>
                  </a:lnTo>
                  <a:lnTo>
                    <a:pt x="120700" y="86982"/>
                  </a:lnTo>
                  <a:lnTo>
                    <a:pt x="113411" y="87350"/>
                  </a:lnTo>
                  <a:lnTo>
                    <a:pt x="62077" y="106514"/>
                  </a:lnTo>
                  <a:lnTo>
                    <a:pt x="4140" y="133743"/>
                  </a:lnTo>
                  <a:lnTo>
                    <a:pt x="0" y="135966"/>
                  </a:lnTo>
                  <a:lnTo>
                    <a:pt x="0" y="136918"/>
                  </a:lnTo>
                  <a:lnTo>
                    <a:pt x="12433" y="130416"/>
                  </a:lnTo>
                  <a:lnTo>
                    <a:pt x="38201" y="117932"/>
                  </a:lnTo>
                  <a:lnTo>
                    <a:pt x="62407" y="107289"/>
                  </a:lnTo>
                  <a:lnTo>
                    <a:pt x="83820" y="98717"/>
                  </a:lnTo>
                  <a:lnTo>
                    <a:pt x="107962" y="90131"/>
                  </a:lnTo>
                  <a:lnTo>
                    <a:pt x="113157" y="88963"/>
                  </a:lnTo>
                  <a:lnTo>
                    <a:pt x="119672" y="88963"/>
                  </a:lnTo>
                  <a:lnTo>
                    <a:pt x="121602" y="89662"/>
                  </a:lnTo>
                  <a:lnTo>
                    <a:pt x="122593" y="91059"/>
                  </a:lnTo>
                  <a:lnTo>
                    <a:pt x="123355" y="95377"/>
                  </a:lnTo>
                  <a:lnTo>
                    <a:pt x="121132" y="102082"/>
                  </a:lnTo>
                  <a:lnTo>
                    <a:pt x="115925" y="111125"/>
                  </a:lnTo>
                  <a:lnTo>
                    <a:pt x="107772" y="122478"/>
                  </a:lnTo>
                  <a:lnTo>
                    <a:pt x="100101" y="134010"/>
                  </a:lnTo>
                  <a:lnTo>
                    <a:pt x="92659" y="147713"/>
                  </a:lnTo>
                  <a:lnTo>
                    <a:pt x="85280" y="162991"/>
                  </a:lnTo>
                  <a:lnTo>
                    <a:pt x="66840" y="203212"/>
                  </a:lnTo>
                  <a:lnTo>
                    <a:pt x="61087" y="214909"/>
                  </a:lnTo>
                  <a:lnTo>
                    <a:pt x="35648" y="251904"/>
                  </a:lnTo>
                  <a:lnTo>
                    <a:pt x="20116" y="263334"/>
                  </a:lnTo>
                  <a:lnTo>
                    <a:pt x="21767" y="263334"/>
                  </a:lnTo>
                  <a:lnTo>
                    <a:pt x="49657" y="236562"/>
                  </a:lnTo>
                  <a:lnTo>
                    <a:pt x="86042" y="163372"/>
                  </a:lnTo>
                  <a:lnTo>
                    <a:pt x="93395" y="148120"/>
                  </a:lnTo>
                  <a:lnTo>
                    <a:pt x="100812" y="134467"/>
                  </a:lnTo>
                  <a:lnTo>
                    <a:pt x="108445" y="122986"/>
                  </a:lnTo>
                  <a:lnTo>
                    <a:pt x="116827" y="111290"/>
                  </a:lnTo>
                  <a:lnTo>
                    <a:pt x="122072" y="102031"/>
                  </a:lnTo>
                  <a:lnTo>
                    <a:pt x="124218" y="95135"/>
                  </a:lnTo>
                  <a:close/>
                </a:path>
                <a:path w="315595" h="263525">
                  <a:moveTo>
                    <a:pt x="149390" y="75793"/>
                  </a:moveTo>
                  <a:lnTo>
                    <a:pt x="147434" y="73075"/>
                  </a:lnTo>
                  <a:lnTo>
                    <a:pt x="144386" y="70993"/>
                  </a:lnTo>
                  <a:lnTo>
                    <a:pt x="139433" y="70510"/>
                  </a:lnTo>
                  <a:lnTo>
                    <a:pt x="132486" y="71640"/>
                  </a:lnTo>
                  <a:lnTo>
                    <a:pt x="81876" y="90703"/>
                  </a:lnTo>
                  <a:lnTo>
                    <a:pt x="25260" y="117106"/>
                  </a:lnTo>
                  <a:lnTo>
                    <a:pt x="0" y="130517"/>
                  </a:lnTo>
                  <a:lnTo>
                    <a:pt x="0" y="131483"/>
                  </a:lnTo>
                  <a:lnTo>
                    <a:pt x="25641" y="117868"/>
                  </a:lnTo>
                  <a:lnTo>
                    <a:pt x="55067" y="103568"/>
                  </a:lnTo>
                  <a:lnTo>
                    <a:pt x="82207" y="91478"/>
                  </a:lnTo>
                  <a:lnTo>
                    <a:pt x="105587" y="81915"/>
                  </a:lnTo>
                  <a:lnTo>
                    <a:pt x="131038" y="72605"/>
                  </a:lnTo>
                  <a:lnTo>
                    <a:pt x="136639" y="71323"/>
                  </a:lnTo>
                  <a:lnTo>
                    <a:pt x="143611" y="71323"/>
                  </a:lnTo>
                  <a:lnTo>
                    <a:pt x="145669" y="72072"/>
                  </a:lnTo>
                  <a:lnTo>
                    <a:pt x="146748" y="73571"/>
                  </a:lnTo>
                  <a:lnTo>
                    <a:pt x="147256" y="79857"/>
                  </a:lnTo>
                  <a:lnTo>
                    <a:pt x="143459" y="88925"/>
                  </a:lnTo>
                  <a:lnTo>
                    <a:pt x="136906" y="99364"/>
                  </a:lnTo>
                  <a:lnTo>
                    <a:pt x="129209" y="109778"/>
                  </a:lnTo>
                  <a:lnTo>
                    <a:pt x="120777" y="122377"/>
                  </a:lnTo>
                  <a:lnTo>
                    <a:pt x="112737" y="137312"/>
                  </a:lnTo>
                  <a:lnTo>
                    <a:pt x="104863" y="154000"/>
                  </a:lnTo>
                  <a:lnTo>
                    <a:pt x="84480" y="199694"/>
                  </a:lnTo>
                  <a:lnTo>
                    <a:pt x="77851" y="213283"/>
                  </a:lnTo>
                  <a:lnTo>
                    <a:pt x="56464" y="246951"/>
                  </a:lnTo>
                  <a:lnTo>
                    <a:pt x="37782" y="263334"/>
                  </a:lnTo>
                  <a:lnTo>
                    <a:pt x="39319" y="263334"/>
                  </a:lnTo>
                  <a:lnTo>
                    <a:pt x="71589" y="226695"/>
                  </a:lnTo>
                  <a:lnTo>
                    <a:pt x="97764" y="172148"/>
                  </a:lnTo>
                  <a:lnTo>
                    <a:pt x="105625" y="154381"/>
                  </a:lnTo>
                  <a:lnTo>
                    <a:pt x="113474" y="137731"/>
                  </a:lnTo>
                  <a:lnTo>
                    <a:pt x="121488" y="122834"/>
                  </a:lnTo>
                  <a:lnTo>
                    <a:pt x="129870" y="110299"/>
                  </a:lnTo>
                  <a:lnTo>
                    <a:pt x="134912" y="103619"/>
                  </a:lnTo>
                  <a:lnTo>
                    <a:pt x="139192" y="97536"/>
                  </a:lnTo>
                  <a:lnTo>
                    <a:pt x="142659" y="92049"/>
                  </a:lnTo>
                  <a:lnTo>
                    <a:pt x="148704" y="80416"/>
                  </a:lnTo>
                  <a:lnTo>
                    <a:pt x="149390" y="75793"/>
                  </a:lnTo>
                  <a:close/>
                </a:path>
                <a:path w="315595" h="263525">
                  <a:moveTo>
                    <a:pt x="170230" y="54660"/>
                  </a:moveTo>
                  <a:lnTo>
                    <a:pt x="169824" y="54381"/>
                  </a:lnTo>
                  <a:lnTo>
                    <a:pt x="168808" y="53682"/>
                  </a:lnTo>
                  <a:lnTo>
                    <a:pt x="168351" y="53365"/>
                  </a:lnTo>
                  <a:lnTo>
                    <a:pt x="125539" y="64922"/>
                  </a:lnTo>
                  <a:lnTo>
                    <a:pt x="69964" y="89217"/>
                  </a:lnTo>
                  <a:lnTo>
                    <a:pt x="27736" y="110070"/>
                  </a:lnTo>
                  <a:lnTo>
                    <a:pt x="0" y="125196"/>
                  </a:lnTo>
                  <a:lnTo>
                    <a:pt x="0" y="126161"/>
                  </a:lnTo>
                  <a:lnTo>
                    <a:pt x="8597" y="121310"/>
                  </a:lnTo>
                  <a:lnTo>
                    <a:pt x="17932" y="116217"/>
                  </a:lnTo>
                  <a:lnTo>
                    <a:pt x="70319" y="89979"/>
                  </a:lnTo>
                  <a:lnTo>
                    <a:pt x="125844" y="65709"/>
                  </a:lnTo>
                  <a:lnTo>
                    <a:pt x="160134" y="53682"/>
                  </a:lnTo>
                  <a:lnTo>
                    <a:pt x="167563" y="53682"/>
                  </a:lnTo>
                  <a:lnTo>
                    <a:pt x="169926" y="54559"/>
                  </a:lnTo>
                  <a:lnTo>
                    <a:pt x="170230" y="54660"/>
                  </a:lnTo>
                  <a:close/>
                </a:path>
                <a:path w="315595" h="263525">
                  <a:moveTo>
                    <a:pt x="172605" y="61417"/>
                  </a:moveTo>
                  <a:lnTo>
                    <a:pt x="171678" y="56083"/>
                  </a:lnTo>
                  <a:lnTo>
                    <a:pt x="171602" y="55587"/>
                  </a:lnTo>
                  <a:lnTo>
                    <a:pt x="170230" y="54660"/>
                  </a:lnTo>
                  <a:lnTo>
                    <a:pt x="170002" y="54660"/>
                  </a:lnTo>
                  <a:lnTo>
                    <a:pt x="170916" y="56083"/>
                  </a:lnTo>
                  <a:lnTo>
                    <a:pt x="171691" y="61417"/>
                  </a:lnTo>
                  <a:lnTo>
                    <a:pt x="171729" y="61658"/>
                  </a:lnTo>
                  <a:lnTo>
                    <a:pt x="168579" y="70446"/>
                  </a:lnTo>
                  <a:lnTo>
                    <a:pt x="161518" y="82308"/>
                  </a:lnTo>
                  <a:lnTo>
                    <a:pt x="150634" y="97091"/>
                  </a:lnTo>
                  <a:lnTo>
                    <a:pt x="141363" y="110896"/>
                  </a:lnTo>
                  <a:lnTo>
                    <a:pt x="132727" y="127088"/>
                  </a:lnTo>
                  <a:lnTo>
                    <a:pt x="124320" y="145275"/>
                  </a:lnTo>
                  <a:lnTo>
                    <a:pt x="109105" y="180555"/>
                  </a:lnTo>
                  <a:lnTo>
                    <a:pt x="102031" y="196354"/>
                  </a:lnTo>
                  <a:lnTo>
                    <a:pt x="79260" y="237934"/>
                  </a:lnTo>
                  <a:lnTo>
                    <a:pt x="55130" y="263334"/>
                  </a:lnTo>
                  <a:lnTo>
                    <a:pt x="56540" y="263334"/>
                  </a:lnTo>
                  <a:lnTo>
                    <a:pt x="87350" y="226822"/>
                  </a:lnTo>
                  <a:lnTo>
                    <a:pt x="109867" y="180898"/>
                  </a:lnTo>
                  <a:lnTo>
                    <a:pt x="125069" y="145643"/>
                  </a:lnTo>
                  <a:lnTo>
                    <a:pt x="133464" y="127495"/>
                  </a:lnTo>
                  <a:lnTo>
                    <a:pt x="142113" y="111264"/>
                  </a:lnTo>
                  <a:lnTo>
                    <a:pt x="151295" y="97612"/>
                  </a:lnTo>
                  <a:lnTo>
                    <a:pt x="162445" y="82461"/>
                  </a:lnTo>
                  <a:lnTo>
                    <a:pt x="169506" y="70446"/>
                  </a:lnTo>
                  <a:lnTo>
                    <a:pt x="172529" y="61658"/>
                  </a:lnTo>
                  <a:lnTo>
                    <a:pt x="172605" y="61417"/>
                  </a:lnTo>
                  <a:close/>
                </a:path>
                <a:path w="315595" h="263525">
                  <a:moveTo>
                    <a:pt x="194183" y="37020"/>
                  </a:moveTo>
                  <a:lnTo>
                    <a:pt x="193890" y="36817"/>
                  </a:lnTo>
                  <a:lnTo>
                    <a:pt x="192747" y="36029"/>
                  </a:lnTo>
                  <a:lnTo>
                    <a:pt x="192316" y="35737"/>
                  </a:lnTo>
                  <a:lnTo>
                    <a:pt x="186664" y="35229"/>
                  </a:lnTo>
                  <a:lnTo>
                    <a:pt x="178790" y="36588"/>
                  </a:lnTo>
                  <a:lnTo>
                    <a:pt x="119024" y="60172"/>
                  </a:lnTo>
                  <a:lnTo>
                    <a:pt x="51701" y="91998"/>
                  </a:lnTo>
                  <a:lnTo>
                    <a:pt x="11023" y="113601"/>
                  </a:lnTo>
                  <a:lnTo>
                    <a:pt x="0" y="119913"/>
                  </a:lnTo>
                  <a:lnTo>
                    <a:pt x="0" y="120891"/>
                  </a:lnTo>
                  <a:lnTo>
                    <a:pt x="11074" y="114541"/>
                  </a:lnTo>
                  <a:lnTo>
                    <a:pt x="23406" y="107734"/>
                  </a:lnTo>
                  <a:lnTo>
                    <a:pt x="86855" y="75780"/>
                  </a:lnTo>
                  <a:lnTo>
                    <a:pt x="147408" y="48996"/>
                  </a:lnTo>
                  <a:lnTo>
                    <a:pt x="183629" y="36029"/>
                  </a:lnTo>
                  <a:lnTo>
                    <a:pt x="191541" y="36029"/>
                  </a:lnTo>
                  <a:lnTo>
                    <a:pt x="193967" y="36944"/>
                  </a:lnTo>
                  <a:lnTo>
                    <a:pt x="194183" y="37020"/>
                  </a:lnTo>
                  <a:close/>
                </a:path>
                <a:path w="315595" h="263525">
                  <a:moveTo>
                    <a:pt x="196850" y="44551"/>
                  </a:moveTo>
                  <a:lnTo>
                    <a:pt x="195859" y="38595"/>
                  </a:lnTo>
                  <a:lnTo>
                    <a:pt x="195783" y="38112"/>
                  </a:lnTo>
                  <a:lnTo>
                    <a:pt x="194183" y="37020"/>
                  </a:lnTo>
                  <a:lnTo>
                    <a:pt x="194030" y="37020"/>
                  </a:lnTo>
                  <a:lnTo>
                    <a:pt x="195097" y="38595"/>
                  </a:lnTo>
                  <a:lnTo>
                    <a:pt x="195922" y="44551"/>
                  </a:lnTo>
                  <a:lnTo>
                    <a:pt x="195961" y="44792"/>
                  </a:lnTo>
                  <a:lnTo>
                    <a:pt x="192354" y="54597"/>
                  </a:lnTo>
                  <a:lnTo>
                    <a:pt x="184365" y="67856"/>
                  </a:lnTo>
                  <a:lnTo>
                    <a:pt x="172059" y="84391"/>
                  </a:lnTo>
                  <a:lnTo>
                    <a:pt x="162013" y="99263"/>
                  </a:lnTo>
                  <a:lnTo>
                    <a:pt x="152654" y="116941"/>
                  </a:lnTo>
                  <a:lnTo>
                    <a:pt x="143675" y="136690"/>
                  </a:lnTo>
                  <a:lnTo>
                    <a:pt x="134759" y="157759"/>
                  </a:lnTo>
                  <a:lnTo>
                    <a:pt x="127292" y="175488"/>
                  </a:lnTo>
                  <a:lnTo>
                    <a:pt x="119519" y="193116"/>
                  </a:lnTo>
                  <a:lnTo>
                    <a:pt x="95211" y="237744"/>
                  </a:lnTo>
                  <a:lnTo>
                    <a:pt x="72085" y="263334"/>
                  </a:lnTo>
                  <a:lnTo>
                    <a:pt x="73406" y="263334"/>
                  </a:lnTo>
                  <a:lnTo>
                    <a:pt x="103098" y="226961"/>
                  </a:lnTo>
                  <a:lnTo>
                    <a:pt x="128054" y="175831"/>
                  </a:lnTo>
                  <a:lnTo>
                    <a:pt x="135534" y="158089"/>
                  </a:lnTo>
                  <a:lnTo>
                    <a:pt x="144437" y="137058"/>
                  </a:lnTo>
                  <a:lnTo>
                    <a:pt x="153390" y="117348"/>
                  </a:lnTo>
                  <a:lnTo>
                    <a:pt x="162712" y="99733"/>
                  </a:lnTo>
                  <a:lnTo>
                    <a:pt x="172720" y="84924"/>
                  </a:lnTo>
                  <a:lnTo>
                    <a:pt x="185293" y="67995"/>
                  </a:lnTo>
                  <a:lnTo>
                    <a:pt x="193294" y="54597"/>
                  </a:lnTo>
                  <a:lnTo>
                    <a:pt x="196761" y="44792"/>
                  </a:lnTo>
                  <a:lnTo>
                    <a:pt x="196850" y="44551"/>
                  </a:lnTo>
                  <a:close/>
                </a:path>
                <a:path w="315595" h="263525">
                  <a:moveTo>
                    <a:pt x="217970" y="19291"/>
                  </a:moveTo>
                  <a:lnTo>
                    <a:pt x="216636" y="18389"/>
                  </a:lnTo>
                  <a:lnTo>
                    <a:pt x="216268" y="18148"/>
                  </a:lnTo>
                  <a:lnTo>
                    <a:pt x="210223" y="17640"/>
                  </a:lnTo>
                  <a:lnTo>
                    <a:pt x="201866" y="19113"/>
                  </a:lnTo>
                  <a:lnTo>
                    <a:pt x="138239" y="44602"/>
                  </a:lnTo>
                  <a:lnTo>
                    <a:pt x="103009" y="60820"/>
                  </a:lnTo>
                  <a:lnTo>
                    <a:pt x="64922" y="79451"/>
                  </a:lnTo>
                  <a:lnTo>
                    <a:pt x="29972" y="97713"/>
                  </a:lnTo>
                  <a:lnTo>
                    <a:pt x="0" y="114706"/>
                  </a:lnTo>
                  <a:lnTo>
                    <a:pt x="0" y="115722"/>
                  </a:lnTo>
                  <a:lnTo>
                    <a:pt x="17373" y="105664"/>
                  </a:lnTo>
                  <a:lnTo>
                    <a:pt x="34632" y="96177"/>
                  </a:lnTo>
                  <a:lnTo>
                    <a:pt x="103365" y="61582"/>
                  </a:lnTo>
                  <a:lnTo>
                    <a:pt x="138569" y="45377"/>
                  </a:lnTo>
                  <a:lnTo>
                    <a:pt x="191477" y="23329"/>
                  </a:lnTo>
                  <a:lnTo>
                    <a:pt x="207137" y="18389"/>
                  </a:lnTo>
                  <a:lnTo>
                    <a:pt x="215519" y="18389"/>
                  </a:lnTo>
                  <a:lnTo>
                    <a:pt x="217970" y="19291"/>
                  </a:lnTo>
                  <a:close/>
                </a:path>
                <a:path w="315595" h="263525">
                  <a:moveTo>
                    <a:pt x="221094" y="27673"/>
                  </a:moveTo>
                  <a:lnTo>
                    <a:pt x="220040" y="21120"/>
                  </a:lnTo>
                  <a:lnTo>
                    <a:pt x="219964" y="20624"/>
                  </a:lnTo>
                  <a:lnTo>
                    <a:pt x="217982" y="19291"/>
                  </a:lnTo>
                  <a:lnTo>
                    <a:pt x="219290" y="21120"/>
                  </a:lnTo>
                  <a:lnTo>
                    <a:pt x="220408" y="26123"/>
                  </a:lnTo>
                  <a:lnTo>
                    <a:pt x="217741" y="35382"/>
                  </a:lnTo>
                  <a:lnTo>
                    <a:pt x="209397" y="50152"/>
                  </a:lnTo>
                  <a:lnTo>
                    <a:pt x="193484" y="71704"/>
                  </a:lnTo>
                  <a:lnTo>
                    <a:pt x="182714" y="87579"/>
                  </a:lnTo>
                  <a:lnTo>
                    <a:pt x="182600" y="87757"/>
                  </a:lnTo>
                  <a:lnTo>
                    <a:pt x="172554" y="106845"/>
                  </a:lnTo>
                  <a:lnTo>
                    <a:pt x="162991" y="128181"/>
                  </a:lnTo>
                  <a:lnTo>
                    <a:pt x="145427" y="170510"/>
                  </a:lnTo>
                  <a:lnTo>
                    <a:pt x="136982" y="189928"/>
                  </a:lnTo>
                  <a:lnTo>
                    <a:pt x="118122" y="226669"/>
                  </a:lnTo>
                  <a:lnTo>
                    <a:pt x="88734" y="263334"/>
                  </a:lnTo>
                  <a:lnTo>
                    <a:pt x="90004" y="263334"/>
                  </a:lnTo>
                  <a:lnTo>
                    <a:pt x="118846" y="227101"/>
                  </a:lnTo>
                  <a:lnTo>
                    <a:pt x="137744" y="190296"/>
                  </a:lnTo>
                  <a:lnTo>
                    <a:pt x="154305" y="151282"/>
                  </a:lnTo>
                  <a:lnTo>
                    <a:pt x="163753" y="128549"/>
                  </a:lnTo>
                  <a:lnTo>
                    <a:pt x="173304" y="107264"/>
                  </a:lnTo>
                  <a:lnTo>
                    <a:pt x="183311" y="88214"/>
                  </a:lnTo>
                  <a:lnTo>
                    <a:pt x="194144" y="72237"/>
                  </a:lnTo>
                  <a:lnTo>
                    <a:pt x="208153" y="53530"/>
                  </a:lnTo>
                  <a:lnTo>
                    <a:pt x="217144" y="38658"/>
                  </a:lnTo>
                  <a:lnTo>
                    <a:pt x="221094" y="27673"/>
                  </a:lnTo>
                  <a:close/>
                </a:path>
                <a:path w="315595" h="263525">
                  <a:moveTo>
                    <a:pt x="246900" y="6921"/>
                  </a:moveTo>
                  <a:lnTo>
                    <a:pt x="244170" y="3136"/>
                  </a:lnTo>
                  <a:lnTo>
                    <a:pt x="240258" y="520"/>
                  </a:lnTo>
                  <a:lnTo>
                    <a:pt x="233870" y="0"/>
                  </a:lnTo>
                  <a:lnTo>
                    <a:pt x="225018" y="1587"/>
                  </a:lnTo>
                  <a:lnTo>
                    <a:pt x="188925" y="15303"/>
                  </a:lnTo>
                  <a:lnTo>
                    <a:pt x="118325" y="47205"/>
                  </a:lnTo>
                  <a:lnTo>
                    <a:pt x="78143" y="66903"/>
                  </a:lnTo>
                  <a:lnTo>
                    <a:pt x="37579" y="88061"/>
                  </a:lnTo>
                  <a:lnTo>
                    <a:pt x="0" y="109474"/>
                  </a:lnTo>
                  <a:lnTo>
                    <a:pt x="0" y="110490"/>
                  </a:lnTo>
                  <a:lnTo>
                    <a:pt x="20561" y="98488"/>
                  </a:lnTo>
                  <a:lnTo>
                    <a:pt x="41338" y="87020"/>
                  </a:lnTo>
                  <a:lnTo>
                    <a:pt x="78511" y="67652"/>
                  </a:lnTo>
                  <a:lnTo>
                    <a:pt x="118681" y="47967"/>
                  </a:lnTo>
                  <a:lnTo>
                    <a:pt x="156527" y="30416"/>
                  </a:lnTo>
                  <a:lnTo>
                    <a:pt x="214045" y="6045"/>
                  </a:lnTo>
                  <a:lnTo>
                    <a:pt x="233616" y="838"/>
                  </a:lnTo>
                  <a:lnTo>
                    <a:pt x="239776" y="1231"/>
                  </a:lnTo>
                  <a:lnTo>
                    <a:pt x="243484" y="3632"/>
                  </a:lnTo>
                  <a:lnTo>
                    <a:pt x="244678" y="9093"/>
                  </a:lnTo>
                  <a:lnTo>
                    <a:pt x="241706" y="19215"/>
                  </a:lnTo>
                  <a:lnTo>
                    <a:pt x="232473" y="35382"/>
                  </a:lnTo>
                  <a:lnTo>
                    <a:pt x="214909" y="59016"/>
                  </a:lnTo>
                  <a:lnTo>
                    <a:pt x="203187" y="76263"/>
                  </a:lnTo>
                  <a:lnTo>
                    <a:pt x="192443" y="96786"/>
                  </a:lnTo>
                  <a:lnTo>
                    <a:pt x="182270" y="119735"/>
                  </a:lnTo>
                  <a:lnTo>
                    <a:pt x="164325" y="163677"/>
                  </a:lnTo>
                  <a:lnTo>
                    <a:pt x="156083" y="183045"/>
                  </a:lnTo>
                  <a:lnTo>
                    <a:pt x="137795" y="220091"/>
                  </a:lnTo>
                  <a:lnTo>
                    <a:pt x="113728" y="254584"/>
                  </a:lnTo>
                  <a:lnTo>
                    <a:pt x="105206" y="263334"/>
                  </a:lnTo>
                  <a:lnTo>
                    <a:pt x="106426" y="263334"/>
                  </a:lnTo>
                  <a:lnTo>
                    <a:pt x="130835" y="233235"/>
                  </a:lnTo>
                  <a:lnTo>
                    <a:pt x="156845" y="183413"/>
                  </a:lnTo>
                  <a:lnTo>
                    <a:pt x="183032" y="120091"/>
                  </a:lnTo>
                  <a:lnTo>
                    <a:pt x="193179" y="97193"/>
                  </a:lnTo>
                  <a:lnTo>
                    <a:pt x="203885" y="76720"/>
                  </a:lnTo>
                  <a:lnTo>
                    <a:pt x="215557" y="59537"/>
                  </a:lnTo>
                  <a:lnTo>
                    <a:pt x="223532" y="49339"/>
                  </a:lnTo>
                  <a:lnTo>
                    <a:pt x="230314" y="40017"/>
                  </a:lnTo>
                  <a:lnTo>
                    <a:pt x="235877" y="31597"/>
                  </a:lnTo>
                  <a:lnTo>
                    <a:pt x="240207" y="24130"/>
                  </a:lnTo>
                  <a:lnTo>
                    <a:pt x="245579" y="13982"/>
                  </a:lnTo>
                  <a:lnTo>
                    <a:pt x="246900" y="6921"/>
                  </a:lnTo>
                  <a:close/>
                </a:path>
                <a:path w="315595" h="263525">
                  <a:moveTo>
                    <a:pt x="315302" y="163461"/>
                  </a:moveTo>
                  <a:lnTo>
                    <a:pt x="308254" y="170599"/>
                  </a:lnTo>
                  <a:lnTo>
                    <a:pt x="303085" y="180505"/>
                  </a:lnTo>
                  <a:lnTo>
                    <a:pt x="300888" y="194640"/>
                  </a:lnTo>
                  <a:lnTo>
                    <a:pt x="302729" y="214464"/>
                  </a:lnTo>
                  <a:lnTo>
                    <a:pt x="305206" y="226390"/>
                  </a:lnTo>
                  <a:lnTo>
                    <a:pt x="308152" y="237477"/>
                  </a:lnTo>
                  <a:lnTo>
                    <a:pt x="311531" y="247624"/>
                  </a:lnTo>
                  <a:lnTo>
                    <a:pt x="315302" y="256717"/>
                  </a:lnTo>
                  <a:lnTo>
                    <a:pt x="315302" y="254635"/>
                  </a:lnTo>
                  <a:lnTo>
                    <a:pt x="311848" y="245986"/>
                  </a:lnTo>
                  <a:lnTo>
                    <a:pt x="308711" y="236308"/>
                  </a:lnTo>
                  <a:lnTo>
                    <a:pt x="305930" y="225717"/>
                  </a:lnTo>
                  <a:lnTo>
                    <a:pt x="303555" y="214312"/>
                  </a:lnTo>
                  <a:lnTo>
                    <a:pt x="301980" y="202641"/>
                  </a:lnTo>
                  <a:lnTo>
                    <a:pt x="301815" y="192455"/>
                  </a:lnTo>
                  <a:lnTo>
                    <a:pt x="303047" y="183680"/>
                  </a:lnTo>
                  <a:lnTo>
                    <a:pt x="305689" y="176276"/>
                  </a:lnTo>
                  <a:lnTo>
                    <a:pt x="308127" y="171335"/>
                  </a:lnTo>
                  <a:lnTo>
                    <a:pt x="311556" y="167678"/>
                  </a:lnTo>
                  <a:lnTo>
                    <a:pt x="315302" y="164553"/>
                  </a:lnTo>
                  <a:lnTo>
                    <a:pt x="315302" y="163461"/>
                  </a:lnTo>
                  <a:close/>
                </a:path>
                <a:path w="315595" h="263525">
                  <a:moveTo>
                    <a:pt x="315302" y="148882"/>
                  </a:moveTo>
                  <a:lnTo>
                    <a:pt x="290766" y="178828"/>
                  </a:lnTo>
                  <a:lnTo>
                    <a:pt x="284886" y="200545"/>
                  </a:lnTo>
                  <a:lnTo>
                    <a:pt x="285445" y="208940"/>
                  </a:lnTo>
                  <a:lnTo>
                    <a:pt x="287947" y="217309"/>
                  </a:lnTo>
                  <a:lnTo>
                    <a:pt x="292417" y="225869"/>
                  </a:lnTo>
                  <a:lnTo>
                    <a:pt x="295757" y="236474"/>
                  </a:lnTo>
                  <a:lnTo>
                    <a:pt x="299554" y="246316"/>
                  </a:lnTo>
                  <a:lnTo>
                    <a:pt x="303758" y="255308"/>
                  </a:lnTo>
                  <a:lnTo>
                    <a:pt x="308330" y="263334"/>
                  </a:lnTo>
                  <a:lnTo>
                    <a:pt x="309333" y="263334"/>
                  </a:lnTo>
                  <a:lnTo>
                    <a:pt x="304698" y="255282"/>
                  </a:lnTo>
                  <a:lnTo>
                    <a:pt x="300443" y="246227"/>
                  </a:lnTo>
                  <a:lnTo>
                    <a:pt x="296595" y="236296"/>
                  </a:lnTo>
                  <a:lnTo>
                    <a:pt x="293166" y="225475"/>
                  </a:lnTo>
                  <a:lnTo>
                    <a:pt x="288759" y="217055"/>
                  </a:lnTo>
                  <a:lnTo>
                    <a:pt x="286296" y="208826"/>
                  </a:lnTo>
                  <a:lnTo>
                    <a:pt x="285724" y="200583"/>
                  </a:lnTo>
                  <a:lnTo>
                    <a:pt x="287032" y="192062"/>
                  </a:lnTo>
                  <a:lnTo>
                    <a:pt x="291541" y="179171"/>
                  </a:lnTo>
                  <a:lnTo>
                    <a:pt x="298157" y="168402"/>
                  </a:lnTo>
                  <a:lnTo>
                    <a:pt x="306133" y="159105"/>
                  </a:lnTo>
                  <a:lnTo>
                    <a:pt x="315302" y="150050"/>
                  </a:lnTo>
                  <a:lnTo>
                    <a:pt x="315302" y="148882"/>
                  </a:lnTo>
                  <a:close/>
                </a:path>
                <a:path w="315595" h="263525">
                  <a:moveTo>
                    <a:pt x="315302" y="131559"/>
                  </a:moveTo>
                  <a:lnTo>
                    <a:pt x="286778" y="163626"/>
                  </a:lnTo>
                  <a:lnTo>
                    <a:pt x="270548" y="198780"/>
                  </a:lnTo>
                  <a:lnTo>
                    <a:pt x="268097" y="214426"/>
                  </a:lnTo>
                  <a:lnTo>
                    <a:pt x="272072" y="226745"/>
                  </a:lnTo>
                  <a:lnTo>
                    <a:pt x="275996" y="232130"/>
                  </a:lnTo>
                  <a:lnTo>
                    <a:pt x="282130" y="237261"/>
                  </a:lnTo>
                  <a:lnTo>
                    <a:pt x="285254" y="244398"/>
                  </a:lnTo>
                  <a:lnTo>
                    <a:pt x="288645" y="251142"/>
                  </a:lnTo>
                  <a:lnTo>
                    <a:pt x="292252" y="257467"/>
                  </a:lnTo>
                  <a:lnTo>
                    <a:pt x="296075" y="263334"/>
                  </a:lnTo>
                  <a:lnTo>
                    <a:pt x="297103" y="263334"/>
                  </a:lnTo>
                  <a:lnTo>
                    <a:pt x="293204" y="257390"/>
                  </a:lnTo>
                  <a:lnTo>
                    <a:pt x="289509" y="250977"/>
                  </a:lnTo>
                  <a:lnTo>
                    <a:pt x="286054" y="244106"/>
                  </a:lnTo>
                  <a:lnTo>
                    <a:pt x="282740" y="236689"/>
                  </a:lnTo>
                  <a:lnTo>
                    <a:pt x="276694" y="231635"/>
                  </a:lnTo>
                  <a:lnTo>
                    <a:pt x="272834" y="226352"/>
                  </a:lnTo>
                  <a:lnTo>
                    <a:pt x="268947" y="214337"/>
                  </a:lnTo>
                  <a:lnTo>
                    <a:pt x="269087" y="207289"/>
                  </a:lnTo>
                  <a:lnTo>
                    <a:pt x="287502" y="164071"/>
                  </a:lnTo>
                  <a:lnTo>
                    <a:pt x="315302" y="132600"/>
                  </a:lnTo>
                  <a:lnTo>
                    <a:pt x="315302" y="131559"/>
                  </a:lnTo>
                  <a:close/>
                </a:path>
                <a:path w="315595" h="263525">
                  <a:moveTo>
                    <a:pt x="315302" y="118046"/>
                  </a:moveTo>
                  <a:lnTo>
                    <a:pt x="283794" y="146710"/>
                  </a:lnTo>
                  <a:lnTo>
                    <a:pt x="261632" y="185839"/>
                  </a:lnTo>
                  <a:lnTo>
                    <a:pt x="252514" y="220408"/>
                  </a:lnTo>
                  <a:lnTo>
                    <a:pt x="253060" y="226491"/>
                  </a:lnTo>
                  <a:lnTo>
                    <a:pt x="253072" y="226682"/>
                  </a:lnTo>
                  <a:lnTo>
                    <a:pt x="254685" y="231965"/>
                  </a:lnTo>
                  <a:lnTo>
                    <a:pt x="254787" y="232308"/>
                  </a:lnTo>
                  <a:lnTo>
                    <a:pt x="257606" y="238874"/>
                  </a:lnTo>
                  <a:lnTo>
                    <a:pt x="263182" y="244221"/>
                  </a:lnTo>
                  <a:lnTo>
                    <a:pt x="271830" y="248640"/>
                  </a:lnTo>
                  <a:lnTo>
                    <a:pt x="274688" y="253568"/>
                  </a:lnTo>
                  <a:lnTo>
                    <a:pt x="277990" y="258572"/>
                  </a:lnTo>
                  <a:lnTo>
                    <a:pt x="281635" y="263334"/>
                  </a:lnTo>
                  <a:lnTo>
                    <a:pt x="282600" y="263334"/>
                  </a:lnTo>
                  <a:lnTo>
                    <a:pt x="279184" y="258864"/>
                  </a:lnTo>
                  <a:lnTo>
                    <a:pt x="275805" y="253822"/>
                  </a:lnTo>
                  <a:lnTo>
                    <a:pt x="272503" y="248107"/>
                  </a:lnTo>
                  <a:lnTo>
                    <a:pt x="272338" y="247942"/>
                  </a:lnTo>
                  <a:lnTo>
                    <a:pt x="263804" y="243611"/>
                  </a:lnTo>
                  <a:lnTo>
                    <a:pt x="258318" y="238379"/>
                  </a:lnTo>
                  <a:lnTo>
                    <a:pt x="255562" y="231965"/>
                  </a:lnTo>
                  <a:lnTo>
                    <a:pt x="253961" y="226682"/>
                  </a:lnTo>
                  <a:lnTo>
                    <a:pt x="253898" y="226491"/>
                  </a:lnTo>
                  <a:lnTo>
                    <a:pt x="262420" y="186156"/>
                  </a:lnTo>
                  <a:lnTo>
                    <a:pt x="284467" y="147218"/>
                  </a:lnTo>
                  <a:lnTo>
                    <a:pt x="315302" y="118960"/>
                  </a:lnTo>
                  <a:lnTo>
                    <a:pt x="315302" y="118046"/>
                  </a:lnTo>
                  <a:close/>
                </a:path>
                <a:path w="315595" h="263525">
                  <a:moveTo>
                    <a:pt x="315302" y="105537"/>
                  </a:moveTo>
                  <a:lnTo>
                    <a:pt x="279133" y="131406"/>
                  </a:lnTo>
                  <a:lnTo>
                    <a:pt x="258495" y="163995"/>
                  </a:lnTo>
                  <a:lnTo>
                    <a:pt x="242785" y="200787"/>
                  </a:lnTo>
                  <a:lnTo>
                    <a:pt x="236334" y="230251"/>
                  </a:lnTo>
                  <a:lnTo>
                    <a:pt x="237109" y="237274"/>
                  </a:lnTo>
                  <a:lnTo>
                    <a:pt x="261556" y="259981"/>
                  </a:lnTo>
                  <a:lnTo>
                    <a:pt x="263334" y="262166"/>
                  </a:lnTo>
                  <a:lnTo>
                    <a:pt x="264325" y="263334"/>
                  </a:lnTo>
                  <a:lnTo>
                    <a:pt x="265430" y="263334"/>
                  </a:lnTo>
                  <a:lnTo>
                    <a:pt x="263131" y="260604"/>
                  </a:lnTo>
                  <a:lnTo>
                    <a:pt x="262128" y="259359"/>
                  </a:lnTo>
                  <a:lnTo>
                    <a:pt x="261937" y="259219"/>
                  </a:lnTo>
                  <a:lnTo>
                    <a:pt x="254393" y="256222"/>
                  </a:lnTo>
                  <a:lnTo>
                    <a:pt x="248285" y="252603"/>
                  </a:lnTo>
                  <a:lnTo>
                    <a:pt x="243547" y="248348"/>
                  </a:lnTo>
                  <a:lnTo>
                    <a:pt x="240169" y="243420"/>
                  </a:lnTo>
                  <a:lnTo>
                    <a:pt x="238036" y="237502"/>
                  </a:lnTo>
                  <a:lnTo>
                    <a:pt x="237947" y="237274"/>
                  </a:lnTo>
                  <a:lnTo>
                    <a:pt x="237185" y="230251"/>
                  </a:lnTo>
                  <a:lnTo>
                    <a:pt x="237871" y="222046"/>
                  </a:lnTo>
                  <a:lnTo>
                    <a:pt x="240004" y="212852"/>
                  </a:lnTo>
                  <a:lnTo>
                    <a:pt x="253314" y="176517"/>
                  </a:lnTo>
                  <a:lnTo>
                    <a:pt x="272783" y="141516"/>
                  </a:lnTo>
                  <a:lnTo>
                    <a:pt x="300164" y="113296"/>
                  </a:lnTo>
                  <a:lnTo>
                    <a:pt x="315302" y="106413"/>
                  </a:lnTo>
                  <a:lnTo>
                    <a:pt x="315302" y="105537"/>
                  </a:lnTo>
                  <a:close/>
                </a:path>
                <a:path w="315595" h="263525">
                  <a:moveTo>
                    <a:pt x="315302" y="92633"/>
                  </a:moveTo>
                  <a:lnTo>
                    <a:pt x="274701" y="116471"/>
                  </a:lnTo>
                  <a:lnTo>
                    <a:pt x="244424" y="164109"/>
                  </a:lnTo>
                  <a:lnTo>
                    <a:pt x="223520" y="219544"/>
                  </a:lnTo>
                  <a:lnTo>
                    <a:pt x="220154" y="240106"/>
                  </a:lnTo>
                  <a:lnTo>
                    <a:pt x="221170" y="248094"/>
                  </a:lnTo>
                  <a:lnTo>
                    <a:pt x="231495" y="263334"/>
                  </a:lnTo>
                  <a:lnTo>
                    <a:pt x="232968" y="263334"/>
                  </a:lnTo>
                  <a:lnTo>
                    <a:pt x="229565" y="261048"/>
                  </a:lnTo>
                  <a:lnTo>
                    <a:pt x="226733" y="258178"/>
                  </a:lnTo>
                  <a:lnTo>
                    <a:pt x="224802" y="254914"/>
                  </a:lnTo>
                  <a:lnTo>
                    <a:pt x="222110" y="248361"/>
                  </a:lnTo>
                  <a:lnTo>
                    <a:pt x="222008" y="248094"/>
                  </a:lnTo>
                  <a:lnTo>
                    <a:pt x="221005" y="240106"/>
                  </a:lnTo>
                  <a:lnTo>
                    <a:pt x="221767" y="230593"/>
                  </a:lnTo>
                  <a:lnTo>
                    <a:pt x="233159" y="192874"/>
                  </a:lnTo>
                  <a:lnTo>
                    <a:pt x="259486" y="138099"/>
                  </a:lnTo>
                  <a:lnTo>
                    <a:pt x="293903" y="102895"/>
                  </a:lnTo>
                  <a:lnTo>
                    <a:pt x="315302" y="93510"/>
                  </a:lnTo>
                  <a:lnTo>
                    <a:pt x="315302" y="92633"/>
                  </a:lnTo>
                  <a:close/>
                </a:path>
                <a:path w="315595" h="263525">
                  <a:moveTo>
                    <a:pt x="315302" y="79133"/>
                  </a:moveTo>
                  <a:lnTo>
                    <a:pt x="274167" y="100088"/>
                  </a:lnTo>
                  <a:lnTo>
                    <a:pt x="246799" y="132003"/>
                  </a:lnTo>
                  <a:lnTo>
                    <a:pt x="222567" y="182867"/>
                  </a:lnTo>
                  <a:lnTo>
                    <a:pt x="207835" y="226466"/>
                  </a:lnTo>
                  <a:lnTo>
                    <a:pt x="203987" y="247484"/>
                  </a:lnTo>
                  <a:lnTo>
                    <a:pt x="204584" y="256133"/>
                  </a:lnTo>
                  <a:lnTo>
                    <a:pt x="206794" y="263334"/>
                  </a:lnTo>
                  <a:lnTo>
                    <a:pt x="207733" y="263334"/>
                  </a:lnTo>
                  <a:lnTo>
                    <a:pt x="205435" y="256133"/>
                  </a:lnTo>
                  <a:lnTo>
                    <a:pt x="204825" y="247662"/>
                  </a:lnTo>
                  <a:lnTo>
                    <a:pt x="216966" y="200533"/>
                  </a:lnTo>
                  <a:lnTo>
                    <a:pt x="231190" y="164338"/>
                  </a:lnTo>
                  <a:lnTo>
                    <a:pt x="255651" y="120154"/>
                  </a:lnTo>
                  <a:lnTo>
                    <a:pt x="287324" y="92671"/>
                  </a:lnTo>
                  <a:lnTo>
                    <a:pt x="315302" y="80035"/>
                  </a:lnTo>
                  <a:lnTo>
                    <a:pt x="315302" y="79133"/>
                  </a:lnTo>
                  <a:close/>
                </a:path>
                <a:path w="315595" h="263525">
                  <a:moveTo>
                    <a:pt x="315302" y="64973"/>
                  </a:moveTo>
                  <a:lnTo>
                    <a:pt x="280619" y="81445"/>
                  </a:lnTo>
                  <a:lnTo>
                    <a:pt x="242887" y="113779"/>
                  </a:lnTo>
                  <a:lnTo>
                    <a:pt x="216382" y="163995"/>
                  </a:lnTo>
                  <a:lnTo>
                    <a:pt x="202298" y="201409"/>
                  </a:lnTo>
                  <a:lnTo>
                    <a:pt x="189865" y="241922"/>
                  </a:lnTo>
                  <a:lnTo>
                    <a:pt x="187807" y="256946"/>
                  </a:lnTo>
                  <a:lnTo>
                    <a:pt x="188036" y="263334"/>
                  </a:lnTo>
                  <a:lnTo>
                    <a:pt x="188887" y="263334"/>
                  </a:lnTo>
                  <a:lnTo>
                    <a:pt x="188645" y="256946"/>
                  </a:lnTo>
                  <a:lnTo>
                    <a:pt x="189255" y="249872"/>
                  </a:lnTo>
                  <a:lnTo>
                    <a:pt x="203009" y="201930"/>
                  </a:lnTo>
                  <a:lnTo>
                    <a:pt x="216662" y="165569"/>
                  </a:lnTo>
                  <a:lnTo>
                    <a:pt x="233286" y="130708"/>
                  </a:lnTo>
                  <a:lnTo>
                    <a:pt x="265290" y="92214"/>
                  </a:lnTo>
                  <a:lnTo>
                    <a:pt x="315302" y="65887"/>
                  </a:lnTo>
                  <a:lnTo>
                    <a:pt x="315302" y="64973"/>
                  </a:lnTo>
                  <a:close/>
                </a:path>
                <a:path w="315595" h="263525">
                  <a:moveTo>
                    <a:pt x="315302" y="50266"/>
                  </a:moveTo>
                  <a:lnTo>
                    <a:pt x="273926" y="71018"/>
                  </a:lnTo>
                  <a:lnTo>
                    <a:pt x="240144" y="96215"/>
                  </a:lnTo>
                  <a:lnTo>
                    <a:pt x="211836" y="141897"/>
                  </a:lnTo>
                  <a:lnTo>
                    <a:pt x="194906" y="183603"/>
                  </a:lnTo>
                  <a:lnTo>
                    <a:pt x="182003" y="222262"/>
                  </a:lnTo>
                  <a:lnTo>
                    <a:pt x="176491" y="240309"/>
                  </a:lnTo>
                  <a:lnTo>
                    <a:pt x="173837" y="248907"/>
                  </a:lnTo>
                  <a:lnTo>
                    <a:pt x="172262" y="256641"/>
                  </a:lnTo>
                  <a:lnTo>
                    <a:pt x="171780" y="263334"/>
                  </a:lnTo>
                  <a:lnTo>
                    <a:pt x="172618" y="263334"/>
                  </a:lnTo>
                  <a:lnTo>
                    <a:pt x="173126" y="256641"/>
                  </a:lnTo>
                  <a:lnTo>
                    <a:pt x="174675" y="249072"/>
                  </a:lnTo>
                  <a:lnTo>
                    <a:pt x="187261" y="208445"/>
                  </a:lnTo>
                  <a:lnTo>
                    <a:pt x="201612" y="168071"/>
                  </a:lnTo>
                  <a:lnTo>
                    <a:pt x="219671" y="127990"/>
                  </a:lnTo>
                  <a:lnTo>
                    <a:pt x="255854" y="83642"/>
                  </a:lnTo>
                  <a:lnTo>
                    <a:pt x="294500" y="61074"/>
                  </a:lnTo>
                  <a:lnTo>
                    <a:pt x="315302" y="51193"/>
                  </a:lnTo>
                  <a:lnTo>
                    <a:pt x="315302" y="50266"/>
                  </a:lnTo>
                  <a:close/>
                </a:path>
                <a:path w="315595" h="263525">
                  <a:moveTo>
                    <a:pt x="315302" y="35090"/>
                  </a:moveTo>
                  <a:lnTo>
                    <a:pt x="264883" y="62001"/>
                  </a:lnTo>
                  <a:lnTo>
                    <a:pt x="228612" y="89458"/>
                  </a:lnTo>
                  <a:lnTo>
                    <a:pt x="199732" y="136563"/>
                  </a:lnTo>
                  <a:lnTo>
                    <a:pt x="182016" y="181089"/>
                  </a:lnTo>
                  <a:lnTo>
                    <a:pt x="168389" y="222504"/>
                  </a:lnTo>
                  <a:lnTo>
                    <a:pt x="156794" y="263334"/>
                  </a:lnTo>
                  <a:lnTo>
                    <a:pt x="157657" y="263334"/>
                  </a:lnTo>
                  <a:lnTo>
                    <a:pt x="158546" y="258419"/>
                  </a:lnTo>
                  <a:lnTo>
                    <a:pt x="159854" y="253161"/>
                  </a:lnTo>
                  <a:lnTo>
                    <a:pt x="161620" y="247484"/>
                  </a:lnTo>
                  <a:lnTo>
                    <a:pt x="163652" y="240817"/>
                  </a:lnTo>
                  <a:lnTo>
                    <a:pt x="175552" y="202780"/>
                  </a:lnTo>
                  <a:lnTo>
                    <a:pt x="190639" y="160362"/>
                  </a:lnTo>
                  <a:lnTo>
                    <a:pt x="208622" y="120472"/>
                  </a:lnTo>
                  <a:lnTo>
                    <a:pt x="245389" y="75882"/>
                  </a:lnTo>
                  <a:lnTo>
                    <a:pt x="287401" y="50380"/>
                  </a:lnTo>
                  <a:lnTo>
                    <a:pt x="315302" y="36042"/>
                  </a:lnTo>
                  <a:lnTo>
                    <a:pt x="315302" y="35090"/>
                  </a:lnTo>
                  <a:close/>
                </a:path>
                <a:path w="315595" h="263525">
                  <a:moveTo>
                    <a:pt x="315302" y="19507"/>
                  </a:moveTo>
                  <a:lnTo>
                    <a:pt x="275196" y="41567"/>
                  </a:lnTo>
                  <a:lnTo>
                    <a:pt x="233108" y="68402"/>
                  </a:lnTo>
                  <a:lnTo>
                    <a:pt x="196342" y="113322"/>
                  </a:lnTo>
                  <a:lnTo>
                    <a:pt x="178244" y="153543"/>
                  </a:lnTo>
                  <a:lnTo>
                    <a:pt x="162839" y="197040"/>
                  </a:lnTo>
                  <a:lnTo>
                    <a:pt x="143294" y="260388"/>
                  </a:lnTo>
                  <a:lnTo>
                    <a:pt x="142557" y="263334"/>
                  </a:lnTo>
                  <a:lnTo>
                    <a:pt x="143421" y="263334"/>
                  </a:lnTo>
                  <a:lnTo>
                    <a:pt x="145935" y="254406"/>
                  </a:lnTo>
                  <a:lnTo>
                    <a:pt x="163639" y="197345"/>
                  </a:lnTo>
                  <a:lnTo>
                    <a:pt x="178993" y="153924"/>
                  </a:lnTo>
                  <a:lnTo>
                    <a:pt x="197053" y="113792"/>
                  </a:lnTo>
                  <a:lnTo>
                    <a:pt x="233667" y="69037"/>
                  </a:lnTo>
                  <a:lnTo>
                    <a:pt x="275653" y="42278"/>
                  </a:lnTo>
                  <a:lnTo>
                    <a:pt x="315302" y="20485"/>
                  </a:lnTo>
                  <a:lnTo>
                    <a:pt x="315302" y="1950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3428593" y="525064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39">
                  <a:moveTo>
                    <a:pt x="8991" y="251358"/>
                  </a:moveTo>
                  <a:lnTo>
                    <a:pt x="4800" y="251358"/>
                  </a:lnTo>
                  <a:lnTo>
                    <a:pt x="4800" y="247167"/>
                  </a:lnTo>
                  <a:lnTo>
                    <a:pt x="4191" y="247167"/>
                  </a:lnTo>
                  <a:lnTo>
                    <a:pt x="4191" y="251358"/>
                  </a:lnTo>
                  <a:lnTo>
                    <a:pt x="0" y="251358"/>
                  </a:lnTo>
                  <a:lnTo>
                    <a:pt x="0" y="251980"/>
                  </a:lnTo>
                  <a:lnTo>
                    <a:pt x="4191" y="251980"/>
                  </a:lnTo>
                  <a:lnTo>
                    <a:pt x="4191" y="256159"/>
                  </a:lnTo>
                  <a:lnTo>
                    <a:pt x="4800" y="256159"/>
                  </a:lnTo>
                  <a:lnTo>
                    <a:pt x="4800" y="251980"/>
                  </a:lnTo>
                  <a:lnTo>
                    <a:pt x="8991" y="251980"/>
                  </a:lnTo>
                  <a:lnTo>
                    <a:pt x="8991" y="251358"/>
                  </a:lnTo>
                  <a:close/>
                </a:path>
                <a:path w="256539" h="256539">
                  <a:moveTo>
                    <a:pt x="8991" y="189572"/>
                  </a:moveTo>
                  <a:lnTo>
                    <a:pt x="4800" y="189572"/>
                  </a:lnTo>
                  <a:lnTo>
                    <a:pt x="4800" y="185381"/>
                  </a:lnTo>
                  <a:lnTo>
                    <a:pt x="4191" y="185381"/>
                  </a:lnTo>
                  <a:lnTo>
                    <a:pt x="4191" y="189572"/>
                  </a:lnTo>
                  <a:lnTo>
                    <a:pt x="0" y="189572"/>
                  </a:lnTo>
                  <a:lnTo>
                    <a:pt x="0" y="190182"/>
                  </a:lnTo>
                  <a:lnTo>
                    <a:pt x="4191" y="190182"/>
                  </a:lnTo>
                  <a:lnTo>
                    <a:pt x="4191" y="194373"/>
                  </a:lnTo>
                  <a:lnTo>
                    <a:pt x="4800" y="194373"/>
                  </a:lnTo>
                  <a:lnTo>
                    <a:pt x="4800" y="190182"/>
                  </a:lnTo>
                  <a:lnTo>
                    <a:pt x="8991" y="190182"/>
                  </a:lnTo>
                  <a:lnTo>
                    <a:pt x="8991" y="189572"/>
                  </a:lnTo>
                  <a:close/>
                </a:path>
                <a:path w="256539" h="256539">
                  <a:moveTo>
                    <a:pt x="8991" y="65989"/>
                  </a:moveTo>
                  <a:lnTo>
                    <a:pt x="4800" y="65989"/>
                  </a:lnTo>
                  <a:lnTo>
                    <a:pt x="4800" y="61798"/>
                  </a:lnTo>
                  <a:lnTo>
                    <a:pt x="4191" y="61798"/>
                  </a:lnTo>
                  <a:lnTo>
                    <a:pt x="4191" y="65989"/>
                  </a:lnTo>
                  <a:lnTo>
                    <a:pt x="0" y="65989"/>
                  </a:lnTo>
                  <a:lnTo>
                    <a:pt x="0" y="66598"/>
                  </a:lnTo>
                  <a:lnTo>
                    <a:pt x="4191" y="66598"/>
                  </a:lnTo>
                  <a:lnTo>
                    <a:pt x="4191" y="70789"/>
                  </a:lnTo>
                  <a:lnTo>
                    <a:pt x="4800" y="70789"/>
                  </a:lnTo>
                  <a:lnTo>
                    <a:pt x="4800" y="66598"/>
                  </a:lnTo>
                  <a:lnTo>
                    <a:pt x="8991" y="66598"/>
                  </a:lnTo>
                  <a:lnTo>
                    <a:pt x="8991" y="65989"/>
                  </a:lnTo>
                  <a:close/>
                </a:path>
                <a:path w="256539" h="256539">
                  <a:moveTo>
                    <a:pt x="8991" y="4191"/>
                  </a:moveTo>
                  <a:lnTo>
                    <a:pt x="4800" y="4191"/>
                  </a:lnTo>
                  <a:lnTo>
                    <a:pt x="4800" y="0"/>
                  </a:lnTo>
                  <a:lnTo>
                    <a:pt x="4191" y="0"/>
                  </a:lnTo>
                  <a:lnTo>
                    <a:pt x="4191" y="4191"/>
                  </a:lnTo>
                  <a:lnTo>
                    <a:pt x="0" y="4191"/>
                  </a:lnTo>
                  <a:lnTo>
                    <a:pt x="0" y="4800"/>
                  </a:lnTo>
                  <a:lnTo>
                    <a:pt x="4191" y="4800"/>
                  </a:lnTo>
                  <a:lnTo>
                    <a:pt x="4191" y="8991"/>
                  </a:lnTo>
                  <a:lnTo>
                    <a:pt x="4800" y="8991"/>
                  </a:lnTo>
                  <a:lnTo>
                    <a:pt x="4800" y="4800"/>
                  </a:lnTo>
                  <a:lnTo>
                    <a:pt x="8991" y="4800"/>
                  </a:lnTo>
                  <a:lnTo>
                    <a:pt x="8991" y="4191"/>
                  </a:lnTo>
                  <a:close/>
                </a:path>
                <a:path w="256539" h="256539">
                  <a:moveTo>
                    <a:pt x="9296" y="127774"/>
                  </a:moveTo>
                  <a:lnTo>
                    <a:pt x="5105" y="127774"/>
                  </a:lnTo>
                  <a:lnTo>
                    <a:pt x="5105" y="123583"/>
                  </a:lnTo>
                  <a:lnTo>
                    <a:pt x="4495" y="123583"/>
                  </a:lnTo>
                  <a:lnTo>
                    <a:pt x="4495" y="127774"/>
                  </a:lnTo>
                  <a:lnTo>
                    <a:pt x="304" y="127774"/>
                  </a:lnTo>
                  <a:lnTo>
                    <a:pt x="304" y="128384"/>
                  </a:lnTo>
                  <a:lnTo>
                    <a:pt x="4495" y="128384"/>
                  </a:lnTo>
                  <a:lnTo>
                    <a:pt x="4495" y="132575"/>
                  </a:lnTo>
                  <a:lnTo>
                    <a:pt x="5105" y="132575"/>
                  </a:lnTo>
                  <a:lnTo>
                    <a:pt x="5105" y="128384"/>
                  </a:lnTo>
                  <a:lnTo>
                    <a:pt x="9296" y="128384"/>
                  </a:lnTo>
                  <a:lnTo>
                    <a:pt x="9296" y="127774"/>
                  </a:lnTo>
                  <a:close/>
                </a:path>
                <a:path w="256539" h="256539">
                  <a:moveTo>
                    <a:pt x="70777" y="251358"/>
                  </a:moveTo>
                  <a:lnTo>
                    <a:pt x="66586" y="251358"/>
                  </a:lnTo>
                  <a:lnTo>
                    <a:pt x="66586" y="247167"/>
                  </a:lnTo>
                  <a:lnTo>
                    <a:pt x="65976" y="247167"/>
                  </a:lnTo>
                  <a:lnTo>
                    <a:pt x="65976" y="251358"/>
                  </a:lnTo>
                  <a:lnTo>
                    <a:pt x="61785" y="251358"/>
                  </a:lnTo>
                  <a:lnTo>
                    <a:pt x="61785" y="251980"/>
                  </a:lnTo>
                  <a:lnTo>
                    <a:pt x="65976" y="251980"/>
                  </a:lnTo>
                  <a:lnTo>
                    <a:pt x="65976" y="256159"/>
                  </a:lnTo>
                  <a:lnTo>
                    <a:pt x="66586" y="256159"/>
                  </a:lnTo>
                  <a:lnTo>
                    <a:pt x="66586" y="251980"/>
                  </a:lnTo>
                  <a:lnTo>
                    <a:pt x="70777" y="251980"/>
                  </a:lnTo>
                  <a:lnTo>
                    <a:pt x="70777" y="251358"/>
                  </a:lnTo>
                  <a:close/>
                </a:path>
                <a:path w="256539" h="256539">
                  <a:moveTo>
                    <a:pt x="70777" y="189572"/>
                  </a:moveTo>
                  <a:lnTo>
                    <a:pt x="66586" y="189572"/>
                  </a:lnTo>
                  <a:lnTo>
                    <a:pt x="66586" y="185381"/>
                  </a:lnTo>
                  <a:lnTo>
                    <a:pt x="65976" y="185381"/>
                  </a:lnTo>
                  <a:lnTo>
                    <a:pt x="65976" y="189572"/>
                  </a:lnTo>
                  <a:lnTo>
                    <a:pt x="61785" y="189572"/>
                  </a:lnTo>
                  <a:lnTo>
                    <a:pt x="61785" y="190182"/>
                  </a:lnTo>
                  <a:lnTo>
                    <a:pt x="65976" y="190182"/>
                  </a:lnTo>
                  <a:lnTo>
                    <a:pt x="65976" y="194373"/>
                  </a:lnTo>
                  <a:lnTo>
                    <a:pt x="66586" y="194373"/>
                  </a:lnTo>
                  <a:lnTo>
                    <a:pt x="66586" y="190182"/>
                  </a:lnTo>
                  <a:lnTo>
                    <a:pt x="70777" y="190182"/>
                  </a:lnTo>
                  <a:lnTo>
                    <a:pt x="70777" y="189572"/>
                  </a:lnTo>
                  <a:close/>
                </a:path>
                <a:path w="256539" h="256539">
                  <a:moveTo>
                    <a:pt x="70777" y="65989"/>
                  </a:moveTo>
                  <a:lnTo>
                    <a:pt x="66586" y="65989"/>
                  </a:lnTo>
                  <a:lnTo>
                    <a:pt x="66586" y="61798"/>
                  </a:lnTo>
                  <a:lnTo>
                    <a:pt x="65976" y="61798"/>
                  </a:lnTo>
                  <a:lnTo>
                    <a:pt x="65976" y="65989"/>
                  </a:lnTo>
                  <a:lnTo>
                    <a:pt x="61785" y="65989"/>
                  </a:lnTo>
                  <a:lnTo>
                    <a:pt x="61785" y="66598"/>
                  </a:lnTo>
                  <a:lnTo>
                    <a:pt x="65976" y="66598"/>
                  </a:lnTo>
                  <a:lnTo>
                    <a:pt x="65976" y="70789"/>
                  </a:lnTo>
                  <a:lnTo>
                    <a:pt x="66586" y="70789"/>
                  </a:lnTo>
                  <a:lnTo>
                    <a:pt x="66586" y="66598"/>
                  </a:lnTo>
                  <a:lnTo>
                    <a:pt x="70777" y="66598"/>
                  </a:lnTo>
                  <a:lnTo>
                    <a:pt x="70777" y="65989"/>
                  </a:lnTo>
                  <a:close/>
                </a:path>
                <a:path w="256539" h="256539">
                  <a:moveTo>
                    <a:pt x="70777" y="4191"/>
                  </a:moveTo>
                  <a:lnTo>
                    <a:pt x="66586" y="4191"/>
                  </a:lnTo>
                  <a:lnTo>
                    <a:pt x="66586" y="0"/>
                  </a:lnTo>
                  <a:lnTo>
                    <a:pt x="65976" y="0"/>
                  </a:lnTo>
                  <a:lnTo>
                    <a:pt x="65976" y="4191"/>
                  </a:lnTo>
                  <a:lnTo>
                    <a:pt x="61785" y="4191"/>
                  </a:lnTo>
                  <a:lnTo>
                    <a:pt x="61785" y="4800"/>
                  </a:lnTo>
                  <a:lnTo>
                    <a:pt x="65976" y="4800"/>
                  </a:lnTo>
                  <a:lnTo>
                    <a:pt x="65976" y="8991"/>
                  </a:lnTo>
                  <a:lnTo>
                    <a:pt x="66586" y="8991"/>
                  </a:lnTo>
                  <a:lnTo>
                    <a:pt x="66586" y="4800"/>
                  </a:lnTo>
                  <a:lnTo>
                    <a:pt x="70777" y="4800"/>
                  </a:lnTo>
                  <a:lnTo>
                    <a:pt x="70777" y="4191"/>
                  </a:lnTo>
                  <a:close/>
                </a:path>
                <a:path w="256539" h="256539">
                  <a:moveTo>
                    <a:pt x="71081" y="127774"/>
                  </a:moveTo>
                  <a:lnTo>
                    <a:pt x="66903" y="127774"/>
                  </a:lnTo>
                  <a:lnTo>
                    <a:pt x="66903" y="123583"/>
                  </a:lnTo>
                  <a:lnTo>
                    <a:pt x="66281" y="123583"/>
                  </a:lnTo>
                  <a:lnTo>
                    <a:pt x="66281" y="127774"/>
                  </a:lnTo>
                  <a:lnTo>
                    <a:pt x="62090" y="127774"/>
                  </a:lnTo>
                  <a:lnTo>
                    <a:pt x="62090" y="128384"/>
                  </a:lnTo>
                  <a:lnTo>
                    <a:pt x="66281" y="128384"/>
                  </a:lnTo>
                  <a:lnTo>
                    <a:pt x="66281" y="132575"/>
                  </a:lnTo>
                  <a:lnTo>
                    <a:pt x="66903" y="132575"/>
                  </a:lnTo>
                  <a:lnTo>
                    <a:pt x="66903" y="128384"/>
                  </a:lnTo>
                  <a:lnTo>
                    <a:pt x="71081" y="128384"/>
                  </a:lnTo>
                  <a:lnTo>
                    <a:pt x="71081" y="127774"/>
                  </a:lnTo>
                  <a:close/>
                </a:path>
                <a:path w="256539" h="256539">
                  <a:moveTo>
                    <a:pt x="132880" y="251358"/>
                  </a:moveTo>
                  <a:lnTo>
                    <a:pt x="128689" y="251358"/>
                  </a:lnTo>
                  <a:lnTo>
                    <a:pt x="128689" y="247167"/>
                  </a:lnTo>
                  <a:lnTo>
                    <a:pt x="128079" y="247167"/>
                  </a:lnTo>
                  <a:lnTo>
                    <a:pt x="128079" y="251358"/>
                  </a:lnTo>
                  <a:lnTo>
                    <a:pt x="123888" y="251358"/>
                  </a:lnTo>
                  <a:lnTo>
                    <a:pt x="123888" y="251980"/>
                  </a:lnTo>
                  <a:lnTo>
                    <a:pt x="128079" y="251980"/>
                  </a:lnTo>
                  <a:lnTo>
                    <a:pt x="128079" y="256159"/>
                  </a:lnTo>
                  <a:lnTo>
                    <a:pt x="128689" y="256159"/>
                  </a:lnTo>
                  <a:lnTo>
                    <a:pt x="128689" y="251980"/>
                  </a:lnTo>
                  <a:lnTo>
                    <a:pt x="132880" y="251980"/>
                  </a:lnTo>
                  <a:lnTo>
                    <a:pt x="132880" y="251358"/>
                  </a:lnTo>
                  <a:close/>
                </a:path>
                <a:path w="256539" h="256539">
                  <a:moveTo>
                    <a:pt x="132880" y="189572"/>
                  </a:moveTo>
                  <a:lnTo>
                    <a:pt x="128689" y="189572"/>
                  </a:lnTo>
                  <a:lnTo>
                    <a:pt x="128689" y="185381"/>
                  </a:lnTo>
                  <a:lnTo>
                    <a:pt x="128079" y="185381"/>
                  </a:lnTo>
                  <a:lnTo>
                    <a:pt x="128079" y="189572"/>
                  </a:lnTo>
                  <a:lnTo>
                    <a:pt x="123888" y="189572"/>
                  </a:lnTo>
                  <a:lnTo>
                    <a:pt x="123888" y="190182"/>
                  </a:lnTo>
                  <a:lnTo>
                    <a:pt x="128079" y="190182"/>
                  </a:lnTo>
                  <a:lnTo>
                    <a:pt x="128079" y="194373"/>
                  </a:lnTo>
                  <a:lnTo>
                    <a:pt x="128689" y="194373"/>
                  </a:lnTo>
                  <a:lnTo>
                    <a:pt x="128689" y="190182"/>
                  </a:lnTo>
                  <a:lnTo>
                    <a:pt x="132880" y="190182"/>
                  </a:lnTo>
                  <a:lnTo>
                    <a:pt x="132880" y="189572"/>
                  </a:lnTo>
                  <a:close/>
                </a:path>
                <a:path w="256539" h="256539">
                  <a:moveTo>
                    <a:pt x="132880" y="127774"/>
                  </a:moveTo>
                  <a:lnTo>
                    <a:pt x="128689" y="127774"/>
                  </a:lnTo>
                  <a:lnTo>
                    <a:pt x="128689" y="123583"/>
                  </a:lnTo>
                  <a:lnTo>
                    <a:pt x="128079" y="123583"/>
                  </a:lnTo>
                  <a:lnTo>
                    <a:pt x="128079" y="127774"/>
                  </a:lnTo>
                  <a:lnTo>
                    <a:pt x="123888" y="127774"/>
                  </a:lnTo>
                  <a:lnTo>
                    <a:pt x="123888" y="128384"/>
                  </a:lnTo>
                  <a:lnTo>
                    <a:pt x="128079" y="128384"/>
                  </a:lnTo>
                  <a:lnTo>
                    <a:pt x="128079" y="132575"/>
                  </a:lnTo>
                  <a:lnTo>
                    <a:pt x="128689" y="132575"/>
                  </a:lnTo>
                  <a:lnTo>
                    <a:pt x="128689" y="128384"/>
                  </a:lnTo>
                  <a:lnTo>
                    <a:pt x="132880" y="128384"/>
                  </a:lnTo>
                  <a:lnTo>
                    <a:pt x="132880" y="127774"/>
                  </a:lnTo>
                  <a:close/>
                </a:path>
                <a:path w="256539" h="256539">
                  <a:moveTo>
                    <a:pt x="132880" y="65989"/>
                  </a:moveTo>
                  <a:lnTo>
                    <a:pt x="128689" y="65989"/>
                  </a:lnTo>
                  <a:lnTo>
                    <a:pt x="128689" y="61798"/>
                  </a:lnTo>
                  <a:lnTo>
                    <a:pt x="128079" y="61798"/>
                  </a:lnTo>
                  <a:lnTo>
                    <a:pt x="128079" y="65989"/>
                  </a:lnTo>
                  <a:lnTo>
                    <a:pt x="123888" y="65989"/>
                  </a:lnTo>
                  <a:lnTo>
                    <a:pt x="123888" y="66598"/>
                  </a:lnTo>
                  <a:lnTo>
                    <a:pt x="128079" y="66598"/>
                  </a:lnTo>
                  <a:lnTo>
                    <a:pt x="128079" y="70789"/>
                  </a:lnTo>
                  <a:lnTo>
                    <a:pt x="128689" y="70789"/>
                  </a:lnTo>
                  <a:lnTo>
                    <a:pt x="128689" y="66598"/>
                  </a:lnTo>
                  <a:lnTo>
                    <a:pt x="132880" y="66598"/>
                  </a:lnTo>
                  <a:lnTo>
                    <a:pt x="132880" y="65989"/>
                  </a:lnTo>
                  <a:close/>
                </a:path>
                <a:path w="256539" h="256539">
                  <a:moveTo>
                    <a:pt x="132880" y="4191"/>
                  </a:moveTo>
                  <a:lnTo>
                    <a:pt x="128689" y="4191"/>
                  </a:lnTo>
                  <a:lnTo>
                    <a:pt x="128689" y="0"/>
                  </a:lnTo>
                  <a:lnTo>
                    <a:pt x="128079" y="0"/>
                  </a:lnTo>
                  <a:lnTo>
                    <a:pt x="128079" y="4191"/>
                  </a:lnTo>
                  <a:lnTo>
                    <a:pt x="123888" y="4191"/>
                  </a:lnTo>
                  <a:lnTo>
                    <a:pt x="123888" y="4800"/>
                  </a:lnTo>
                  <a:lnTo>
                    <a:pt x="128079" y="4800"/>
                  </a:lnTo>
                  <a:lnTo>
                    <a:pt x="128079" y="8991"/>
                  </a:lnTo>
                  <a:lnTo>
                    <a:pt x="128689" y="8991"/>
                  </a:lnTo>
                  <a:lnTo>
                    <a:pt x="128689" y="4800"/>
                  </a:lnTo>
                  <a:lnTo>
                    <a:pt x="132880" y="4800"/>
                  </a:lnTo>
                  <a:lnTo>
                    <a:pt x="132880" y="4191"/>
                  </a:lnTo>
                  <a:close/>
                </a:path>
                <a:path w="256539" h="256539">
                  <a:moveTo>
                    <a:pt x="194678" y="251358"/>
                  </a:moveTo>
                  <a:lnTo>
                    <a:pt x="190487" y="251358"/>
                  </a:lnTo>
                  <a:lnTo>
                    <a:pt x="190487" y="247472"/>
                  </a:lnTo>
                  <a:lnTo>
                    <a:pt x="190487" y="247167"/>
                  </a:lnTo>
                  <a:lnTo>
                    <a:pt x="189877" y="247167"/>
                  </a:lnTo>
                  <a:lnTo>
                    <a:pt x="189877" y="247472"/>
                  </a:lnTo>
                  <a:lnTo>
                    <a:pt x="189877" y="251358"/>
                  </a:lnTo>
                  <a:lnTo>
                    <a:pt x="185674" y="251358"/>
                  </a:lnTo>
                  <a:lnTo>
                    <a:pt x="185674" y="251663"/>
                  </a:lnTo>
                  <a:lnTo>
                    <a:pt x="185674" y="251980"/>
                  </a:lnTo>
                  <a:lnTo>
                    <a:pt x="185674" y="252285"/>
                  </a:lnTo>
                  <a:lnTo>
                    <a:pt x="189877" y="252285"/>
                  </a:lnTo>
                  <a:lnTo>
                    <a:pt x="189877" y="256159"/>
                  </a:lnTo>
                  <a:lnTo>
                    <a:pt x="189877" y="256476"/>
                  </a:lnTo>
                  <a:lnTo>
                    <a:pt x="190487" y="256476"/>
                  </a:lnTo>
                  <a:lnTo>
                    <a:pt x="190487" y="256159"/>
                  </a:lnTo>
                  <a:lnTo>
                    <a:pt x="190487" y="252285"/>
                  </a:lnTo>
                  <a:lnTo>
                    <a:pt x="194678" y="252285"/>
                  </a:lnTo>
                  <a:lnTo>
                    <a:pt x="194678" y="251980"/>
                  </a:lnTo>
                  <a:lnTo>
                    <a:pt x="194678" y="251663"/>
                  </a:lnTo>
                  <a:lnTo>
                    <a:pt x="194678" y="251358"/>
                  </a:lnTo>
                  <a:close/>
                </a:path>
                <a:path w="256539" h="256539">
                  <a:moveTo>
                    <a:pt x="194678" y="189572"/>
                  </a:moveTo>
                  <a:lnTo>
                    <a:pt x="190487" y="189572"/>
                  </a:lnTo>
                  <a:lnTo>
                    <a:pt x="190487" y="185686"/>
                  </a:lnTo>
                  <a:lnTo>
                    <a:pt x="190487" y="185381"/>
                  </a:lnTo>
                  <a:lnTo>
                    <a:pt x="189877" y="185381"/>
                  </a:lnTo>
                  <a:lnTo>
                    <a:pt x="189877" y="185686"/>
                  </a:lnTo>
                  <a:lnTo>
                    <a:pt x="189877" y="189572"/>
                  </a:lnTo>
                  <a:lnTo>
                    <a:pt x="185674" y="189572"/>
                  </a:lnTo>
                  <a:lnTo>
                    <a:pt x="185674" y="189877"/>
                  </a:lnTo>
                  <a:lnTo>
                    <a:pt x="185674" y="190182"/>
                  </a:lnTo>
                  <a:lnTo>
                    <a:pt x="185674" y="190487"/>
                  </a:lnTo>
                  <a:lnTo>
                    <a:pt x="189877" y="190487"/>
                  </a:lnTo>
                  <a:lnTo>
                    <a:pt x="189877" y="194373"/>
                  </a:lnTo>
                  <a:lnTo>
                    <a:pt x="189877" y="194678"/>
                  </a:lnTo>
                  <a:lnTo>
                    <a:pt x="190487" y="194678"/>
                  </a:lnTo>
                  <a:lnTo>
                    <a:pt x="190487" y="194373"/>
                  </a:lnTo>
                  <a:lnTo>
                    <a:pt x="190487" y="190487"/>
                  </a:lnTo>
                  <a:lnTo>
                    <a:pt x="194678" y="190487"/>
                  </a:lnTo>
                  <a:lnTo>
                    <a:pt x="194678" y="190182"/>
                  </a:lnTo>
                  <a:lnTo>
                    <a:pt x="194678" y="189877"/>
                  </a:lnTo>
                  <a:lnTo>
                    <a:pt x="194678" y="189572"/>
                  </a:lnTo>
                  <a:close/>
                </a:path>
                <a:path w="256539" h="256539">
                  <a:moveTo>
                    <a:pt x="194678" y="127774"/>
                  </a:moveTo>
                  <a:lnTo>
                    <a:pt x="190487" y="127774"/>
                  </a:lnTo>
                  <a:lnTo>
                    <a:pt x="190487" y="123583"/>
                  </a:lnTo>
                  <a:lnTo>
                    <a:pt x="189877" y="123583"/>
                  </a:lnTo>
                  <a:lnTo>
                    <a:pt x="189877" y="127774"/>
                  </a:lnTo>
                  <a:lnTo>
                    <a:pt x="185674" y="127774"/>
                  </a:lnTo>
                  <a:lnTo>
                    <a:pt x="185674" y="128384"/>
                  </a:lnTo>
                  <a:lnTo>
                    <a:pt x="189877" y="128384"/>
                  </a:lnTo>
                  <a:lnTo>
                    <a:pt x="189877" y="132575"/>
                  </a:lnTo>
                  <a:lnTo>
                    <a:pt x="190487" y="132575"/>
                  </a:lnTo>
                  <a:lnTo>
                    <a:pt x="190487" y="128384"/>
                  </a:lnTo>
                  <a:lnTo>
                    <a:pt x="194678" y="128384"/>
                  </a:lnTo>
                  <a:lnTo>
                    <a:pt x="194678" y="127774"/>
                  </a:lnTo>
                  <a:close/>
                </a:path>
                <a:path w="256539" h="256539">
                  <a:moveTo>
                    <a:pt x="194678" y="65989"/>
                  </a:moveTo>
                  <a:lnTo>
                    <a:pt x="190487" y="65989"/>
                  </a:lnTo>
                  <a:lnTo>
                    <a:pt x="190487" y="62103"/>
                  </a:lnTo>
                  <a:lnTo>
                    <a:pt x="190487" y="61798"/>
                  </a:lnTo>
                  <a:lnTo>
                    <a:pt x="189877" y="61798"/>
                  </a:lnTo>
                  <a:lnTo>
                    <a:pt x="189877" y="62103"/>
                  </a:lnTo>
                  <a:lnTo>
                    <a:pt x="189877" y="65989"/>
                  </a:lnTo>
                  <a:lnTo>
                    <a:pt x="185674" y="65989"/>
                  </a:lnTo>
                  <a:lnTo>
                    <a:pt x="185674" y="66294"/>
                  </a:lnTo>
                  <a:lnTo>
                    <a:pt x="185674" y="66598"/>
                  </a:lnTo>
                  <a:lnTo>
                    <a:pt x="185674" y="66903"/>
                  </a:lnTo>
                  <a:lnTo>
                    <a:pt x="189877" y="66903"/>
                  </a:lnTo>
                  <a:lnTo>
                    <a:pt x="189877" y="70789"/>
                  </a:lnTo>
                  <a:lnTo>
                    <a:pt x="189877" y="71094"/>
                  </a:lnTo>
                  <a:lnTo>
                    <a:pt x="190487" y="71094"/>
                  </a:lnTo>
                  <a:lnTo>
                    <a:pt x="190487" y="70789"/>
                  </a:lnTo>
                  <a:lnTo>
                    <a:pt x="190487" y="66903"/>
                  </a:lnTo>
                  <a:lnTo>
                    <a:pt x="194678" y="66903"/>
                  </a:lnTo>
                  <a:lnTo>
                    <a:pt x="194678" y="66598"/>
                  </a:lnTo>
                  <a:lnTo>
                    <a:pt x="194678" y="66294"/>
                  </a:lnTo>
                  <a:lnTo>
                    <a:pt x="194678" y="65989"/>
                  </a:lnTo>
                  <a:close/>
                </a:path>
                <a:path w="256539" h="256539">
                  <a:moveTo>
                    <a:pt x="194678" y="4191"/>
                  </a:moveTo>
                  <a:lnTo>
                    <a:pt x="190487" y="4191"/>
                  </a:lnTo>
                  <a:lnTo>
                    <a:pt x="190487" y="304"/>
                  </a:lnTo>
                  <a:lnTo>
                    <a:pt x="190487" y="0"/>
                  </a:lnTo>
                  <a:lnTo>
                    <a:pt x="189877" y="0"/>
                  </a:lnTo>
                  <a:lnTo>
                    <a:pt x="189877" y="304"/>
                  </a:lnTo>
                  <a:lnTo>
                    <a:pt x="189877" y="4191"/>
                  </a:lnTo>
                  <a:lnTo>
                    <a:pt x="185674" y="4191"/>
                  </a:lnTo>
                  <a:lnTo>
                    <a:pt x="185674" y="4495"/>
                  </a:lnTo>
                  <a:lnTo>
                    <a:pt x="185674" y="4800"/>
                  </a:lnTo>
                  <a:lnTo>
                    <a:pt x="185674" y="5118"/>
                  </a:lnTo>
                  <a:lnTo>
                    <a:pt x="189877" y="5118"/>
                  </a:lnTo>
                  <a:lnTo>
                    <a:pt x="189877" y="8991"/>
                  </a:lnTo>
                  <a:lnTo>
                    <a:pt x="189877" y="9309"/>
                  </a:lnTo>
                  <a:lnTo>
                    <a:pt x="190487" y="9309"/>
                  </a:lnTo>
                  <a:lnTo>
                    <a:pt x="190487" y="8991"/>
                  </a:lnTo>
                  <a:lnTo>
                    <a:pt x="190487" y="5118"/>
                  </a:lnTo>
                  <a:lnTo>
                    <a:pt x="194678" y="5118"/>
                  </a:lnTo>
                  <a:lnTo>
                    <a:pt x="194678" y="4800"/>
                  </a:lnTo>
                  <a:lnTo>
                    <a:pt x="194678" y="4495"/>
                  </a:lnTo>
                  <a:lnTo>
                    <a:pt x="194678" y="4191"/>
                  </a:lnTo>
                  <a:close/>
                </a:path>
                <a:path w="256539" h="256539">
                  <a:moveTo>
                    <a:pt x="256476" y="251663"/>
                  </a:moveTo>
                  <a:lnTo>
                    <a:pt x="252272" y="251663"/>
                  </a:lnTo>
                  <a:lnTo>
                    <a:pt x="252272" y="247472"/>
                  </a:lnTo>
                  <a:lnTo>
                    <a:pt x="251663" y="247472"/>
                  </a:lnTo>
                  <a:lnTo>
                    <a:pt x="251663" y="251663"/>
                  </a:lnTo>
                  <a:lnTo>
                    <a:pt x="247472" y="251663"/>
                  </a:lnTo>
                  <a:lnTo>
                    <a:pt x="247472" y="252285"/>
                  </a:lnTo>
                  <a:lnTo>
                    <a:pt x="251663" y="252285"/>
                  </a:lnTo>
                  <a:lnTo>
                    <a:pt x="251663" y="256476"/>
                  </a:lnTo>
                  <a:lnTo>
                    <a:pt x="252272" y="256476"/>
                  </a:lnTo>
                  <a:lnTo>
                    <a:pt x="252272" y="252285"/>
                  </a:lnTo>
                  <a:lnTo>
                    <a:pt x="256476" y="252285"/>
                  </a:lnTo>
                  <a:lnTo>
                    <a:pt x="256476" y="251663"/>
                  </a:lnTo>
                  <a:close/>
                </a:path>
                <a:path w="256539" h="256539">
                  <a:moveTo>
                    <a:pt x="256476" y="189877"/>
                  </a:moveTo>
                  <a:lnTo>
                    <a:pt x="252272" y="189877"/>
                  </a:lnTo>
                  <a:lnTo>
                    <a:pt x="252272" y="185686"/>
                  </a:lnTo>
                  <a:lnTo>
                    <a:pt x="251663" y="185686"/>
                  </a:lnTo>
                  <a:lnTo>
                    <a:pt x="251663" y="189877"/>
                  </a:lnTo>
                  <a:lnTo>
                    <a:pt x="247472" y="189877"/>
                  </a:lnTo>
                  <a:lnTo>
                    <a:pt x="247472" y="190487"/>
                  </a:lnTo>
                  <a:lnTo>
                    <a:pt x="251663" y="190487"/>
                  </a:lnTo>
                  <a:lnTo>
                    <a:pt x="251663" y="194678"/>
                  </a:lnTo>
                  <a:lnTo>
                    <a:pt x="252272" y="194678"/>
                  </a:lnTo>
                  <a:lnTo>
                    <a:pt x="252272" y="190487"/>
                  </a:lnTo>
                  <a:lnTo>
                    <a:pt x="256476" y="190487"/>
                  </a:lnTo>
                  <a:lnTo>
                    <a:pt x="256476" y="189877"/>
                  </a:lnTo>
                  <a:close/>
                </a:path>
                <a:path w="256539" h="256539">
                  <a:moveTo>
                    <a:pt x="256476" y="127774"/>
                  </a:moveTo>
                  <a:lnTo>
                    <a:pt x="252272" y="127774"/>
                  </a:lnTo>
                  <a:lnTo>
                    <a:pt x="252272" y="123583"/>
                  </a:lnTo>
                  <a:lnTo>
                    <a:pt x="251663" y="123583"/>
                  </a:lnTo>
                  <a:lnTo>
                    <a:pt x="251663" y="127774"/>
                  </a:lnTo>
                  <a:lnTo>
                    <a:pt x="247472" y="127774"/>
                  </a:lnTo>
                  <a:lnTo>
                    <a:pt x="247472" y="128384"/>
                  </a:lnTo>
                  <a:lnTo>
                    <a:pt x="251663" y="128384"/>
                  </a:lnTo>
                  <a:lnTo>
                    <a:pt x="251663" y="132575"/>
                  </a:lnTo>
                  <a:lnTo>
                    <a:pt x="252272" y="132575"/>
                  </a:lnTo>
                  <a:lnTo>
                    <a:pt x="252272" y="128384"/>
                  </a:lnTo>
                  <a:lnTo>
                    <a:pt x="256476" y="128384"/>
                  </a:lnTo>
                  <a:lnTo>
                    <a:pt x="256476" y="127774"/>
                  </a:lnTo>
                  <a:close/>
                </a:path>
                <a:path w="256539" h="256539">
                  <a:moveTo>
                    <a:pt x="256476" y="66294"/>
                  </a:moveTo>
                  <a:lnTo>
                    <a:pt x="252272" y="66294"/>
                  </a:lnTo>
                  <a:lnTo>
                    <a:pt x="252272" y="62103"/>
                  </a:lnTo>
                  <a:lnTo>
                    <a:pt x="251663" y="62103"/>
                  </a:lnTo>
                  <a:lnTo>
                    <a:pt x="251663" y="66294"/>
                  </a:lnTo>
                  <a:lnTo>
                    <a:pt x="247472" y="66294"/>
                  </a:lnTo>
                  <a:lnTo>
                    <a:pt x="247472" y="66903"/>
                  </a:lnTo>
                  <a:lnTo>
                    <a:pt x="251663" y="66903"/>
                  </a:lnTo>
                  <a:lnTo>
                    <a:pt x="251663" y="71094"/>
                  </a:lnTo>
                  <a:lnTo>
                    <a:pt x="252272" y="71094"/>
                  </a:lnTo>
                  <a:lnTo>
                    <a:pt x="252272" y="66903"/>
                  </a:lnTo>
                  <a:lnTo>
                    <a:pt x="256476" y="66903"/>
                  </a:lnTo>
                  <a:lnTo>
                    <a:pt x="256476" y="66294"/>
                  </a:lnTo>
                  <a:close/>
                </a:path>
                <a:path w="256539" h="256539">
                  <a:moveTo>
                    <a:pt x="256476" y="4495"/>
                  </a:moveTo>
                  <a:lnTo>
                    <a:pt x="252272" y="4495"/>
                  </a:lnTo>
                  <a:lnTo>
                    <a:pt x="252272" y="304"/>
                  </a:lnTo>
                  <a:lnTo>
                    <a:pt x="251663" y="304"/>
                  </a:lnTo>
                  <a:lnTo>
                    <a:pt x="251663" y="4495"/>
                  </a:lnTo>
                  <a:lnTo>
                    <a:pt x="247472" y="4495"/>
                  </a:lnTo>
                  <a:lnTo>
                    <a:pt x="247472" y="5118"/>
                  </a:lnTo>
                  <a:lnTo>
                    <a:pt x="251663" y="5118"/>
                  </a:lnTo>
                  <a:lnTo>
                    <a:pt x="251663" y="9309"/>
                  </a:lnTo>
                  <a:lnTo>
                    <a:pt x="252272" y="9309"/>
                  </a:lnTo>
                  <a:lnTo>
                    <a:pt x="252272" y="5118"/>
                  </a:lnTo>
                  <a:lnTo>
                    <a:pt x="256476" y="5118"/>
                  </a:lnTo>
                  <a:lnTo>
                    <a:pt x="256476" y="4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43502" y="5222027"/>
              <a:ext cx="154438" cy="180093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3919461" y="5222036"/>
              <a:ext cx="139700" cy="315595"/>
            </a:xfrm>
            <a:custGeom>
              <a:avLst/>
              <a:gdLst/>
              <a:ahLst/>
              <a:cxnLst/>
              <a:rect l="l" t="t" r="r" b="b"/>
              <a:pathLst>
                <a:path w="139700" h="315595">
                  <a:moveTo>
                    <a:pt x="21145" y="287794"/>
                  </a:moveTo>
                  <a:lnTo>
                    <a:pt x="17233" y="266928"/>
                  </a:lnTo>
                  <a:lnTo>
                    <a:pt x="17348" y="275907"/>
                  </a:lnTo>
                  <a:lnTo>
                    <a:pt x="21145" y="287794"/>
                  </a:lnTo>
                  <a:close/>
                </a:path>
                <a:path w="139700" h="315595">
                  <a:moveTo>
                    <a:pt x="30480" y="306768"/>
                  </a:moveTo>
                  <a:lnTo>
                    <a:pt x="21247" y="288124"/>
                  </a:lnTo>
                  <a:lnTo>
                    <a:pt x="24295" y="297688"/>
                  </a:lnTo>
                  <a:lnTo>
                    <a:pt x="30480" y="306768"/>
                  </a:lnTo>
                  <a:close/>
                </a:path>
                <a:path w="139700" h="315595">
                  <a:moveTo>
                    <a:pt x="31000" y="307543"/>
                  </a:moveTo>
                  <a:lnTo>
                    <a:pt x="30619" y="306768"/>
                  </a:lnTo>
                  <a:lnTo>
                    <a:pt x="29972" y="305727"/>
                  </a:lnTo>
                  <a:lnTo>
                    <a:pt x="30480" y="306768"/>
                  </a:lnTo>
                  <a:lnTo>
                    <a:pt x="31000" y="307543"/>
                  </a:lnTo>
                  <a:close/>
                </a:path>
                <a:path w="139700" h="315595">
                  <a:moveTo>
                    <a:pt x="37414" y="315302"/>
                  </a:moveTo>
                  <a:lnTo>
                    <a:pt x="34975" y="312585"/>
                  </a:lnTo>
                  <a:lnTo>
                    <a:pt x="31559" y="308356"/>
                  </a:lnTo>
                  <a:lnTo>
                    <a:pt x="36296" y="315302"/>
                  </a:lnTo>
                  <a:lnTo>
                    <a:pt x="37414" y="315302"/>
                  </a:lnTo>
                  <a:close/>
                </a:path>
                <a:path w="139700" h="315595">
                  <a:moveTo>
                    <a:pt x="136169" y="0"/>
                  </a:moveTo>
                  <a:lnTo>
                    <a:pt x="134734" y="0"/>
                  </a:lnTo>
                  <a:lnTo>
                    <a:pt x="119557" y="12001"/>
                  </a:lnTo>
                  <a:lnTo>
                    <a:pt x="88353" y="40297"/>
                  </a:lnTo>
                  <a:lnTo>
                    <a:pt x="66789" y="74218"/>
                  </a:lnTo>
                  <a:lnTo>
                    <a:pt x="44056" y="122237"/>
                  </a:lnTo>
                  <a:lnTo>
                    <a:pt x="20967" y="180594"/>
                  </a:lnTo>
                  <a:lnTo>
                    <a:pt x="1422" y="242798"/>
                  </a:lnTo>
                  <a:lnTo>
                    <a:pt x="0" y="268135"/>
                  </a:lnTo>
                  <a:lnTo>
                    <a:pt x="4597" y="290537"/>
                  </a:lnTo>
                  <a:lnTo>
                    <a:pt x="15240" y="310184"/>
                  </a:lnTo>
                  <a:lnTo>
                    <a:pt x="19392" y="315302"/>
                  </a:lnTo>
                  <a:lnTo>
                    <a:pt x="20497" y="315302"/>
                  </a:lnTo>
                  <a:lnTo>
                    <a:pt x="8432" y="297472"/>
                  </a:lnTo>
                  <a:lnTo>
                    <a:pt x="1612" y="275336"/>
                  </a:lnTo>
                  <a:lnTo>
                    <a:pt x="9677" y="214642"/>
                  </a:lnTo>
                  <a:lnTo>
                    <a:pt x="29743" y="159778"/>
                  </a:lnTo>
                  <a:lnTo>
                    <a:pt x="52311" y="105664"/>
                  </a:lnTo>
                  <a:lnTo>
                    <a:pt x="75780" y="60083"/>
                  </a:lnTo>
                  <a:lnTo>
                    <a:pt x="120624" y="12217"/>
                  </a:lnTo>
                  <a:lnTo>
                    <a:pt x="128676" y="5727"/>
                  </a:lnTo>
                  <a:lnTo>
                    <a:pt x="136169" y="0"/>
                  </a:lnTo>
                  <a:close/>
                </a:path>
                <a:path w="139700" h="315595">
                  <a:moveTo>
                    <a:pt x="139344" y="54749"/>
                  </a:moveTo>
                  <a:lnTo>
                    <a:pt x="106057" y="81241"/>
                  </a:lnTo>
                  <a:lnTo>
                    <a:pt x="77952" y="126288"/>
                  </a:lnTo>
                  <a:lnTo>
                    <a:pt x="59804" y="167360"/>
                  </a:lnTo>
                  <a:lnTo>
                    <a:pt x="40830" y="218554"/>
                  </a:lnTo>
                  <a:lnTo>
                    <a:pt x="32689" y="266128"/>
                  </a:lnTo>
                  <a:lnTo>
                    <a:pt x="36093" y="286512"/>
                  </a:lnTo>
                  <a:lnTo>
                    <a:pt x="44488" y="304825"/>
                  </a:lnTo>
                  <a:lnTo>
                    <a:pt x="46824" y="308533"/>
                  </a:lnTo>
                  <a:lnTo>
                    <a:pt x="49453" y="312013"/>
                  </a:lnTo>
                  <a:lnTo>
                    <a:pt x="52285" y="315302"/>
                  </a:lnTo>
                  <a:lnTo>
                    <a:pt x="53378" y="315302"/>
                  </a:lnTo>
                  <a:lnTo>
                    <a:pt x="50393" y="311886"/>
                  </a:lnTo>
                  <a:lnTo>
                    <a:pt x="47637" y="308254"/>
                  </a:lnTo>
                  <a:lnTo>
                    <a:pt x="45199" y="304380"/>
                  </a:lnTo>
                  <a:lnTo>
                    <a:pt x="36880" y="286232"/>
                  </a:lnTo>
                  <a:lnTo>
                    <a:pt x="33528" y="266039"/>
                  </a:lnTo>
                  <a:lnTo>
                    <a:pt x="35102" y="243611"/>
                  </a:lnTo>
                  <a:lnTo>
                    <a:pt x="51193" y="192036"/>
                  </a:lnTo>
                  <a:lnTo>
                    <a:pt x="69761" y="145859"/>
                  </a:lnTo>
                  <a:lnTo>
                    <a:pt x="88379" y="108343"/>
                  </a:lnTo>
                  <a:lnTo>
                    <a:pt x="116116" y="73037"/>
                  </a:lnTo>
                  <a:lnTo>
                    <a:pt x="139344" y="55778"/>
                  </a:lnTo>
                  <a:lnTo>
                    <a:pt x="139344" y="54749"/>
                  </a:lnTo>
                  <a:close/>
                </a:path>
                <a:path w="139700" h="315595">
                  <a:moveTo>
                    <a:pt x="139344" y="25857"/>
                  </a:moveTo>
                  <a:lnTo>
                    <a:pt x="106349" y="51612"/>
                  </a:lnTo>
                  <a:lnTo>
                    <a:pt x="77228" y="91046"/>
                  </a:lnTo>
                  <a:lnTo>
                    <a:pt x="56527" y="133896"/>
                  </a:lnTo>
                  <a:lnTo>
                    <a:pt x="35687" y="186182"/>
                  </a:lnTo>
                  <a:lnTo>
                    <a:pt x="17018" y="249123"/>
                  </a:lnTo>
                  <a:lnTo>
                    <a:pt x="17233" y="266674"/>
                  </a:lnTo>
                  <a:lnTo>
                    <a:pt x="18719" y="243154"/>
                  </a:lnTo>
                  <a:lnTo>
                    <a:pt x="25654" y="216738"/>
                  </a:lnTo>
                  <a:lnTo>
                    <a:pt x="47040" y="158940"/>
                  </a:lnTo>
                  <a:lnTo>
                    <a:pt x="67233" y="112433"/>
                  </a:lnTo>
                  <a:lnTo>
                    <a:pt x="88150" y="74460"/>
                  </a:lnTo>
                  <a:lnTo>
                    <a:pt x="117944" y="43319"/>
                  </a:lnTo>
                  <a:lnTo>
                    <a:pt x="139344" y="26885"/>
                  </a:lnTo>
                  <a:lnTo>
                    <a:pt x="139344" y="25857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43502" y="5222027"/>
              <a:ext cx="315302" cy="315305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99180" y="5555962"/>
              <a:ext cx="315836" cy="315310"/>
            </a:xfrm>
            <a:prstGeom prst="rect">
              <a:avLst/>
            </a:prstGeom>
          </p:spPr>
        </p:pic>
      </p:grpSp>
      <p:grpSp>
        <p:nvGrpSpPr>
          <p:cNvPr id="57" name="object 57" descr=""/>
          <p:cNvGrpSpPr/>
          <p:nvPr/>
        </p:nvGrpSpPr>
        <p:grpSpPr>
          <a:xfrm>
            <a:off x="1662899" y="3255235"/>
            <a:ext cx="2863215" cy="3094990"/>
            <a:chOff x="1662899" y="3255235"/>
            <a:chExt cx="2863215" cy="3094990"/>
          </a:xfrm>
        </p:grpSpPr>
        <p:pic>
          <p:nvPicPr>
            <p:cNvPr id="58" name="object 5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54845" y="5310536"/>
              <a:ext cx="255231" cy="226796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3138233" y="5263197"/>
              <a:ext cx="213995" cy="274320"/>
            </a:xfrm>
            <a:custGeom>
              <a:avLst/>
              <a:gdLst/>
              <a:ahLst/>
              <a:cxnLst/>
              <a:rect l="l" t="t" r="r" b="b"/>
              <a:pathLst>
                <a:path w="213995" h="274320">
                  <a:moveTo>
                    <a:pt x="39001" y="268744"/>
                  </a:moveTo>
                  <a:lnTo>
                    <a:pt x="32829" y="272592"/>
                  </a:lnTo>
                  <a:lnTo>
                    <a:pt x="30708" y="273088"/>
                  </a:lnTo>
                  <a:lnTo>
                    <a:pt x="32499" y="273088"/>
                  </a:lnTo>
                  <a:lnTo>
                    <a:pt x="39001" y="268744"/>
                  </a:lnTo>
                  <a:close/>
                </a:path>
                <a:path w="213995" h="274320">
                  <a:moveTo>
                    <a:pt x="71462" y="227495"/>
                  </a:moveTo>
                  <a:lnTo>
                    <a:pt x="68935" y="231076"/>
                  </a:lnTo>
                  <a:lnTo>
                    <a:pt x="66509" y="234353"/>
                  </a:lnTo>
                  <a:lnTo>
                    <a:pt x="64173" y="237299"/>
                  </a:lnTo>
                  <a:lnTo>
                    <a:pt x="62141" y="240347"/>
                  </a:lnTo>
                  <a:lnTo>
                    <a:pt x="56095" y="249097"/>
                  </a:lnTo>
                  <a:lnTo>
                    <a:pt x="51409" y="255143"/>
                  </a:lnTo>
                  <a:lnTo>
                    <a:pt x="39395" y="268427"/>
                  </a:lnTo>
                  <a:lnTo>
                    <a:pt x="46342" y="261962"/>
                  </a:lnTo>
                  <a:lnTo>
                    <a:pt x="68135" y="232854"/>
                  </a:lnTo>
                  <a:lnTo>
                    <a:pt x="71462" y="227495"/>
                  </a:lnTo>
                  <a:close/>
                </a:path>
                <a:path w="213995" h="274320">
                  <a:moveTo>
                    <a:pt x="74231" y="221957"/>
                  </a:moveTo>
                  <a:lnTo>
                    <a:pt x="73748" y="222567"/>
                  </a:lnTo>
                  <a:lnTo>
                    <a:pt x="72771" y="223735"/>
                  </a:lnTo>
                  <a:lnTo>
                    <a:pt x="71716" y="225475"/>
                  </a:lnTo>
                  <a:lnTo>
                    <a:pt x="70739" y="227063"/>
                  </a:lnTo>
                  <a:lnTo>
                    <a:pt x="71882" y="225425"/>
                  </a:lnTo>
                  <a:lnTo>
                    <a:pt x="73050" y="223723"/>
                  </a:lnTo>
                  <a:lnTo>
                    <a:pt x="74231" y="221957"/>
                  </a:lnTo>
                  <a:close/>
                </a:path>
                <a:path w="213995" h="274320">
                  <a:moveTo>
                    <a:pt x="82715" y="208711"/>
                  </a:moveTo>
                  <a:lnTo>
                    <a:pt x="81902" y="209664"/>
                  </a:lnTo>
                  <a:lnTo>
                    <a:pt x="80289" y="211429"/>
                  </a:lnTo>
                  <a:lnTo>
                    <a:pt x="79514" y="212521"/>
                  </a:lnTo>
                  <a:lnTo>
                    <a:pt x="78752" y="213677"/>
                  </a:lnTo>
                  <a:lnTo>
                    <a:pt x="76009" y="218338"/>
                  </a:lnTo>
                  <a:lnTo>
                    <a:pt x="77444" y="216484"/>
                  </a:lnTo>
                  <a:lnTo>
                    <a:pt x="78892" y="214541"/>
                  </a:lnTo>
                  <a:lnTo>
                    <a:pt x="80391" y="212458"/>
                  </a:lnTo>
                  <a:lnTo>
                    <a:pt x="81940" y="209981"/>
                  </a:lnTo>
                  <a:lnTo>
                    <a:pt x="82715" y="208711"/>
                  </a:lnTo>
                  <a:close/>
                </a:path>
                <a:path w="213995" h="274320">
                  <a:moveTo>
                    <a:pt x="91338" y="202145"/>
                  </a:moveTo>
                  <a:lnTo>
                    <a:pt x="87287" y="203962"/>
                  </a:lnTo>
                  <a:lnTo>
                    <a:pt x="85445" y="206705"/>
                  </a:lnTo>
                  <a:lnTo>
                    <a:pt x="91338" y="202145"/>
                  </a:lnTo>
                  <a:close/>
                </a:path>
                <a:path w="213995" h="274320">
                  <a:moveTo>
                    <a:pt x="99580" y="198488"/>
                  </a:moveTo>
                  <a:lnTo>
                    <a:pt x="98882" y="198640"/>
                  </a:lnTo>
                  <a:lnTo>
                    <a:pt x="91655" y="201904"/>
                  </a:lnTo>
                  <a:lnTo>
                    <a:pt x="91338" y="202145"/>
                  </a:lnTo>
                  <a:lnTo>
                    <a:pt x="99580" y="198488"/>
                  </a:lnTo>
                  <a:close/>
                </a:path>
                <a:path w="213995" h="274320">
                  <a:moveTo>
                    <a:pt x="116446" y="196596"/>
                  </a:moveTo>
                  <a:lnTo>
                    <a:pt x="103822" y="196596"/>
                  </a:lnTo>
                  <a:lnTo>
                    <a:pt x="99580" y="198488"/>
                  </a:lnTo>
                  <a:lnTo>
                    <a:pt x="107137" y="196875"/>
                  </a:lnTo>
                  <a:lnTo>
                    <a:pt x="116446" y="196596"/>
                  </a:lnTo>
                  <a:close/>
                </a:path>
                <a:path w="213995" h="274320">
                  <a:moveTo>
                    <a:pt x="208254" y="81673"/>
                  </a:moveTo>
                  <a:lnTo>
                    <a:pt x="207746" y="69608"/>
                  </a:lnTo>
                  <a:lnTo>
                    <a:pt x="205613" y="58432"/>
                  </a:lnTo>
                  <a:lnTo>
                    <a:pt x="205574" y="58216"/>
                  </a:lnTo>
                  <a:lnTo>
                    <a:pt x="185140" y="24688"/>
                  </a:lnTo>
                  <a:lnTo>
                    <a:pt x="152666" y="10160"/>
                  </a:lnTo>
                  <a:lnTo>
                    <a:pt x="148805" y="9601"/>
                  </a:lnTo>
                  <a:lnTo>
                    <a:pt x="100520" y="18669"/>
                  </a:lnTo>
                  <a:lnTo>
                    <a:pt x="64058" y="43205"/>
                  </a:lnTo>
                  <a:lnTo>
                    <a:pt x="38620" y="81673"/>
                  </a:lnTo>
                  <a:lnTo>
                    <a:pt x="23456" y="135102"/>
                  </a:lnTo>
                  <a:lnTo>
                    <a:pt x="13550" y="197980"/>
                  </a:lnTo>
                  <a:lnTo>
                    <a:pt x="13462" y="198640"/>
                  </a:lnTo>
                  <a:lnTo>
                    <a:pt x="13335" y="199631"/>
                  </a:lnTo>
                  <a:lnTo>
                    <a:pt x="13309" y="199859"/>
                  </a:lnTo>
                  <a:lnTo>
                    <a:pt x="13208" y="200710"/>
                  </a:lnTo>
                  <a:lnTo>
                    <a:pt x="13081" y="201904"/>
                  </a:lnTo>
                  <a:lnTo>
                    <a:pt x="11836" y="227495"/>
                  </a:lnTo>
                  <a:lnTo>
                    <a:pt x="11887" y="232854"/>
                  </a:lnTo>
                  <a:lnTo>
                    <a:pt x="20053" y="271627"/>
                  </a:lnTo>
                  <a:lnTo>
                    <a:pt x="23304" y="273926"/>
                  </a:lnTo>
                  <a:lnTo>
                    <a:pt x="27127" y="273926"/>
                  </a:lnTo>
                  <a:lnTo>
                    <a:pt x="30708" y="273088"/>
                  </a:lnTo>
                  <a:lnTo>
                    <a:pt x="23634" y="273088"/>
                  </a:lnTo>
                  <a:lnTo>
                    <a:pt x="20624" y="270929"/>
                  </a:lnTo>
                  <a:lnTo>
                    <a:pt x="18351" y="266814"/>
                  </a:lnTo>
                  <a:lnTo>
                    <a:pt x="14147" y="252691"/>
                  </a:lnTo>
                  <a:lnTo>
                    <a:pt x="14084" y="252488"/>
                  </a:lnTo>
                  <a:lnTo>
                    <a:pt x="14008" y="252209"/>
                  </a:lnTo>
                  <a:lnTo>
                    <a:pt x="12814" y="234353"/>
                  </a:lnTo>
                  <a:lnTo>
                    <a:pt x="12725" y="232854"/>
                  </a:lnTo>
                  <a:lnTo>
                    <a:pt x="12661" y="227495"/>
                  </a:lnTo>
                  <a:lnTo>
                    <a:pt x="13652" y="207276"/>
                  </a:lnTo>
                  <a:lnTo>
                    <a:pt x="13690" y="206705"/>
                  </a:lnTo>
                  <a:lnTo>
                    <a:pt x="13804" y="204254"/>
                  </a:lnTo>
                  <a:lnTo>
                    <a:pt x="24269" y="135305"/>
                  </a:lnTo>
                  <a:lnTo>
                    <a:pt x="39268" y="82270"/>
                  </a:lnTo>
                  <a:lnTo>
                    <a:pt x="64655" y="43802"/>
                  </a:lnTo>
                  <a:lnTo>
                    <a:pt x="100850" y="19443"/>
                  </a:lnTo>
                  <a:lnTo>
                    <a:pt x="140449" y="10160"/>
                  </a:lnTo>
                  <a:lnTo>
                    <a:pt x="142062" y="10160"/>
                  </a:lnTo>
                  <a:lnTo>
                    <a:pt x="184645" y="25387"/>
                  </a:lnTo>
                  <a:lnTo>
                    <a:pt x="204724" y="58216"/>
                  </a:lnTo>
                  <a:lnTo>
                    <a:pt x="207391" y="81673"/>
                  </a:lnTo>
                  <a:lnTo>
                    <a:pt x="206540" y="92710"/>
                  </a:lnTo>
                  <a:lnTo>
                    <a:pt x="204749" y="103797"/>
                  </a:lnTo>
                  <a:lnTo>
                    <a:pt x="202311" y="115023"/>
                  </a:lnTo>
                  <a:lnTo>
                    <a:pt x="199517" y="126466"/>
                  </a:lnTo>
                  <a:lnTo>
                    <a:pt x="195211" y="144589"/>
                  </a:lnTo>
                  <a:lnTo>
                    <a:pt x="192112" y="162750"/>
                  </a:lnTo>
                  <a:lnTo>
                    <a:pt x="191376" y="181190"/>
                  </a:lnTo>
                  <a:lnTo>
                    <a:pt x="194246" y="199631"/>
                  </a:lnTo>
                  <a:lnTo>
                    <a:pt x="194284" y="199859"/>
                  </a:lnTo>
                  <a:lnTo>
                    <a:pt x="195414" y="203962"/>
                  </a:lnTo>
                  <a:lnTo>
                    <a:pt x="196100" y="206705"/>
                  </a:lnTo>
                  <a:lnTo>
                    <a:pt x="195910" y="210705"/>
                  </a:lnTo>
                  <a:lnTo>
                    <a:pt x="193687" y="212775"/>
                  </a:lnTo>
                  <a:lnTo>
                    <a:pt x="188950" y="214363"/>
                  </a:lnTo>
                  <a:lnTo>
                    <a:pt x="181749" y="213487"/>
                  </a:lnTo>
                  <a:lnTo>
                    <a:pt x="172643" y="210883"/>
                  </a:lnTo>
                  <a:lnTo>
                    <a:pt x="162242" y="207276"/>
                  </a:lnTo>
                  <a:lnTo>
                    <a:pt x="143319" y="200939"/>
                  </a:lnTo>
                  <a:lnTo>
                    <a:pt x="124193" y="196596"/>
                  </a:lnTo>
                  <a:lnTo>
                    <a:pt x="116446" y="196596"/>
                  </a:lnTo>
                  <a:lnTo>
                    <a:pt x="127952" y="197980"/>
                  </a:lnTo>
                  <a:lnTo>
                    <a:pt x="139547" y="200710"/>
                  </a:lnTo>
                  <a:lnTo>
                    <a:pt x="150964" y="204254"/>
                  </a:lnTo>
                  <a:lnTo>
                    <a:pt x="172821" y="211823"/>
                  </a:lnTo>
                  <a:lnTo>
                    <a:pt x="182079" y="214439"/>
                  </a:lnTo>
                  <a:lnTo>
                    <a:pt x="189357" y="215201"/>
                  </a:lnTo>
                  <a:lnTo>
                    <a:pt x="191401" y="214439"/>
                  </a:lnTo>
                  <a:lnTo>
                    <a:pt x="193979" y="213487"/>
                  </a:lnTo>
                  <a:lnTo>
                    <a:pt x="194144" y="213487"/>
                  </a:lnTo>
                  <a:lnTo>
                    <a:pt x="196735" y="211086"/>
                  </a:lnTo>
                  <a:lnTo>
                    <a:pt x="196964" y="207276"/>
                  </a:lnTo>
                  <a:lnTo>
                    <a:pt x="197002" y="206705"/>
                  </a:lnTo>
                  <a:lnTo>
                    <a:pt x="196367" y="204254"/>
                  </a:lnTo>
                  <a:lnTo>
                    <a:pt x="195148" y="199859"/>
                  </a:lnTo>
                  <a:lnTo>
                    <a:pt x="195097" y="199631"/>
                  </a:lnTo>
                  <a:lnTo>
                    <a:pt x="192239" y="181190"/>
                  </a:lnTo>
                  <a:lnTo>
                    <a:pt x="192963" y="162750"/>
                  </a:lnTo>
                  <a:lnTo>
                    <a:pt x="196075" y="144589"/>
                  </a:lnTo>
                  <a:lnTo>
                    <a:pt x="200342" y="126669"/>
                  </a:lnTo>
                  <a:lnTo>
                    <a:pt x="203073" y="115481"/>
                  </a:lnTo>
                  <a:lnTo>
                    <a:pt x="205524" y="104190"/>
                  </a:lnTo>
                  <a:lnTo>
                    <a:pt x="207352" y="92887"/>
                  </a:lnTo>
                  <a:lnTo>
                    <a:pt x="208203" y="82270"/>
                  </a:lnTo>
                  <a:lnTo>
                    <a:pt x="208254" y="81673"/>
                  </a:lnTo>
                  <a:close/>
                </a:path>
                <a:path w="213995" h="274320">
                  <a:moveTo>
                    <a:pt x="213702" y="77838"/>
                  </a:moveTo>
                  <a:lnTo>
                    <a:pt x="200660" y="29832"/>
                  </a:lnTo>
                  <a:lnTo>
                    <a:pt x="166776" y="3644"/>
                  </a:lnTo>
                  <a:lnTo>
                    <a:pt x="141147" y="0"/>
                  </a:lnTo>
                  <a:lnTo>
                    <a:pt x="126707" y="1397"/>
                  </a:lnTo>
                  <a:lnTo>
                    <a:pt x="82651" y="18110"/>
                  </a:lnTo>
                  <a:lnTo>
                    <a:pt x="46037" y="49733"/>
                  </a:lnTo>
                  <a:lnTo>
                    <a:pt x="20307" y="106997"/>
                  </a:lnTo>
                  <a:lnTo>
                    <a:pt x="5994" y="174637"/>
                  </a:lnTo>
                  <a:lnTo>
                    <a:pt x="0" y="233832"/>
                  </a:lnTo>
                  <a:lnTo>
                    <a:pt x="304" y="256705"/>
                  </a:lnTo>
                  <a:lnTo>
                    <a:pt x="2819" y="274142"/>
                  </a:lnTo>
                  <a:lnTo>
                    <a:pt x="3683" y="274142"/>
                  </a:lnTo>
                  <a:lnTo>
                    <a:pt x="1155" y="256832"/>
                  </a:lnTo>
                  <a:lnTo>
                    <a:pt x="838" y="234010"/>
                  </a:lnTo>
                  <a:lnTo>
                    <a:pt x="6832" y="174764"/>
                  </a:lnTo>
                  <a:lnTo>
                    <a:pt x="21094" y="107289"/>
                  </a:lnTo>
                  <a:lnTo>
                    <a:pt x="37960" y="62712"/>
                  </a:lnTo>
                  <a:lnTo>
                    <a:pt x="69532" y="28041"/>
                  </a:lnTo>
                  <a:lnTo>
                    <a:pt x="112153" y="5765"/>
                  </a:lnTo>
                  <a:lnTo>
                    <a:pt x="142900" y="825"/>
                  </a:lnTo>
                  <a:lnTo>
                    <a:pt x="151282" y="1244"/>
                  </a:lnTo>
                  <a:lnTo>
                    <a:pt x="188404" y="16916"/>
                  </a:lnTo>
                  <a:lnTo>
                    <a:pt x="210146" y="52628"/>
                  </a:lnTo>
                  <a:lnTo>
                    <a:pt x="212852" y="77812"/>
                  </a:lnTo>
                  <a:lnTo>
                    <a:pt x="211836" y="89801"/>
                  </a:lnTo>
                  <a:lnTo>
                    <a:pt x="209791" y="101841"/>
                  </a:lnTo>
                  <a:lnTo>
                    <a:pt x="207035" y="114007"/>
                  </a:lnTo>
                  <a:lnTo>
                    <a:pt x="199009" y="146164"/>
                  </a:lnTo>
                  <a:lnTo>
                    <a:pt x="195453" y="166192"/>
                  </a:lnTo>
                  <a:lnTo>
                    <a:pt x="194602" y="186474"/>
                  </a:lnTo>
                  <a:lnTo>
                    <a:pt x="197866" y="206984"/>
                  </a:lnTo>
                  <a:lnTo>
                    <a:pt x="199910" y="214287"/>
                  </a:lnTo>
                  <a:lnTo>
                    <a:pt x="199745" y="218909"/>
                  </a:lnTo>
                  <a:lnTo>
                    <a:pt x="197345" y="221119"/>
                  </a:lnTo>
                  <a:lnTo>
                    <a:pt x="192341" y="222758"/>
                  </a:lnTo>
                  <a:lnTo>
                    <a:pt x="184708" y="221729"/>
                  </a:lnTo>
                  <a:lnTo>
                    <a:pt x="175069" y="218846"/>
                  </a:lnTo>
                  <a:lnTo>
                    <a:pt x="143637" y="207772"/>
                  </a:lnTo>
                  <a:lnTo>
                    <a:pt x="122110" y="202603"/>
                  </a:lnTo>
                  <a:lnTo>
                    <a:pt x="101269" y="202438"/>
                  </a:lnTo>
                  <a:lnTo>
                    <a:pt x="82956" y="210312"/>
                  </a:lnTo>
                  <a:lnTo>
                    <a:pt x="80949" y="213156"/>
                  </a:lnTo>
                  <a:lnTo>
                    <a:pt x="99237" y="203720"/>
                  </a:lnTo>
                  <a:lnTo>
                    <a:pt x="120497" y="203250"/>
                  </a:lnTo>
                  <a:lnTo>
                    <a:pt x="142684" y="208356"/>
                  </a:lnTo>
                  <a:lnTo>
                    <a:pt x="175234" y="219798"/>
                  </a:lnTo>
                  <a:lnTo>
                    <a:pt x="185039" y="222694"/>
                  </a:lnTo>
                  <a:lnTo>
                    <a:pt x="192735" y="223596"/>
                  </a:lnTo>
                  <a:lnTo>
                    <a:pt x="197916" y="221742"/>
                  </a:lnTo>
                  <a:lnTo>
                    <a:pt x="200571" y="219290"/>
                  </a:lnTo>
                  <a:lnTo>
                    <a:pt x="200825" y="214401"/>
                  </a:lnTo>
                  <a:lnTo>
                    <a:pt x="198678" y="206756"/>
                  </a:lnTo>
                  <a:lnTo>
                    <a:pt x="195440" y="186397"/>
                  </a:lnTo>
                  <a:lnTo>
                    <a:pt x="196303" y="166217"/>
                  </a:lnTo>
                  <a:lnTo>
                    <a:pt x="199847" y="146291"/>
                  </a:lnTo>
                  <a:lnTo>
                    <a:pt x="207784" y="114503"/>
                  </a:lnTo>
                  <a:lnTo>
                    <a:pt x="210553" y="102247"/>
                  </a:lnTo>
                  <a:lnTo>
                    <a:pt x="212648" y="90004"/>
                  </a:lnTo>
                  <a:lnTo>
                    <a:pt x="213702" y="7783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54845" y="5222027"/>
              <a:ext cx="286194" cy="298608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3054845" y="5555970"/>
              <a:ext cx="313690" cy="76835"/>
            </a:xfrm>
            <a:custGeom>
              <a:avLst/>
              <a:gdLst/>
              <a:ahLst/>
              <a:cxnLst/>
              <a:rect l="l" t="t" r="r" b="b"/>
              <a:pathLst>
                <a:path w="313689" h="76835">
                  <a:moveTo>
                    <a:pt x="1384" y="0"/>
                  </a:moveTo>
                  <a:lnTo>
                    <a:pt x="520" y="0"/>
                  </a:lnTo>
                  <a:lnTo>
                    <a:pt x="304" y="1143"/>
                  </a:lnTo>
                  <a:lnTo>
                    <a:pt x="139" y="2235"/>
                  </a:lnTo>
                  <a:lnTo>
                    <a:pt x="76" y="12331"/>
                  </a:lnTo>
                  <a:lnTo>
                    <a:pt x="495" y="15989"/>
                  </a:lnTo>
                  <a:lnTo>
                    <a:pt x="977" y="17386"/>
                  </a:lnTo>
                  <a:lnTo>
                    <a:pt x="965" y="15989"/>
                  </a:lnTo>
                  <a:lnTo>
                    <a:pt x="660" y="12331"/>
                  </a:lnTo>
                  <a:lnTo>
                    <a:pt x="647" y="4826"/>
                  </a:lnTo>
                  <a:lnTo>
                    <a:pt x="914" y="2362"/>
                  </a:lnTo>
                  <a:lnTo>
                    <a:pt x="1384" y="0"/>
                  </a:lnTo>
                  <a:close/>
                </a:path>
                <a:path w="313689" h="76835">
                  <a:moveTo>
                    <a:pt x="1397" y="18592"/>
                  </a:moveTo>
                  <a:lnTo>
                    <a:pt x="1130" y="17818"/>
                  </a:lnTo>
                  <a:lnTo>
                    <a:pt x="1181" y="18415"/>
                  </a:lnTo>
                  <a:lnTo>
                    <a:pt x="1397" y="18592"/>
                  </a:lnTo>
                  <a:close/>
                </a:path>
                <a:path w="313689" h="76835">
                  <a:moveTo>
                    <a:pt x="8788" y="39522"/>
                  </a:moveTo>
                  <a:lnTo>
                    <a:pt x="5308" y="39712"/>
                  </a:lnTo>
                  <a:lnTo>
                    <a:pt x="609" y="37007"/>
                  </a:lnTo>
                  <a:lnTo>
                    <a:pt x="0" y="36588"/>
                  </a:lnTo>
                  <a:lnTo>
                    <a:pt x="0" y="37820"/>
                  </a:lnTo>
                  <a:lnTo>
                    <a:pt x="330" y="37820"/>
                  </a:lnTo>
                  <a:lnTo>
                    <a:pt x="2616" y="39128"/>
                  </a:lnTo>
                  <a:lnTo>
                    <a:pt x="4978" y="39725"/>
                  </a:lnTo>
                  <a:lnTo>
                    <a:pt x="5346" y="39725"/>
                  </a:lnTo>
                  <a:lnTo>
                    <a:pt x="7734" y="39725"/>
                  </a:lnTo>
                  <a:lnTo>
                    <a:pt x="8788" y="39522"/>
                  </a:lnTo>
                  <a:close/>
                </a:path>
                <a:path w="313689" h="76835">
                  <a:moveTo>
                    <a:pt x="12788" y="38760"/>
                  </a:moveTo>
                  <a:lnTo>
                    <a:pt x="8788" y="39522"/>
                  </a:lnTo>
                  <a:lnTo>
                    <a:pt x="11315" y="39395"/>
                  </a:lnTo>
                  <a:lnTo>
                    <a:pt x="12788" y="38760"/>
                  </a:lnTo>
                  <a:close/>
                </a:path>
                <a:path w="313689" h="76835">
                  <a:moveTo>
                    <a:pt x="38430" y="0"/>
                  </a:moveTo>
                  <a:lnTo>
                    <a:pt x="36969" y="0"/>
                  </a:lnTo>
                  <a:lnTo>
                    <a:pt x="26962" y="7073"/>
                  </a:lnTo>
                  <a:lnTo>
                    <a:pt x="20485" y="9385"/>
                  </a:lnTo>
                  <a:lnTo>
                    <a:pt x="13716" y="9385"/>
                  </a:lnTo>
                  <a:lnTo>
                    <a:pt x="12014" y="8483"/>
                  </a:lnTo>
                  <a:lnTo>
                    <a:pt x="9271" y="5549"/>
                  </a:lnTo>
                  <a:lnTo>
                    <a:pt x="8623" y="2908"/>
                  </a:lnTo>
                  <a:lnTo>
                    <a:pt x="8597" y="0"/>
                  </a:lnTo>
                  <a:lnTo>
                    <a:pt x="7721" y="0"/>
                  </a:lnTo>
                  <a:lnTo>
                    <a:pt x="7747" y="3098"/>
                  </a:lnTo>
                  <a:lnTo>
                    <a:pt x="8483" y="5943"/>
                  </a:lnTo>
                  <a:lnTo>
                    <a:pt x="11823" y="9512"/>
                  </a:lnTo>
                  <a:lnTo>
                    <a:pt x="13868" y="10210"/>
                  </a:lnTo>
                  <a:lnTo>
                    <a:pt x="16243" y="10210"/>
                  </a:lnTo>
                  <a:lnTo>
                    <a:pt x="22542" y="10210"/>
                  </a:lnTo>
                  <a:lnTo>
                    <a:pt x="31089" y="5270"/>
                  </a:lnTo>
                  <a:lnTo>
                    <a:pt x="38430" y="0"/>
                  </a:lnTo>
                  <a:close/>
                </a:path>
                <a:path w="313689" h="76835">
                  <a:moveTo>
                    <a:pt x="53873" y="0"/>
                  </a:moveTo>
                  <a:lnTo>
                    <a:pt x="52527" y="0"/>
                  </a:lnTo>
                  <a:lnTo>
                    <a:pt x="45567" y="5499"/>
                  </a:lnTo>
                  <a:lnTo>
                    <a:pt x="29654" y="17386"/>
                  </a:lnTo>
                  <a:lnTo>
                    <a:pt x="18135" y="22987"/>
                  </a:lnTo>
                  <a:lnTo>
                    <a:pt x="10287" y="23952"/>
                  </a:lnTo>
                  <a:lnTo>
                    <a:pt x="5435" y="21920"/>
                  </a:lnTo>
                  <a:lnTo>
                    <a:pt x="1397" y="18592"/>
                  </a:lnTo>
                  <a:lnTo>
                    <a:pt x="1930" y="20116"/>
                  </a:lnTo>
                  <a:lnTo>
                    <a:pt x="6794" y="24142"/>
                  </a:lnTo>
                  <a:lnTo>
                    <a:pt x="9169" y="24917"/>
                  </a:lnTo>
                  <a:lnTo>
                    <a:pt x="14147" y="24917"/>
                  </a:lnTo>
                  <a:lnTo>
                    <a:pt x="16573" y="24460"/>
                  </a:lnTo>
                  <a:lnTo>
                    <a:pt x="18034" y="23952"/>
                  </a:lnTo>
                  <a:lnTo>
                    <a:pt x="19253" y="23533"/>
                  </a:lnTo>
                  <a:lnTo>
                    <a:pt x="24968" y="21043"/>
                  </a:lnTo>
                  <a:lnTo>
                    <a:pt x="31216" y="17386"/>
                  </a:lnTo>
                  <a:lnTo>
                    <a:pt x="38417" y="12331"/>
                  </a:lnTo>
                  <a:lnTo>
                    <a:pt x="46101" y="6159"/>
                  </a:lnTo>
                  <a:lnTo>
                    <a:pt x="53873" y="0"/>
                  </a:lnTo>
                  <a:close/>
                </a:path>
                <a:path w="313689" h="76835">
                  <a:moveTo>
                    <a:pt x="67475" y="0"/>
                  </a:moveTo>
                  <a:lnTo>
                    <a:pt x="66179" y="0"/>
                  </a:lnTo>
                  <a:lnTo>
                    <a:pt x="62407" y="3276"/>
                  </a:lnTo>
                  <a:lnTo>
                    <a:pt x="51333" y="13042"/>
                  </a:lnTo>
                  <a:lnTo>
                    <a:pt x="42087" y="21069"/>
                  </a:lnTo>
                  <a:lnTo>
                    <a:pt x="33553" y="27609"/>
                  </a:lnTo>
                  <a:lnTo>
                    <a:pt x="25755" y="32689"/>
                  </a:lnTo>
                  <a:lnTo>
                    <a:pt x="18732" y="36245"/>
                  </a:lnTo>
                  <a:lnTo>
                    <a:pt x="12788" y="38760"/>
                  </a:lnTo>
                  <a:lnTo>
                    <a:pt x="16319" y="38087"/>
                  </a:lnTo>
                  <a:lnTo>
                    <a:pt x="26568" y="33197"/>
                  </a:lnTo>
                  <a:lnTo>
                    <a:pt x="38430" y="25057"/>
                  </a:lnTo>
                  <a:lnTo>
                    <a:pt x="51904" y="13677"/>
                  </a:lnTo>
                  <a:lnTo>
                    <a:pt x="63449" y="3479"/>
                  </a:lnTo>
                  <a:lnTo>
                    <a:pt x="67475" y="0"/>
                  </a:lnTo>
                  <a:close/>
                </a:path>
                <a:path w="313689" h="76835">
                  <a:moveTo>
                    <a:pt x="80441" y="0"/>
                  </a:moveTo>
                  <a:lnTo>
                    <a:pt x="79184" y="0"/>
                  </a:lnTo>
                  <a:lnTo>
                    <a:pt x="57111" y="20586"/>
                  </a:lnTo>
                  <a:lnTo>
                    <a:pt x="39243" y="36245"/>
                  </a:lnTo>
                  <a:lnTo>
                    <a:pt x="23749" y="46939"/>
                  </a:lnTo>
                  <a:lnTo>
                    <a:pt x="10642" y="52654"/>
                  </a:lnTo>
                  <a:lnTo>
                    <a:pt x="0" y="53378"/>
                  </a:lnTo>
                  <a:lnTo>
                    <a:pt x="0" y="54241"/>
                  </a:lnTo>
                  <a:lnTo>
                    <a:pt x="2247" y="54546"/>
                  </a:lnTo>
                  <a:lnTo>
                    <a:pt x="3441" y="54546"/>
                  </a:lnTo>
                  <a:lnTo>
                    <a:pt x="41186" y="35763"/>
                  </a:lnTo>
                  <a:lnTo>
                    <a:pt x="74917" y="5003"/>
                  </a:lnTo>
                  <a:lnTo>
                    <a:pt x="80441" y="0"/>
                  </a:lnTo>
                  <a:close/>
                </a:path>
                <a:path w="313689" h="76835">
                  <a:moveTo>
                    <a:pt x="313334" y="0"/>
                  </a:moveTo>
                  <a:lnTo>
                    <a:pt x="311099" y="0"/>
                  </a:lnTo>
                  <a:lnTo>
                    <a:pt x="275932" y="13970"/>
                  </a:lnTo>
                  <a:lnTo>
                    <a:pt x="263232" y="18796"/>
                  </a:lnTo>
                  <a:lnTo>
                    <a:pt x="218605" y="34696"/>
                  </a:lnTo>
                  <a:lnTo>
                    <a:pt x="174929" y="48514"/>
                  </a:lnTo>
                  <a:lnTo>
                    <a:pt x="133248" y="59944"/>
                  </a:lnTo>
                  <a:lnTo>
                    <a:pt x="94576" y="68681"/>
                  </a:lnTo>
                  <a:lnTo>
                    <a:pt x="51650" y="75184"/>
                  </a:lnTo>
                  <a:lnTo>
                    <a:pt x="23507" y="76403"/>
                  </a:lnTo>
                  <a:lnTo>
                    <a:pt x="18084" y="73660"/>
                  </a:lnTo>
                  <a:lnTo>
                    <a:pt x="15074" y="69049"/>
                  </a:lnTo>
                  <a:lnTo>
                    <a:pt x="16256" y="65989"/>
                  </a:lnTo>
                  <a:lnTo>
                    <a:pt x="34391" y="48094"/>
                  </a:lnTo>
                  <a:lnTo>
                    <a:pt x="49110" y="34658"/>
                  </a:lnTo>
                  <a:lnTo>
                    <a:pt x="89458" y="0"/>
                  </a:lnTo>
                  <a:lnTo>
                    <a:pt x="88163" y="0"/>
                  </a:lnTo>
                  <a:lnTo>
                    <a:pt x="48539" y="34036"/>
                  </a:lnTo>
                  <a:lnTo>
                    <a:pt x="15328" y="65709"/>
                  </a:lnTo>
                  <a:lnTo>
                    <a:pt x="14122" y="69126"/>
                  </a:lnTo>
                  <a:lnTo>
                    <a:pt x="18008" y="75095"/>
                  </a:lnTo>
                  <a:lnTo>
                    <a:pt x="24955" y="76784"/>
                  </a:lnTo>
                  <a:lnTo>
                    <a:pt x="40538" y="76720"/>
                  </a:lnTo>
                  <a:lnTo>
                    <a:pt x="78994" y="72390"/>
                  </a:lnTo>
                  <a:lnTo>
                    <a:pt x="133438" y="60756"/>
                  </a:lnTo>
                  <a:lnTo>
                    <a:pt x="175171" y="49326"/>
                  </a:lnTo>
                  <a:lnTo>
                    <a:pt x="218871" y="35496"/>
                  </a:lnTo>
                  <a:lnTo>
                    <a:pt x="263525" y="19596"/>
                  </a:lnTo>
                  <a:lnTo>
                    <a:pt x="301701" y="4749"/>
                  </a:lnTo>
                  <a:lnTo>
                    <a:pt x="313334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54845" y="5555962"/>
              <a:ext cx="315302" cy="315310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3160014" y="5562028"/>
              <a:ext cx="210185" cy="309245"/>
            </a:xfrm>
            <a:custGeom>
              <a:avLst/>
              <a:gdLst/>
              <a:ahLst/>
              <a:cxnLst/>
              <a:rect l="l" t="t" r="r" b="b"/>
              <a:pathLst>
                <a:path w="210185" h="309245">
                  <a:moveTo>
                    <a:pt x="78892" y="135851"/>
                  </a:moveTo>
                  <a:lnTo>
                    <a:pt x="76962" y="139026"/>
                  </a:lnTo>
                  <a:lnTo>
                    <a:pt x="76390" y="142760"/>
                  </a:lnTo>
                  <a:lnTo>
                    <a:pt x="78892" y="135851"/>
                  </a:lnTo>
                  <a:close/>
                </a:path>
                <a:path w="210185" h="309245">
                  <a:moveTo>
                    <a:pt x="83566" y="130543"/>
                  </a:moveTo>
                  <a:lnTo>
                    <a:pt x="80721" y="132867"/>
                  </a:lnTo>
                  <a:lnTo>
                    <a:pt x="79273" y="135242"/>
                  </a:lnTo>
                  <a:lnTo>
                    <a:pt x="83566" y="130543"/>
                  </a:lnTo>
                  <a:close/>
                </a:path>
                <a:path w="210185" h="309245">
                  <a:moveTo>
                    <a:pt x="96532" y="147320"/>
                  </a:moveTo>
                  <a:lnTo>
                    <a:pt x="94805" y="142125"/>
                  </a:lnTo>
                  <a:lnTo>
                    <a:pt x="95135" y="144424"/>
                  </a:lnTo>
                  <a:lnTo>
                    <a:pt x="96532" y="147320"/>
                  </a:lnTo>
                  <a:close/>
                </a:path>
                <a:path w="210185" h="309245">
                  <a:moveTo>
                    <a:pt x="173647" y="99326"/>
                  </a:moveTo>
                  <a:lnTo>
                    <a:pt x="172999" y="99021"/>
                  </a:lnTo>
                  <a:lnTo>
                    <a:pt x="162560" y="98882"/>
                  </a:lnTo>
                  <a:lnTo>
                    <a:pt x="151739" y="101765"/>
                  </a:lnTo>
                  <a:lnTo>
                    <a:pt x="141097" y="106362"/>
                  </a:lnTo>
                  <a:lnTo>
                    <a:pt x="123405" y="112890"/>
                  </a:lnTo>
                  <a:lnTo>
                    <a:pt x="93370" y="137807"/>
                  </a:lnTo>
                  <a:lnTo>
                    <a:pt x="94805" y="142125"/>
                  </a:lnTo>
                  <a:lnTo>
                    <a:pt x="94195" y="137807"/>
                  </a:lnTo>
                  <a:lnTo>
                    <a:pt x="97358" y="128943"/>
                  </a:lnTo>
                  <a:lnTo>
                    <a:pt x="104787" y="122262"/>
                  </a:lnTo>
                  <a:lnTo>
                    <a:pt x="116370" y="116560"/>
                  </a:lnTo>
                  <a:lnTo>
                    <a:pt x="132029" y="110604"/>
                  </a:lnTo>
                  <a:lnTo>
                    <a:pt x="141401" y="107149"/>
                  </a:lnTo>
                  <a:lnTo>
                    <a:pt x="149110" y="103708"/>
                  </a:lnTo>
                  <a:lnTo>
                    <a:pt x="156019" y="101269"/>
                  </a:lnTo>
                  <a:lnTo>
                    <a:pt x="162229" y="99809"/>
                  </a:lnTo>
                  <a:lnTo>
                    <a:pt x="167805" y="99326"/>
                  </a:lnTo>
                  <a:lnTo>
                    <a:pt x="173647" y="99326"/>
                  </a:lnTo>
                  <a:close/>
                </a:path>
                <a:path w="210185" h="309245">
                  <a:moveTo>
                    <a:pt x="179260" y="101955"/>
                  </a:moveTo>
                  <a:lnTo>
                    <a:pt x="178015" y="100952"/>
                  </a:lnTo>
                  <a:lnTo>
                    <a:pt x="174790" y="99809"/>
                  </a:lnTo>
                  <a:lnTo>
                    <a:pt x="177126" y="100952"/>
                  </a:lnTo>
                  <a:lnTo>
                    <a:pt x="179260" y="101955"/>
                  </a:lnTo>
                  <a:close/>
                </a:path>
                <a:path w="210185" h="309245">
                  <a:moveTo>
                    <a:pt x="187058" y="78752"/>
                  </a:moveTo>
                  <a:lnTo>
                    <a:pt x="180949" y="77825"/>
                  </a:lnTo>
                  <a:lnTo>
                    <a:pt x="173164" y="78752"/>
                  </a:lnTo>
                  <a:lnTo>
                    <a:pt x="173634" y="78752"/>
                  </a:lnTo>
                  <a:lnTo>
                    <a:pt x="167259" y="80733"/>
                  </a:lnTo>
                  <a:lnTo>
                    <a:pt x="159626" y="84137"/>
                  </a:lnTo>
                  <a:lnTo>
                    <a:pt x="150799" y="89001"/>
                  </a:lnTo>
                  <a:lnTo>
                    <a:pt x="140487" y="95453"/>
                  </a:lnTo>
                  <a:lnTo>
                    <a:pt x="134200" y="99021"/>
                  </a:lnTo>
                  <a:lnTo>
                    <a:pt x="128181" y="102349"/>
                  </a:lnTo>
                  <a:lnTo>
                    <a:pt x="117157" y="108331"/>
                  </a:lnTo>
                  <a:lnTo>
                    <a:pt x="100139" y="117741"/>
                  </a:lnTo>
                  <a:lnTo>
                    <a:pt x="87426" y="126314"/>
                  </a:lnTo>
                  <a:lnTo>
                    <a:pt x="83566" y="130543"/>
                  </a:lnTo>
                  <a:lnTo>
                    <a:pt x="87947" y="126961"/>
                  </a:lnTo>
                  <a:lnTo>
                    <a:pt x="93713" y="122732"/>
                  </a:lnTo>
                  <a:lnTo>
                    <a:pt x="100596" y="118452"/>
                  </a:lnTo>
                  <a:lnTo>
                    <a:pt x="108559" y="113957"/>
                  </a:lnTo>
                  <a:lnTo>
                    <a:pt x="128587" y="103085"/>
                  </a:lnTo>
                  <a:lnTo>
                    <a:pt x="134620" y="99745"/>
                  </a:lnTo>
                  <a:lnTo>
                    <a:pt x="140982" y="96139"/>
                  </a:lnTo>
                  <a:lnTo>
                    <a:pt x="151193" y="89750"/>
                  </a:lnTo>
                  <a:lnTo>
                    <a:pt x="159956" y="84912"/>
                  </a:lnTo>
                  <a:lnTo>
                    <a:pt x="177952" y="78752"/>
                  </a:lnTo>
                  <a:lnTo>
                    <a:pt x="187058" y="78752"/>
                  </a:lnTo>
                  <a:close/>
                </a:path>
                <a:path w="210185" h="309245">
                  <a:moveTo>
                    <a:pt x="192659" y="81622"/>
                  </a:moveTo>
                  <a:lnTo>
                    <a:pt x="192290" y="81267"/>
                  </a:lnTo>
                  <a:lnTo>
                    <a:pt x="187452" y="78752"/>
                  </a:lnTo>
                  <a:lnTo>
                    <a:pt x="187058" y="78752"/>
                  </a:lnTo>
                  <a:lnTo>
                    <a:pt x="192659" y="81622"/>
                  </a:lnTo>
                  <a:close/>
                </a:path>
                <a:path w="210185" h="309245">
                  <a:moveTo>
                    <a:pt x="210134" y="215874"/>
                  </a:moveTo>
                  <a:lnTo>
                    <a:pt x="172275" y="229730"/>
                  </a:lnTo>
                  <a:lnTo>
                    <a:pt x="165671" y="229412"/>
                  </a:lnTo>
                  <a:lnTo>
                    <a:pt x="135978" y="213309"/>
                  </a:lnTo>
                  <a:lnTo>
                    <a:pt x="128663" y="206362"/>
                  </a:lnTo>
                  <a:lnTo>
                    <a:pt x="121348" y="199936"/>
                  </a:lnTo>
                  <a:lnTo>
                    <a:pt x="114185" y="193941"/>
                  </a:lnTo>
                  <a:lnTo>
                    <a:pt x="107302" y="188353"/>
                  </a:lnTo>
                  <a:lnTo>
                    <a:pt x="94322" y="177622"/>
                  </a:lnTo>
                  <a:lnTo>
                    <a:pt x="83947" y="167500"/>
                  </a:lnTo>
                  <a:lnTo>
                    <a:pt x="77495" y="157645"/>
                  </a:lnTo>
                  <a:lnTo>
                    <a:pt x="77368" y="157454"/>
                  </a:lnTo>
                  <a:lnTo>
                    <a:pt x="75755" y="146926"/>
                  </a:lnTo>
                  <a:lnTo>
                    <a:pt x="76390" y="142760"/>
                  </a:lnTo>
                  <a:lnTo>
                    <a:pt x="74930" y="146926"/>
                  </a:lnTo>
                  <a:lnTo>
                    <a:pt x="76504" y="157454"/>
                  </a:lnTo>
                  <a:lnTo>
                    <a:pt x="76530" y="157645"/>
                  </a:lnTo>
                  <a:lnTo>
                    <a:pt x="83172" y="167894"/>
                  </a:lnTo>
                  <a:lnTo>
                    <a:pt x="93649" y="178155"/>
                  </a:lnTo>
                  <a:lnTo>
                    <a:pt x="106781" y="189014"/>
                  </a:lnTo>
                  <a:lnTo>
                    <a:pt x="113639" y="194589"/>
                  </a:lnTo>
                  <a:lnTo>
                    <a:pt x="120789" y="200558"/>
                  </a:lnTo>
                  <a:lnTo>
                    <a:pt x="128079" y="206971"/>
                  </a:lnTo>
                  <a:lnTo>
                    <a:pt x="135331" y="213868"/>
                  </a:lnTo>
                  <a:lnTo>
                    <a:pt x="140538" y="219138"/>
                  </a:lnTo>
                  <a:lnTo>
                    <a:pt x="146227" y="223431"/>
                  </a:lnTo>
                  <a:lnTo>
                    <a:pt x="167081" y="230581"/>
                  </a:lnTo>
                  <a:lnTo>
                    <a:pt x="176136" y="230581"/>
                  </a:lnTo>
                  <a:lnTo>
                    <a:pt x="181140" y="229895"/>
                  </a:lnTo>
                  <a:lnTo>
                    <a:pt x="181737" y="229730"/>
                  </a:lnTo>
                  <a:lnTo>
                    <a:pt x="186258" y="228511"/>
                  </a:lnTo>
                  <a:lnTo>
                    <a:pt x="192392" y="226504"/>
                  </a:lnTo>
                  <a:lnTo>
                    <a:pt x="198450" y="223888"/>
                  </a:lnTo>
                  <a:lnTo>
                    <a:pt x="204381" y="220675"/>
                  </a:lnTo>
                  <a:lnTo>
                    <a:pt x="210134" y="216903"/>
                  </a:lnTo>
                  <a:lnTo>
                    <a:pt x="210134" y="215874"/>
                  </a:lnTo>
                  <a:close/>
                </a:path>
                <a:path w="210185" h="309245">
                  <a:moveTo>
                    <a:pt x="210134" y="198589"/>
                  </a:moveTo>
                  <a:lnTo>
                    <a:pt x="202831" y="201549"/>
                  </a:lnTo>
                  <a:lnTo>
                    <a:pt x="194830" y="203314"/>
                  </a:lnTo>
                  <a:lnTo>
                    <a:pt x="186842" y="203695"/>
                  </a:lnTo>
                  <a:lnTo>
                    <a:pt x="177876" y="203504"/>
                  </a:lnTo>
                  <a:lnTo>
                    <a:pt x="131851" y="182257"/>
                  </a:lnTo>
                  <a:lnTo>
                    <a:pt x="104736" y="159689"/>
                  </a:lnTo>
                  <a:lnTo>
                    <a:pt x="104559" y="159689"/>
                  </a:lnTo>
                  <a:lnTo>
                    <a:pt x="104038" y="159004"/>
                  </a:lnTo>
                  <a:lnTo>
                    <a:pt x="98640" y="151726"/>
                  </a:lnTo>
                  <a:lnTo>
                    <a:pt x="96532" y="147320"/>
                  </a:lnTo>
                  <a:lnTo>
                    <a:pt x="98348" y="152819"/>
                  </a:lnTo>
                  <a:lnTo>
                    <a:pt x="102946" y="157911"/>
                  </a:lnTo>
                  <a:lnTo>
                    <a:pt x="132448" y="183654"/>
                  </a:lnTo>
                  <a:lnTo>
                    <a:pt x="167817" y="202577"/>
                  </a:lnTo>
                  <a:lnTo>
                    <a:pt x="175806" y="204165"/>
                  </a:lnTo>
                  <a:lnTo>
                    <a:pt x="176517" y="204165"/>
                  </a:lnTo>
                  <a:lnTo>
                    <a:pt x="183642" y="204609"/>
                  </a:lnTo>
                  <a:lnTo>
                    <a:pt x="185254" y="204609"/>
                  </a:lnTo>
                  <a:lnTo>
                    <a:pt x="194843" y="204165"/>
                  </a:lnTo>
                  <a:lnTo>
                    <a:pt x="197002" y="203695"/>
                  </a:lnTo>
                  <a:lnTo>
                    <a:pt x="202831" y="202425"/>
                  </a:lnTo>
                  <a:lnTo>
                    <a:pt x="209918" y="199593"/>
                  </a:lnTo>
                  <a:lnTo>
                    <a:pt x="210134" y="199593"/>
                  </a:lnTo>
                  <a:lnTo>
                    <a:pt x="210134" y="198589"/>
                  </a:lnTo>
                  <a:close/>
                </a:path>
                <a:path w="210185" h="309245">
                  <a:moveTo>
                    <a:pt x="210134" y="176644"/>
                  </a:moveTo>
                  <a:lnTo>
                    <a:pt x="202996" y="177533"/>
                  </a:lnTo>
                  <a:lnTo>
                    <a:pt x="195681" y="178168"/>
                  </a:lnTo>
                  <a:lnTo>
                    <a:pt x="188353" y="178549"/>
                  </a:lnTo>
                  <a:lnTo>
                    <a:pt x="175844" y="178625"/>
                  </a:lnTo>
                  <a:lnTo>
                    <a:pt x="173355" y="178511"/>
                  </a:lnTo>
                  <a:lnTo>
                    <a:pt x="132524" y="158813"/>
                  </a:lnTo>
                  <a:lnTo>
                    <a:pt x="112572" y="125704"/>
                  </a:lnTo>
                  <a:lnTo>
                    <a:pt x="113525" y="123431"/>
                  </a:lnTo>
                  <a:lnTo>
                    <a:pt x="117436" y="120065"/>
                  </a:lnTo>
                  <a:lnTo>
                    <a:pt x="114985" y="121069"/>
                  </a:lnTo>
                  <a:lnTo>
                    <a:pt x="112801" y="122948"/>
                  </a:lnTo>
                  <a:lnTo>
                    <a:pt x="111734" y="125501"/>
                  </a:lnTo>
                  <a:lnTo>
                    <a:pt x="111798" y="128676"/>
                  </a:lnTo>
                  <a:lnTo>
                    <a:pt x="142303" y="167563"/>
                  </a:lnTo>
                  <a:lnTo>
                    <a:pt x="181279" y="179514"/>
                  </a:lnTo>
                  <a:lnTo>
                    <a:pt x="188595" y="179387"/>
                  </a:lnTo>
                  <a:lnTo>
                    <a:pt x="195986" y="179006"/>
                  </a:lnTo>
                  <a:lnTo>
                    <a:pt x="203225" y="178371"/>
                  </a:lnTo>
                  <a:lnTo>
                    <a:pt x="210134" y="177507"/>
                  </a:lnTo>
                  <a:lnTo>
                    <a:pt x="210134" y="176644"/>
                  </a:lnTo>
                  <a:close/>
                </a:path>
                <a:path w="210185" h="309245">
                  <a:moveTo>
                    <a:pt x="210134" y="136855"/>
                  </a:moveTo>
                  <a:lnTo>
                    <a:pt x="167982" y="120904"/>
                  </a:lnTo>
                  <a:lnTo>
                    <a:pt x="135902" y="116941"/>
                  </a:lnTo>
                  <a:lnTo>
                    <a:pt x="123405" y="117602"/>
                  </a:lnTo>
                  <a:lnTo>
                    <a:pt x="121704" y="118300"/>
                  </a:lnTo>
                  <a:lnTo>
                    <a:pt x="125006" y="117703"/>
                  </a:lnTo>
                  <a:lnTo>
                    <a:pt x="132702" y="117703"/>
                  </a:lnTo>
                  <a:lnTo>
                    <a:pt x="179832" y="124472"/>
                  </a:lnTo>
                  <a:lnTo>
                    <a:pt x="210134" y="137845"/>
                  </a:lnTo>
                  <a:lnTo>
                    <a:pt x="210134" y="136855"/>
                  </a:lnTo>
                  <a:close/>
                </a:path>
                <a:path w="210185" h="309245">
                  <a:moveTo>
                    <a:pt x="210134" y="117525"/>
                  </a:moveTo>
                  <a:lnTo>
                    <a:pt x="203631" y="113715"/>
                  </a:lnTo>
                  <a:lnTo>
                    <a:pt x="196811" y="110134"/>
                  </a:lnTo>
                  <a:lnTo>
                    <a:pt x="189750" y="106730"/>
                  </a:lnTo>
                  <a:lnTo>
                    <a:pt x="182537" y="103479"/>
                  </a:lnTo>
                  <a:lnTo>
                    <a:pt x="179260" y="101955"/>
                  </a:lnTo>
                  <a:lnTo>
                    <a:pt x="182054" y="104178"/>
                  </a:lnTo>
                  <a:lnTo>
                    <a:pt x="189471" y="107530"/>
                  </a:lnTo>
                  <a:lnTo>
                    <a:pt x="196646" y="110985"/>
                  </a:lnTo>
                  <a:lnTo>
                    <a:pt x="203555" y="114642"/>
                  </a:lnTo>
                  <a:lnTo>
                    <a:pt x="210134" y="118529"/>
                  </a:lnTo>
                  <a:lnTo>
                    <a:pt x="210134" y="117525"/>
                  </a:lnTo>
                  <a:close/>
                </a:path>
                <a:path w="210185" h="309245">
                  <a:moveTo>
                    <a:pt x="210134" y="95453"/>
                  </a:moveTo>
                  <a:lnTo>
                    <a:pt x="200672" y="88773"/>
                  </a:lnTo>
                  <a:lnTo>
                    <a:pt x="197027" y="86067"/>
                  </a:lnTo>
                  <a:lnTo>
                    <a:pt x="192557" y="81622"/>
                  </a:lnTo>
                  <a:lnTo>
                    <a:pt x="196392" y="86626"/>
                  </a:lnTo>
                  <a:lnTo>
                    <a:pt x="200152" y="89446"/>
                  </a:lnTo>
                  <a:lnTo>
                    <a:pt x="210134" y="96494"/>
                  </a:lnTo>
                  <a:lnTo>
                    <a:pt x="210134" y="95453"/>
                  </a:lnTo>
                  <a:close/>
                </a:path>
                <a:path w="210185" h="309245">
                  <a:moveTo>
                    <a:pt x="210134" y="66509"/>
                  </a:moveTo>
                  <a:lnTo>
                    <a:pt x="206743" y="61544"/>
                  </a:lnTo>
                  <a:lnTo>
                    <a:pt x="202615" y="58597"/>
                  </a:lnTo>
                  <a:lnTo>
                    <a:pt x="197573" y="57543"/>
                  </a:lnTo>
                  <a:lnTo>
                    <a:pt x="192405" y="57124"/>
                  </a:lnTo>
                  <a:lnTo>
                    <a:pt x="186588" y="57912"/>
                  </a:lnTo>
                  <a:lnTo>
                    <a:pt x="149923" y="77330"/>
                  </a:lnTo>
                  <a:lnTo>
                    <a:pt x="140017" y="84480"/>
                  </a:lnTo>
                  <a:lnTo>
                    <a:pt x="85623" y="119824"/>
                  </a:lnTo>
                  <a:lnTo>
                    <a:pt x="58356" y="148996"/>
                  </a:lnTo>
                  <a:lnTo>
                    <a:pt x="56489" y="155905"/>
                  </a:lnTo>
                  <a:lnTo>
                    <a:pt x="56908" y="165646"/>
                  </a:lnTo>
                  <a:lnTo>
                    <a:pt x="61074" y="174028"/>
                  </a:lnTo>
                  <a:lnTo>
                    <a:pt x="68351" y="182016"/>
                  </a:lnTo>
                  <a:lnTo>
                    <a:pt x="86918" y="198272"/>
                  </a:lnTo>
                  <a:lnTo>
                    <a:pt x="96469" y="207264"/>
                  </a:lnTo>
                  <a:lnTo>
                    <a:pt x="106413" y="218071"/>
                  </a:lnTo>
                  <a:lnTo>
                    <a:pt x="124917" y="242189"/>
                  </a:lnTo>
                  <a:lnTo>
                    <a:pt x="134645" y="250164"/>
                  </a:lnTo>
                  <a:lnTo>
                    <a:pt x="145516" y="255003"/>
                  </a:lnTo>
                  <a:lnTo>
                    <a:pt x="157429" y="256628"/>
                  </a:lnTo>
                  <a:lnTo>
                    <a:pt x="161531" y="256501"/>
                  </a:lnTo>
                  <a:lnTo>
                    <a:pt x="198704" y="240601"/>
                  </a:lnTo>
                  <a:lnTo>
                    <a:pt x="210134" y="230759"/>
                  </a:lnTo>
                  <a:lnTo>
                    <a:pt x="210134" y="229577"/>
                  </a:lnTo>
                  <a:lnTo>
                    <a:pt x="198678" y="239572"/>
                  </a:lnTo>
                  <a:lnTo>
                    <a:pt x="186931" y="247307"/>
                  </a:lnTo>
                  <a:lnTo>
                    <a:pt x="175133" y="252628"/>
                  </a:lnTo>
                  <a:lnTo>
                    <a:pt x="163525" y="255397"/>
                  </a:lnTo>
                  <a:lnTo>
                    <a:pt x="159448" y="255778"/>
                  </a:lnTo>
                  <a:lnTo>
                    <a:pt x="157454" y="255778"/>
                  </a:lnTo>
                  <a:lnTo>
                    <a:pt x="145745" y="254177"/>
                  </a:lnTo>
                  <a:lnTo>
                    <a:pt x="135064" y="249428"/>
                  </a:lnTo>
                  <a:lnTo>
                    <a:pt x="125488" y="241566"/>
                  </a:lnTo>
                  <a:lnTo>
                    <a:pt x="107061" y="217538"/>
                  </a:lnTo>
                  <a:lnTo>
                    <a:pt x="97078" y="206692"/>
                  </a:lnTo>
                  <a:lnTo>
                    <a:pt x="87503" y="197650"/>
                  </a:lnTo>
                  <a:lnTo>
                    <a:pt x="69049" y="181508"/>
                  </a:lnTo>
                  <a:lnTo>
                    <a:pt x="61874" y="173672"/>
                  </a:lnTo>
                  <a:lnTo>
                    <a:pt x="57746" y="165493"/>
                  </a:lnTo>
                  <a:lnTo>
                    <a:pt x="57315" y="156044"/>
                  </a:lnTo>
                  <a:lnTo>
                    <a:pt x="59143" y="149275"/>
                  </a:lnTo>
                  <a:lnTo>
                    <a:pt x="86131" y="120510"/>
                  </a:lnTo>
                  <a:lnTo>
                    <a:pt x="130759" y="91732"/>
                  </a:lnTo>
                  <a:lnTo>
                    <a:pt x="140487" y="85166"/>
                  </a:lnTo>
                  <a:lnTo>
                    <a:pt x="156197" y="74041"/>
                  </a:lnTo>
                  <a:lnTo>
                    <a:pt x="170230" y="65455"/>
                  </a:lnTo>
                  <a:lnTo>
                    <a:pt x="182562" y="59918"/>
                  </a:lnTo>
                  <a:lnTo>
                    <a:pt x="193205" y="57950"/>
                  </a:lnTo>
                  <a:lnTo>
                    <a:pt x="196062" y="58089"/>
                  </a:lnTo>
                  <a:lnTo>
                    <a:pt x="202565" y="59448"/>
                  </a:lnTo>
                  <a:lnTo>
                    <a:pt x="206743" y="62623"/>
                  </a:lnTo>
                  <a:lnTo>
                    <a:pt x="210134" y="68059"/>
                  </a:lnTo>
                  <a:lnTo>
                    <a:pt x="210134" y="66509"/>
                  </a:lnTo>
                  <a:close/>
                </a:path>
                <a:path w="210185" h="309245">
                  <a:moveTo>
                    <a:pt x="210134" y="36880"/>
                  </a:moveTo>
                  <a:lnTo>
                    <a:pt x="196951" y="37630"/>
                  </a:lnTo>
                  <a:lnTo>
                    <a:pt x="180886" y="44488"/>
                  </a:lnTo>
                  <a:lnTo>
                    <a:pt x="161785" y="56718"/>
                  </a:lnTo>
                  <a:lnTo>
                    <a:pt x="139484" y="73533"/>
                  </a:lnTo>
                  <a:lnTo>
                    <a:pt x="114604" y="91757"/>
                  </a:lnTo>
                  <a:lnTo>
                    <a:pt x="81724" y="114617"/>
                  </a:lnTo>
                  <a:lnTo>
                    <a:pt x="48780" y="142367"/>
                  </a:lnTo>
                  <a:lnTo>
                    <a:pt x="36766" y="171894"/>
                  </a:lnTo>
                  <a:lnTo>
                    <a:pt x="37655" y="177253"/>
                  </a:lnTo>
                  <a:lnTo>
                    <a:pt x="43992" y="187109"/>
                  </a:lnTo>
                  <a:lnTo>
                    <a:pt x="64300" y="204800"/>
                  </a:lnTo>
                  <a:lnTo>
                    <a:pt x="74879" y="215557"/>
                  </a:lnTo>
                  <a:lnTo>
                    <a:pt x="86131" y="229755"/>
                  </a:lnTo>
                  <a:lnTo>
                    <a:pt x="97586" y="248424"/>
                  </a:lnTo>
                  <a:lnTo>
                    <a:pt x="102311" y="256870"/>
                  </a:lnTo>
                  <a:lnTo>
                    <a:pt x="107505" y="264160"/>
                  </a:lnTo>
                  <a:lnTo>
                    <a:pt x="113131" y="270268"/>
                  </a:lnTo>
                  <a:lnTo>
                    <a:pt x="119176" y="275170"/>
                  </a:lnTo>
                  <a:lnTo>
                    <a:pt x="126441" y="280174"/>
                  </a:lnTo>
                  <a:lnTo>
                    <a:pt x="134543" y="282702"/>
                  </a:lnTo>
                  <a:lnTo>
                    <a:pt x="145313" y="282651"/>
                  </a:lnTo>
                  <a:lnTo>
                    <a:pt x="183299" y="267525"/>
                  </a:lnTo>
                  <a:lnTo>
                    <a:pt x="210134" y="242519"/>
                  </a:lnTo>
                  <a:lnTo>
                    <a:pt x="210134" y="241211"/>
                  </a:lnTo>
                  <a:lnTo>
                    <a:pt x="205359" y="246595"/>
                  </a:lnTo>
                  <a:lnTo>
                    <a:pt x="197891" y="254215"/>
                  </a:lnTo>
                  <a:lnTo>
                    <a:pt x="159905" y="278980"/>
                  </a:lnTo>
                  <a:lnTo>
                    <a:pt x="145288" y="281813"/>
                  </a:lnTo>
                  <a:lnTo>
                    <a:pt x="138430" y="281584"/>
                  </a:lnTo>
                  <a:lnTo>
                    <a:pt x="103009" y="256400"/>
                  </a:lnTo>
                  <a:lnTo>
                    <a:pt x="98336" y="248043"/>
                  </a:lnTo>
                  <a:lnTo>
                    <a:pt x="86817" y="229273"/>
                  </a:lnTo>
                  <a:lnTo>
                    <a:pt x="75514" y="215011"/>
                  </a:lnTo>
                  <a:lnTo>
                    <a:pt x="64897" y="204203"/>
                  </a:lnTo>
                  <a:lnTo>
                    <a:pt x="47409" y="188683"/>
                  </a:lnTo>
                  <a:lnTo>
                    <a:pt x="41656" y="181940"/>
                  </a:lnTo>
                  <a:lnTo>
                    <a:pt x="38658" y="174485"/>
                  </a:lnTo>
                  <a:lnTo>
                    <a:pt x="38874" y="165150"/>
                  </a:lnTo>
                  <a:lnTo>
                    <a:pt x="41148" y="157226"/>
                  </a:lnTo>
                  <a:lnTo>
                    <a:pt x="72021" y="122618"/>
                  </a:lnTo>
                  <a:lnTo>
                    <a:pt x="114858" y="92608"/>
                  </a:lnTo>
                  <a:lnTo>
                    <a:pt x="140017" y="74206"/>
                  </a:lnTo>
                  <a:lnTo>
                    <a:pt x="160223" y="58864"/>
                  </a:lnTo>
                  <a:lnTo>
                    <a:pt x="177787" y="47218"/>
                  </a:lnTo>
                  <a:lnTo>
                    <a:pt x="192824" y="39814"/>
                  </a:lnTo>
                  <a:lnTo>
                    <a:pt x="205422" y="37223"/>
                  </a:lnTo>
                  <a:lnTo>
                    <a:pt x="208635" y="37401"/>
                  </a:lnTo>
                  <a:lnTo>
                    <a:pt x="210134" y="37744"/>
                  </a:lnTo>
                  <a:lnTo>
                    <a:pt x="210134" y="36880"/>
                  </a:lnTo>
                  <a:close/>
                </a:path>
                <a:path w="210185" h="309245">
                  <a:moveTo>
                    <a:pt x="210134" y="16560"/>
                  </a:moveTo>
                  <a:lnTo>
                    <a:pt x="196176" y="21831"/>
                  </a:lnTo>
                  <a:lnTo>
                    <a:pt x="179806" y="31496"/>
                  </a:lnTo>
                  <a:lnTo>
                    <a:pt x="160807" y="45186"/>
                  </a:lnTo>
                  <a:lnTo>
                    <a:pt x="122745" y="75412"/>
                  </a:lnTo>
                  <a:lnTo>
                    <a:pt x="94183" y="96964"/>
                  </a:lnTo>
                  <a:lnTo>
                    <a:pt x="57531" y="124104"/>
                  </a:lnTo>
                  <a:lnTo>
                    <a:pt x="26441" y="156248"/>
                  </a:lnTo>
                  <a:lnTo>
                    <a:pt x="18884" y="183934"/>
                  </a:lnTo>
                  <a:lnTo>
                    <a:pt x="21285" y="191325"/>
                  </a:lnTo>
                  <a:lnTo>
                    <a:pt x="26263" y="197523"/>
                  </a:lnTo>
                  <a:lnTo>
                    <a:pt x="42964" y="212305"/>
                  </a:lnTo>
                  <a:lnTo>
                    <a:pt x="54165" y="224358"/>
                  </a:lnTo>
                  <a:lnTo>
                    <a:pt x="66294" y="241617"/>
                  </a:lnTo>
                  <a:lnTo>
                    <a:pt x="78740" y="265734"/>
                  </a:lnTo>
                  <a:lnTo>
                    <a:pt x="83604" y="275945"/>
                  </a:lnTo>
                  <a:lnTo>
                    <a:pt x="88950" y="284810"/>
                  </a:lnTo>
                  <a:lnTo>
                    <a:pt x="121145" y="308089"/>
                  </a:lnTo>
                  <a:lnTo>
                    <a:pt x="128854" y="308787"/>
                  </a:lnTo>
                  <a:lnTo>
                    <a:pt x="145008" y="306120"/>
                  </a:lnTo>
                  <a:lnTo>
                    <a:pt x="179920" y="285242"/>
                  </a:lnTo>
                  <a:lnTo>
                    <a:pt x="210134" y="253123"/>
                  </a:lnTo>
                  <a:lnTo>
                    <a:pt x="210134" y="251764"/>
                  </a:lnTo>
                  <a:lnTo>
                    <a:pt x="201790" y="262077"/>
                  </a:lnTo>
                  <a:lnTo>
                    <a:pt x="197573" y="266750"/>
                  </a:lnTo>
                  <a:lnTo>
                    <a:pt x="179425" y="284556"/>
                  </a:lnTo>
                  <a:lnTo>
                    <a:pt x="161772" y="297459"/>
                  </a:lnTo>
                  <a:lnTo>
                    <a:pt x="144830" y="305295"/>
                  </a:lnTo>
                  <a:lnTo>
                    <a:pt x="128549" y="307949"/>
                  </a:lnTo>
                  <a:lnTo>
                    <a:pt x="121285" y="307263"/>
                  </a:lnTo>
                  <a:lnTo>
                    <a:pt x="89636" y="284314"/>
                  </a:lnTo>
                  <a:lnTo>
                    <a:pt x="79514" y="265391"/>
                  </a:lnTo>
                  <a:lnTo>
                    <a:pt x="67017" y="241160"/>
                  </a:lnTo>
                  <a:lnTo>
                    <a:pt x="54813" y="223824"/>
                  </a:lnTo>
                  <a:lnTo>
                    <a:pt x="43561" y="211709"/>
                  </a:lnTo>
                  <a:lnTo>
                    <a:pt x="26822" y="196888"/>
                  </a:lnTo>
                  <a:lnTo>
                    <a:pt x="21971" y="190868"/>
                  </a:lnTo>
                  <a:lnTo>
                    <a:pt x="19697" y="183756"/>
                  </a:lnTo>
                  <a:lnTo>
                    <a:pt x="20434" y="174256"/>
                  </a:lnTo>
                  <a:lnTo>
                    <a:pt x="23152" y="165150"/>
                  </a:lnTo>
                  <a:lnTo>
                    <a:pt x="48133" y="132829"/>
                  </a:lnTo>
                  <a:lnTo>
                    <a:pt x="108318" y="87503"/>
                  </a:lnTo>
                  <a:lnTo>
                    <a:pt x="123278" y="76085"/>
                  </a:lnTo>
                  <a:lnTo>
                    <a:pt x="164299" y="43586"/>
                  </a:lnTo>
                  <a:lnTo>
                    <a:pt x="197015" y="21983"/>
                  </a:lnTo>
                  <a:lnTo>
                    <a:pt x="210134" y="17424"/>
                  </a:lnTo>
                  <a:lnTo>
                    <a:pt x="210134" y="16560"/>
                  </a:lnTo>
                  <a:close/>
                </a:path>
                <a:path w="210185" h="309245">
                  <a:moveTo>
                    <a:pt x="210134" y="0"/>
                  </a:moveTo>
                  <a:lnTo>
                    <a:pt x="168008" y="27495"/>
                  </a:lnTo>
                  <a:lnTo>
                    <a:pt x="119087" y="67640"/>
                  </a:lnTo>
                  <a:lnTo>
                    <a:pt x="101320" y="81800"/>
                  </a:lnTo>
                  <a:lnTo>
                    <a:pt x="56362" y="116268"/>
                  </a:lnTo>
                  <a:lnTo>
                    <a:pt x="23215" y="144513"/>
                  </a:lnTo>
                  <a:lnTo>
                    <a:pt x="1181" y="183172"/>
                  </a:lnTo>
                  <a:lnTo>
                    <a:pt x="0" y="193332"/>
                  </a:lnTo>
                  <a:lnTo>
                    <a:pt x="1790" y="200533"/>
                  </a:lnTo>
                  <a:lnTo>
                    <a:pt x="6134" y="206222"/>
                  </a:lnTo>
                  <a:lnTo>
                    <a:pt x="22504" y="220522"/>
                  </a:lnTo>
                  <a:lnTo>
                    <a:pt x="34112" y="233616"/>
                  </a:lnTo>
                  <a:lnTo>
                    <a:pt x="46774" y="253619"/>
                  </a:lnTo>
                  <a:lnTo>
                    <a:pt x="59893" y="283044"/>
                  </a:lnTo>
                  <a:lnTo>
                    <a:pt x="62865" y="290449"/>
                  </a:lnTo>
                  <a:lnTo>
                    <a:pt x="66014" y="297281"/>
                  </a:lnTo>
                  <a:lnTo>
                    <a:pt x="69354" y="303555"/>
                  </a:lnTo>
                  <a:lnTo>
                    <a:pt x="72872" y="309245"/>
                  </a:lnTo>
                  <a:lnTo>
                    <a:pt x="73875" y="309245"/>
                  </a:lnTo>
                  <a:lnTo>
                    <a:pt x="70294" y="303517"/>
                  </a:lnTo>
                  <a:lnTo>
                    <a:pt x="66916" y="297180"/>
                  </a:lnTo>
                  <a:lnTo>
                    <a:pt x="63703" y="290258"/>
                  </a:lnTo>
                  <a:lnTo>
                    <a:pt x="60680" y="282740"/>
                  </a:lnTo>
                  <a:lnTo>
                    <a:pt x="47510" y="253187"/>
                  </a:lnTo>
                  <a:lnTo>
                    <a:pt x="34772" y="233095"/>
                  </a:lnTo>
                  <a:lnTo>
                    <a:pt x="23101" y="219925"/>
                  </a:lnTo>
                  <a:lnTo>
                    <a:pt x="6705" y="205613"/>
                  </a:lnTo>
                  <a:lnTo>
                    <a:pt x="2501" y="200101"/>
                  </a:lnTo>
                  <a:lnTo>
                    <a:pt x="812" y="193167"/>
                  </a:lnTo>
                  <a:lnTo>
                    <a:pt x="1993" y="183362"/>
                  </a:lnTo>
                  <a:lnTo>
                    <a:pt x="5156" y="173062"/>
                  </a:lnTo>
                  <a:lnTo>
                    <a:pt x="33159" y="136207"/>
                  </a:lnTo>
                  <a:lnTo>
                    <a:pt x="101841" y="82461"/>
                  </a:lnTo>
                  <a:lnTo>
                    <a:pt x="119621" y="68300"/>
                  </a:lnTo>
                  <a:lnTo>
                    <a:pt x="153771" y="39979"/>
                  </a:lnTo>
                  <a:lnTo>
                    <a:pt x="196443" y="8369"/>
                  </a:lnTo>
                  <a:lnTo>
                    <a:pt x="210134" y="914"/>
                  </a:lnTo>
                  <a:lnTo>
                    <a:pt x="210134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3084258" y="5585383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39">
                  <a:moveTo>
                    <a:pt x="8991" y="251358"/>
                  </a:moveTo>
                  <a:lnTo>
                    <a:pt x="4813" y="251358"/>
                  </a:lnTo>
                  <a:lnTo>
                    <a:pt x="4813" y="247180"/>
                  </a:lnTo>
                  <a:lnTo>
                    <a:pt x="4191" y="247180"/>
                  </a:lnTo>
                  <a:lnTo>
                    <a:pt x="4191" y="251358"/>
                  </a:lnTo>
                  <a:lnTo>
                    <a:pt x="0" y="251358"/>
                  </a:lnTo>
                  <a:lnTo>
                    <a:pt x="0" y="251980"/>
                  </a:lnTo>
                  <a:lnTo>
                    <a:pt x="4191" y="251980"/>
                  </a:lnTo>
                  <a:lnTo>
                    <a:pt x="4191" y="256171"/>
                  </a:lnTo>
                  <a:lnTo>
                    <a:pt x="4813" y="256171"/>
                  </a:lnTo>
                  <a:lnTo>
                    <a:pt x="4813" y="251980"/>
                  </a:lnTo>
                  <a:lnTo>
                    <a:pt x="8991" y="251980"/>
                  </a:lnTo>
                  <a:lnTo>
                    <a:pt x="8991" y="251358"/>
                  </a:lnTo>
                  <a:close/>
                </a:path>
                <a:path w="256539" h="256539">
                  <a:moveTo>
                    <a:pt x="8991" y="189572"/>
                  </a:moveTo>
                  <a:lnTo>
                    <a:pt x="4813" y="189572"/>
                  </a:lnTo>
                  <a:lnTo>
                    <a:pt x="4813" y="185381"/>
                  </a:lnTo>
                  <a:lnTo>
                    <a:pt x="4191" y="185381"/>
                  </a:lnTo>
                  <a:lnTo>
                    <a:pt x="4191" y="189572"/>
                  </a:lnTo>
                  <a:lnTo>
                    <a:pt x="0" y="189572"/>
                  </a:lnTo>
                  <a:lnTo>
                    <a:pt x="0" y="190182"/>
                  </a:lnTo>
                  <a:lnTo>
                    <a:pt x="4191" y="190182"/>
                  </a:lnTo>
                  <a:lnTo>
                    <a:pt x="4191" y="194373"/>
                  </a:lnTo>
                  <a:lnTo>
                    <a:pt x="4813" y="194373"/>
                  </a:lnTo>
                  <a:lnTo>
                    <a:pt x="4813" y="190182"/>
                  </a:lnTo>
                  <a:lnTo>
                    <a:pt x="8991" y="190182"/>
                  </a:lnTo>
                  <a:lnTo>
                    <a:pt x="8991" y="189572"/>
                  </a:lnTo>
                  <a:close/>
                </a:path>
                <a:path w="256539" h="256539">
                  <a:moveTo>
                    <a:pt x="8991" y="65989"/>
                  </a:moveTo>
                  <a:lnTo>
                    <a:pt x="4813" y="65989"/>
                  </a:lnTo>
                  <a:lnTo>
                    <a:pt x="4813" y="61798"/>
                  </a:lnTo>
                  <a:lnTo>
                    <a:pt x="4191" y="61798"/>
                  </a:lnTo>
                  <a:lnTo>
                    <a:pt x="4191" y="65989"/>
                  </a:lnTo>
                  <a:lnTo>
                    <a:pt x="0" y="65989"/>
                  </a:lnTo>
                  <a:lnTo>
                    <a:pt x="0" y="66598"/>
                  </a:lnTo>
                  <a:lnTo>
                    <a:pt x="4191" y="66598"/>
                  </a:lnTo>
                  <a:lnTo>
                    <a:pt x="4191" y="70789"/>
                  </a:lnTo>
                  <a:lnTo>
                    <a:pt x="4813" y="70789"/>
                  </a:lnTo>
                  <a:lnTo>
                    <a:pt x="4813" y="66598"/>
                  </a:lnTo>
                  <a:lnTo>
                    <a:pt x="8991" y="66598"/>
                  </a:lnTo>
                  <a:lnTo>
                    <a:pt x="8991" y="65989"/>
                  </a:lnTo>
                  <a:close/>
                </a:path>
                <a:path w="256539" h="256539">
                  <a:moveTo>
                    <a:pt x="8991" y="4191"/>
                  </a:moveTo>
                  <a:lnTo>
                    <a:pt x="4813" y="4191"/>
                  </a:lnTo>
                  <a:lnTo>
                    <a:pt x="4813" y="0"/>
                  </a:lnTo>
                  <a:lnTo>
                    <a:pt x="4191" y="0"/>
                  </a:lnTo>
                  <a:lnTo>
                    <a:pt x="4191" y="4191"/>
                  </a:lnTo>
                  <a:lnTo>
                    <a:pt x="0" y="4191"/>
                  </a:lnTo>
                  <a:lnTo>
                    <a:pt x="0" y="4813"/>
                  </a:lnTo>
                  <a:lnTo>
                    <a:pt x="4191" y="4813"/>
                  </a:lnTo>
                  <a:lnTo>
                    <a:pt x="4191" y="8991"/>
                  </a:lnTo>
                  <a:lnTo>
                    <a:pt x="4813" y="8991"/>
                  </a:lnTo>
                  <a:lnTo>
                    <a:pt x="4813" y="4813"/>
                  </a:lnTo>
                  <a:lnTo>
                    <a:pt x="8991" y="4813"/>
                  </a:lnTo>
                  <a:lnTo>
                    <a:pt x="8991" y="4191"/>
                  </a:lnTo>
                  <a:close/>
                </a:path>
                <a:path w="256539" h="256539">
                  <a:moveTo>
                    <a:pt x="9309" y="127774"/>
                  </a:moveTo>
                  <a:lnTo>
                    <a:pt x="5118" y="127774"/>
                  </a:lnTo>
                  <a:lnTo>
                    <a:pt x="5118" y="123583"/>
                  </a:lnTo>
                  <a:lnTo>
                    <a:pt x="4495" y="123583"/>
                  </a:lnTo>
                  <a:lnTo>
                    <a:pt x="4495" y="127774"/>
                  </a:lnTo>
                  <a:lnTo>
                    <a:pt x="304" y="127774"/>
                  </a:lnTo>
                  <a:lnTo>
                    <a:pt x="304" y="128397"/>
                  </a:lnTo>
                  <a:lnTo>
                    <a:pt x="4495" y="128397"/>
                  </a:lnTo>
                  <a:lnTo>
                    <a:pt x="4495" y="132588"/>
                  </a:lnTo>
                  <a:lnTo>
                    <a:pt x="5118" y="132588"/>
                  </a:lnTo>
                  <a:lnTo>
                    <a:pt x="5118" y="128397"/>
                  </a:lnTo>
                  <a:lnTo>
                    <a:pt x="9309" y="128397"/>
                  </a:lnTo>
                  <a:lnTo>
                    <a:pt x="9309" y="127774"/>
                  </a:lnTo>
                  <a:close/>
                </a:path>
                <a:path w="256539" h="256539">
                  <a:moveTo>
                    <a:pt x="70789" y="251358"/>
                  </a:moveTo>
                  <a:lnTo>
                    <a:pt x="66598" y="251358"/>
                  </a:lnTo>
                  <a:lnTo>
                    <a:pt x="66598" y="247180"/>
                  </a:lnTo>
                  <a:lnTo>
                    <a:pt x="65989" y="247180"/>
                  </a:lnTo>
                  <a:lnTo>
                    <a:pt x="65989" y="251358"/>
                  </a:lnTo>
                  <a:lnTo>
                    <a:pt x="61798" y="251358"/>
                  </a:lnTo>
                  <a:lnTo>
                    <a:pt x="61798" y="251980"/>
                  </a:lnTo>
                  <a:lnTo>
                    <a:pt x="65989" y="251980"/>
                  </a:lnTo>
                  <a:lnTo>
                    <a:pt x="65989" y="256171"/>
                  </a:lnTo>
                  <a:lnTo>
                    <a:pt x="66598" y="256171"/>
                  </a:lnTo>
                  <a:lnTo>
                    <a:pt x="66598" y="251980"/>
                  </a:lnTo>
                  <a:lnTo>
                    <a:pt x="70789" y="251980"/>
                  </a:lnTo>
                  <a:lnTo>
                    <a:pt x="70789" y="251358"/>
                  </a:lnTo>
                  <a:close/>
                </a:path>
                <a:path w="256539" h="256539">
                  <a:moveTo>
                    <a:pt x="70789" y="189572"/>
                  </a:moveTo>
                  <a:lnTo>
                    <a:pt x="66598" y="189572"/>
                  </a:lnTo>
                  <a:lnTo>
                    <a:pt x="66598" y="185381"/>
                  </a:lnTo>
                  <a:lnTo>
                    <a:pt x="65989" y="185381"/>
                  </a:lnTo>
                  <a:lnTo>
                    <a:pt x="65989" y="189572"/>
                  </a:lnTo>
                  <a:lnTo>
                    <a:pt x="61798" y="189572"/>
                  </a:lnTo>
                  <a:lnTo>
                    <a:pt x="61798" y="190182"/>
                  </a:lnTo>
                  <a:lnTo>
                    <a:pt x="65989" y="190182"/>
                  </a:lnTo>
                  <a:lnTo>
                    <a:pt x="65989" y="194373"/>
                  </a:lnTo>
                  <a:lnTo>
                    <a:pt x="66598" y="194373"/>
                  </a:lnTo>
                  <a:lnTo>
                    <a:pt x="66598" y="190182"/>
                  </a:lnTo>
                  <a:lnTo>
                    <a:pt x="70789" y="190182"/>
                  </a:lnTo>
                  <a:lnTo>
                    <a:pt x="70789" y="189572"/>
                  </a:lnTo>
                  <a:close/>
                </a:path>
                <a:path w="256539" h="256539">
                  <a:moveTo>
                    <a:pt x="70789" y="65989"/>
                  </a:moveTo>
                  <a:lnTo>
                    <a:pt x="66598" y="65989"/>
                  </a:lnTo>
                  <a:lnTo>
                    <a:pt x="66598" y="61798"/>
                  </a:lnTo>
                  <a:lnTo>
                    <a:pt x="65989" y="61798"/>
                  </a:lnTo>
                  <a:lnTo>
                    <a:pt x="65989" y="65989"/>
                  </a:lnTo>
                  <a:lnTo>
                    <a:pt x="61798" y="65989"/>
                  </a:lnTo>
                  <a:lnTo>
                    <a:pt x="61798" y="66598"/>
                  </a:lnTo>
                  <a:lnTo>
                    <a:pt x="65989" y="66598"/>
                  </a:lnTo>
                  <a:lnTo>
                    <a:pt x="65989" y="70789"/>
                  </a:lnTo>
                  <a:lnTo>
                    <a:pt x="66598" y="70789"/>
                  </a:lnTo>
                  <a:lnTo>
                    <a:pt x="66598" y="66598"/>
                  </a:lnTo>
                  <a:lnTo>
                    <a:pt x="70789" y="66598"/>
                  </a:lnTo>
                  <a:lnTo>
                    <a:pt x="70789" y="65989"/>
                  </a:lnTo>
                  <a:close/>
                </a:path>
                <a:path w="256539" h="256539">
                  <a:moveTo>
                    <a:pt x="70789" y="4191"/>
                  </a:moveTo>
                  <a:lnTo>
                    <a:pt x="66598" y="4191"/>
                  </a:lnTo>
                  <a:lnTo>
                    <a:pt x="66598" y="0"/>
                  </a:lnTo>
                  <a:lnTo>
                    <a:pt x="65989" y="0"/>
                  </a:lnTo>
                  <a:lnTo>
                    <a:pt x="65989" y="4191"/>
                  </a:lnTo>
                  <a:lnTo>
                    <a:pt x="61798" y="4191"/>
                  </a:lnTo>
                  <a:lnTo>
                    <a:pt x="61798" y="4813"/>
                  </a:lnTo>
                  <a:lnTo>
                    <a:pt x="65989" y="4813"/>
                  </a:lnTo>
                  <a:lnTo>
                    <a:pt x="65989" y="8991"/>
                  </a:lnTo>
                  <a:lnTo>
                    <a:pt x="66598" y="8991"/>
                  </a:lnTo>
                  <a:lnTo>
                    <a:pt x="66598" y="4813"/>
                  </a:lnTo>
                  <a:lnTo>
                    <a:pt x="70789" y="4813"/>
                  </a:lnTo>
                  <a:lnTo>
                    <a:pt x="70789" y="4191"/>
                  </a:lnTo>
                  <a:close/>
                </a:path>
                <a:path w="256539" h="256539">
                  <a:moveTo>
                    <a:pt x="71094" y="127774"/>
                  </a:moveTo>
                  <a:lnTo>
                    <a:pt x="66903" y="127774"/>
                  </a:lnTo>
                  <a:lnTo>
                    <a:pt x="66903" y="123583"/>
                  </a:lnTo>
                  <a:lnTo>
                    <a:pt x="66294" y="123583"/>
                  </a:lnTo>
                  <a:lnTo>
                    <a:pt x="66294" y="127774"/>
                  </a:lnTo>
                  <a:lnTo>
                    <a:pt x="62103" y="127774"/>
                  </a:lnTo>
                  <a:lnTo>
                    <a:pt x="62103" y="128397"/>
                  </a:lnTo>
                  <a:lnTo>
                    <a:pt x="66294" y="128397"/>
                  </a:lnTo>
                  <a:lnTo>
                    <a:pt x="66294" y="132588"/>
                  </a:lnTo>
                  <a:lnTo>
                    <a:pt x="66903" y="132588"/>
                  </a:lnTo>
                  <a:lnTo>
                    <a:pt x="66903" y="128397"/>
                  </a:lnTo>
                  <a:lnTo>
                    <a:pt x="71094" y="128397"/>
                  </a:lnTo>
                  <a:lnTo>
                    <a:pt x="71094" y="127774"/>
                  </a:lnTo>
                  <a:close/>
                </a:path>
                <a:path w="256539" h="256539">
                  <a:moveTo>
                    <a:pt x="132892" y="251358"/>
                  </a:moveTo>
                  <a:lnTo>
                    <a:pt x="128701" y="251358"/>
                  </a:lnTo>
                  <a:lnTo>
                    <a:pt x="128701" y="247180"/>
                  </a:lnTo>
                  <a:lnTo>
                    <a:pt x="128079" y="247180"/>
                  </a:lnTo>
                  <a:lnTo>
                    <a:pt x="128079" y="251358"/>
                  </a:lnTo>
                  <a:lnTo>
                    <a:pt x="123901" y="251358"/>
                  </a:lnTo>
                  <a:lnTo>
                    <a:pt x="123901" y="251980"/>
                  </a:lnTo>
                  <a:lnTo>
                    <a:pt x="128079" y="251980"/>
                  </a:lnTo>
                  <a:lnTo>
                    <a:pt x="128079" y="256171"/>
                  </a:lnTo>
                  <a:lnTo>
                    <a:pt x="128701" y="256171"/>
                  </a:lnTo>
                  <a:lnTo>
                    <a:pt x="128701" y="251980"/>
                  </a:lnTo>
                  <a:lnTo>
                    <a:pt x="132892" y="251980"/>
                  </a:lnTo>
                  <a:lnTo>
                    <a:pt x="132892" y="251358"/>
                  </a:lnTo>
                  <a:close/>
                </a:path>
                <a:path w="256539" h="256539">
                  <a:moveTo>
                    <a:pt x="132892" y="189572"/>
                  </a:moveTo>
                  <a:lnTo>
                    <a:pt x="128701" y="189572"/>
                  </a:lnTo>
                  <a:lnTo>
                    <a:pt x="128701" y="185381"/>
                  </a:lnTo>
                  <a:lnTo>
                    <a:pt x="128079" y="185381"/>
                  </a:lnTo>
                  <a:lnTo>
                    <a:pt x="128079" y="189572"/>
                  </a:lnTo>
                  <a:lnTo>
                    <a:pt x="123901" y="189572"/>
                  </a:lnTo>
                  <a:lnTo>
                    <a:pt x="123901" y="190182"/>
                  </a:lnTo>
                  <a:lnTo>
                    <a:pt x="128079" y="190182"/>
                  </a:lnTo>
                  <a:lnTo>
                    <a:pt x="128079" y="194373"/>
                  </a:lnTo>
                  <a:lnTo>
                    <a:pt x="128701" y="194373"/>
                  </a:lnTo>
                  <a:lnTo>
                    <a:pt x="128701" y="190182"/>
                  </a:lnTo>
                  <a:lnTo>
                    <a:pt x="132892" y="190182"/>
                  </a:lnTo>
                  <a:lnTo>
                    <a:pt x="132892" y="189572"/>
                  </a:lnTo>
                  <a:close/>
                </a:path>
                <a:path w="256539" h="256539">
                  <a:moveTo>
                    <a:pt x="132892" y="127774"/>
                  </a:moveTo>
                  <a:lnTo>
                    <a:pt x="128701" y="127774"/>
                  </a:lnTo>
                  <a:lnTo>
                    <a:pt x="128701" y="123583"/>
                  </a:lnTo>
                  <a:lnTo>
                    <a:pt x="128079" y="123583"/>
                  </a:lnTo>
                  <a:lnTo>
                    <a:pt x="128079" y="127774"/>
                  </a:lnTo>
                  <a:lnTo>
                    <a:pt x="123901" y="127774"/>
                  </a:lnTo>
                  <a:lnTo>
                    <a:pt x="123901" y="128397"/>
                  </a:lnTo>
                  <a:lnTo>
                    <a:pt x="128079" y="128397"/>
                  </a:lnTo>
                  <a:lnTo>
                    <a:pt x="128079" y="132588"/>
                  </a:lnTo>
                  <a:lnTo>
                    <a:pt x="128701" y="132588"/>
                  </a:lnTo>
                  <a:lnTo>
                    <a:pt x="128701" y="128397"/>
                  </a:lnTo>
                  <a:lnTo>
                    <a:pt x="132892" y="128397"/>
                  </a:lnTo>
                  <a:lnTo>
                    <a:pt x="132892" y="127774"/>
                  </a:lnTo>
                  <a:close/>
                </a:path>
                <a:path w="256539" h="256539">
                  <a:moveTo>
                    <a:pt x="132892" y="65989"/>
                  </a:moveTo>
                  <a:lnTo>
                    <a:pt x="128701" y="65989"/>
                  </a:lnTo>
                  <a:lnTo>
                    <a:pt x="128701" y="61798"/>
                  </a:lnTo>
                  <a:lnTo>
                    <a:pt x="128079" y="61798"/>
                  </a:lnTo>
                  <a:lnTo>
                    <a:pt x="128079" y="65989"/>
                  </a:lnTo>
                  <a:lnTo>
                    <a:pt x="123901" y="65989"/>
                  </a:lnTo>
                  <a:lnTo>
                    <a:pt x="123901" y="66598"/>
                  </a:lnTo>
                  <a:lnTo>
                    <a:pt x="128079" y="66598"/>
                  </a:lnTo>
                  <a:lnTo>
                    <a:pt x="128079" y="70789"/>
                  </a:lnTo>
                  <a:lnTo>
                    <a:pt x="128701" y="70789"/>
                  </a:lnTo>
                  <a:lnTo>
                    <a:pt x="128701" y="66598"/>
                  </a:lnTo>
                  <a:lnTo>
                    <a:pt x="132892" y="66598"/>
                  </a:lnTo>
                  <a:lnTo>
                    <a:pt x="132892" y="65989"/>
                  </a:lnTo>
                  <a:close/>
                </a:path>
                <a:path w="256539" h="256539">
                  <a:moveTo>
                    <a:pt x="132892" y="4191"/>
                  </a:moveTo>
                  <a:lnTo>
                    <a:pt x="128701" y="4191"/>
                  </a:lnTo>
                  <a:lnTo>
                    <a:pt x="128701" y="0"/>
                  </a:lnTo>
                  <a:lnTo>
                    <a:pt x="128079" y="0"/>
                  </a:lnTo>
                  <a:lnTo>
                    <a:pt x="128079" y="4191"/>
                  </a:lnTo>
                  <a:lnTo>
                    <a:pt x="123901" y="4191"/>
                  </a:lnTo>
                  <a:lnTo>
                    <a:pt x="123901" y="4813"/>
                  </a:lnTo>
                  <a:lnTo>
                    <a:pt x="128079" y="4813"/>
                  </a:lnTo>
                  <a:lnTo>
                    <a:pt x="128079" y="8991"/>
                  </a:lnTo>
                  <a:lnTo>
                    <a:pt x="128701" y="8991"/>
                  </a:lnTo>
                  <a:lnTo>
                    <a:pt x="128701" y="4813"/>
                  </a:lnTo>
                  <a:lnTo>
                    <a:pt x="132892" y="4813"/>
                  </a:lnTo>
                  <a:lnTo>
                    <a:pt x="132892" y="4191"/>
                  </a:lnTo>
                  <a:close/>
                </a:path>
                <a:path w="256539" h="256539">
                  <a:moveTo>
                    <a:pt x="194678" y="251358"/>
                  </a:moveTo>
                  <a:lnTo>
                    <a:pt x="190474" y="251358"/>
                  </a:lnTo>
                  <a:lnTo>
                    <a:pt x="190474" y="247484"/>
                  </a:lnTo>
                  <a:lnTo>
                    <a:pt x="190474" y="247180"/>
                  </a:lnTo>
                  <a:lnTo>
                    <a:pt x="189865" y="247180"/>
                  </a:lnTo>
                  <a:lnTo>
                    <a:pt x="189865" y="247484"/>
                  </a:lnTo>
                  <a:lnTo>
                    <a:pt x="189865" y="251358"/>
                  </a:lnTo>
                  <a:lnTo>
                    <a:pt x="185686" y="251358"/>
                  </a:lnTo>
                  <a:lnTo>
                    <a:pt x="185686" y="251675"/>
                  </a:lnTo>
                  <a:lnTo>
                    <a:pt x="185686" y="251980"/>
                  </a:lnTo>
                  <a:lnTo>
                    <a:pt x="185686" y="252285"/>
                  </a:lnTo>
                  <a:lnTo>
                    <a:pt x="189865" y="252285"/>
                  </a:lnTo>
                  <a:lnTo>
                    <a:pt x="189865" y="256171"/>
                  </a:lnTo>
                  <a:lnTo>
                    <a:pt x="189865" y="256476"/>
                  </a:lnTo>
                  <a:lnTo>
                    <a:pt x="190474" y="256476"/>
                  </a:lnTo>
                  <a:lnTo>
                    <a:pt x="190474" y="256171"/>
                  </a:lnTo>
                  <a:lnTo>
                    <a:pt x="190474" y="252285"/>
                  </a:lnTo>
                  <a:lnTo>
                    <a:pt x="194678" y="252285"/>
                  </a:lnTo>
                  <a:lnTo>
                    <a:pt x="194678" y="251980"/>
                  </a:lnTo>
                  <a:lnTo>
                    <a:pt x="194678" y="251675"/>
                  </a:lnTo>
                  <a:lnTo>
                    <a:pt x="194678" y="251358"/>
                  </a:lnTo>
                  <a:close/>
                </a:path>
                <a:path w="256539" h="256539">
                  <a:moveTo>
                    <a:pt x="194678" y="189572"/>
                  </a:moveTo>
                  <a:lnTo>
                    <a:pt x="190474" y="189572"/>
                  </a:lnTo>
                  <a:lnTo>
                    <a:pt x="190474" y="185686"/>
                  </a:lnTo>
                  <a:lnTo>
                    <a:pt x="190474" y="185381"/>
                  </a:lnTo>
                  <a:lnTo>
                    <a:pt x="189865" y="185381"/>
                  </a:lnTo>
                  <a:lnTo>
                    <a:pt x="189865" y="185686"/>
                  </a:lnTo>
                  <a:lnTo>
                    <a:pt x="189865" y="189572"/>
                  </a:lnTo>
                  <a:lnTo>
                    <a:pt x="185686" y="189572"/>
                  </a:lnTo>
                  <a:lnTo>
                    <a:pt x="185686" y="189877"/>
                  </a:lnTo>
                  <a:lnTo>
                    <a:pt x="185686" y="190182"/>
                  </a:lnTo>
                  <a:lnTo>
                    <a:pt x="185686" y="190487"/>
                  </a:lnTo>
                  <a:lnTo>
                    <a:pt x="189865" y="190487"/>
                  </a:lnTo>
                  <a:lnTo>
                    <a:pt x="189865" y="194373"/>
                  </a:lnTo>
                  <a:lnTo>
                    <a:pt x="189865" y="194678"/>
                  </a:lnTo>
                  <a:lnTo>
                    <a:pt x="190474" y="194678"/>
                  </a:lnTo>
                  <a:lnTo>
                    <a:pt x="190474" y="194373"/>
                  </a:lnTo>
                  <a:lnTo>
                    <a:pt x="190474" y="190487"/>
                  </a:lnTo>
                  <a:lnTo>
                    <a:pt x="194678" y="190487"/>
                  </a:lnTo>
                  <a:lnTo>
                    <a:pt x="194678" y="190182"/>
                  </a:lnTo>
                  <a:lnTo>
                    <a:pt x="194678" y="189877"/>
                  </a:lnTo>
                  <a:lnTo>
                    <a:pt x="194678" y="189572"/>
                  </a:lnTo>
                  <a:close/>
                </a:path>
                <a:path w="256539" h="256539">
                  <a:moveTo>
                    <a:pt x="194678" y="127774"/>
                  </a:moveTo>
                  <a:lnTo>
                    <a:pt x="190474" y="127774"/>
                  </a:lnTo>
                  <a:lnTo>
                    <a:pt x="190474" y="123583"/>
                  </a:lnTo>
                  <a:lnTo>
                    <a:pt x="189865" y="123583"/>
                  </a:lnTo>
                  <a:lnTo>
                    <a:pt x="189865" y="127774"/>
                  </a:lnTo>
                  <a:lnTo>
                    <a:pt x="185686" y="127774"/>
                  </a:lnTo>
                  <a:lnTo>
                    <a:pt x="185686" y="128397"/>
                  </a:lnTo>
                  <a:lnTo>
                    <a:pt x="189865" y="128397"/>
                  </a:lnTo>
                  <a:lnTo>
                    <a:pt x="189865" y="132588"/>
                  </a:lnTo>
                  <a:lnTo>
                    <a:pt x="190474" y="132588"/>
                  </a:lnTo>
                  <a:lnTo>
                    <a:pt x="190474" y="128397"/>
                  </a:lnTo>
                  <a:lnTo>
                    <a:pt x="194678" y="128397"/>
                  </a:lnTo>
                  <a:lnTo>
                    <a:pt x="194678" y="127774"/>
                  </a:lnTo>
                  <a:close/>
                </a:path>
                <a:path w="256539" h="256539">
                  <a:moveTo>
                    <a:pt x="194678" y="65989"/>
                  </a:moveTo>
                  <a:lnTo>
                    <a:pt x="190474" y="65989"/>
                  </a:lnTo>
                  <a:lnTo>
                    <a:pt x="190474" y="62103"/>
                  </a:lnTo>
                  <a:lnTo>
                    <a:pt x="190474" y="61798"/>
                  </a:lnTo>
                  <a:lnTo>
                    <a:pt x="189865" y="61798"/>
                  </a:lnTo>
                  <a:lnTo>
                    <a:pt x="189865" y="62103"/>
                  </a:lnTo>
                  <a:lnTo>
                    <a:pt x="189865" y="65989"/>
                  </a:lnTo>
                  <a:lnTo>
                    <a:pt x="185686" y="65989"/>
                  </a:lnTo>
                  <a:lnTo>
                    <a:pt x="185686" y="66294"/>
                  </a:lnTo>
                  <a:lnTo>
                    <a:pt x="185686" y="66598"/>
                  </a:lnTo>
                  <a:lnTo>
                    <a:pt x="185686" y="66903"/>
                  </a:lnTo>
                  <a:lnTo>
                    <a:pt x="189865" y="66903"/>
                  </a:lnTo>
                  <a:lnTo>
                    <a:pt x="189865" y="70789"/>
                  </a:lnTo>
                  <a:lnTo>
                    <a:pt x="189865" y="71094"/>
                  </a:lnTo>
                  <a:lnTo>
                    <a:pt x="190474" y="71094"/>
                  </a:lnTo>
                  <a:lnTo>
                    <a:pt x="190474" y="70789"/>
                  </a:lnTo>
                  <a:lnTo>
                    <a:pt x="190474" y="66903"/>
                  </a:lnTo>
                  <a:lnTo>
                    <a:pt x="194678" y="66903"/>
                  </a:lnTo>
                  <a:lnTo>
                    <a:pt x="194678" y="66598"/>
                  </a:lnTo>
                  <a:lnTo>
                    <a:pt x="194678" y="66294"/>
                  </a:lnTo>
                  <a:lnTo>
                    <a:pt x="194678" y="65989"/>
                  </a:lnTo>
                  <a:close/>
                </a:path>
                <a:path w="256539" h="256539">
                  <a:moveTo>
                    <a:pt x="194678" y="4191"/>
                  </a:moveTo>
                  <a:lnTo>
                    <a:pt x="190474" y="4191"/>
                  </a:lnTo>
                  <a:lnTo>
                    <a:pt x="190474" y="304"/>
                  </a:lnTo>
                  <a:lnTo>
                    <a:pt x="190474" y="0"/>
                  </a:lnTo>
                  <a:lnTo>
                    <a:pt x="189865" y="0"/>
                  </a:lnTo>
                  <a:lnTo>
                    <a:pt x="189865" y="304"/>
                  </a:lnTo>
                  <a:lnTo>
                    <a:pt x="189865" y="4191"/>
                  </a:lnTo>
                  <a:lnTo>
                    <a:pt x="185686" y="4191"/>
                  </a:lnTo>
                  <a:lnTo>
                    <a:pt x="185686" y="4495"/>
                  </a:lnTo>
                  <a:lnTo>
                    <a:pt x="185686" y="4813"/>
                  </a:lnTo>
                  <a:lnTo>
                    <a:pt x="185686" y="5118"/>
                  </a:lnTo>
                  <a:lnTo>
                    <a:pt x="189865" y="5118"/>
                  </a:lnTo>
                  <a:lnTo>
                    <a:pt x="189865" y="8991"/>
                  </a:lnTo>
                  <a:lnTo>
                    <a:pt x="189865" y="9309"/>
                  </a:lnTo>
                  <a:lnTo>
                    <a:pt x="190474" y="9309"/>
                  </a:lnTo>
                  <a:lnTo>
                    <a:pt x="190474" y="8991"/>
                  </a:lnTo>
                  <a:lnTo>
                    <a:pt x="190474" y="5118"/>
                  </a:lnTo>
                  <a:lnTo>
                    <a:pt x="194678" y="5118"/>
                  </a:lnTo>
                  <a:lnTo>
                    <a:pt x="194678" y="4813"/>
                  </a:lnTo>
                  <a:lnTo>
                    <a:pt x="194678" y="4495"/>
                  </a:lnTo>
                  <a:lnTo>
                    <a:pt x="194678" y="4191"/>
                  </a:lnTo>
                  <a:close/>
                </a:path>
                <a:path w="256539" h="256539">
                  <a:moveTo>
                    <a:pt x="256476" y="251675"/>
                  </a:moveTo>
                  <a:lnTo>
                    <a:pt x="252285" y="251675"/>
                  </a:lnTo>
                  <a:lnTo>
                    <a:pt x="252285" y="247484"/>
                  </a:lnTo>
                  <a:lnTo>
                    <a:pt x="251675" y="247484"/>
                  </a:lnTo>
                  <a:lnTo>
                    <a:pt x="251675" y="251675"/>
                  </a:lnTo>
                  <a:lnTo>
                    <a:pt x="247484" y="251675"/>
                  </a:lnTo>
                  <a:lnTo>
                    <a:pt x="247484" y="252285"/>
                  </a:lnTo>
                  <a:lnTo>
                    <a:pt x="251675" y="252285"/>
                  </a:lnTo>
                  <a:lnTo>
                    <a:pt x="251675" y="256476"/>
                  </a:lnTo>
                  <a:lnTo>
                    <a:pt x="252285" y="256476"/>
                  </a:lnTo>
                  <a:lnTo>
                    <a:pt x="252285" y="252285"/>
                  </a:lnTo>
                  <a:lnTo>
                    <a:pt x="256476" y="252285"/>
                  </a:lnTo>
                  <a:lnTo>
                    <a:pt x="256476" y="251675"/>
                  </a:lnTo>
                  <a:close/>
                </a:path>
                <a:path w="256539" h="256539">
                  <a:moveTo>
                    <a:pt x="256476" y="189877"/>
                  </a:moveTo>
                  <a:lnTo>
                    <a:pt x="252285" y="189877"/>
                  </a:lnTo>
                  <a:lnTo>
                    <a:pt x="252285" y="185686"/>
                  </a:lnTo>
                  <a:lnTo>
                    <a:pt x="251675" y="185686"/>
                  </a:lnTo>
                  <a:lnTo>
                    <a:pt x="251675" y="189877"/>
                  </a:lnTo>
                  <a:lnTo>
                    <a:pt x="247484" y="189877"/>
                  </a:lnTo>
                  <a:lnTo>
                    <a:pt x="247484" y="190487"/>
                  </a:lnTo>
                  <a:lnTo>
                    <a:pt x="251675" y="190487"/>
                  </a:lnTo>
                  <a:lnTo>
                    <a:pt x="251675" y="194678"/>
                  </a:lnTo>
                  <a:lnTo>
                    <a:pt x="252285" y="194678"/>
                  </a:lnTo>
                  <a:lnTo>
                    <a:pt x="252285" y="190487"/>
                  </a:lnTo>
                  <a:lnTo>
                    <a:pt x="256476" y="190487"/>
                  </a:lnTo>
                  <a:lnTo>
                    <a:pt x="256476" y="189877"/>
                  </a:lnTo>
                  <a:close/>
                </a:path>
                <a:path w="256539" h="256539">
                  <a:moveTo>
                    <a:pt x="256476" y="127774"/>
                  </a:moveTo>
                  <a:lnTo>
                    <a:pt x="252285" y="127774"/>
                  </a:lnTo>
                  <a:lnTo>
                    <a:pt x="252285" y="123583"/>
                  </a:lnTo>
                  <a:lnTo>
                    <a:pt x="251675" y="123583"/>
                  </a:lnTo>
                  <a:lnTo>
                    <a:pt x="251675" y="127774"/>
                  </a:lnTo>
                  <a:lnTo>
                    <a:pt x="247484" y="127774"/>
                  </a:lnTo>
                  <a:lnTo>
                    <a:pt x="247484" y="128397"/>
                  </a:lnTo>
                  <a:lnTo>
                    <a:pt x="251675" y="128397"/>
                  </a:lnTo>
                  <a:lnTo>
                    <a:pt x="251675" y="132588"/>
                  </a:lnTo>
                  <a:lnTo>
                    <a:pt x="252285" y="132588"/>
                  </a:lnTo>
                  <a:lnTo>
                    <a:pt x="252285" y="128397"/>
                  </a:lnTo>
                  <a:lnTo>
                    <a:pt x="256476" y="128397"/>
                  </a:lnTo>
                  <a:lnTo>
                    <a:pt x="256476" y="127774"/>
                  </a:lnTo>
                  <a:close/>
                </a:path>
                <a:path w="256539" h="256539">
                  <a:moveTo>
                    <a:pt x="256476" y="66294"/>
                  </a:moveTo>
                  <a:lnTo>
                    <a:pt x="252285" y="66294"/>
                  </a:lnTo>
                  <a:lnTo>
                    <a:pt x="252285" y="62103"/>
                  </a:lnTo>
                  <a:lnTo>
                    <a:pt x="251675" y="62103"/>
                  </a:lnTo>
                  <a:lnTo>
                    <a:pt x="251675" y="66294"/>
                  </a:lnTo>
                  <a:lnTo>
                    <a:pt x="247484" y="66294"/>
                  </a:lnTo>
                  <a:lnTo>
                    <a:pt x="247484" y="66903"/>
                  </a:lnTo>
                  <a:lnTo>
                    <a:pt x="251675" y="66903"/>
                  </a:lnTo>
                  <a:lnTo>
                    <a:pt x="251675" y="71094"/>
                  </a:lnTo>
                  <a:lnTo>
                    <a:pt x="252285" y="71094"/>
                  </a:lnTo>
                  <a:lnTo>
                    <a:pt x="252285" y="66903"/>
                  </a:lnTo>
                  <a:lnTo>
                    <a:pt x="256476" y="66903"/>
                  </a:lnTo>
                  <a:lnTo>
                    <a:pt x="256476" y="66294"/>
                  </a:lnTo>
                  <a:close/>
                </a:path>
                <a:path w="256539" h="256539">
                  <a:moveTo>
                    <a:pt x="256476" y="4495"/>
                  </a:moveTo>
                  <a:lnTo>
                    <a:pt x="252285" y="4495"/>
                  </a:lnTo>
                  <a:lnTo>
                    <a:pt x="252285" y="304"/>
                  </a:lnTo>
                  <a:lnTo>
                    <a:pt x="251675" y="304"/>
                  </a:lnTo>
                  <a:lnTo>
                    <a:pt x="251675" y="4495"/>
                  </a:lnTo>
                  <a:lnTo>
                    <a:pt x="247484" y="4495"/>
                  </a:lnTo>
                  <a:lnTo>
                    <a:pt x="247484" y="5118"/>
                  </a:lnTo>
                  <a:lnTo>
                    <a:pt x="251675" y="5118"/>
                  </a:lnTo>
                  <a:lnTo>
                    <a:pt x="251675" y="9309"/>
                  </a:lnTo>
                  <a:lnTo>
                    <a:pt x="252285" y="9309"/>
                  </a:lnTo>
                  <a:lnTo>
                    <a:pt x="252285" y="5118"/>
                  </a:lnTo>
                  <a:lnTo>
                    <a:pt x="256476" y="5118"/>
                  </a:lnTo>
                  <a:lnTo>
                    <a:pt x="256476" y="4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54667" y="5889902"/>
              <a:ext cx="315480" cy="271111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3054845" y="6066789"/>
              <a:ext cx="315595" cy="138430"/>
            </a:xfrm>
            <a:custGeom>
              <a:avLst/>
              <a:gdLst/>
              <a:ahLst/>
              <a:cxnLst/>
              <a:rect l="l" t="t" r="r" b="b"/>
              <a:pathLst>
                <a:path w="315595" h="138429">
                  <a:moveTo>
                    <a:pt x="62318" y="81927"/>
                  </a:moveTo>
                  <a:lnTo>
                    <a:pt x="62052" y="82384"/>
                  </a:lnTo>
                  <a:lnTo>
                    <a:pt x="61239" y="84201"/>
                  </a:lnTo>
                  <a:lnTo>
                    <a:pt x="61620" y="87363"/>
                  </a:lnTo>
                  <a:lnTo>
                    <a:pt x="62268" y="82384"/>
                  </a:lnTo>
                  <a:lnTo>
                    <a:pt x="62318" y="81927"/>
                  </a:lnTo>
                  <a:close/>
                </a:path>
                <a:path w="315595" h="138429">
                  <a:moveTo>
                    <a:pt x="65811" y="78219"/>
                  </a:moveTo>
                  <a:lnTo>
                    <a:pt x="63246" y="79756"/>
                  </a:lnTo>
                  <a:lnTo>
                    <a:pt x="62255" y="81927"/>
                  </a:lnTo>
                  <a:lnTo>
                    <a:pt x="65811" y="78219"/>
                  </a:lnTo>
                  <a:close/>
                </a:path>
                <a:path w="315595" h="138429">
                  <a:moveTo>
                    <a:pt x="92481" y="138430"/>
                  </a:moveTo>
                  <a:lnTo>
                    <a:pt x="65430" y="103073"/>
                  </a:lnTo>
                  <a:lnTo>
                    <a:pt x="61620" y="87363"/>
                  </a:lnTo>
                  <a:lnTo>
                    <a:pt x="61353" y="89331"/>
                  </a:lnTo>
                  <a:lnTo>
                    <a:pt x="76352" y="127635"/>
                  </a:lnTo>
                  <a:lnTo>
                    <a:pt x="90881" y="138430"/>
                  </a:lnTo>
                  <a:lnTo>
                    <a:pt x="92481" y="138430"/>
                  </a:lnTo>
                  <a:close/>
                </a:path>
                <a:path w="315595" h="138429">
                  <a:moveTo>
                    <a:pt x="152234" y="113944"/>
                  </a:moveTo>
                  <a:lnTo>
                    <a:pt x="113652" y="81076"/>
                  </a:lnTo>
                  <a:lnTo>
                    <a:pt x="100495" y="79425"/>
                  </a:lnTo>
                  <a:lnTo>
                    <a:pt x="93941" y="80581"/>
                  </a:lnTo>
                  <a:lnTo>
                    <a:pt x="90322" y="82372"/>
                  </a:lnTo>
                  <a:lnTo>
                    <a:pt x="86423" y="89535"/>
                  </a:lnTo>
                  <a:lnTo>
                    <a:pt x="88849" y="95796"/>
                  </a:lnTo>
                  <a:lnTo>
                    <a:pt x="106857" y="129413"/>
                  </a:lnTo>
                  <a:lnTo>
                    <a:pt x="114858" y="138430"/>
                  </a:lnTo>
                  <a:lnTo>
                    <a:pt x="116128" y="138430"/>
                  </a:lnTo>
                  <a:lnTo>
                    <a:pt x="109499" y="131356"/>
                  </a:lnTo>
                  <a:lnTo>
                    <a:pt x="103314" y="122961"/>
                  </a:lnTo>
                  <a:lnTo>
                    <a:pt x="98031" y="114249"/>
                  </a:lnTo>
                  <a:lnTo>
                    <a:pt x="94119" y="106197"/>
                  </a:lnTo>
                  <a:lnTo>
                    <a:pt x="89852" y="96024"/>
                  </a:lnTo>
                  <a:lnTo>
                    <a:pt x="87350" y="89585"/>
                  </a:lnTo>
                  <a:lnTo>
                    <a:pt x="90932" y="83019"/>
                  </a:lnTo>
                  <a:lnTo>
                    <a:pt x="94361" y="81368"/>
                  </a:lnTo>
                  <a:lnTo>
                    <a:pt x="101650" y="80073"/>
                  </a:lnTo>
                  <a:lnTo>
                    <a:pt x="103771" y="79984"/>
                  </a:lnTo>
                  <a:lnTo>
                    <a:pt x="116103" y="82918"/>
                  </a:lnTo>
                  <a:lnTo>
                    <a:pt x="149110" y="107988"/>
                  </a:lnTo>
                  <a:lnTo>
                    <a:pt x="151358" y="114096"/>
                  </a:lnTo>
                  <a:lnTo>
                    <a:pt x="149352" y="127342"/>
                  </a:lnTo>
                  <a:lnTo>
                    <a:pt x="144399" y="133692"/>
                  </a:lnTo>
                  <a:lnTo>
                    <a:pt x="138861" y="138430"/>
                  </a:lnTo>
                  <a:lnTo>
                    <a:pt x="140119" y="138430"/>
                  </a:lnTo>
                  <a:lnTo>
                    <a:pt x="145503" y="133642"/>
                  </a:lnTo>
                  <a:lnTo>
                    <a:pt x="150202" y="127381"/>
                  </a:lnTo>
                  <a:lnTo>
                    <a:pt x="152234" y="113944"/>
                  </a:lnTo>
                  <a:close/>
                </a:path>
                <a:path w="315595" h="138429">
                  <a:moveTo>
                    <a:pt x="184632" y="123913"/>
                  </a:moveTo>
                  <a:lnTo>
                    <a:pt x="183718" y="115570"/>
                  </a:lnTo>
                  <a:lnTo>
                    <a:pt x="183705" y="115443"/>
                  </a:lnTo>
                  <a:lnTo>
                    <a:pt x="181051" y="106959"/>
                  </a:lnTo>
                  <a:lnTo>
                    <a:pt x="155308" y="76022"/>
                  </a:lnTo>
                  <a:lnTo>
                    <a:pt x="147383" y="73558"/>
                  </a:lnTo>
                  <a:lnTo>
                    <a:pt x="148043" y="73558"/>
                  </a:lnTo>
                  <a:lnTo>
                    <a:pt x="102590" y="69202"/>
                  </a:lnTo>
                  <a:lnTo>
                    <a:pt x="100507" y="68770"/>
                  </a:lnTo>
                  <a:lnTo>
                    <a:pt x="94538" y="67538"/>
                  </a:lnTo>
                  <a:lnTo>
                    <a:pt x="86131" y="67538"/>
                  </a:lnTo>
                  <a:lnTo>
                    <a:pt x="72923" y="70573"/>
                  </a:lnTo>
                  <a:lnTo>
                    <a:pt x="68757" y="73113"/>
                  </a:lnTo>
                  <a:lnTo>
                    <a:pt x="68414" y="74396"/>
                  </a:lnTo>
                  <a:lnTo>
                    <a:pt x="67906" y="76022"/>
                  </a:lnTo>
                  <a:lnTo>
                    <a:pt x="65811" y="78219"/>
                  </a:lnTo>
                  <a:lnTo>
                    <a:pt x="68580" y="76568"/>
                  </a:lnTo>
                  <a:lnTo>
                    <a:pt x="68719" y="76568"/>
                  </a:lnTo>
                  <a:lnTo>
                    <a:pt x="69329" y="73761"/>
                  </a:lnTo>
                  <a:lnTo>
                    <a:pt x="73406" y="71335"/>
                  </a:lnTo>
                  <a:lnTo>
                    <a:pt x="82588" y="69202"/>
                  </a:lnTo>
                  <a:lnTo>
                    <a:pt x="82334" y="69202"/>
                  </a:lnTo>
                  <a:lnTo>
                    <a:pt x="86487" y="68770"/>
                  </a:lnTo>
                  <a:lnTo>
                    <a:pt x="94272" y="68770"/>
                  </a:lnTo>
                  <a:lnTo>
                    <a:pt x="98399" y="69202"/>
                  </a:lnTo>
                  <a:lnTo>
                    <a:pt x="102412" y="70040"/>
                  </a:lnTo>
                  <a:lnTo>
                    <a:pt x="113131" y="71882"/>
                  </a:lnTo>
                  <a:lnTo>
                    <a:pt x="124015" y="73113"/>
                  </a:lnTo>
                  <a:lnTo>
                    <a:pt x="124409" y="73113"/>
                  </a:lnTo>
                  <a:lnTo>
                    <a:pt x="133565" y="73761"/>
                  </a:lnTo>
                  <a:lnTo>
                    <a:pt x="133972" y="73761"/>
                  </a:lnTo>
                  <a:lnTo>
                    <a:pt x="147332" y="74396"/>
                  </a:lnTo>
                  <a:lnTo>
                    <a:pt x="180174" y="106959"/>
                  </a:lnTo>
                  <a:lnTo>
                    <a:pt x="183781" y="123913"/>
                  </a:lnTo>
                  <a:lnTo>
                    <a:pt x="182892" y="131813"/>
                  </a:lnTo>
                  <a:lnTo>
                    <a:pt x="180543" y="138430"/>
                  </a:lnTo>
                  <a:lnTo>
                    <a:pt x="181483" y="138430"/>
                  </a:lnTo>
                  <a:lnTo>
                    <a:pt x="182448" y="136359"/>
                  </a:lnTo>
                  <a:lnTo>
                    <a:pt x="183184" y="134213"/>
                  </a:lnTo>
                  <a:lnTo>
                    <a:pt x="183718" y="131991"/>
                  </a:lnTo>
                  <a:lnTo>
                    <a:pt x="184531" y="124815"/>
                  </a:lnTo>
                  <a:lnTo>
                    <a:pt x="184632" y="123913"/>
                  </a:lnTo>
                  <a:close/>
                </a:path>
                <a:path w="315595" h="138429">
                  <a:moveTo>
                    <a:pt x="219557" y="135585"/>
                  </a:moveTo>
                  <a:lnTo>
                    <a:pt x="208508" y="93802"/>
                  </a:lnTo>
                  <a:lnTo>
                    <a:pt x="181978" y="62001"/>
                  </a:lnTo>
                  <a:lnTo>
                    <a:pt x="162572" y="55727"/>
                  </a:lnTo>
                  <a:lnTo>
                    <a:pt x="152069" y="57340"/>
                  </a:lnTo>
                  <a:lnTo>
                    <a:pt x="135064" y="58877"/>
                  </a:lnTo>
                  <a:lnTo>
                    <a:pt x="113499" y="59029"/>
                  </a:lnTo>
                  <a:lnTo>
                    <a:pt x="79552" y="55397"/>
                  </a:lnTo>
                  <a:lnTo>
                    <a:pt x="70929" y="55283"/>
                  </a:lnTo>
                  <a:lnTo>
                    <a:pt x="35267" y="70294"/>
                  </a:lnTo>
                  <a:lnTo>
                    <a:pt x="35725" y="72504"/>
                  </a:lnTo>
                  <a:lnTo>
                    <a:pt x="32829" y="78155"/>
                  </a:lnTo>
                  <a:lnTo>
                    <a:pt x="45897" y="123380"/>
                  </a:lnTo>
                  <a:lnTo>
                    <a:pt x="54381" y="138430"/>
                  </a:lnTo>
                  <a:lnTo>
                    <a:pt x="55435" y="138430"/>
                  </a:lnTo>
                  <a:lnTo>
                    <a:pt x="53187" y="135064"/>
                  </a:lnTo>
                  <a:lnTo>
                    <a:pt x="46659" y="123024"/>
                  </a:lnTo>
                  <a:lnTo>
                    <a:pt x="41529" y="112229"/>
                  </a:lnTo>
                  <a:lnTo>
                    <a:pt x="37757" y="102616"/>
                  </a:lnTo>
                  <a:lnTo>
                    <a:pt x="35293" y="94094"/>
                  </a:lnTo>
                  <a:lnTo>
                    <a:pt x="33274" y="85229"/>
                  </a:lnTo>
                  <a:lnTo>
                    <a:pt x="33680" y="78232"/>
                  </a:lnTo>
                  <a:lnTo>
                    <a:pt x="36576" y="72478"/>
                  </a:lnTo>
                  <a:lnTo>
                    <a:pt x="36118" y="70485"/>
                  </a:lnTo>
                  <a:lnTo>
                    <a:pt x="74079" y="56070"/>
                  </a:lnTo>
                  <a:lnTo>
                    <a:pt x="78917" y="56070"/>
                  </a:lnTo>
                  <a:lnTo>
                    <a:pt x="83985" y="56476"/>
                  </a:lnTo>
                  <a:lnTo>
                    <a:pt x="89154" y="57340"/>
                  </a:lnTo>
                  <a:lnTo>
                    <a:pt x="113449" y="59867"/>
                  </a:lnTo>
                  <a:lnTo>
                    <a:pt x="135115" y="59715"/>
                  </a:lnTo>
                  <a:lnTo>
                    <a:pt x="152184" y="58178"/>
                  </a:lnTo>
                  <a:lnTo>
                    <a:pt x="162725" y="56553"/>
                  </a:lnTo>
                  <a:lnTo>
                    <a:pt x="169176" y="56718"/>
                  </a:lnTo>
                  <a:lnTo>
                    <a:pt x="203288" y="86601"/>
                  </a:lnTo>
                  <a:lnTo>
                    <a:pt x="218567" y="126187"/>
                  </a:lnTo>
                  <a:lnTo>
                    <a:pt x="218389" y="138430"/>
                  </a:lnTo>
                  <a:lnTo>
                    <a:pt x="219240" y="138430"/>
                  </a:lnTo>
                  <a:lnTo>
                    <a:pt x="219557" y="135585"/>
                  </a:lnTo>
                  <a:close/>
                </a:path>
                <a:path w="315595" h="138429">
                  <a:moveTo>
                    <a:pt x="255460" y="138430"/>
                  </a:moveTo>
                  <a:lnTo>
                    <a:pt x="240563" y="89839"/>
                  </a:lnTo>
                  <a:lnTo>
                    <a:pt x="211239" y="50571"/>
                  </a:lnTo>
                  <a:lnTo>
                    <a:pt x="185089" y="37134"/>
                  </a:lnTo>
                  <a:lnTo>
                    <a:pt x="177800" y="37896"/>
                  </a:lnTo>
                  <a:lnTo>
                    <a:pt x="160756" y="42062"/>
                  </a:lnTo>
                  <a:lnTo>
                    <a:pt x="136817" y="45440"/>
                  </a:lnTo>
                  <a:lnTo>
                    <a:pt x="107924" y="46520"/>
                  </a:lnTo>
                  <a:lnTo>
                    <a:pt x="76009" y="43827"/>
                  </a:lnTo>
                  <a:lnTo>
                    <a:pt x="64693" y="42621"/>
                  </a:lnTo>
                  <a:lnTo>
                    <a:pt x="53403" y="42468"/>
                  </a:lnTo>
                  <a:lnTo>
                    <a:pt x="15900" y="51003"/>
                  </a:lnTo>
                  <a:lnTo>
                    <a:pt x="2247" y="65735"/>
                  </a:lnTo>
                  <a:lnTo>
                    <a:pt x="3556" y="69024"/>
                  </a:lnTo>
                  <a:lnTo>
                    <a:pt x="3771" y="74968"/>
                  </a:lnTo>
                  <a:lnTo>
                    <a:pt x="14732" y="116827"/>
                  </a:lnTo>
                  <a:lnTo>
                    <a:pt x="25400" y="138430"/>
                  </a:lnTo>
                  <a:lnTo>
                    <a:pt x="26365" y="138430"/>
                  </a:lnTo>
                  <a:lnTo>
                    <a:pt x="20497" y="127241"/>
                  </a:lnTo>
                  <a:lnTo>
                    <a:pt x="15595" y="116687"/>
                  </a:lnTo>
                  <a:lnTo>
                    <a:pt x="4610" y="74841"/>
                  </a:lnTo>
                  <a:lnTo>
                    <a:pt x="4368" y="68770"/>
                  </a:lnTo>
                  <a:lnTo>
                    <a:pt x="3149" y="65760"/>
                  </a:lnTo>
                  <a:lnTo>
                    <a:pt x="39966" y="44196"/>
                  </a:lnTo>
                  <a:lnTo>
                    <a:pt x="48564" y="43243"/>
                  </a:lnTo>
                  <a:lnTo>
                    <a:pt x="63512" y="43243"/>
                  </a:lnTo>
                  <a:lnTo>
                    <a:pt x="69748" y="43713"/>
                  </a:lnTo>
                  <a:lnTo>
                    <a:pt x="75882" y="44653"/>
                  </a:lnTo>
                  <a:lnTo>
                    <a:pt x="107911" y="47371"/>
                  </a:lnTo>
                  <a:lnTo>
                    <a:pt x="136918" y="46266"/>
                  </a:lnTo>
                  <a:lnTo>
                    <a:pt x="160947" y="42887"/>
                  </a:lnTo>
                  <a:lnTo>
                    <a:pt x="178054" y="38709"/>
                  </a:lnTo>
                  <a:lnTo>
                    <a:pt x="185127" y="37985"/>
                  </a:lnTo>
                  <a:lnTo>
                    <a:pt x="218986" y="59410"/>
                  </a:lnTo>
                  <a:lnTo>
                    <a:pt x="246037" y="104127"/>
                  </a:lnTo>
                  <a:lnTo>
                    <a:pt x="254622" y="138430"/>
                  </a:lnTo>
                  <a:lnTo>
                    <a:pt x="255460" y="138430"/>
                  </a:lnTo>
                  <a:close/>
                </a:path>
                <a:path w="315595" h="138429">
                  <a:moveTo>
                    <a:pt x="290906" y="138430"/>
                  </a:moveTo>
                  <a:lnTo>
                    <a:pt x="272618" y="85877"/>
                  </a:lnTo>
                  <a:lnTo>
                    <a:pt x="246138" y="45491"/>
                  </a:lnTo>
                  <a:lnTo>
                    <a:pt x="212420" y="20561"/>
                  </a:lnTo>
                  <a:lnTo>
                    <a:pt x="202171" y="18554"/>
                  </a:lnTo>
                  <a:lnTo>
                    <a:pt x="193065" y="20078"/>
                  </a:lnTo>
                  <a:lnTo>
                    <a:pt x="181902" y="23837"/>
                  </a:lnTo>
                  <a:lnTo>
                    <a:pt x="168922" y="27165"/>
                  </a:lnTo>
                  <a:lnTo>
                    <a:pt x="154597" y="29933"/>
                  </a:lnTo>
                  <a:lnTo>
                    <a:pt x="139395" y="32067"/>
                  </a:lnTo>
                  <a:lnTo>
                    <a:pt x="119913" y="33655"/>
                  </a:lnTo>
                  <a:lnTo>
                    <a:pt x="100469" y="34036"/>
                  </a:lnTo>
                  <a:lnTo>
                    <a:pt x="81318" y="33185"/>
                  </a:lnTo>
                  <a:lnTo>
                    <a:pt x="62738" y="31127"/>
                  </a:lnTo>
                  <a:lnTo>
                    <a:pt x="45415" y="29552"/>
                  </a:lnTo>
                  <a:lnTo>
                    <a:pt x="30238" y="29781"/>
                  </a:lnTo>
                  <a:lnTo>
                    <a:pt x="17411" y="31242"/>
                  </a:lnTo>
                  <a:lnTo>
                    <a:pt x="4673" y="33972"/>
                  </a:lnTo>
                  <a:lnTo>
                    <a:pt x="0" y="35420"/>
                  </a:lnTo>
                  <a:lnTo>
                    <a:pt x="0" y="36309"/>
                  </a:lnTo>
                  <a:lnTo>
                    <a:pt x="7366" y="34163"/>
                  </a:lnTo>
                  <a:lnTo>
                    <a:pt x="13855" y="32727"/>
                  </a:lnTo>
                  <a:lnTo>
                    <a:pt x="21513" y="31496"/>
                  </a:lnTo>
                  <a:lnTo>
                    <a:pt x="30276" y="30632"/>
                  </a:lnTo>
                  <a:lnTo>
                    <a:pt x="40068" y="30302"/>
                  </a:lnTo>
                  <a:lnTo>
                    <a:pt x="46951" y="30302"/>
                  </a:lnTo>
                  <a:lnTo>
                    <a:pt x="54495" y="30784"/>
                  </a:lnTo>
                  <a:lnTo>
                    <a:pt x="62611" y="31965"/>
                  </a:lnTo>
                  <a:lnTo>
                    <a:pt x="81241" y="34036"/>
                  </a:lnTo>
                  <a:lnTo>
                    <a:pt x="100457" y="34874"/>
                  </a:lnTo>
                  <a:lnTo>
                    <a:pt x="119951" y="34505"/>
                  </a:lnTo>
                  <a:lnTo>
                    <a:pt x="139496" y="32893"/>
                  </a:lnTo>
                  <a:lnTo>
                    <a:pt x="154749" y="30772"/>
                  </a:lnTo>
                  <a:lnTo>
                    <a:pt x="169125" y="27978"/>
                  </a:lnTo>
                  <a:lnTo>
                    <a:pt x="182156" y="24638"/>
                  </a:lnTo>
                  <a:lnTo>
                    <a:pt x="193370" y="20853"/>
                  </a:lnTo>
                  <a:lnTo>
                    <a:pt x="213156" y="21742"/>
                  </a:lnTo>
                  <a:lnTo>
                    <a:pt x="255536" y="58470"/>
                  </a:lnTo>
                  <a:lnTo>
                    <a:pt x="277533" y="99110"/>
                  </a:lnTo>
                  <a:lnTo>
                    <a:pt x="290029" y="138430"/>
                  </a:lnTo>
                  <a:lnTo>
                    <a:pt x="290906" y="138430"/>
                  </a:lnTo>
                  <a:close/>
                </a:path>
                <a:path w="315595" h="138429">
                  <a:moveTo>
                    <a:pt x="315302" y="107099"/>
                  </a:moveTo>
                  <a:lnTo>
                    <a:pt x="298411" y="68922"/>
                  </a:lnTo>
                  <a:lnTo>
                    <a:pt x="273405" y="32867"/>
                  </a:lnTo>
                  <a:lnTo>
                    <a:pt x="243954" y="7797"/>
                  </a:lnTo>
                  <a:lnTo>
                    <a:pt x="220433" y="0"/>
                  </a:lnTo>
                  <a:lnTo>
                    <a:pt x="214134" y="444"/>
                  </a:lnTo>
                  <a:lnTo>
                    <a:pt x="208318" y="2247"/>
                  </a:lnTo>
                  <a:lnTo>
                    <a:pt x="195072" y="7289"/>
                  </a:lnTo>
                  <a:lnTo>
                    <a:pt x="179412" y="11798"/>
                  </a:lnTo>
                  <a:lnTo>
                    <a:pt x="161925" y="15608"/>
                  </a:lnTo>
                  <a:lnTo>
                    <a:pt x="143205" y="18567"/>
                  </a:lnTo>
                  <a:lnTo>
                    <a:pt x="119481" y="20878"/>
                  </a:lnTo>
                  <a:lnTo>
                    <a:pt x="95732" y="21628"/>
                  </a:lnTo>
                  <a:lnTo>
                    <a:pt x="72275" y="20815"/>
                  </a:lnTo>
                  <a:lnTo>
                    <a:pt x="36449" y="17068"/>
                  </a:lnTo>
                  <a:lnTo>
                    <a:pt x="23787" y="16624"/>
                  </a:lnTo>
                  <a:lnTo>
                    <a:pt x="11607" y="17018"/>
                  </a:lnTo>
                  <a:lnTo>
                    <a:pt x="0" y="18186"/>
                  </a:lnTo>
                  <a:lnTo>
                    <a:pt x="0" y="19011"/>
                  </a:lnTo>
                  <a:lnTo>
                    <a:pt x="11569" y="17856"/>
                  </a:lnTo>
                  <a:lnTo>
                    <a:pt x="23723" y="17462"/>
                  </a:lnTo>
                  <a:lnTo>
                    <a:pt x="36347" y="17907"/>
                  </a:lnTo>
                  <a:lnTo>
                    <a:pt x="72212" y="21653"/>
                  </a:lnTo>
                  <a:lnTo>
                    <a:pt x="95719" y="22466"/>
                  </a:lnTo>
                  <a:lnTo>
                    <a:pt x="143306" y="19405"/>
                  </a:lnTo>
                  <a:lnTo>
                    <a:pt x="195351" y="8089"/>
                  </a:lnTo>
                  <a:lnTo>
                    <a:pt x="208673" y="3009"/>
                  </a:lnTo>
                  <a:lnTo>
                    <a:pt x="214312" y="1270"/>
                  </a:lnTo>
                  <a:lnTo>
                    <a:pt x="253301" y="15125"/>
                  </a:lnTo>
                  <a:lnTo>
                    <a:pt x="281914" y="44615"/>
                  </a:lnTo>
                  <a:lnTo>
                    <a:pt x="303911" y="82245"/>
                  </a:lnTo>
                  <a:lnTo>
                    <a:pt x="315302" y="109372"/>
                  </a:lnTo>
                  <a:lnTo>
                    <a:pt x="315302" y="10709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3084258" y="591932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39">
                  <a:moveTo>
                    <a:pt x="8991" y="251358"/>
                  </a:moveTo>
                  <a:lnTo>
                    <a:pt x="4813" y="251358"/>
                  </a:lnTo>
                  <a:lnTo>
                    <a:pt x="4813" y="247167"/>
                  </a:lnTo>
                  <a:lnTo>
                    <a:pt x="4191" y="247167"/>
                  </a:lnTo>
                  <a:lnTo>
                    <a:pt x="4191" y="251358"/>
                  </a:lnTo>
                  <a:lnTo>
                    <a:pt x="0" y="251358"/>
                  </a:lnTo>
                  <a:lnTo>
                    <a:pt x="0" y="251968"/>
                  </a:lnTo>
                  <a:lnTo>
                    <a:pt x="4191" y="251968"/>
                  </a:lnTo>
                  <a:lnTo>
                    <a:pt x="4191" y="256159"/>
                  </a:lnTo>
                  <a:lnTo>
                    <a:pt x="4813" y="256159"/>
                  </a:lnTo>
                  <a:lnTo>
                    <a:pt x="4813" y="251968"/>
                  </a:lnTo>
                  <a:lnTo>
                    <a:pt x="8991" y="251968"/>
                  </a:lnTo>
                  <a:lnTo>
                    <a:pt x="8991" y="251358"/>
                  </a:lnTo>
                  <a:close/>
                </a:path>
                <a:path w="256539" h="256539">
                  <a:moveTo>
                    <a:pt x="8991" y="189560"/>
                  </a:moveTo>
                  <a:lnTo>
                    <a:pt x="4813" y="189560"/>
                  </a:lnTo>
                  <a:lnTo>
                    <a:pt x="4813" y="185369"/>
                  </a:lnTo>
                  <a:lnTo>
                    <a:pt x="4191" y="185369"/>
                  </a:lnTo>
                  <a:lnTo>
                    <a:pt x="4191" y="189560"/>
                  </a:lnTo>
                  <a:lnTo>
                    <a:pt x="0" y="189560"/>
                  </a:lnTo>
                  <a:lnTo>
                    <a:pt x="0" y="190182"/>
                  </a:lnTo>
                  <a:lnTo>
                    <a:pt x="4191" y="190182"/>
                  </a:lnTo>
                  <a:lnTo>
                    <a:pt x="4191" y="194373"/>
                  </a:lnTo>
                  <a:lnTo>
                    <a:pt x="4813" y="194373"/>
                  </a:lnTo>
                  <a:lnTo>
                    <a:pt x="4813" y="190182"/>
                  </a:lnTo>
                  <a:lnTo>
                    <a:pt x="8991" y="190182"/>
                  </a:lnTo>
                  <a:lnTo>
                    <a:pt x="8991" y="189560"/>
                  </a:lnTo>
                  <a:close/>
                </a:path>
                <a:path w="256539" h="256539">
                  <a:moveTo>
                    <a:pt x="8991" y="65976"/>
                  </a:moveTo>
                  <a:lnTo>
                    <a:pt x="4813" y="65976"/>
                  </a:lnTo>
                  <a:lnTo>
                    <a:pt x="4813" y="61785"/>
                  </a:lnTo>
                  <a:lnTo>
                    <a:pt x="4191" y="61785"/>
                  </a:lnTo>
                  <a:lnTo>
                    <a:pt x="4191" y="65976"/>
                  </a:lnTo>
                  <a:lnTo>
                    <a:pt x="0" y="65976"/>
                  </a:lnTo>
                  <a:lnTo>
                    <a:pt x="0" y="66586"/>
                  </a:lnTo>
                  <a:lnTo>
                    <a:pt x="4191" y="66586"/>
                  </a:lnTo>
                  <a:lnTo>
                    <a:pt x="4191" y="70777"/>
                  </a:lnTo>
                  <a:lnTo>
                    <a:pt x="4813" y="70777"/>
                  </a:lnTo>
                  <a:lnTo>
                    <a:pt x="4813" y="66586"/>
                  </a:lnTo>
                  <a:lnTo>
                    <a:pt x="8991" y="66586"/>
                  </a:lnTo>
                  <a:lnTo>
                    <a:pt x="8991" y="65976"/>
                  </a:lnTo>
                  <a:close/>
                </a:path>
                <a:path w="256539" h="256539">
                  <a:moveTo>
                    <a:pt x="8991" y="4178"/>
                  </a:moveTo>
                  <a:lnTo>
                    <a:pt x="4813" y="4178"/>
                  </a:lnTo>
                  <a:lnTo>
                    <a:pt x="4813" y="0"/>
                  </a:lnTo>
                  <a:lnTo>
                    <a:pt x="4191" y="0"/>
                  </a:lnTo>
                  <a:lnTo>
                    <a:pt x="4191" y="4178"/>
                  </a:lnTo>
                  <a:lnTo>
                    <a:pt x="0" y="4178"/>
                  </a:lnTo>
                  <a:lnTo>
                    <a:pt x="0" y="4800"/>
                  </a:lnTo>
                  <a:lnTo>
                    <a:pt x="4191" y="4800"/>
                  </a:lnTo>
                  <a:lnTo>
                    <a:pt x="4191" y="8991"/>
                  </a:lnTo>
                  <a:lnTo>
                    <a:pt x="4813" y="8991"/>
                  </a:lnTo>
                  <a:lnTo>
                    <a:pt x="4813" y="4800"/>
                  </a:lnTo>
                  <a:lnTo>
                    <a:pt x="8991" y="4800"/>
                  </a:lnTo>
                  <a:lnTo>
                    <a:pt x="8991" y="4178"/>
                  </a:lnTo>
                  <a:close/>
                </a:path>
                <a:path w="256539" h="256539">
                  <a:moveTo>
                    <a:pt x="9309" y="127774"/>
                  </a:moveTo>
                  <a:lnTo>
                    <a:pt x="5118" y="127774"/>
                  </a:lnTo>
                  <a:lnTo>
                    <a:pt x="5118" y="123583"/>
                  </a:lnTo>
                  <a:lnTo>
                    <a:pt x="4495" y="123583"/>
                  </a:lnTo>
                  <a:lnTo>
                    <a:pt x="4495" y="127774"/>
                  </a:lnTo>
                  <a:lnTo>
                    <a:pt x="304" y="127774"/>
                  </a:lnTo>
                  <a:lnTo>
                    <a:pt x="304" y="128384"/>
                  </a:lnTo>
                  <a:lnTo>
                    <a:pt x="4495" y="128384"/>
                  </a:lnTo>
                  <a:lnTo>
                    <a:pt x="4495" y="132575"/>
                  </a:lnTo>
                  <a:lnTo>
                    <a:pt x="5118" y="132575"/>
                  </a:lnTo>
                  <a:lnTo>
                    <a:pt x="5118" y="128384"/>
                  </a:lnTo>
                  <a:lnTo>
                    <a:pt x="9309" y="128384"/>
                  </a:lnTo>
                  <a:lnTo>
                    <a:pt x="9309" y="127774"/>
                  </a:lnTo>
                  <a:close/>
                </a:path>
                <a:path w="256539" h="256539">
                  <a:moveTo>
                    <a:pt x="70789" y="251358"/>
                  </a:moveTo>
                  <a:lnTo>
                    <a:pt x="66598" y="251358"/>
                  </a:lnTo>
                  <a:lnTo>
                    <a:pt x="66598" y="247167"/>
                  </a:lnTo>
                  <a:lnTo>
                    <a:pt x="65989" y="247167"/>
                  </a:lnTo>
                  <a:lnTo>
                    <a:pt x="65989" y="251358"/>
                  </a:lnTo>
                  <a:lnTo>
                    <a:pt x="61798" y="251358"/>
                  </a:lnTo>
                  <a:lnTo>
                    <a:pt x="61798" y="251968"/>
                  </a:lnTo>
                  <a:lnTo>
                    <a:pt x="65989" y="251968"/>
                  </a:lnTo>
                  <a:lnTo>
                    <a:pt x="65989" y="256159"/>
                  </a:lnTo>
                  <a:lnTo>
                    <a:pt x="66598" y="256159"/>
                  </a:lnTo>
                  <a:lnTo>
                    <a:pt x="66598" y="251968"/>
                  </a:lnTo>
                  <a:lnTo>
                    <a:pt x="70789" y="251968"/>
                  </a:lnTo>
                  <a:lnTo>
                    <a:pt x="70789" y="251358"/>
                  </a:lnTo>
                  <a:close/>
                </a:path>
                <a:path w="256539" h="256539">
                  <a:moveTo>
                    <a:pt x="70789" y="189560"/>
                  </a:moveTo>
                  <a:lnTo>
                    <a:pt x="66598" y="189560"/>
                  </a:lnTo>
                  <a:lnTo>
                    <a:pt x="66598" y="185369"/>
                  </a:lnTo>
                  <a:lnTo>
                    <a:pt x="65989" y="185369"/>
                  </a:lnTo>
                  <a:lnTo>
                    <a:pt x="65989" y="189560"/>
                  </a:lnTo>
                  <a:lnTo>
                    <a:pt x="61798" y="189560"/>
                  </a:lnTo>
                  <a:lnTo>
                    <a:pt x="61798" y="190182"/>
                  </a:lnTo>
                  <a:lnTo>
                    <a:pt x="65989" y="190182"/>
                  </a:lnTo>
                  <a:lnTo>
                    <a:pt x="65989" y="194373"/>
                  </a:lnTo>
                  <a:lnTo>
                    <a:pt x="66598" y="194373"/>
                  </a:lnTo>
                  <a:lnTo>
                    <a:pt x="66598" y="190182"/>
                  </a:lnTo>
                  <a:lnTo>
                    <a:pt x="70789" y="190182"/>
                  </a:lnTo>
                  <a:lnTo>
                    <a:pt x="70789" y="189560"/>
                  </a:lnTo>
                  <a:close/>
                </a:path>
                <a:path w="256539" h="256539">
                  <a:moveTo>
                    <a:pt x="70789" y="65976"/>
                  </a:moveTo>
                  <a:lnTo>
                    <a:pt x="66598" y="65976"/>
                  </a:lnTo>
                  <a:lnTo>
                    <a:pt x="66598" y="61785"/>
                  </a:lnTo>
                  <a:lnTo>
                    <a:pt x="65989" y="61785"/>
                  </a:lnTo>
                  <a:lnTo>
                    <a:pt x="65989" y="65976"/>
                  </a:lnTo>
                  <a:lnTo>
                    <a:pt x="61798" y="65976"/>
                  </a:lnTo>
                  <a:lnTo>
                    <a:pt x="61798" y="66586"/>
                  </a:lnTo>
                  <a:lnTo>
                    <a:pt x="65989" y="66586"/>
                  </a:lnTo>
                  <a:lnTo>
                    <a:pt x="65989" y="70777"/>
                  </a:lnTo>
                  <a:lnTo>
                    <a:pt x="66598" y="70777"/>
                  </a:lnTo>
                  <a:lnTo>
                    <a:pt x="66598" y="66586"/>
                  </a:lnTo>
                  <a:lnTo>
                    <a:pt x="70789" y="66586"/>
                  </a:lnTo>
                  <a:lnTo>
                    <a:pt x="70789" y="65976"/>
                  </a:lnTo>
                  <a:close/>
                </a:path>
                <a:path w="256539" h="256539">
                  <a:moveTo>
                    <a:pt x="70789" y="4178"/>
                  </a:moveTo>
                  <a:lnTo>
                    <a:pt x="66598" y="4178"/>
                  </a:lnTo>
                  <a:lnTo>
                    <a:pt x="66598" y="0"/>
                  </a:lnTo>
                  <a:lnTo>
                    <a:pt x="65989" y="0"/>
                  </a:lnTo>
                  <a:lnTo>
                    <a:pt x="65989" y="4178"/>
                  </a:lnTo>
                  <a:lnTo>
                    <a:pt x="61798" y="4178"/>
                  </a:lnTo>
                  <a:lnTo>
                    <a:pt x="61798" y="4800"/>
                  </a:lnTo>
                  <a:lnTo>
                    <a:pt x="65989" y="4800"/>
                  </a:lnTo>
                  <a:lnTo>
                    <a:pt x="65989" y="8991"/>
                  </a:lnTo>
                  <a:lnTo>
                    <a:pt x="66598" y="8991"/>
                  </a:lnTo>
                  <a:lnTo>
                    <a:pt x="66598" y="4800"/>
                  </a:lnTo>
                  <a:lnTo>
                    <a:pt x="70789" y="4800"/>
                  </a:lnTo>
                  <a:lnTo>
                    <a:pt x="70789" y="4178"/>
                  </a:lnTo>
                  <a:close/>
                </a:path>
                <a:path w="256539" h="256539">
                  <a:moveTo>
                    <a:pt x="71094" y="127774"/>
                  </a:moveTo>
                  <a:lnTo>
                    <a:pt x="66903" y="127774"/>
                  </a:lnTo>
                  <a:lnTo>
                    <a:pt x="66903" y="123583"/>
                  </a:lnTo>
                  <a:lnTo>
                    <a:pt x="66294" y="123583"/>
                  </a:lnTo>
                  <a:lnTo>
                    <a:pt x="66294" y="127774"/>
                  </a:lnTo>
                  <a:lnTo>
                    <a:pt x="62103" y="127774"/>
                  </a:lnTo>
                  <a:lnTo>
                    <a:pt x="62103" y="128384"/>
                  </a:lnTo>
                  <a:lnTo>
                    <a:pt x="66294" y="128384"/>
                  </a:lnTo>
                  <a:lnTo>
                    <a:pt x="66294" y="132575"/>
                  </a:lnTo>
                  <a:lnTo>
                    <a:pt x="66903" y="132575"/>
                  </a:lnTo>
                  <a:lnTo>
                    <a:pt x="66903" y="128384"/>
                  </a:lnTo>
                  <a:lnTo>
                    <a:pt x="71094" y="128384"/>
                  </a:lnTo>
                  <a:lnTo>
                    <a:pt x="71094" y="127774"/>
                  </a:lnTo>
                  <a:close/>
                </a:path>
                <a:path w="256539" h="256539">
                  <a:moveTo>
                    <a:pt x="132892" y="251358"/>
                  </a:moveTo>
                  <a:lnTo>
                    <a:pt x="128701" y="251358"/>
                  </a:lnTo>
                  <a:lnTo>
                    <a:pt x="128701" y="247167"/>
                  </a:lnTo>
                  <a:lnTo>
                    <a:pt x="128079" y="247167"/>
                  </a:lnTo>
                  <a:lnTo>
                    <a:pt x="128079" y="251358"/>
                  </a:lnTo>
                  <a:lnTo>
                    <a:pt x="123901" y="251358"/>
                  </a:lnTo>
                  <a:lnTo>
                    <a:pt x="123901" y="251968"/>
                  </a:lnTo>
                  <a:lnTo>
                    <a:pt x="128079" y="251968"/>
                  </a:lnTo>
                  <a:lnTo>
                    <a:pt x="128079" y="256159"/>
                  </a:lnTo>
                  <a:lnTo>
                    <a:pt x="128701" y="256159"/>
                  </a:lnTo>
                  <a:lnTo>
                    <a:pt x="128701" y="251968"/>
                  </a:lnTo>
                  <a:lnTo>
                    <a:pt x="132892" y="251968"/>
                  </a:lnTo>
                  <a:lnTo>
                    <a:pt x="132892" y="251358"/>
                  </a:lnTo>
                  <a:close/>
                </a:path>
                <a:path w="256539" h="256539">
                  <a:moveTo>
                    <a:pt x="132892" y="189560"/>
                  </a:moveTo>
                  <a:lnTo>
                    <a:pt x="128701" y="189560"/>
                  </a:lnTo>
                  <a:lnTo>
                    <a:pt x="128701" y="185369"/>
                  </a:lnTo>
                  <a:lnTo>
                    <a:pt x="128079" y="185369"/>
                  </a:lnTo>
                  <a:lnTo>
                    <a:pt x="128079" y="189560"/>
                  </a:lnTo>
                  <a:lnTo>
                    <a:pt x="123901" y="189560"/>
                  </a:lnTo>
                  <a:lnTo>
                    <a:pt x="123901" y="190182"/>
                  </a:lnTo>
                  <a:lnTo>
                    <a:pt x="128079" y="190182"/>
                  </a:lnTo>
                  <a:lnTo>
                    <a:pt x="128079" y="194373"/>
                  </a:lnTo>
                  <a:lnTo>
                    <a:pt x="128701" y="194373"/>
                  </a:lnTo>
                  <a:lnTo>
                    <a:pt x="128701" y="190182"/>
                  </a:lnTo>
                  <a:lnTo>
                    <a:pt x="132892" y="190182"/>
                  </a:lnTo>
                  <a:lnTo>
                    <a:pt x="132892" y="189560"/>
                  </a:lnTo>
                  <a:close/>
                </a:path>
                <a:path w="256539" h="256539">
                  <a:moveTo>
                    <a:pt x="132892" y="127774"/>
                  </a:moveTo>
                  <a:lnTo>
                    <a:pt x="128701" y="127774"/>
                  </a:lnTo>
                  <a:lnTo>
                    <a:pt x="128701" y="123583"/>
                  </a:lnTo>
                  <a:lnTo>
                    <a:pt x="128079" y="123583"/>
                  </a:lnTo>
                  <a:lnTo>
                    <a:pt x="128079" y="127774"/>
                  </a:lnTo>
                  <a:lnTo>
                    <a:pt x="123901" y="127774"/>
                  </a:lnTo>
                  <a:lnTo>
                    <a:pt x="123901" y="128384"/>
                  </a:lnTo>
                  <a:lnTo>
                    <a:pt x="128079" y="128384"/>
                  </a:lnTo>
                  <a:lnTo>
                    <a:pt x="128079" y="132575"/>
                  </a:lnTo>
                  <a:lnTo>
                    <a:pt x="128701" y="132575"/>
                  </a:lnTo>
                  <a:lnTo>
                    <a:pt x="128701" y="128384"/>
                  </a:lnTo>
                  <a:lnTo>
                    <a:pt x="132892" y="128384"/>
                  </a:lnTo>
                  <a:lnTo>
                    <a:pt x="132892" y="127774"/>
                  </a:lnTo>
                  <a:close/>
                </a:path>
                <a:path w="256539" h="256539">
                  <a:moveTo>
                    <a:pt x="132892" y="65976"/>
                  </a:moveTo>
                  <a:lnTo>
                    <a:pt x="128701" y="65976"/>
                  </a:lnTo>
                  <a:lnTo>
                    <a:pt x="128701" y="61785"/>
                  </a:lnTo>
                  <a:lnTo>
                    <a:pt x="128079" y="61785"/>
                  </a:lnTo>
                  <a:lnTo>
                    <a:pt x="128079" y="65976"/>
                  </a:lnTo>
                  <a:lnTo>
                    <a:pt x="123901" y="65976"/>
                  </a:lnTo>
                  <a:lnTo>
                    <a:pt x="123901" y="66586"/>
                  </a:lnTo>
                  <a:lnTo>
                    <a:pt x="128079" y="66586"/>
                  </a:lnTo>
                  <a:lnTo>
                    <a:pt x="128079" y="70777"/>
                  </a:lnTo>
                  <a:lnTo>
                    <a:pt x="128701" y="70777"/>
                  </a:lnTo>
                  <a:lnTo>
                    <a:pt x="128701" y="66586"/>
                  </a:lnTo>
                  <a:lnTo>
                    <a:pt x="132892" y="66586"/>
                  </a:lnTo>
                  <a:lnTo>
                    <a:pt x="132892" y="65976"/>
                  </a:lnTo>
                  <a:close/>
                </a:path>
                <a:path w="256539" h="256539">
                  <a:moveTo>
                    <a:pt x="132892" y="4178"/>
                  </a:moveTo>
                  <a:lnTo>
                    <a:pt x="128701" y="4178"/>
                  </a:lnTo>
                  <a:lnTo>
                    <a:pt x="128701" y="0"/>
                  </a:lnTo>
                  <a:lnTo>
                    <a:pt x="128079" y="0"/>
                  </a:lnTo>
                  <a:lnTo>
                    <a:pt x="128079" y="4178"/>
                  </a:lnTo>
                  <a:lnTo>
                    <a:pt x="123901" y="4178"/>
                  </a:lnTo>
                  <a:lnTo>
                    <a:pt x="123901" y="4800"/>
                  </a:lnTo>
                  <a:lnTo>
                    <a:pt x="128079" y="4800"/>
                  </a:lnTo>
                  <a:lnTo>
                    <a:pt x="128079" y="8991"/>
                  </a:lnTo>
                  <a:lnTo>
                    <a:pt x="128701" y="8991"/>
                  </a:lnTo>
                  <a:lnTo>
                    <a:pt x="128701" y="4800"/>
                  </a:lnTo>
                  <a:lnTo>
                    <a:pt x="132892" y="4800"/>
                  </a:lnTo>
                  <a:lnTo>
                    <a:pt x="132892" y="4178"/>
                  </a:lnTo>
                  <a:close/>
                </a:path>
                <a:path w="256539" h="256539">
                  <a:moveTo>
                    <a:pt x="194678" y="251358"/>
                  </a:moveTo>
                  <a:lnTo>
                    <a:pt x="190474" y="251358"/>
                  </a:lnTo>
                  <a:lnTo>
                    <a:pt x="190474" y="247472"/>
                  </a:lnTo>
                  <a:lnTo>
                    <a:pt x="190474" y="247167"/>
                  </a:lnTo>
                  <a:lnTo>
                    <a:pt x="189865" y="247167"/>
                  </a:lnTo>
                  <a:lnTo>
                    <a:pt x="189865" y="247472"/>
                  </a:lnTo>
                  <a:lnTo>
                    <a:pt x="189865" y="251358"/>
                  </a:lnTo>
                  <a:lnTo>
                    <a:pt x="185686" y="251358"/>
                  </a:lnTo>
                  <a:lnTo>
                    <a:pt x="185686" y="251663"/>
                  </a:lnTo>
                  <a:lnTo>
                    <a:pt x="185686" y="251968"/>
                  </a:lnTo>
                  <a:lnTo>
                    <a:pt x="185686" y="252272"/>
                  </a:lnTo>
                  <a:lnTo>
                    <a:pt x="189865" y="252272"/>
                  </a:lnTo>
                  <a:lnTo>
                    <a:pt x="189865" y="256159"/>
                  </a:lnTo>
                  <a:lnTo>
                    <a:pt x="189865" y="256463"/>
                  </a:lnTo>
                  <a:lnTo>
                    <a:pt x="190474" y="256463"/>
                  </a:lnTo>
                  <a:lnTo>
                    <a:pt x="190474" y="256159"/>
                  </a:lnTo>
                  <a:lnTo>
                    <a:pt x="190474" y="252272"/>
                  </a:lnTo>
                  <a:lnTo>
                    <a:pt x="194678" y="252272"/>
                  </a:lnTo>
                  <a:lnTo>
                    <a:pt x="194678" y="251968"/>
                  </a:lnTo>
                  <a:lnTo>
                    <a:pt x="194678" y="251663"/>
                  </a:lnTo>
                  <a:lnTo>
                    <a:pt x="194678" y="251358"/>
                  </a:lnTo>
                  <a:close/>
                </a:path>
                <a:path w="256539" h="256539">
                  <a:moveTo>
                    <a:pt x="194678" y="189560"/>
                  </a:moveTo>
                  <a:lnTo>
                    <a:pt x="190474" y="189560"/>
                  </a:lnTo>
                  <a:lnTo>
                    <a:pt x="190474" y="185686"/>
                  </a:lnTo>
                  <a:lnTo>
                    <a:pt x="190474" y="185369"/>
                  </a:lnTo>
                  <a:lnTo>
                    <a:pt x="189865" y="185369"/>
                  </a:lnTo>
                  <a:lnTo>
                    <a:pt x="189865" y="185686"/>
                  </a:lnTo>
                  <a:lnTo>
                    <a:pt x="189865" y="189560"/>
                  </a:lnTo>
                  <a:lnTo>
                    <a:pt x="185686" y="189560"/>
                  </a:lnTo>
                  <a:lnTo>
                    <a:pt x="185686" y="189877"/>
                  </a:lnTo>
                  <a:lnTo>
                    <a:pt x="185686" y="190182"/>
                  </a:lnTo>
                  <a:lnTo>
                    <a:pt x="185686" y="190487"/>
                  </a:lnTo>
                  <a:lnTo>
                    <a:pt x="189865" y="190487"/>
                  </a:lnTo>
                  <a:lnTo>
                    <a:pt x="189865" y="194373"/>
                  </a:lnTo>
                  <a:lnTo>
                    <a:pt x="189865" y="194678"/>
                  </a:lnTo>
                  <a:lnTo>
                    <a:pt x="190474" y="194678"/>
                  </a:lnTo>
                  <a:lnTo>
                    <a:pt x="190474" y="194373"/>
                  </a:lnTo>
                  <a:lnTo>
                    <a:pt x="190474" y="190487"/>
                  </a:lnTo>
                  <a:lnTo>
                    <a:pt x="194678" y="190487"/>
                  </a:lnTo>
                  <a:lnTo>
                    <a:pt x="194678" y="190182"/>
                  </a:lnTo>
                  <a:lnTo>
                    <a:pt x="194678" y="189877"/>
                  </a:lnTo>
                  <a:lnTo>
                    <a:pt x="194678" y="189560"/>
                  </a:lnTo>
                  <a:close/>
                </a:path>
                <a:path w="256539" h="256539">
                  <a:moveTo>
                    <a:pt x="194678" y="127774"/>
                  </a:moveTo>
                  <a:lnTo>
                    <a:pt x="190474" y="127774"/>
                  </a:lnTo>
                  <a:lnTo>
                    <a:pt x="190474" y="123583"/>
                  </a:lnTo>
                  <a:lnTo>
                    <a:pt x="189865" y="123583"/>
                  </a:lnTo>
                  <a:lnTo>
                    <a:pt x="189865" y="127774"/>
                  </a:lnTo>
                  <a:lnTo>
                    <a:pt x="185686" y="127774"/>
                  </a:lnTo>
                  <a:lnTo>
                    <a:pt x="185686" y="128384"/>
                  </a:lnTo>
                  <a:lnTo>
                    <a:pt x="189865" y="128384"/>
                  </a:lnTo>
                  <a:lnTo>
                    <a:pt x="189865" y="132575"/>
                  </a:lnTo>
                  <a:lnTo>
                    <a:pt x="190474" y="132575"/>
                  </a:lnTo>
                  <a:lnTo>
                    <a:pt x="190474" y="128384"/>
                  </a:lnTo>
                  <a:lnTo>
                    <a:pt x="194678" y="128384"/>
                  </a:lnTo>
                  <a:lnTo>
                    <a:pt x="194678" y="127774"/>
                  </a:lnTo>
                  <a:close/>
                </a:path>
                <a:path w="256539" h="256539">
                  <a:moveTo>
                    <a:pt x="194678" y="65976"/>
                  </a:moveTo>
                  <a:lnTo>
                    <a:pt x="190474" y="65976"/>
                  </a:lnTo>
                  <a:lnTo>
                    <a:pt x="190474" y="62090"/>
                  </a:lnTo>
                  <a:lnTo>
                    <a:pt x="190474" y="61785"/>
                  </a:lnTo>
                  <a:lnTo>
                    <a:pt x="189865" y="61785"/>
                  </a:lnTo>
                  <a:lnTo>
                    <a:pt x="189865" y="62090"/>
                  </a:lnTo>
                  <a:lnTo>
                    <a:pt x="189865" y="65976"/>
                  </a:lnTo>
                  <a:lnTo>
                    <a:pt x="185686" y="65976"/>
                  </a:lnTo>
                  <a:lnTo>
                    <a:pt x="185686" y="66281"/>
                  </a:lnTo>
                  <a:lnTo>
                    <a:pt x="185686" y="66586"/>
                  </a:lnTo>
                  <a:lnTo>
                    <a:pt x="185686" y="66903"/>
                  </a:lnTo>
                  <a:lnTo>
                    <a:pt x="189865" y="66903"/>
                  </a:lnTo>
                  <a:lnTo>
                    <a:pt x="189865" y="70777"/>
                  </a:lnTo>
                  <a:lnTo>
                    <a:pt x="189865" y="71081"/>
                  </a:lnTo>
                  <a:lnTo>
                    <a:pt x="190474" y="71081"/>
                  </a:lnTo>
                  <a:lnTo>
                    <a:pt x="190474" y="70777"/>
                  </a:lnTo>
                  <a:lnTo>
                    <a:pt x="190474" y="66903"/>
                  </a:lnTo>
                  <a:lnTo>
                    <a:pt x="194678" y="66903"/>
                  </a:lnTo>
                  <a:lnTo>
                    <a:pt x="194678" y="66586"/>
                  </a:lnTo>
                  <a:lnTo>
                    <a:pt x="194678" y="66281"/>
                  </a:lnTo>
                  <a:lnTo>
                    <a:pt x="194678" y="65976"/>
                  </a:lnTo>
                  <a:close/>
                </a:path>
                <a:path w="256539" h="256539">
                  <a:moveTo>
                    <a:pt x="194678" y="4178"/>
                  </a:moveTo>
                  <a:lnTo>
                    <a:pt x="190474" y="4178"/>
                  </a:lnTo>
                  <a:lnTo>
                    <a:pt x="190474" y="304"/>
                  </a:lnTo>
                  <a:lnTo>
                    <a:pt x="190474" y="0"/>
                  </a:lnTo>
                  <a:lnTo>
                    <a:pt x="189865" y="0"/>
                  </a:lnTo>
                  <a:lnTo>
                    <a:pt x="189865" y="304"/>
                  </a:lnTo>
                  <a:lnTo>
                    <a:pt x="189865" y="4178"/>
                  </a:lnTo>
                  <a:lnTo>
                    <a:pt x="185686" y="4178"/>
                  </a:lnTo>
                  <a:lnTo>
                    <a:pt x="185686" y="4495"/>
                  </a:lnTo>
                  <a:lnTo>
                    <a:pt x="185686" y="4800"/>
                  </a:lnTo>
                  <a:lnTo>
                    <a:pt x="185686" y="5105"/>
                  </a:lnTo>
                  <a:lnTo>
                    <a:pt x="189865" y="5105"/>
                  </a:lnTo>
                  <a:lnTo>
                    <a:pt x="189865" y="8991"/>
                  </a:lnTo>
                  <a:lnTo>
                    <a:pt x="189865" y="9296"/>
                  </a:lnTo>
                  <a:lnTo>
                    <a:pt x="190474" y="9296"/>
                  </a:lnTo>
                  <a:lnTo>
                    <a:pt x="190474" y="8991"/>
                  </a:lnTo>
                  <a:lnTo>
                    <a:pt x="190474" y="5105"/>
                  </a:lnTo>
                  <a:lnTo>
                    <a:pt x="194678" y="5105"/>
                  </a:lnTo>
                  <a:lnTo>
                    <a:pt x="194678" y="4800"/>
                  </a:lnTo>
                  <a:lnTo>
                    <a:pt x="194678" y="4495"/>
                  </a:lnTo>
                  <a:lnTo>
                    <a:pt x="194678" y="4178"/>
                  </a:lnTo>
                  <a:close/>
                </a:path>
                <a:path w="256539" h="256539">
                  <a:moveTo>
                    <a:pt x="256476" y="251663"/>
                  </a:moveTo>
                  <a:lnTo>
                    <a:pt x="252285" y="251663"/>
                  </a:lnTo>
                  <a:lnTo>
                    <a:pt x="252285" y="247472"/>
                  </a:lnTo>
                  <a:lnTo>
                    <a:pt x="251675" y="247472"/>
                  </a:lnTo>
                  <a:lnTo>
                    <a:pt x="251675" y="251663"/>
                  </a:lnTo>
                  <a:lnTo>
                    <a:pt x="247484" y="251663"/>
                  </a:lnTo>
                  <a:lnTo>
                    <a:pt x="247484" y="252272"/>
                  </a:lnTo>
                  <a:lnTo>
                    <a:pt x="251675" y="252272"/>
                  </a:lnTo>
                  <a:lnTo>
                    <a:pt x="251675" y="256463"/>
                  </a:lnTo>
                  <a:lnTo>
                    <a:pt x="252285" y="256463"/>
                  </a:lnTo>
                  <a:lnTo>
                    <a:pt x="252285" y="252272"/>
                  </a:lnTo>
                  <a:lnTo>
                    <a:pt x="256476" y="252272"/>
                  </a:lnTo>
                  <a:lnTo>
                    <a:pt x="256476" y="251663"/>
                  </a:lnTo>
                  <a:close/>
                </a:path>
                <a:path w="256539" h="256539">
                  <a:moveTo>
                    <a:pt x="256476" y="189877"/>
                  </a:moveTo>
                  <a:lnTo>
                    <a:pt x="252285" y="189877"/>
                  </a:lnTo>
                  <a:lnTo>
                    <a:pt x="252285" y="185686"/>
                  </a:lnTo>
                  <a:lnTo>
                    <a:pt x="251675" y="185686"/>
                  </a:lnTo>
                  <a:lnTo>
                    <a:pt x="251675" y="189877"/>
                  </a:lnTo>
                  <a:lnTo>
                    <a:pt x="247484" y="189877"/>
                  </a:lnTo>
                  <a:lnTo>
                    <a:pt x="247484" y="190487"/>
                  </a:lnTo>
                  <a:lnTo>
                    <a:pt x="251675" y="190487"/>
                  </a:lnTo>
                  <a:lnTo>
                    <a:pt x="251675" y="194678"/>
                  </a:lnTo>
                  <a:lnTo>
                    <a:pt x="252285" y="194678"/>
                  </a:lnTo>
                  <a:lnTo>
                    <a:pt x="252285" y="190487"/>
                  </a:lnTo>
                  <a:lnTo>
                    <a:pt x="256476" y="190487"/>
                  </a:lnTo>
                  <a:lnTo>
                    <a:pt x="256476" y="189877"/>
                  </a:lnTo>
                  <a:close/>
                </a:path>
                <a:path w="256539" h="256539">
                  <a:moveTo>
                    <a:pt x="256476" y="127774"/>
                  </a:moveTo>
                  <a:lnTo>
                    <a:pt x="252285" y="127774"/>
                  </a:lnTo>
                  <a:lnTo>
                    <a:pt x="252285" y="123583"/>
                  </a:lnTo>
                  <a:lnTo>
                    <a:pt x="251675" y="123583"/>
                  </a:lnTo>
                  <a:lnTo>
                    <a:pt x="251675" y="127774"/>
                  </a:lnTo>
                  <a:lnTo>
                    <a:pt x="247484" y="127774"/>
                  </a:lnTo>
                  <a:lnTo>
                    <a:pt x="247484" y="128384"/>
                  </a:lnTo>
                  <a:lnTo>
                    <a:pt x="251675" y="128384"/>
                  </a:lnTo>
                  <a:lnTo>
                    <a:pt x="251675" y="132575"/>
                  </a:lnTo>
                  <a:lnTo>
                    <a:pt x="252285" y="132575"/>
                  </a:lnTo>
                  <a:lnTo>
                    <a:pt x="252285" y="128384"/>
                  </a:lnTo>
                  <a:lnTo>
                    <a:pt x="256476" y="128384"/>
                  </a:lnTo>
                  <a:lnTo>
                    <a:pt x="256476" y="127774"/>
                  </a:lnTo>
                  <a:close/>
                </a:path>
                <a:path w="256539" h="256539">
                  <a:moveTo>
                    <a:pt x="256476" y="66281"/>
                  </a:moveTo>
                  <a:lnTo>
                    <a:pt x="252285" y="66281"/>
                  </a:lnTo>
                  <a:lnTo>
                    <a:pt x="252285" y="62090"/>
                  </a:lnTo>
                  <a:lnTo>
                    <a:pt x="251675" y="62090"/>
                  </a:lnTo>
                  <a:lnTo>
                    <a:pt x="251675" y="66281"/>
                  </a:lnTo>
                  <a:lnTo>
                    <a:pt x="247484" y="66281"/>
                  </a:lnTo>
                  <a:lnTo>
                    <a:pt x="247484" y="66903"/>
                  </a:lnTo>
                  <a:lnTo>
                    <a:pt x="251675" y="66903"/>
                  </a:lnTo>
                  <a:lnTo>
                    <a:pt x="251675" y="71081"/>
                  </a:lnTo>
                  <a:lnTo>
                    <a:pt x="252285" y="71081"/>
                  </a:lnTo>
                  <a:lnTo>
                    <a:pt x="252285" y="66903"/>
                  </a:lnTo>
                  <a:lnTo>
                    <a:pt x="256476" y="66903"/>
                  </a:lnTo>
                  <a:lnTo>
                    <a:pt x="256476" y="66281"/>
                  </a:lnTo>
                  <a:close/>
                </a:path>
                <a:path w="256539" h="256539">
                  <a:moveTo>
                    <a:pt x="256476" y="4495"/>
                  </a:moveTo>
                  <a:lnTo>
                    <a:pt x="252285" y="4495"/>
                  </a:lnTo>
                  <a:lnTo>
                    <a:pt x="252285" y="304"/>
                  </a:lnTo>
                  <a:lnTo>
                    <a:pt x="251675" y="304"/>
                  </a:lnTo>
                  <a:lnTo>
                    <a:pt x="251675" y="4495"/>
                  </a:lnTo>
                  <a:lnTo>
                    <a:pt x="247484" y="4495"/>
                  </a:lnTo>
                  <a:lnTo>
                    <a:pt x="247484" y="5105"/>
                  </a:lnTo>
                  <a:lnTo>
                    <a:pt x="251675" y="5105"/>
                  </a:lnTo>
                  <a:lnTo>
                    <a:pt x="251675" y="9296"/>
                  </a:lnTo>
                  <a:lnTo>
                    <a:pt x="252285" y="9296"/>
                  </a:lnTo>
                  <a:lnTo>
                    <a:pt x="252285" y="5105"/>
                  </a:lnTo>
                  <a:lnTo>
                    <a:pt x="256476" y="5105"/>
                  </a:lnTo>
                  <a:lnTo>
                    <a:pt x="256476" y="4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99180" y="5889902"/>
              <a:ext cx="315302" cy="127026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3399180" y="5889904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11785" y="292671"/>
                  </a:moveTo>
                  <a:lnTo>
                    <a:pt x="11468" y="293103"/>
                  </a:lnTo>
                  <a:lnTo>
                    <a:pt x="10515" y="295046"/>
                  </a:lnTo>
                  <a:lnTo>
                    <a:pt x="7823" y="298716"/>
                  </a:lnTo>
                  <a:lnTo>
                    <a:pt x="6324" y="302641"/>
                  </a:lnTo>
                  <a:lnTo>
                    <a:pt x="5892" y="309549"/>
                  </a:lnTo>
                  <a:lnTo>
                    <a:pt x="6324" y="312407"/>
                  </a:lnTo>
                  <a:lnTo>
                    <a:pt x="7302" y="315315"/>
                  </a:lnTo>
                  <a:lnTo>
                    <a:pt x="8356" y="315315"/>
                  </a:lnTo>
                  <a:lnTo>
                    <a:pt x="7327" y="312407"/>
                  </a:lnTo>
                  <a:lnTo>
                    <a:pt x="6896" y="309549"/>
                  </a:lnTo>
                  <a:lnTo>
                    <a:pt x="7315" y="302856"/>
                  </a:lnTo>
                  <a:lnTo>
                    <a:pt x="8763" y="299085"/>
                  </a:lnTo>
                  <a:lnTo>
                    <a:pt x="11404" y="295516"/>
                  </a:lnTo>
                  <a:lnTo>
                    <a:pt x="11518" y="295046"/>
                  </a:lnTo>
                  <a:lnTo>
                    <a:pt x="11734" y="293103"/>
                  </a:lnTo>
                  <a:lnTo>
                    <a:pt x="11785" y="292671"/>
                  </a:lnTo>
                  <a:close/>
                </a:path>
                <a:path w="315595" h="315595">
                  <a:moveTo>
                    <a:pt x="21310" y="105029"/>
                  </a:moveTo>
                  <a:lnTo>
                    <a:pt x="20561" y="102692"/>
                  </a:lnTo>
                  <a:lnTo>
                    <a:pt x="18059" y="101219"/>
                  </a:lnTo>
                  <a:lnTo>
                    <a:pt x="9144" y="99847"/>
                  </a:lnTo>
                  <a:lnTo>
                    <a:pt x="4572" y="98679"/>
                  </a:lnTo>
                  <a:lnTo>
                    <a:pt x="0" y="97155"/>
                  </a:lnTo>
                  <a:lnTo>
                    <a:pt x="0" y="98247"/>
                  </a:lnTo>
                  <a:lnTo>
                    <a:pt x="4508" y="99720"/>
                  </a:lnTo>
                  <a:lnTo>
                    <a:pt x="9029" y="100863"/>
                  </a:lnTo>
                  <a:lnTo>
                    <a:pt x="17475" y="102171"/>
                  </a:lnTo>
                  <a:lnTo>
                    <a:pt x="19723" y="103416"/>
                  </a:lnTo>
                  <a:lnTo>
                    <a:pt x="0" y="132029"/>
                  </a:lnTo>
                  <a:lnTo>
                    <a:pt x="0" y="133464"/>
                  </a:lnTo>
                  <a:lnTo>
                    <a:pt x="10185" y="123380"/>
                  </a:lnTo>
                  <a:lnTo>
                    <a:pt x="16586" y="116306"/>
                  </a:lnTo>
                  <a:lnTo>
                    <a:pt x="20650" y="110070"/>
                  </a:lnTo>
                  <a:lnTo>
                    <a:pt x="21310" y="105029"/>
                  </a:lnTo>
                  <a:close/>
                </a:path>
                <a:path w="315595" h="315595">
                  <a:moveTo>
                    <a:pt x="40297" y="301421"/>
                  </a:moveTo>
                  <a:lnTo>
                    <a:pt x="39865" y="299224"/>
                  </a:lnTo>
                  <a:lnTo>
                    <a:pt x="39268" y="301421"/>
                  </a:lnTo>
                  <a:lnTo>
                    <a:pt x="36563" y="305790"/>
                  </a:lnTo>
                  <a:lnTo>
                    <a:pt x="35915" y="310565"/>
                  </a:lnTo>
                  <a:lnTo>
                    <a:pt x="37236" y="315315"/>
                  </a:lnTo>
                  <a:lnTo>
                    <a:pt x="38290" y="315315"/>
                  </a:lnTo>
                  <a:lnTo>
                    <a:pt x="36906" y="310565"/>
                  </a:lnTo>
                  <a:lnTo>
                    <a:pt x="37541" y="306019"/>
                  </a:lnTo>
                  <a:lnTo>
                    <a:pt x="40220" y="301777"/>
                  </a:lnTo>
                  <a:lnTo>
                    <a:pt x="40297" y="301421"/>
                  </a:lnTo>
                  <a:close/>
                </a:path>
                <a:path w="315595" h="315595">
                  <a:moveTo>
                    <a:pt x="43675" y="101066"/>
                  </a:moveTo>
                  <a:lnTo>
                    <a:pt x="42824" y="98450"/>
                  </a:lnTo>
                  <a:lnTo>
                    <a:pt x="39903" y="96824"/>
                  </a:lnTo>
                  <a:lnTo>
                    <a:pt x="34721" y="96100"/>
                  </a:lnTo>
                  <a:lnTo>
                    <a:pt x="26035" y="94462"/>
                  </a:lnTo>
                  <a:lnTo>
                    <a:pt x="17322" y="92062"/>
                  </a:lnTo>
                  <a:lnTo>
                    <a:pt x="8610" y="89014"/>
                  </a:lnTo>
                  <a:lnTo>
                    <a:pt x="0" y="85445"/>
                  </a:lnTo>
                  <a:lnTo>
                    <a:pt x="0" y="86575"/>
                  </a:lnTo>
                  <a:lnTo>
                    <a:pt x="39331" y="97777"/>
                  </a:lnTo>
                  <a:lnTo>
                    <a:pt x="41986" y="99174"/>
                  </a:lnTo>
                  <a:lnTo>
                    <a:pt x="11176" y="138747"/>
                  </a:lnTo>
                  <a:lnTo>
                    <a:pt x="5232" y="145338"/>
                  </a:lnTo>
                  <a:lnTo>
                    <a:pt x="0" y="150279"/>
                  </a:lnTo>
                  <a:lnTo>
                    <a:pt x="0" y="151663"/>
                  </a:lnTo>
                  <a:lnTo>
                    <a:pt x="3251" y="148729"/>
                  </a:lnTo>
                  <a:lnTo>
                    <a:pt x="5854" y="146189"/>
                  </a:lnTo>
                  <a:lnTo>
                    <a:pt x="7607" y="144246"/>
                  </a:lnTo>
                  <a:lnTo>
                    <a:pt x="11925" y="139458"/>
                  </a:lnTo>
                  <a:lnTo>
                    <a:pt x="31102" y="121119"/>
                  </a:lnTo>
                  <a:lnTo>
                    <a:pt x="38303" y="113385"/>
                  </a:lnTo>
                  <a:lnTo>
                    <a:pt x="42887" y="106578"/>
                  </a:lnTo>
                  <a:lnTo>
                    <a:pt x="43675" y="101066"/>
                  </a:lnTo>
                  <a:close/>
                </a:path>
                <a:path w="315595" h="315595">
                  <a:moveTo>
                    <a:pt x="66027" y="97091"/>
                  </a:moveTo>
                  <a:lnTo>
                    <a:pt x="65100" y="94195"/>
                  </a:lnTo>
                  <a:lnTo>
                    <a:pt x="61747" y="92417"/>
                  </a:lnTo>
                  <a:lnTo>
                    <a:pt x="55791" y="91655"/>
                  </a:lnTo>
                  <a:lnTo>
                    <a:pt x="41732" y="88950"/>
                  </a:lnTo>
                  <a:lnTo>
                    <a:pt x="27584" y="84658"/>
                  </a:lnTo>
                  <a:lnTo>
                    <a:pt x="13589" y="79197"/>
                  </a:lnTo>
                  <a:lnTo>
                    <a:pt x="0" y="72999"/>
                  </a:lnTo>
                  <a:lnTo>
                    <a:pt x="0" y="74142"/>
                  </a:lnTo>
                  <a:lnTo>
                    <a:pt x="41630" y="89992"/>
                  </a:lnTo>
                  <a:lnTo>
                    <a:pt x="61175" y="93383"/>
                  </a:lnTo>
                  <a:lnTo>
                    <a:pt x="64249" y="94932"/>
                  </a:lnTo>
                  <a:lnTo>
                    <a:pt x="29387" y="138633"/>
                  </a:lnTo>
                  <a:lnTo>
                    <a:pt x="24434" y="144068"/>
                  </a:lnTo>
                  <a:lnTo>
                    <a:pt x="20472" y="148069"/>
                  </a:lnTo>
                  <a:lnTo>
                    <a:pt x="14947" y="153111"/>
                  </a:lnTo>
                  <a:lnTo>
                    <a:pt x="8051" y="158991"/>
                  </a:lnTo>
                  <a:lnTo>
                    <a:pt x="0" y="165481"/>
                  </a:lnTo>
                  <a:lnTo>
                    <a:pt x="0" y="166789"/>
                  </a:lnTo>
                  <a:lnTo>
                    <a:pt x="30111" y="139357"/>
                  </a:lnTo>
                  <a:lnTo>
                    <a:pt x="51981" y="118910"/>
                  </a:lnTo>
                  <a:lnTo>
                    <a:pt x="60007" y="110490"/>
                  </a:lnTo>
                  <a:lnTo>
                    <a:pt x="65125" y="103085"/>
                  </a:lnTo>
                  <a:lnTo>
                    <a:pt x="66027" y="97091"/>
                  </a:lnTo>
                  <a:close/>
                </a:path>
                <a:path w="315595" h="315595">
                  <a:moveTo>
                    <a:pt x="88379" y="93103"/>
                  </a:moveTo>
                  <a:lnTo>
                    <a:pt x="87363" y="89941"/>
                  </a:lnTo>
                  <a:lnTo>
                    <a:pt x="83591" y="88011"/>
                  </a:lnTo>
                  <a:lnTo>
                    <a:pt x="76873" y="87223"/>
                  </a:lnTo>
                  <a:lnTo>
                    <a:pt x="57150" y="83375"/>
                  </a:lnTo>
                  <a:lnTo>
                    <a:pt x="37439" y="77076"/>
                  </a:lnTo>
                  <a:lnTo>
                    <a:pt x="18224" y="69176"/>
                  </a:lnTo>
                  <a:lnTo>
                    <a:pt x="0" y="60490"/>
                  </a:lnTo>
                  <a:lnTo>
                    <a:pt x="0" y="61645"/>
                  </a:lnTo>
                  <a:lnTo>
                    <a:pt x="37363" y="78155"/>
                  </a:lnTo>
                  <a:lnTo>
                    <a:pt x="76746" y="88239"/>
                  </a:lnTo>
                  <a:lnTo>
                    <a:pt x="83032" y="88976"/>
                  </a:lnTo>
                  <a:lnTo>
                    <a:pt x="86525" y="90678"/>
                  </a:lnTo>
                  <a:lnTo>
                    <a:pt x="51244" y="135318"/>
                  </a:lnTo>
                  <a:lnTo>
                    <a:pt x="35661" y="150799"/>
                  </a:lnTo>
                  <a:lnTo>
                    <a:pt x="26073" y="159092"/>
                  </a:lnTo>
                  <a:lnTo>
                    <a:pt x="13944" y="168833"/>
                  </a:lnTo>
                  <a:lnTo>
                    <a:pt x="0" y="179336"/>
                  </a:lnTo>
                  <a:lnTo>
                    <a:pt x="0" y="180606"/>
                  </a:lnTo>
                  <a:lnTo>
                    <a:pt x="36309" y="151599"/>
                  </a:lnTo>
                  <a:lnTo>
                    <a:pt x="51968" y="136055"/>
                  </a:lnTo>
                  <a:lnTo>
                    <a:pt x="72796" y="116789"/>
                  </a:lnTo>
                  <a:lnTo>
                    <a:pt x="81686" y="107632"/>
                  </a:lnTo>
                  <a:lnTo>
                    <a:pt x="87363" y="99606"/>
                  </a:lnTo>
                  <a:lnTo>
                    <a:pt x="88379" y="93103"/>
                  </a:lnTo>
                  <a:close/>
                </a:path>
                <a:path w="315595" h="315595">
                  <a:moveTo>
                    <a:pt x="110731" y="89154"/>
                  </a:moveTo>
                  <a:lnTo>
                    <a:pt x="109626" y="85699"/>
                  </a:lnTo>
                  <a:lnTo>
                    <a:pt x="105448" y="83616"/>
                  </a:lnTo>
                  <a:lnTo>
                    <a:pt x="97942" y="82778"/>
                  </a:lnTo>
                  <a:lnTo>
                    <a:pt x="72301" y="77749"/>
                  </a:lnTo>
                  <a:lnTo>
                    <a:pt x="46697" y="69303"/>
                  </a:lnTo>
                  <a:lnTo>
                    <a:pt x="22237" y="58928"/>
                  </a:lnTo>
                  <a:lnTo>
                    <a:pt x="0" y="48145"/>
                  </a:lnTo>
                  <a:lnTo>
                    <a:pt x="0" y="49301"/>
                  </a:lnTo>
                  <a:lnTo>
                    <a:pt x="46659" y="70383"/>
                  </a:lnTo>
                  <a:lnTo>
                    <a:pt x="97828" y="83807"/>
                  </a:lnTo>
                  <a:lnTo>
                    <a:pt x="104889" y="84594"/>
                  </a:lnTo>
                  <a:lnTo>
                    <a:pt x="108788" y="86448"/>
                  </a:lnTo>
                  <a:lnTo>
                    <a:pt x="69913" y="134861"/>
                  </a:lnTo>
                  <a:lnTo>
                    <a:pt x="64516" y="140042"/>
                  </a:lnTo>
                  <a:lnTo>
                    <a:pt x="21590" y="176961"/>
                  </a:lnTo>
                  <a:lnTo>
                    <a:pt x="0" y="192544"/>
                  </a:lnTo>
                  <a:lnTo>
                    <a:pt x="0" y="193789"/>
                  </a:lnTo>
                  <a:lnTo>
                    <a:pt x="38900" y="164795"/>
                  </a:lnTo>
                  <a:lnTo>
                    <a:pt x="65252" y="140766"/>
                  </a:lnTo>
                  <a:lnTo>
                    <a:pt x="93687" y="114592"/>
                  </a:lnTo>
                  <a:lnTo>
                    <a:pt x="103378" y="104762"/>
                  </a:lnTo>
                  <a:lnTo>
                    <a:pt x="109588" y="96126"/>
                  </a:lnTo>
                  <a:lnTo>
                    <a:pt x="110731" y="89154"/>
                  </a:lnTo>
                  <a:close/>
                </a:path>
                <a:path w="315595" h="315595">
                  <a:moveTo>
                    <a:pt x="112991" y="140042"/>
                  </a:moveTo>
                  <a:lnTo>
                    <a:pt x="112979" y="139623"/>
                  </a:lnTo>
                  <a:lnTo>
                    <a:pt x="112001" y="138353"/>
                  </a:lnTo>
                  <a:lnTo>
                    <a:pt x="112001" y="140042"/>
                  </a:lnTo>
                  <a:lnTo>
                    <a:pt x="111709" y="140042"/>
                  </a:lnTo>
                  <a:lnTo>
                    <a:pt x="110083" y="142074"/>
                  </a:lnTo>
                  <a:lnTo>
                    <a:pt x="109867" y="142074"/>
                  </a:lnTo>
                  <a:lnTo>
                    <a:pt x="97040" y="146723"/>
                  </a:lnTo>
                  <a:lnTo>
                    <a:pt x="90792" y="145884"/>
                  </a:lnTo>
                  <a:lnTo>
                    <a:pt x="89979" y="145884"/>
                  </a:lnTo>
                  <a:lnTo>
                    <a:pt x="89814" y="144221"/>
                  </a:lnTo>
                  <a:lnTo>
                    <a:pt x="94145" y="140042"/>
                  </a:lnTo>
                  <a:lnTo>
                    <a:pt x="93916" y="140042"/>
                  </a:lnTo>
                  <a:lnTo>
                    <a:pt x="102933" y="136867"/>
                  </a:lnTo>
                  <a:lnTo>
                    <a:pt x="110934" y="138760"/>
                  </a:lnTo>
                  <a:lnTo>
                    <a:pt x="112001" y="140042"/>
                  </a:lnTo>
                  <a:lnTo>
                    <a:pt x="112001" y="138353"/>
                  </a:lnTo>
                  <a:lnTo>
                    <a:pt x="111302" y="137426"/>
                  </a:lnTo>
                  <a:lnTo>
                    <a:pt x="108013" y="136867"/>
                  </a:lnTo>
                  <a:lnTo>
                    <a:pt x="102527" y="135915"/>
                  </a:lnTo>
                  <a:lnTo>
                    <a:pt x="96723" y="137960"/>
                  </a:lnTo>
                  <a:lnTo>
                    <a:pt x="94272" y="139395"/>
                  </a:lnTo>
                  <a:lnTo>
                    <a:pt x="90944" y="142074"/>
                  </a:lnTo>
                  <a:lnTo>
                    <a:pt x="88760" y="144068"/>
                  </a:lnTo>
                  <a:lnTo>
                    <a:pt x="88912" y="145529"/>
                  </a:lnTo>
                  <a:lnTo>
                    <a:pt x="88976" y="146062"/>
                  </a:lnTo>
                  <a:lnTo>
                    <a:pt x="89319" y="146723"/>
                  </a:lnTo>
                  <a:lnTo>
                    <a:pt x="91440" y="147015"/>
                  </a:lnTo>
                  <a:lnTo>
                    <a:pt x="99491" y="147015"/>
                  </a:lnTo>
                  <a:lnTo>
                    <a:pt x="100241" y="146723"/>
                  </a:lnTo>
                  <a:lnTo>
                    <a:pt x="111226" y="142570"/>
                  </a:lnTo>
                  <a:lnTo>
                    <a:pt x="112991" y="140042"/>
                  </a:lnTo>
                  <a:close/>
                </a:path>
                <a:path w="315595" h="315595">
                  <a:moveTo>
                    <a:pt x="131368" y="140766"/>
                  </a:moveTo>
                  <a:lnTo>
                    <a:pt x="130416" y="140131"/>
                  </a:lnTo>
                  <a:lnTo>
                    <a:pt x="130416" y="141363"/>
                  </a:lnTo>
                  <a:lnTo>
                    <a:pt x="130302" y="141808"/>
                  </a:lnTo>
                  <a:lnTo>
                    <a:pt x="99910" y="150215"/>
                  </a:lnTo>
                  <a:lnTo>
                    <a:pt x="76898" y="155854"/>
                  </a:lnTo>
                  <a:lnTo>
                    <a:pt x="75641" y="154978"/>
                  </a:lnTo>
                  <a:lnTo>
                    <a:pt x="75476" y="154800"/>
                  </a:lnTo>
                  <a:lnTo>
                    <a:pt x="75349" y="153758"/>
                  </a:lnTo>
                  <a:lnTo>
                    <a:pt x="75336" y="153555"/>
                  </a:lnTo>
                  <a:lnTo>
                    <a:pt x="78181" y="149555"/>
                  </a:lnTo>
                  <a:lnTo>
                    <a:pt x="78397" y="149301"/>
                  </a:lnTo>
                  <a:lnTo>
                    <a:pt x="90551" y="137414"/>
                  </a:lnTo>
                  <a:lnTo>
                    <a:pt x="96050" y="132854"/>
                  </a:lnTo>
                  <a:lnTo>
                    <a:pt x="97307" y="132473"/>
                  </a:lnTo>
                  <a:lnTo>
                    <a:pt x="104635" y="132473"/>
                  </a:lnTo>
                  <a:lnTo>
                    <a:pt x="114350" y="134785"/>
                  </a:lnTo>
                  <a:lnTo>
                    <a:pt x="123748" y="138036"/>
                  </a:lnTo>
                  <a:lnTo>
                    <a:pt x="129768" y="140919"/>
                  </a:lnTo>
                  <a:lnTo>
                    <a:pt x="130416" y="141363"/>
                  </a:lnTo>
                  <a:lnTo>
                    <a:pt x="130416" y="140131"/>
                  </a:lnTo>
                  <a:lnTo>
                    <a:pt x="124167" y="137134"/>
                  </a:lnTo>
                  <a:lnTo>
                    <a:pt x="114541" y="133832"/>
                  </a:lnTo>
                  <a:lnTo>
                    <a:pt x="108775" y="132473"/>
                  </a:lnTo>
                  <a:lnTo>
                    <a:pt x="104546" y="131470"/>
                  </a:lnTo>
                  <a:lnTo>
                    <a:pt x="97053" y="131470"/>
                  </a:lnTo>
                  <a:lnTo>
                    <a:pt x="95567" y="131927"/>
                  </a:lnTo>
                  <a:lnTo>
                    <a:pt x="90106" y="136410"/>
                  </a:lnTo>
                  <a:lnTo>
                    <a:pt x="75463" y="150749"/>
                  </a:lnTo>
                  <a:lnTo>
                    <a:pt x="74396" y="153555"/>
                  </a:lnTo>
                  <a:lnTo>
                    <a:pt x="74485" y="155206"/>
                  </a:lnTo>
                  <a:lnTo>
                    <a:pt x="74701" y="155562"/>
                  </a:lnTo>
                  <a:lnTo>
                    <a:pt x="75488" y="156121"/>
                  </a:lnTo>
                  <a:lnTo>
                    <a:pt x="76149" y="156273"/>
                  </a:lnTo>
                  <a:lnTo>
                    <a:pt x="79514" y="156273"/>
                  </a:lnTo>
                  <a:lnTo>
                    <a:pt x="81203" y="155854"/>
                  </a:lnTo>
                  <a:lnTo>
                    <a:pt x="100088" y="151231"/>
                  </a:lnTo>
                  <a:lnTo>
                    <a:pt x="131292" y="142062"/>
                  </a:lnTo>
                  <a:lnTo>
                    <a:pt x="131368" y="140766"/>
                  </a:lnTo>
                  <a:close/>
                </a:path>
                <a:path w="315595" h="315595">
                  <a:moveTo>
                    <a:pt x="153365" y="142760"/>
                  </a:moveTo>
                  <a:lnTo>
                    <a:pt x="152095" y="142278"/>
                  </a:lnTo>
                  <a:lnTo>
                    <a:pt x="152095" y="144513"/>
                  </a:lnTo>
                  <a:lnTo>
                    <a:pt x="149466" y="144513"/>
                  </a:lnTo>
                  <a:lnTo>
                    <a:pt x="142341" y="145211"/>
                  </a:lnTo>
                  <a:lnTo>
                    <a:pt x="132067" y="147472"/>
                  </a:lnTo>
                  <a:lnTo>
                    <a:pt x="119773" y="150761"/>
                  </a:lnTo>
                  <a:lnTo>
                    <a:pt x="95999" y="157556"/>
                  </a:lnTo>
                  <a:lnTo>
                    <a:pt x="86474" y="160159"/>
                  </a:lnTo>
                  <a:lnTo>
                    <a:pt x="78574" y="162052"/>
                  </a:lnTo>
                  <a:lnTo>
                    <a:pt x="72986" y="162928"/>
                  </a:lnTo>
                  <a:lnTo>
                    <a:pt x="62407" y="163588"/>
                  </a:lnTo>
                  <a:lnTo>
                    <a:pt x="60985" y="160655"/>
                  </a:lnTo>
                  <a:lnTo>
                    <a:pt x="64414" y="156540"/>
                  </a:lnTo>
                  <a:lnTo>
                    <a:pt x="69596" y="150761"/>
                  </a:lnTo>
                  <a:lnTo>
                    <a:pt x="74345" y="145211"/>
                  </a:lnTo>
                  <a:lnTo>
                    <a:pt x="101168" y="122491"/>
                  </a:lnTo>
                  <a:lnTo>
                    <a:pt x="118960" y="132041"/>
                  </a:lnTo>
                  <a:lnTo>
                    <a:pt x="128244" y="134543"/>
                  </a:lnTo>
                  <a:lnTo>
                    <a:pt x="135483" y="136969"/>
                  </a:lnTo>
                  <a:lnTo>
                    <a:pt x="148996" y="142189"/>
                  </a:lnTo>
                  <a:lnTo>
                    <a:pt x="151599" y="143802"/>
                  </a:lnTo>
                  <a:lnTo>
                    <a:pt x="152095" y="144513"/>
                  </a:lnTo>
                  <a:lnTo>
                    <a:pt x="152095" y="142278"/>
                  </a:lnTo>
                  <a:lnTo>
                    <a:pt x="135928" y="136017"/>
                  </a:lnTo>
                  <a:lnTo>
                    <a:pt x="128625" y="133578"/>
                  </a:lnTo>
                  <a:lnTo>
                    <a:pt x="119341" y="131076"/>
                  </a:lnTo>
                  <a:lnTo>
                    <a:pt x="103339" y="122491"/>
                  </a:lnTo>
                  <a:lnTo>
                    <a:pt x="101358" y="121424"/>
                  </a:lnTo>
                  <a:lnTo>
                    <a:pt x="98209" y="121869"/>
                  </a:lnTo>
                  <a:lnTo>
                    <a:pt x="93052" y="124333"/>
                  </a:lnTo>
                  <a:lnTo>
                    <a:pt x="86931" y="129667"/>
                  </a:lnTo>
                  <a:lnTo>
                    <a:pt x="80289" y="136766"/>
                  </a:lnTo>
                  <a:lnTo>
                    <a:pt x="73583" y="144513"/>
                  </a:lnTo>
                  <a:lnTo>
                    <a:pt x="68897" y="149999"/>
                  </a:lnTo>
                  <a:lnTo>
                    <a:pt x="61645" y="158089"/>
                  </a:lnTo>
                  <a:lnTo>
                    <a:pt x="60147" y="160655"/>
                  </a:lnTo>
                  <a:lnTo>
                    <a:pt x="60083" y="161163"/>
                  </a:lnTo>
                  <a:lnTo>
                    <a:pt x="61264" y="163588"/>
                  </a:lnTo>
                  <a:lnTo>
                    <a:pt x="61353" y="163766"/>
                  </a:lnTo>
                  <a:lnTo>
                    <a:pt x="62966" y="164249"/>
                  </a:lnTo>
                  <a:lnTo>
                    <a:pt x="68199" y="164249"/>
                  </a:lnTo>
                  <a:lnTo>
                    <a:pt x="73050" y="163957"/>
                  </a:lnTo>
                  <a:lnTo>
                    <a:pt x="75387" y="163588"/>
                  </a:lnTo>
                  <a:lnTo>
                    <a:pt x="78714" y="163068"/>
                  </a:lnTo>
                  <a:lnTo>
                    <a:pt x="86677" y="161163"/>
                  </a:lnTo>
                  <a:lnTo>
                    <a:pt x="96240" y="158546"/>
                  </a:lnTo>
                  <a:lnTo>
                    <a:pt x="119938" y="151777"/>
                  </a:lnTo>
                  <a:lnTo>
                    <a:pt x="132194" y="148501"/>
                  </a:lnTo>
                  <a:lnTo>
                    <a:pt x="142392" y="146240"/>
                  </a:lnTo>
                  <a:lnTo>
                    <a:pt x="149415" y="145542"/>
                  </a:lnTo>
                  <a:lnTo>
                    <a:pt x="152920" y="145542"/>
                  </a:lnTo>
                  <a:lnTo>
                    <a:pt x="153365" y="142760"/>
                  </a:lnTo>
                  <a:close/>
                </a:path>
                <a:path w="315595" h="315595">
                  <a:moveTo>
                    <a:pt x="315302" y="306031"/>
                  </a:moveTo>
                  <a:lnTo>
                    <a:pt x="313283" y="309156"/>
                  </a:lnTo>
                  <a:lnTo>
                    <a:pt x="310946" y="312000"/>
                  </a:lnTo>
                  <a:lnTo>
                    <a:pt x="308229" y="314629"/>
                  </a:lnTo>
                  <a:lnTo>
                    <a:pt x="307467" y="315315"/>
                  </a:lnTo>
                  <a:lnTo>
                    <a:pt x="308952" y="315315"/>
                  </a:lnTo>
                  <a:lnTo>
                    <a:pt x="311340" y="313004"/>
                  </a:lnTo>
                  <a:lnTo>
                    <a:pt x="313448" y="310527"/>
                  </a:lnTo>
                  <a:lnTo>
                    <a:pt x="315302" y="307860"/>
                  </a:lnTo>
                  <a:lnTo>
                    <a:pt x="315302" y="306031"/>
                  </a:lnTo>
                  <a:close/>
                </a:path>
                <a:path w="315595" h="315595">
                  <a:moveTo>
                    <a:pt x="315302" y="293446"/>
                  </a:moveTo>
                  <a:lnTo>
                    <a:pt x="312216" y="298640"/>
                  </a:lnTo>
                  <a:lnTo>
                    <a:pt x="307975" y="303428"/>
                  </a:lnTo>
                  <a:lnTo>
                    <a:pt x="302602" y="307746"/>
                  </a:lnTo>
                  <a:lnTo>
                    <a:pt x="299224" y="310464"/>
                  </a:lnTo>
                  <a:lnTo>
                    <a:pt x="295414" y="312991"/>
                  </a:lnTo>
                  <a:lnTo>
                    <a:pt x="291185" y="315315"/>
                  </a:lnTo>
                  <a:lnTo>
                    <a:pt x="293230" y="315315"/>
                  </a:lnTo>
                  <a:lnTo>
                    <a:pt x="315302" y="295338"/>
                  </a:lnTo>
                  <a:lnTo>
                    <a:pt x="315302" y="293446"/>
                  </a:lnTo>
                  <a:close/>
                </a:path>
                <a:path w="315595" h="315595">
                  <a:moveTo>
                    <a:pt x="315302" y="267627"/>
                  </a:moveTo>
                  <a:lnTo>
                    <a:pt x="278218" y="259207"/>
                  </a:lnTo>
                  <a:lnTo>
                    <a:pt x="268376" y="259435"/>
                  </a:lnTo>
                  <a:lnTo>
                    <a:pt x="224002" y="266153"/>
                  </a:lnTo>
                  <a:lnTo>
                    <a:pt x="182880" y="280619"/>
                  </a:lnTo>
                  <a:lnTo>
                    <a:pt x="150114" y="303809"/>
                  </a:lnTo>
                  <a:lnTo>
                    <a:pt x="144386" y="315315"/>
                  </a:lnTo>
                  <a:lnTo>
                    <a:pt x="145376" y="315315"/>
                  </a:lnTo>
                  <a:lnTo>
                    <a:pt x="146837" y="310134"/>
                  </a:lnTo>
                  <a:lnTo>
                    <a:pt x="150977" y="304292"/>
                  </a:lnTo>
                  <a:lnTo>
                    <a:pt x="183337" y="281495"/>
                  </a:lnTo>
                  <a:lnTo>
                    <a:pt x="224256" y="267119"/>
                  </a:lnTo>
                  <a:lnTo>
                    <a:pt x="262763" y="260794"/>
                  </a:lnTo>
                  <a:lnTo>
                    <a:pt x="280733" y="260197"/>
                  </a:lnTo>
                  <a:lnTo>
                    <a:pt x="287274" y="260553"/>
                  </a:lnTo>
                  <a:lnTo>
                    <a:pt x="295821" y="261531"/>
                  </a:lnTo>
                  <a:lnTo>
                    <a:pt x="303225" y="263131"/>
                  </a:lnTo>
                  <a:lnTo>
                    <a:pt x="309384" y="265315"/>
                  </a:lnTo>
                  <a:lnTo>
                    <a:pt x="315302" y="268897"/>
                  </a:lnTo>
                  <a:lnTo>
                    <a:pt x="315302" y="267627"/>
                  </a:lnTo>
                  <a:close/>
                </a:path>
                <a:path w="315595" h="315595">
                  <a:moveTo>
                    <a:pt x="315302" y="256095"/>
                  </a:moveTo>
                  <a:lnTo>
                    <a:pt x="276402" y="246913"/>
                  </a:lnTo>
                  <a:lnTo>
                    <a:pt x="266598" y="247065"/>
                  </a:lnTo>
                  <a:lnTo>
                    <a:pt x="223393" y="253161"/>
                  </a:lnTo>
                  <a:lnTo>
                    <a:pt x="181749" y="266280"/>
                  </a:lnTo>
                  <a:lnTo>
                    <a:pt x="145821" y="285584"/>
                  </a:lnTo>
                  <a:lnTo>
                    <a:pt x="121272" y="312813"/>
                  </a:lnTo>
                  <a:lnTo>
                    <a:pt x="121564" y="315315"/>
                  </a:lnTo>
                  <a:lnTo>
                    <a:pt x="122618" y="315315"/>
                  </a:lnTo>
                  <a:lnTo>
                    <a:pt x="122237" y="313715"/>
                  </a:lnTo>
                  <a:lnTo>
                    <a:pt x="122262" y="312839"/>
                  </a:lnTo>
                  <a:lnTo>
                    <a:pt x="164439" y="275590"/>
                  </a:lnTo>
                  <a:lnTo>
                    <a:pt x="202171" y="259956"/>
                  </a:lnTo>
                  <a:lnTo>
                    <a:pt x="245503" y="250088"/>
                  </a:lnTo>
                  <a:lnTo>
                    <a:pt x="276364" y="247929"/>
                  </a:lnTo>
                  <a:lnTo>
                    <a:pt x="285394" y="248348"/>
                  </a:lnTo>
                  <a:lnTo>
                    <a:pt x="294246" y="249453"/>
                  </a:lnTo>
                  <a:lnTo>
                    <a:pt x="302031" y="251193"/>
                  </a:lnTo>
                  <a:lnTo>
                    <a:pt x="308711" y="253580"/>
                  </a:lnTo>
                  <a:lnTo>
                    <a:pt x="315302" y="257314"/>
                  </a:lnTo>
                  <a:lnTo>
                    <a:pt x="315302" y="256095"/>
                  </a:lnTo>
                  <a:close/>
                </a:path>
                <a:path w="315595" h="315595">
                  <a:moveTo>
                    <a:pt x="315302" y="245478"/>
                  </a:moveTo>
                  <a:lnTo>
                    <a:pt x="274853" y="234264"/>
                  </a:lnTo>
                  <a:lnTo>
                    <a:pt x="265074" y="234289"/>
                  </a:lnTo>
                  <a:lnTo>
                    <a:pt x="222643" y="239674"/>
                  </a:lnTo>
                  <a:lnTo>
                    <a:pt x="180428" y="251701"/>
                  </a:lnTo>
                  <a:lnTo>
                    <a:pt x="132880" y="274040"/>
                  </a:lnTo>
                  <a:lnTo>
                    <a:pt x="100190" y="299034"/>
                  </a:lnTo>
                  <a:lnTo>
                    <a:pt x="94856" y="310654"/>
                  </a:lnTo>
                  <a:lnTo>
                    <a:pt x="95402" y="312674"/>
                  </a:lnTo>
                  <a:lnTo>
                    <a:pt x="96888" y="314248"/>
                  </a:lnTo>
                  <a:lnTo>
                    <a:pt x="96786" y="315315"/>
                  </a:lnTo>
                  <a:lnTo>
                    <a:pt x="97790" y="315315"/>
                  </a:lnTo>
                  <a:lnTo>
                    <a:pt x="97955" y="313905"/>
                  </a:lnTo>
                  <a:lnTo>
                    <a:pt x="96393" y="312381"/>
                  </a:lnTo>
                  <a:lnTo>
                    <a:pt x="95885" y="310578"/>
                  </a:lnTo>
                  <a:lnTo>
                    <a:pt x="132334" y="275513"/>
                  </a:lnTo>
                  <a:lnTo>
                    <a:pt x="180784" y="252641"/>
                  </a:lnTo>
                  <a:lnTo>
                    <a:pt x="222846" y="240652"/>
                  </a:lnTo>
                  <a:lnTo>
                    <a:pt x="265087" y="235292"/>
                  </a:lnTo>
                  <a:lnTo>
                    <a:pt x="274828" y="235267"/>
                  </a:lnTo>
                  <a:lnTo>
                    <a:pt x="283921" y="235826"/>
                  </a:lnTo>
                  <a:lnTo>
                    <a:pt x="292989" y="237083"/>
                  </a:lnTo>
                  <a:lnTo>
                    <a:pt x="301117" y="239014"/>
                  </a:lnTo>
                  <a:lnTo>
                    <a:pt x="308254" y="241617"/>
                  </a:lnTo>
                  <a:lnTo>
                    <a:pt x="315302" y="245478"/>
                  </a:lnTo>
                  <a:close/>
                </a:path>
                <a:path w="315595" h="315595">
                  <a:moveTo>
                    <a:pt x="315302" y="232156"/>
                  </a:moveTo>
                  <a:lnTo>
                    <a:pt x="283794" y="222148"/>
                  </a:lnTo>
                  <a:lnTo>
                    <a:pt x="282740" y="221983"/>
                  </a:lnTo>
                  <a:lnTo>
                    <a:pt x="273519" y="221297"/>
                  </a:lnTo>
                  <a:lnTo>
                    <a:pt x="261023" y="221297"/>
                  </a:lnTo>
                  <a:lnTo>
                    <a:pt x="221869" y="225856"/>
                  </a:lnTo>
                  <a:lnTo>
                    <a:pt x="179451" y="236842"/>
                  </a:lnTo>
                  <a:lnTo>
                    <a:pt x="139153" y="252577"/>
                  </a:lnTo>
                  <a:lnTo>
                    <a:pt x="93065" y="277761"/>
                  </a:lnTo>
                  <a:lnTo>
                    <a:pt x="67386" y="306438"/>
                  </a:lnTo>
                  <a:lnTo>
                    <a:pt x="67932" y="307555"/>
                  </a:lnTo>
                  <a:lnTo>
                    <a:pt x="67970" y="308000"/>
                  </a:lnTo>
                  <a:lnTo>
                    <a:pt x="66954" y="310349"/>
                  </a:lnTo>
                  <a:lnTo>
                    <a:pt x="66662" y="312788"/>
                  </a:lnTo>
                  <a:lnTo>
                    <a:pt x="67094" y="315315"/>
                  </a:lnTo>
                  <a:lnTo>
                    <a:pt x="68110" y="315315"/>
                  </a:lnTo>
                  <a:lnTo>
                    <a:pt x="67652" y="312788"/>
                  </a:lnTo>
                  <a:lnTo>
                    <a:pt x="67970" y="310349"/>
                  </a:lnTo>
                  <a:lnTo>
                    <a:pt x="69062" y="308000"/>
                  </a:lnTo>
                  <a:lnTo>
                    <a:pt x="69049" y="307555"/>
                  </a:lnTo>
                  <a:lnTo>
                    <a:pt x="68414" y="306438"/>
                  </a:lnTo>
                  <a:lnTo>
                    <a:pt x="68453" y="304711"/>
                  </a:lnTo>
                  <a:lnTo>
                    <a:pt x="107048" y="270090"/>
                  </a:lnTo>
                  <a:lnTo>
                    <a:pt x="158762" y="245364"/>
                  </a:lnTo>
                  <a:lnTo>
                    <a:pt x="200774" y="231660"/>
                  </a:lnTo>
                  <a:lnTo>
                    <a:pt x="242290" y="223672"/>
                  </a:lnTo>
                  <a:lnTo>
                    <a:pt x="259080" y="222148"/>
                  </a:lnTo>
                  <a:lnTo>
                    <a:pt x="272288" y="222148"/>
                  </a:lnTo>
                  <a:lnTo>
                    <a:pt x="314464" y="232803"/>
                  </a:lnTo>
                  <a:lnTo>
                    <a:pt x="315302" y="233362"/>
                  </a:lnTo>
                  <a:lnTo>
                    <a:pt x="315302" y="232156"/>
                  </a:lnTo>
                  <a:close/>
                </a:path>
                <a:path w="315595" h="315595">
                  <a:moveTo>
                    <a:pt x="315302" y="219786"/>
                  </a:moveTo>
                  <a:lnTo>
                    <a:pt x="315099" y="219646"/>
                  </a:lnTo>
                  <a:lnTo>
                    <a:pt x="300786" y="213067"/>
                  </a:lnTo>
                  <a:lnTo>
                    <a:pt x="283933" y="209207"/>
                  </a:lnTo>
                  <a:lnTo>
                    <a:pt x="284670" y="209207"/>
                  </a:lnTo>
                  <a:lnTo>
                    <a:pt x="278396" y="208788"/>
                  </a:lnTo>
                  <a:lnTo>
                    <a:pt x="263575" y="207784"/>
                  </a:lnTo>
                  <a:lnTo>
                    <a:pt x="237693" y="209207"/>
                  </a:lnTo>
                  <a:lnTo>
                    <a:pt x="239598" y="209207"/>
                  </a:lnTo>
                  <a:lnTo>
                    <a:pt x="216877" y="212572"/>
                  </a:lnTo>
                  <a:lnTo>
                    <a:pt x="194183" y="217614"/>
                  </a:lnTo>
                  <a:lnTo>
                    <a:pt x="155994" y="229158"/>
                  </a:lnTo>
                  <a:lnTo>
                    <a:pt x="99555" y="252869"/>
                  </a:lnTo>
                  <a:lnTo>
                    <a:pt x="66128" y="272516"/>
                  </a:lnTo>
                  <a:lnTo>
                    <a:pt x="39839" y="299046"/>
                  </a:lnTo>
                  <a:lnTo>
                    <a:pt x="40970" y="297078"/>
                  </a:lnTo>
                  <a:lnTo>
                    <a:pt x="41897" y="295427"/>
                  </a:lnTo>
                  <a:lnTo>
                    <a:pt x="45834" y="290957"/>
                  </a:lnTo>
                  <a:lnTo>
                    <a:pt x="80848" y="264261"/>
                  </a:lnTo>
                  <a:lnTo>
                    <a:pt x="125031" y="242163"/>
                  </a:lnTo>
                  <a:lnTo>
                    <a:pt x="173494" y="224459"/>
                  </a:lnTo>
                  <a:lnTo>
                    <a:pt x="216903" y="213588"/>
                  </a:lnTo>
                  <a:lnTo>
                    <a:pt x="256209" y="208788"/>
                  </a:lnTo>
                  <a:lnTo>
                    <a:pt x="263182" y="208788"/>
                  </a:lnTo>
                  <a:lnTo>
                    <a:pt x="304165" y="215353"/>
                  </a:lnTo>
                  <a:lnTo>
                    <a:pt x="315302" y="220980"/>
                  </a:lnTo>
                  <a:lnTo>
                    <a:pt x="315302" y="219786"/>
                  </a:lnTo>
                  <a:close/>
                </a:path>
                <a:path w="315595" h="315595">
                  <a:moveTo>
                    <a:pt x="315302" y="207175"/>
                  </a:moveTo>
                  <a:lnTo>
                    <a:pt x="307543" y="203034"/>
                  </a:lnTo>
                  <a:lnTo>
                    <a:pt x="299313" y="199821"/>
                  </a:lnTo>
                  <a:lnTo>
                    <a:pt x="290309" y="197319"/>
                  </a:lnTo>
                  <a:lnTo>
                    <a:pt x="281152" y="195668"/>
                  </a:lnTo>
                  <a:lnTo>
                    <a:pt x="281622" y="195668"/>
                  </a:lnTo>
                  <a:lnTo>
                    <a:pt x="277215" y="195211"/>
                  </a:lnTo>
                  <a:lnTo>
                    <a:pt x="271183" y="194602"/>
                  </a:lnTo>
                  <a:lnTo>
                    <a:pt x="261175" y="194221"/>
                  </a:lnTo>
                  <a:lnTo>
                    <a:pt x="250545" y="194424"/>
                  </a:lnTo>
                  <a:lnTo>
                    <a:pt x="199377" y="201650"/>
                  </a:lnTo>
                  <a:lnTo>
                    <a:pt x="153212" y="214033"/>
                  </a:lnTo>
                  <a:lnTo>
                    <a:pt x="116674" y="226809"/>
                  </a:lnTo>
                  <a:lnTo>
                    <a:pt x="63982" y="251320"/>
                  </a:lnTo>
                  <a:lnTo>
                    <a:pt x="30988" y="272681"/>
                  </a:lnTo>
                  <a:lnTo>
                    <a:pt x="11684" y="292671"/>
                  </a:lnTo>
                  <a:lnTo>
                    <a:pt x="15100" y="288201"/>
                  </a:lnTo>
                  <a:lnTo>
                    <a:pt x="20586" y="282905"/>
                  </a:lnTo>
                  <a:lnTo>
                    <a:pt x="64389" y="252234"/>
                  </a:lnTo>
                  <a:lnTo>
                    <a:pt x="117233" y="227660"/>
                  </a:lnTo>
                  <a:lnTo>
                    <a:pt x="176987" y="208153"/>
                  </a:lnTo>
                  <a:lnTo>
                    <a:pt x="220230" y="198678"/>
                  </a:lnTo>
                  <a:lnTo>
                    <a:pt x="245198" y="195668"/>
                  </a:lnTo>
                  <a:lnTo>
                    <a:pt x="244081" y="195668"/>
                  </a:lnTo>
                  <a:lnTo>
                    <a:pt x="253238" y="195211"/>
                  </a:lnTo>
                  <a:lnTo>
                    <a:pt x="267030" y="195211"/>
                  </a:lnTo>
                  <a:lnTo>
                    <a:pt x="307111" y="203936"/>
                  </a:lnTo>
                  <a:lnTo>
                    <a:pt x="315302" y="208368"/>
                  </a:lnTo>
                  <a:lnTo>
                    <a:pt x="315302" y="207175"/>
                  </a:lnTo>
                  <a:close/>
                </a:path>
                <a:path w="315595" h="315595">
                  <a:moveTo>
                    <a:pt x="315302" y="194386"/>
                  </a:moveTo>
                  <a:lnTo>
                    <a:pt x="270167" y="180987"/>
                  </a:lnTo>
                  <a:lnTo>
                    <a:pt x="260057" y="180492"/>
                  </a:lnTo>
                  <a:lnTo>
                    <a:pt x="249339" y="180581"/>
                  </a:lnTo>
                  <a:lnTo>
                    <a:pt x="191668" y="188493"/>
                  </a:lnTo>
                  <a:lnTo>
                    <a:pt x="150012" y="199034"/>
                  </a:lnTo>
                  <a:lnTo>
                    <a:pt x="113055" y="210769"/>
                  </a:lnTo>
                  <a:lnTo>
                    <a:pt x="64719" y="230860"/>
                  </a:lnTo>
                  <a:lnTo>
                    <a:pt x="27114" y="251498"/>
                  </a:lnTo>
                  <a:lnTo>
                    <a:pt x="0" y="270624"/>
                  </a:lnTo>
                  <a:lnTo>
                    <a:pt x="0" y="271907"/>
                  </a:lnTo>
                  <a:lnTo>
                    <a:pt x="12217" y="262623"/>
                  </a:lnTo>
                  <a:lnTo>
                    <a:pt x="19532" y="257581"/>
                  </a:lnTo>
                  <a:lnTo>
                    <a:pt x="65163" y="231762"/>
                  </a:lnTo>
                  <a:lnTo>
                    <a:pt x="113398" y="211709"/>
                  </a:lnTo>
                  <a:lnTo>
                    <a:pt x="150279" y="199999"/>
                  </a:lnTo>
                  <a:lnTo>
                    <a:pt x="191858" y="189471"/>
                  </a:lnTo>
                  <a:lnTo>
                    <a:pt x="238125" y="182232"/>
                  </a:lnTo>
                  <a:lnTo>
                    <a:pt x="260019" y="181495"/>
                  </a:lnTo>
                  <a:lnTo>
                    <a:pt x="270065" y="181978"/>
                  </a:lnTo>
                  <a:lnTo>
                    <a:pt x="315302" y="195580"/>
                  </a:lnTo>
                  <a:lnTo>
                    <a:pt x="315302" y="194386"/>
                  </a:lnTo>
                  <a:close/>
                </a:path>
                <a:path w="315595" h="315595">
                  <a:moveTo>
                    <a:pt x="315302" y="181419"/>
                  </a:moveTo>
                  <a:lnTo>
                    <a:pt x="299161" y="173621"/>
                  </a:lnTo>
                  <a:lnTo>
                    <a:pt x="281038" y="168821"/>
                  </a:lnTo>
                  <a:lnTo>
                    <a:pt x="260299" y="166674"/>
                  </a:lnTo>
                  <a:lnTo>
                    <a:pt x="236816" y="167157"/>
                  </a:lnTo>
                  <a:lnTo>
                    <a:pt x="192125" y="173520"/>
                  </a:lnTo>
                  <a:lnTo>
                    <a:pt x="147218" y="183908"/>
                  </a:lnTo>
                  <a:lnTo>
                    <a:pt x="105498" y="196088"/>
                  </a:lnTo>
                  <a:lnTo>
                    <a:pt x="66052" y="210883"/>
                  </a:lnTo>
                  <a:lnTo>
                    <a:pt x="20866" y="232638"/>
                  </a:lnTo>
                  <a:lnTo>
                    <a:pt x="0" y="244932"/>
                  </a:lnTo>
                  <a:lnTo>
                    <a:pt x="0" y="246100"/>
                  </a:lnTo>
                  <a:lnTo>
                    <a:pt x="7518" y="241465"/>
                  </a:lnTo>
                  <a:lnTo>
                    <a:pt x="21348" y="233514"/>
                  </a:lnTo>
                  <a:lnTo>
                    <a:pt x="66433" y="211810"/>
                  </a:lnTo>
                  <a:lnTo>
                    <a:pt x="105816" y="197040"/>
                  </a:lnTo>
                  <a:lnTo>
                    <a:pt x="147459" y="184873"/>
                  </a:lnTo>
                  <a:lnTo>
                    <a:pt x="192303" y="174510"/>
                  </a:lnTo>
                  <a:lnTo>
                    <a:pt x="236893" y="168160"/>
                  </a:lnTo>
                  <a:lnTo>
                    <a:pt x="260210" y="167665"/>
                  </a:lnTo>
                  <a:lnTo>
                    <a:pt x="280797" y="169786"/>
                  </a:lnTo>
                  <a:lnTo>
                    <a:pt x="298792" y="174548"/>
                  </a:lnTo>
                  <a:lnTo>
                    <a:pt x="315302" y="182613"/>
                  </a:lnTo>
                  <a:lnTo>
                    <a:pt x="315302" y="181419"/>
                  </a:lnTo>
                  <a:close/>
                </a:path>
                <a:path w="315595" h="315595">
                  <a:moveTo>
                    <a:pt x="315302" y="168300"/>
                  </a:moveTo>
                  <a:lnTo>
                    <a:pt x="274929" y="154216"/>
                  </a:lnTo>
                  <a:lnTo>
                    <a:pt x="245922" y="152565"/>
                  </a:lnTo>
                  <a:lnTo>
                    <a:pt x="229438" y="153454"/>
                  </a:lnTo>
                  <a:lnTo>
                    <a:pt x="178181" y="161328"/>
                  </a:lnTo>
                  <a:lnTo>
                    <a:pt x="120929" y="174650"/>
                  </a:lnTo>
                  <a:lnTo>
                    <a:pt x="75488" y="188836"/>
                  </a:lnTo>
                  <a:lnTo>
                    <a:pt x="39751" y="202933"/>
                  </a:lnTo>
                  <a:lnTo>
                    <a:pt x="0" y="222262"/>
                  </a:lnTo>
                  <a:lnTo>
                    <a:pt x="0" y="223393"/>
                  </a:lnTo>
                  <a:lnTo>
                    <a:pt x="12966" y="216611"/>
                  </a:lnTo>
                  <a:lnTo>
                    <a:pt x="26314" y="210108"/>
                  </a:lnTo>
                  <a:lnTo>
                    <a:pt x="75831" y="189776"/>
                  </a:lnTo>
                  <a:lnTo>
                    <a:pt x="121196" y="175615"/>
                  </a:lnTo>
                  <a:lnTo>
                    <a:pt x="178371" y="162306"/>
                  </a:lnTo>
                  <a:lnTo>
                    <a:pt x="229501" y="154457"/>
                  </a:lnTo>
                  <a:lnTo>
                    <a:pt x="245922" y="153568"/>
                  </a:lnTo>
                  <a:lnTo>
                    <a:pt x="260972" y="153809"/>
                  </a:lnTo>
                  <a:lnTo>
                    <a:pt x="306984" y="164668"/>
                  </a:lnTo>
                  <a:lnTo>
                    <a:pt x="315302" y="169481"/>
                  </a:lnTo>
                  <a:lnTo>
                    <a:pt x="315302" y="168300"/>
                  </a:lnTo>
                  <a:close/>
                </a:path>
                <a:path w="315595" h="315595">
                  <a:moveTo>
                    <a:pt x="315302" y="155016"/>
                  </a:moveTo>
                  <a:lnTo>
                    <a:pt x="276377" y="140703"/>
                  </a:lnTo>
                  <a:lnTo>
                    <a:pt x="245033" y="138417"/>
                  </a:lnTo>
                  <a:lnTo>
                    <a:pt x="211645" y="140868"/>
                  </a:lnTo>
                  <a:lnTo>
                    <a:pt x="142214" y="153517"/>
                  </a:lnTo>
                  <a:lnTo>
                    <a:pt x="90373" y="166535"/>
                  </a:lnTo>
                  <a:lnTo>
                    <a:pt x="41351" y="183210"/>
                  </a:lnTo>
                  <a:lnTo>
                    <a:pt x="0" y="201129"/>
                  </a:lnTo>
                  <a:lnTo>
                    <a:pt x="0" y="202234"/>
                  </a:lnTo>
                  <a:lnTo>
                    <a:pt x="20535" y="192836"/>
                  </a:lnTo>
                  <a:lnTo>
                    <a:pt x="41719" y="184137"/>
                  </a:lnTo>
                  <a:lnTo>
                    <a:pt x="90652" y="167487"/>
                  </a:lnTo>
                  <a:lnTo>
                    <a:pt x="142417" y="154495"/>
                  </a:lnTo>
                  <a:lnTo>
                    <a:pt x="195783" y="144170"/>
                  </a:lnTo>
                  <a:lnTo>
                    <a:pt x="247408" y="139395"/>
                  </a:lnTo>
                  <a:lnTo>
                    <a:pt x="255041" y="139547"/>
                  </a:lnTo>
                  <a:lnTo>
                    <a:pt x="297167" y="147256"/>
                  </a:lnTo>
                  <a:lnTo>
                    <a:pt x="315302" y="156210"/>
                  </a:lnTo>
                  <a:lnTo>
                    <a:pt x="315302" y="155016"/>
                  </a:lnTo>
                  <a:close/>
                </a:path>
                <a:path w="315595" h="315595">
                  <a:moveTo>
                    <a:pt x="315302" y="130784"/>
                  </a:moveTo>
                  <a:lnTo>
                    <a:pt x="249059" y="131343"/>
                  </a:lnTo>
                  <a:lnTo>
                    <a:pt x="169913" y="130708"/>
                  </a:lnTo>
                  <a:lnTo>
                    <a:pt x="130886" y="126885"/>
                  </a:lnTo>
                  <a:lnTo>
                    <a:pt x="115087" y="113449"/>
                  </a:lnTo>
                  <a:lnTo>
                    <a:pt x="116306" y="107772"/>
                  </a:lnTo>
                  <a:lnTo>
                    <a:pt x="152933" y="65163"/>
                  </a:lnTo>
                  <a:lnTo>
                    <a:pt x="204939" y="26276"/>
                  </a:lnTo>
                  <a:lnTo>
                    <a:pt x="240093" y="3632"/>
                  </a:lnTo>
                  <a:lnTo>
                    <a:pt x="246024" y="0"/>
                  </a:lnTo>
                  <a:lnTo>
                    <a:pt x="244068" y="0"/>
                  </a:lnTo>
                  <a:lnTo>
                    <a:pt x="193382" y="32981"/>
                  </a:lnTo>
                  <a:lnTo>
                    <a:pt x="151345" y="65176"/>
                  </a:lnTo>
                  <a:lnTo>
                    <a:pt x="124256" y="92659"/>
                  </a:lnTo>
                  <a:lnTo>
                    <a:pt x="114058" y="113588"/>
                  </a:lnTo>
                  <a:lnTo>
                    <a:pt x="115011" y="118567"/>
                  </a:lnTo>
                  <a:lnTo>
                    <a:pt x="169875" y="131737"/>
                  </a:lnTo>
                  <a:lnTo>
                    <a:pt x="218224" y="132270"/>
                  </a:lnTo>
                  <a:lnTo>
                    <a:pt x="281419" y="132245"/>
                  </a:lnTo>
                  <a:lnTo>
                    <a:pt x="315302" y="131813"/>
                  </a:lnTo>
                  <a:lnTo>
                    <a:pt x="315302" y="13078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3428593" y="5919329"/>
              <a:ext cx="256540" cy="256540"/>
            </a:xfrm>
            <a:custGeom>
              <a:avLst/>
              <a:gdLst/>
              <a:ahLst/>
              <a:cxnLst/>
              <a:rect l="l" t="t" r="r" b="b"/>
              <a:pathLst>
                <a:path w="256539" h="256539">
                  <a:moveTo>
                    <a:pt x="8991" y="251358"/>
                  </a:moveTo>
                  <a:lnTo>
                    <a:pt x="4800" y="251358"/>
                  </a:lnTo>
                  <a:lnTo>
                    <a:pt x="4800" y="247167"/>
                  </a:lnTo>
                  <a:lnTo>
                    <a:pt x="4191" y="247167"/>
                  </a:lnTo>
                  <a:lnTo>
                    <a:pt x="4191" y="251358"/>
                  </a:lnTo>
                  <a:lnTo>
                    <a:pt x="0" y="251358"/>
                  </a:lnTo>
                  <a:lnTo>
                    <a:pt x="0" y="251968"/>
                  </a:lnTo>
                  <a:lnTo>
                    <a:pt x="4191" y="251968"/>
                  </a:lnTo>
                  <a:lnTo>
                    <a:pt x="4191" y="256159"/>
                  </a:lnTo>
                  <a:lnTo>
                    <a:pt x="4800" y="256159"/>
                  </a:lnTo>
                  <a:lnTo>
                    <a:pt x="4800" y="251968"/>
                  </a:lnTo>
                  <a:lnTo>
                    <a:pt x="8991" y="251968"/>
                  </a:lnTo>
                  <a:lnTo>
                    <a:pt x="8991" y="251358"/>
                  </a:lnTo>
                  <a:close/>
                </a:path>
                <a:path w="256539" h="256539">
                  <a:moveTo>
                    <a:pt x="8991" y="189560"/>
                  </a:moveTo>
                  <a:lnTo>
                    <a:pt x="4800" y="189560"/>
                  </a:lnTo>
                  <a:lnTo>
                    <a:pt x="4800" y="185369"/>
                  </a:lnTo>
                  <a:lnTo>
                    <a:pt x="4191" y="185369"/>
                  </a:lnTo>
                  <a:lnTo>
                    <a:pt x="4191" y="189560"/>
                  </a:lnTo>
                  <a:lnTo>
                    <a:pt x="0" y="189560"/>
                  </a:lnTo>
                  <a:lnTo>
                    <a:pt x="0" y="190182"/>
                  </a:lnTo>
                  <a:lnTo>
                    <a:pt x="4191" y="190182"/>
                  </a:lnTo>
                  <a:lnTo>
                    <a:pt x="4191" y="194373"/>
                  </a:lnTo>
                  <a:lnTo>
                    <a:pt x="4800" y="194373"/>
                  </a:lnTo>
                  <a:lnTo>
                    <a:pt x="4800" y="190182"/>
                  </a:lnTo>
                  <a:lnTo>
                    <a:pt x="8991" y="190182"/>
                  </a:lnTo>
                  <a:lnTo>
                    <a:pt x="8991" y="189560"/>
                  </a:lnTo>
                  <a:close/>
                </a:path>
                <a:path w="256539" h="256539">
                  <a:moveTo>
                    <a:pt x="8991" y="65976"/>
                  </a:moveTo>
                  <a:lnTo>
                    <a:pt x="4800" y="65976"/>
                  </a:lnTo>
                  <a:lnTo>
                    <a:pt x="4800" y="61785"/>
                  </a:lnTo>
                  <a:lnTo>
                    <a:pt x="4191" y="61785"/>
                  </a:lnTo>
                  <a:lnTo>
                    <a:pt x="4191" y="65976"/>
                  </a:lnTo>
                  <a:lnTo>
                    <a:pt x="0" y="65976"/>
                  </a:lnTo>
                  <a:lnTo>
                    <a:pt x="0" y="66586"/>
                  </a:lnTo>
                  <a:lnTo>
                    <a:pt x="4191" y="66586"/>
                  </a:lnTo>
                  <a:lnTo>
                    <a:pt x="4191" y="70777"/>
                  </a:lnTo>
                  <a:lnTo>
                    <a:pt x="4800" y="70777"/>
                  </a:lnTo>
                  <a:lnTo>
                    <a:pt x="4800" y="66586"/>
                  </a:lnTo>
                  <a:lnTo>
                    <a:pt x="8991" y="66586"/>
                  </a:lnTo>
                  <a:lnTo>
                    <a:pt x="8991" y="65976"/>
                  </a:lnTo>
                  <a:close/>
                </a:path>
                <a:path w="256539" h="256539">
                  <a:moveTo>
                    <a:pt x="8991" y="4178"/>
                  </a:moveTo>
                  <a:lnTo>
                    <a:pt x="4800" y="4178"/>
                  </a:lnTo>
                  <a:lnTo>
                    <a:pt x="4800" y="0"/>
                  </a:lnTo>
                  <a:lnTo>
                    <a:pt x="4191" y="0"/>
                  </a:lnTo>
                  <a:lnTo>
                    <a:pt x="4191" y="4178"/>
                  </a:lnTo>
                  <a:lnTo>
                    <a:pt x="0" y="4178"/>
                  </a:lnTo>
                  <a:lnTo>
                    <a:pt x="0" y="4800"/>
                  </a:lnTo>
                  <a:lnTo>
                    <a:pt x="4191" y="4800"/>
                  </a:lnTo>
                  <a:lnTo>
                    <a:pt x="4191" y="8991"/>
                  </a:lnTo>
                  <a:lnTo>
                    <a:pt x="4800" y="8991"/>
                  </a:lnTo>
                  <a:lnTo>
                    <a:pt x="4800" y="4800"/>
                  </a:lnTo>
                  <a:lnTo>
                    <a:pt x="8991" y="4800"/>
                  </a:lnTo>
                  <a:lnTo>
                    <a:pt x="8991" y="4178"/>
                  </a:lnTo>
                  <a:close/>
                </a:path>
                <a:path w="256539" h="256539">
                  <a:moveTo>
                    <a:pt x="9296" y="127774"/>
                  </a:moveTo>
                  <a:lnTo>
                    <a:pt x="5105" y="127774"/>
                  </a:lnTo>
                  <a:lnTo>
                    <a:pt x="5105" y="123583"/>
                  </a:lnTo>
                  <a:lnTo>
                    <a:pt x="4495" y="123583"/>
                  </a:lnTo>
                  <a:lnTo>
                    <a:pt x="4495" y="127774"/>
                  </a:lnTo>
                  <a:lnTo>
                    <a:pt x="304" y="127774"/>
                  </a:lnTo>
                  <a:lnTo>
                    <a:pt x="304" y="128384"/>
                  </a:lnTo>
                  <a:lnTo>
                    <a:pt x="4495" y="128384"/>
                  </a:lnTo>
                  <a:lnTo>
                    <a:pt x="4495" y="132575"/>
                  </a:lnTo>
                  <a:lnTo>
                    <a:pt x="5105" y="132575"/>
                  </a:lnTo>
                  <a:lnTo>
                    <a:pt x="5105" y="128384"/>
                  </a:lnTo>
                  <a:lnTo>
                    <a:pt x="9296" y="128384"/>
                  </a:lnTo>
                  <a:lnTo>
                    <a:pt x="9296" y="127774"/>
                  </a:lnTo>
                  <a:close/>
                </a:path>
                <a:path w="256539" h="256539">
                  <a:moveTo>
                    <a:pt x="70777" y="251358"/>
                  </a:moveTo>
                  <a:lnTo>
                    <a:pt x="66586" y="251358"/>
                  </a:lnTo>
                  <a:lnTo>
                    <a:pt x="66586" y="247167"/>
                  </a:lnTo>
                  <a:lnTo>
                    <a:pt x="65976" y="247167"/>
                  </a:lnTo>
                  <a:lnTo>
                    <a:pt x="65976" y="251358"/>
                  </a:lnTo>
                  <a:lnTo>
                    <a:pt x="61785" y="251358"/>
                  </a:lnTo>
                  <a:lnTo>
                    <a:pt x="61785" y="251968"/>
                  </a:lnTo>
                  <a:lnTo>
                    <a:pt x="65976" y="251968"/>
                  </a:lnTo>
                  <a:lnTo>
                    <a:pt x="65976" y="256159"/>
                  </a:lnTo>
                  <a:lnTo>
                    <a:pt x="66586" y="256159"/>
                  </a:lnTo>
                  <a:lnTo>
                    <a:pt x="66586" y="251968"/>
                  </a:lnTo>
                  <a:lnTo>
                    <a:pt x="70777" y="251968"/>
                  </a:lnTo>
                  <a:lnTo>
                    <a:pt x="70777" y="251358"/>
                  </a:lnTo>
                  <a:close/>
                </a:path>
                <a:path w="256539" h="256539">
                  <a:moveTo>
                    <a:pt x="70777" y="189560"/>
                  </a:moveTo>
                  <a:lnTo>
                    <a:pt x="66586" y="189560"/>
                  </a:lnTo>
                  <a:lnTo>
                    <a:pt x="66586" y="185369"/>
                  </a:lnTo>
                  <a:lnTo>
                    <a:pt x="65976" y="185369"/>
                  </a:lnTo>
                  <a:lnTo>
                    <a:pt x="65976" y="189560"/>
                  </a:lnTo>
                  <a:lnTo>
                    <a:pt x="61785" y="189560"/>
                  </a:lnTo>
                  <a:lnTo>
                    <a:pt x="61785" y="190182"/>
                  </a:lnTo>
                  <a:lnTo>
                    <a:pt x="65976" y="190182"/>
                  </a:lnTo>
                  <a:lnTo>
                    <a:pt x="65976" y="194373"/>
                  </a:lnTo>
                  <a:lnTo>
                    <a:pt x="66586" y="194373"/>
                  </a:lnTo>
                  <a:lnTo>
                    <a:pt x="66586" y="190182"/>
                  </a:lnTo>
                  <a:lnTo>
                    <a:pt x="70777" y="190182"/>
                  </a:lnTo>
                  <a:lnTo>
                    <a:pt x="70777" y="189560"/>
                  </a:lnTo>
                  <a:close/>
                </a:path>
                <a:path w="256539" h="256539">
                  <a:moveTo>
                    <a:pt x="70777" y="65976"/>
                  </a:moveTo>
                  <a:lnTo>
                    <a:pt x="66586" y="65976"/>
                  </a:lnTo>
                  <a:lnTo>
                    <a:pt x="66586" y="61785"/>
                  </a:lnTo>
                  <a:lnTo>
                    <a:pt x="65976" y="61785"/>
                  </a:lnTo>
                  <a:lnTo>
                    <a:pt x="65976" y="65976"/>
                  </a:lnTo>
                  <a:lnTo>
                    <a:pt x="61785" y="65976"/>
                  </a:lnTo>
                  <a:lnTo>
                    <a:pt x="61785" y="66586"/>
                  </a:lnTo>
                  <a:lnTo>
                    <a:pt x="65976" y="66586"/>
                  </a:lnTo>
                  <a:lnTo>
                    <a:pt x="65976" y="70777"/>
                  </a:lnTo>
                  <a:lnTo>
                    <a:pt x="66586" y="70777"/>
                  </a:lnTo>
                  <a:lnTo>
                    <a:pt x="66586" y="66586"/>
                  </a:lnTo>
                  <a:lnTo>
                    <a:pt x="70777" y="66586"/>
                  </a:lnTo>
                  <a:lnTo>
                    <a:pt x="70777" y="65976"/>
                  </a:lnTo>
                  <a:close/>
                </a:path>
                <a:path w="256539" h="256539">
                  <a:moveTo>
                    <a:pt x="70777" y="4178"/>
                  </a:moveTo>
                  <a:lnTo>
                    <a:pt x="66586" y="4178"/>
                  </a:lnTo>
                  <a:lnTo>
                    <a:pt x="66586" y="0"/>
                  </a:lnTo>
                  <a:lnTo>
                    <a:pt x="65976" y="0"/>
                  </a:lnTo>
                  <a:lnTo>
                    <a:pt x="65976" y="4178"/>
                  </a:lnTo>
                  <a:lnTo>
                    <a:pt x="61785" y="4178"/>
                  </a:lnTo>
                  <a:lnTo>
                    <a:pt x="61785" y="4800"/>
                  </a:lnTo>
                  <a:lnTo>
                    <a:pt x="65976" y="4800"/>
                  </a:lnTo>
                  <a:lnTo>
                    <a:pt x="65976" y="8991"/>
                  </a:lnTo>
                  <a:lnTo>
                    <a:pt x="66586" y="8991"/>
                  </a:lnTo>
                  <a:lnTo>
                    <a:pt x="66586" y="4800"/>
                  </a:lnTo>
                  <a:lnTo>
                    <a:pt x="70777" y="4800"/>
                  </a:lnTo>
                  <a:lnTo>
                    <a:pt x="70777" y="4178"/>
                  </a:lnTo>
                  <a:close/>
                </a:path>
                <a:path w="256539" h="256539">
                  <a:moveTo>
                    <a:pt x="71081" y="127774"/>
                  </a:moveTo>
                  <a:lnTo>
                    <a:pt x="66903" y="127774"/>
                  </a:lnTo>
                  <a:lnTo>
                    <a:pt x="66903" y="123583"/>
                  </a:lnTo>
                  <a:lnTo>
                    <a:pt x="66281" y="123583"/>
                  </a:lnTo>
                  <a:lnTo>
                    <a:pt x="66281" y="127774"/>
                  </a:lnTo>
                  <a:lnTo>
                    <a:pt x="62090" y="127774"/>
                  </a:lnTo>
                  <a:lnTo>
                    <a:pt x="62090" y="128384"/>
                  </a:lnTo>
                  <a:lnTo>
                    <a:pt x="66281" y="128384"/>
                  </a:lnTo>
                  <a:lnTo>
                    <a:pt x="66281" y="132575"/>
                  </a:lnTo>
                  <a:lnTo>
                    <a:pt x="66903" y="132575"/>
                  </a:lnTo>
                  <a:lnTo>
                    <a:pt x="66903" y="128384"/>
                  </a:lnTo>
                  <a:lnTo>
                    <a:pt x="71081" y="128384"/>
                  </a:lnTo>
                  <a:lnTo>
                    <a:pt x="71081" y="127774"/>
                  </a:lnTo>
                  <a:close/>
                </a:path>
                <a:path w="256539" h="256539">
                  <a:moveTo>
                    <a:pt x="132880" y="251358"/>
                  </a:moveTo>
                  <a:lnTo>
                    <a:pt x="128689" y="251358"/>
                  </a:lnTo>
                  <a:lnTo>
                    <a:pt x="128689" y="247167"/>
                  </a:lnTo>
                  <a:lnTo>
                    <a:pt x="128079" y="247167"/>
                  </a:lnTo>
                  <a:lnTo>
                    <a:pt x="128079" y="251358"/>
                  </a:lnTo>
                  <a:lnTo>
                    <a:pt x="123888" y="251358"/>
                  </a:lnTo>
                  <a:lnTo>
                    <a:pt x="123888" y="251968"/>
                  </a:lnTo>
                  <a:lnTo>
                    <a:pt x="128079" y="251968"/>
                  </a:lnTo>
                  <a:lnTo>
                    <a:pt x="128079" y="256159"/>
                  </a:lnTo>
                  <a:lnTo>
                    <a:pt x="128689" y="256159"/>
                  </a:lnTo>
                  <a:lnTo>
                    <a:pt x="128689" y="251968"/>
                  </a:lnTo>
                  <a:lnTo>
                    <a:pt x="132880" y="251968"/>
                  </a:lnTo>
                  <a:lnTo>
                    <a:pt x="132880" y="251358"/>
                  </a:lnTo>
                  <a:close/>
                </a:path>
                <a:path w="256539" h="256539">
                  <a:moveTo>
                    <a:pt x="132880" y="189560"/>
                  </a:moveTo>
                  <a:lnTo>
                    <a:pt x="128689" y="189560"/>
                  </a:lnTo>
                  <a:lnTo>
                    <a:pt x="128689" y="185369"/>
                  </a:lnTo>
                  <a:lnTo>
                    <a:pt x="128079" y="185369"/>
                  </a:lnTo>
                  <a:lnTo>
                    <a:pt x="128079" y="189560"/>
                  </a:lnTo>
                  <a:lnTo>
                    <a:pt x="123888" y="189560"/>
                  </a:lnTo>
                  <a:lnTo>
                    <a:pt x="123888" y="190182"/>
                  </a:lnTo>
                  <a:lnTo>
                    <a:pt x="128079" y="190182"/>
                  </a:lnTo>
                  <a:lnTo>
                    <a:pt x="128079" y="194373"/>
                  </a:lnTo>
                  <a:lnTo>
                    <a:pt x="128689" y="194373"/>
                  </a:lnTo>
                  <a:lnTo>
                    <a:pt x="128689" y="190182"/>
                  </a:lnTo>
                  <a:lnTo>
                    <a:pt x="132880" y="190182"/>
                  </a:lnTo>
                  <a:lnTo>
                    <a:pt x="132880" y="189560"/>
                  </a:lnTo>
                  <a:close/>
                </a:path>
                <a:path w="256539" h="256539">
                  <a:moveTo>
                    <a:pt x="132880" y="127774"/>
                  </a:moveTo>
                  <a:lnTo>
                    <a:pt x="128689" y="127774"/>
                  </a:lnTo>
                  <a:lnTo>
                    <a:pt x="128689" y="123583"/>
                  </a:lnTo>
                  <a:lnTo>
                    <a:pt x="128079" y="123583"/>
                  </a:lnTo>
                  <a:lnTo>
                    <a:pt x="128079" y="127774"/>
                  </a:lnTo>
                  <a:lnTo>
                    <a:pt x="123888" y="127774"/>
                  </a:lnTo>
                  <a:lnTo>
                    <a:pt x="123888" y="128384"/>
                  </a:lnTo>
                  <a:lnTo>
                    <a:pt x="128079" y="128384"/>
                  </a:lnTo>
                  <a:lnTo>
                    <a:pt x="128079" y="132575"/>
                  </a:lnTo>
                  <a:lnTo>
                    <a:pt x="128689" y="132575"/>
                  </a:lnTo>
                  <a:lnTo>
                    <a:pt x="128689" y="128384"/>
                  </a:lnTo>
                  <a:lnTo>
                    <a:pt x="132880" y="128384"/>
                  </a:lnTo>
                  <a:lnTo>
                    <a:pt x="132880" y="127774"/>
                  </a:lnTo>
                  <a:close/>
                </a:path>
                <a:path w="256539" h="256539">
                  <a:moveTo>
                    <a:pt x="132880" y="65976"/>
                  </a:moveTo>
                  <a:lnTo>
                    <a:pt x="128689" y="65976"/>
                  </a:lnTo>
                  <a:lnTo>
                    <a:pt x="128689" y="61785"/>
                  </a:lnTo>
                  <a:lnTo>
                    <a:pt x="128079" y="61785"/>
                  </a:lnTo>
                  <a:lnTo>
                    <a:pt x="128079" y="65976"/>
                  </a:lnTo>
                  <a:lnTo>
                    <a:pt x="123888" y="65976"/>
                  </a:lnTo>
                  <a:lnTo>
                    <a:pt x="123888" y="66586"/>
                  </a:lnTo>
                  <a:lnTo>
                    <a:pt x="128079" y="66586"/>
                  </a:lnTo>
                  <a:lnTo>
                    <a:pt x="128079" y="70777"/>
                  </a:lnTo>
                  <a:lnTo>
                    <a:pt x="128689" y="70777"/>
                  </a:lnTo>
                  <a:lnTo>
                    <a:pt x="128689" y="66586"/>
                  </a:lnTo>
                  <a:lnTo>
                    <a:pt x="132880" y="66586"/>
                  </a:lnTo>
                  <a:lnTo>
                    <a:pt x="132880" y="65976"/>
                  </a:lnTo>
                  <a:close/>
                </a:path>
                <a:path w="256539" h="256539">
                  <a:moveTo>
                    <a:pt x="132880" y="4178"/>
                  </a:moveTo>
                  <a:lnTo>
                    <a:pt x="128689" y="4178"/>
                  </a:lnTo>
                  <a:lnTo>
                    <a:pt x="128689" y="0"/>
                  </a:lnTo>
                  <a:lnTo>
                    <a:pt x="128079" y="0"/>
                  </a:lnTo>
                  <a:lnTo>
                    <a:pt x="128079" y="4178"/>
                  </a:lnTo>
                  <a:lnTo>
                    <a:pt x="123888" y="4178"/>
                  </a:lnTo>
                  <a:lnTo>
                    <a:pt x="123888" y="4800"/>
                  </a:lnTo>
                  <a:lnTo>
                    <a:pt x="128079" y="4800"/>
                  </a:lnTo>
                  <a:lnTo>
                    <a:pt x="128079" y="8991"/>
                  </a:lnTo>
                  <a:lnTo>
                    <a:pt x="128689" y="8991"/>
                  </a:lnTo>
                  <a:lnTo>
                    <a:pt x="128689" y="4800"/>
                  </a:lnTo>
                  <a:lnTo>
                    <a:pt x="132880" y="4800"/>
                  </a:lnTo>
                  <a:lnTo>
                    <a:pt x="132880" y="4178"/>
                  </a:lnTo>
                  <a:close/>
                </a:path>
                <a:path w="256539" h="256539">
                  <a:moveTo>
                    <a:pt x="194678" y="251358"/>
                  </a:moveTo>
                  <a:lnTo>
                    <a:pt x="190487" y="251358"/>
                  </a:lnTo>
                  <a:lnTo>
                    <a:pt x="190487" y="247472"/>
                  </a:lnTo>
                  <a:lnTo>
                    <a:pt x="190487" y="247167"/>
                  </a:lnTo>
                  <a:lnTo>
                    <a:pt x="189877" y="247167"/>
                  </a:lnTo>
                  <a:lnTo>
                    <a:pt x="189877" y="247472"/>
                  </a:lnTo>
                  <a:lnTo>
                    <a:pt x="189877" y="251358"/>
                  </a:lnTo>
                  <a:lnTo>
                    <a:pt x="185674" y="251358"/>
                  </a:lnTo>
                  <a:lnTo>
                    <a:pt x="185674" y="251663"/>
                  </a:lnTo>
                  <a:lnTo>
                    <a:pt x="185674" y="251968"/>
                  </a:lnTo>
                  <a:lnTo>
                    <a:pt x="185674" y="252272"/>
                  </a:lnTo>
                  <a:lnTo>
                    <a:pt x="189877" y="252272"/>
                  </a:lnTo>
                  <a:lnTo>
                    <a:pt x="189877" y="256159"/>
                  </a:lnTo>
                  <a:lnTo>
                    <a:pt x="189877" y="256463"/>
                  </a:lnTo>
                  <a:lnTo>
                    <a:pt x="190487" y="256463"/>
                  </a:lnTo>
                  <a:lnTo>
                    <a:pt x="190487" y="256159"/>
                  </a:lnTo>
                  <a:lnTo>
                    <a:pt x="190487" y="252272"/>
                  </a:lnTo>
                  <a:lnTo>
                    <a:pt x="194678" y="252272"/>
                  </a:lnTo>
                  <a:lnTo>
                    <a:pt x="194678" y="251968"/>
                  </a:lnTo>
                  <a:lnTo>
                    <a:pt x="194678" y="251663"/>
                  </a:lnTo>
                  <a:lnTo>
                    <a:pt x="194678" y="251358"/>
                  </a:lnTo>
                  <a:close/>
                </a:path>
                <a:path w="256539" h="256539">
                  <a:moveTo>
                    <a:pt x="194678" y="189560"/>
                  </a:moveTo>
                  <a:lnTo>
                    <a:pt x="190487" y="189560"/>
                  </a:lnTo>
                  <a:lnTo>
                    <a:pt x="190487" y="185686"/>
                  </a:lnTo>
                  <a:lnTo>
                    <a:pt x="190487" y="185369"/>
                  </a:lnTo>
                  <a:lnTo>
                    <a:pt x="189877" y="185369"/>
                  </a:lnTo>
                  <a:lnTo>
                    <a:pt x="189877" y="185686"/>
                  </a:lnTo>
                  <a:lnTo>
                    <a:pt x="189877" y="189560"/>
                  </a:lnTo>
                  <a:lnTo>
                    <a:pt x="185674" y="189560"/>
                  </a:lnTo>
                  <a:lnTo>
                    <a:pt x="185674" y="189877"/>
                  </a:lnTo>
                  <a:lnTo>
                    <a:pt x="185674" y="190182"/>
                  </a:lnTo>
                  <a:lnTo>
                    <a:pt x="185674" y="190487"/>
                  </a:lnTo>
                  <a:lnTo>
                    <a:pt x="189877" y="190487"/>
                  </a:lnTo>
                  <a:lnTo>
                    <a:pt x="189877" y="194373"/>
                  </a:lnTo>
                  <a:lnTo>
                    <a:pt x="189877" y="194678"/>
                  </a:lnTo>
                  <a:lnTo>
                    <a:pt x="190487" y="194678"/>
                  </a:lnTo>
                  <a:lnTo>
                    <a:pt x="190487" y="194373"/>
                  </a:lnTo>
                  <a:lnTo>
                    <a:pt x="190487" y="190487"/>
                  </a:lnTo>
                  <a:lnTo>
                    <a:pt x="194678" y="190487"/>
                  </a:lnTo>
                  <a:lnTo>
                    <a:pt x="194678" y="190182"/>
                  </a:lnTo>
                  <a:lnTo>
                    <a:pt x="194678" y="189877"/>
                  </a:lnTo>
                  <a:lnTo>
                    <a:pt x="194678" y="189560"/>
                  </a:lnTo>
                  <a:close/>
                </a:path>
                <a:path w="256539" h="256539">
                  <a:moveTo>
                    <a:pt x="194678" y="127774"/>
                  </a:moveTo>
                  <a:lnTo>
                    <a:pt x="190487" y="127774"/>
                  </a:lnTo>
                  <a:lnTo>
                    <a:pt x="190487" y="123583"/>
                  </a:lnTo>
                  <a:lnTo>
                    <a:pt x="189877" y="123583"/>
                  </a:lnTo>
                  <a:lnTo>
                    <a:pt x="189877" y="127774"/>
                  </a:lnTo>
                  <a:lnTo>
                    <a:pt x="185674" y="127774"/>
                  </a:lnTo>
                  <a:lnTo>
                    <a:pt x="185674" y="128384"/>
                  </a:lnTo>
                  <a:lnTo>
                    <a:pt x="189877" y="128384"/>
                  </a:lnTo>
                  <a:lnTo>
                    <a:pt x="189877" y="132575"/>
                  </a:lnTo>
                  <a:lnTo>
                    <a:pt x="190487" y="132575"/>
                  </a:lnTo>
                  <a:lnTo>
                    <a:pt x="190487" y="128384"/>
                  </a:lnTo>
                  <a:lnTo>
                    <a:pt x="194678" y="128384"/>
                  </a:lnTo>
                  <a:lnTo>
                    <a:pt x="194678" y="127774"/>
                  </a:lnTo>
                  <a:close/>
                </a:path>
                <a:path w="256539" h="256539">
                  <a:moveTo>
                    <a:pt x="194678" y="65976"/>
                  </a:moveTo>
                  <a:lnTo>
                    <a:pt x="190487" y="65976"/>
                  </a:lnTo>
                  <a:lnTo>
                    <a:pt x="190487" y="62090"/>
                  </a:lnTo>
                  <a:lnTo>
                    <a:pt x="190487" y="61785"/>
                  </a:lnTo>
                  <a:lnTo>
                    <a:pt x="189877" y="61785"/>
                  </a:lnTo>
                  <a:lnTo>
                    <a:pt x="189877" y="62090"/>
                  </a:lnTo>
                  <a:lnTo>
                    <a:pt x="189877" y="65976"/>
                  </a:lnTo>
                  <a:lnTo>
                    <a:pt x="185674" y="65976"/>
                  </a:lnTo>
                  <a:lnTo>
                    <a:pt x="185674" y="66281"/>
                  </a:lnTo>
                  <a:lnTo>
                    <a:pt x="185674" y="66586"/>
                  </a:lnTo>
                  <a:lnTo>
                    <a:pt x="185674" y="66903"/>
                  </a:lnTo>
                  <a:lnTo>
                    <a:pt x="189877" y="66903"/>
                  </a:lnTo>
                  <a:lnTo>
                    <a:pt x="189877" y="70777"/>
                  </a:lnTo>
                  <a:lnTo>
                    <a:pt x="189877" y="71081"/>
                  </a:lnTo>
                  <a:lnTo>
                    <a:pt x="190487" y="71081"/>
                  </a:lnTo>
                  <a:lnTo>
                    <a:pt x="190487" y="70777"/>
                  </a:lnTo>
                  <a:lnTo>
                    <a:pt x="190487" y="66903"/>
                  </a:lnTo>
                  <a:lnTo>
                    <a:pt x="194678" y="66903"/>
                  </a:lnTo>
                  <a:lnTo>
                    <a:pt x="194678" y="66586"/>
                  </a:lnTo>
                  <a:lnTo>
                    <a:pt x="194678" y="66281"/>
                  </a:lnTo>
                  <a:lnTo>
                    <a:pt x="194678" y="65976"/>
                  </a:lnTo>
                  <a:close/>
                </a:path>
                <a:path w="256539" h="256539">
                  <a:moveTo>
                    <a:pt x="194678" y="4178"/>
                  </a:moveTo>
                  <a:lnTo>
                    <a:pt x="190487" y="4178"/>
                  </a:lnTo>
                  <a:lnTo>
                    <a:pt x="190487" y="304"/>
                  </a:lnTo>
                  <a:lnTo>
                    <a:pt x="190487" y="0"/>
                  </a:lnTo>
                  <a:lnTo>
                    <a:pt x="189877" y="0"/>
                  </a:lnTo>
                  <a:lnTo>
                    <a:pt x="189877" y="304"/>
                  </a:lnTo>
                  <a:lnTo>
                    <a:pt x="189877" y="4178"/>
                  </a:lnTo>
                  <a:lnTo>
                    <a:pt x="185674" y="4178"/>
                  </a:lnTo>
                  <a:lnTo>
                    <a:pt x="185674" y="4495"/>
                  </a:lnTo>
                  <a:lnTo>
                    <a:pt x="185674" y="4800"/>
                  </a:lnTo>
                  <a:lnTo>
                    <a:pt x="185674" y="5105"/>
                  </a:lnTo>
                  <a:lnTo>
                    <a:pt x="189877" y="5105"/>
                  </a:lnTo>
                  <a:lnTo>
                    <a:pt x="189877" y="8991"/>
                  </a:lnTo>
                  <a:lnTo>
                    <a:pt x="189877" y="9296"/>
                  </a:lnTo>
                  <a:lnTo>
                    <a:pt x="190487" y="9296"/>
                  </a:lnTo>
                  <a:lnTo>
                    <a:pt x="190487" y="8991"/>
                  </a:lnTo>
                  <a:lnTo>
                    <a:pt x="190487" y="5105"/>
                  </a:lnTo>
                  <a:lnTo>
                    <a:pt x="194678" y="5105"/>
                  </a:lnTo>
                  <a:lnTo>
                    <a:pt x="194678" y="4800"/>
                  </a:lnTo>
                  <a:lnTo>
                    <a:pt x="194678" y="4495"/>
                  </a:lnTo>
                  <a:lnTo>
                    <a:pt x="194678" y="4178"/>
                  </a:lnTo>
                  <a:close/>
                </a:path>
                <a:path w="256539" h="256539">
                  <a:moveTo>
                    <a:pt x="256476" y="251663"/>
                  </a:moveTo>
                  <a:lnTo>
                    <a:pt x="252272" y="251663"/>
                  </a:lnTo>
                  <a:lnTo>
                    <a:pt x="252272" y="247472"/>
                  </a:lnTo>
                  <a:lnTo>
                    <a:pt x="251663" y="247472"/>
                  </a:lnTo>
                  <a:lnTo>
                    <a:pt x="251663" y="251663"/>
                  </a:lnTo>
                  <a:lnTo>
                    <a:pt x="247472" y="251663"/>
                  </a:lnTo>
                  <a:lnTo>
                    <a:pt x="247472" y="252272"/>
                  </a:lnTo>
                  <a:lnTo>
                    <a:pt x="251663" y="252272"/>
                  </a:lnTo>
                  <a:lnTo>
                    <a:pt x="251663" y="256463"/>
                  </a:lnTo>
                  <a:lnTo>
                    <a:pt x="252272" y="256463"/>
                  </a:lnTo>
                  <a:lnTo>
                    <a:pt x="252272" y="252272"/>
                  </a:lnTo>
                  <a:lnTo>
                    <a:pt x="256476" y="252272"/>
                  </a:lnTo>
                  <a:lnTo>
                    <a:pt x="256476" y="251663"/>
                  </a:lnTo>
                  <a:close/>
                </a:path>
                <a:path w="256539" h="256539">
                  <a:moveTo>
                    <a:pt x="256476" y="189877"/>
                  </a:moveTo>
                  <a:lnTo>
                    <a:pt x="252272" y="189877"/>
                  </a:lnTo>
                  <a:lnTo>
                    <a:pt x="252272" y="185686"/>
                  </a:lnTo>
                  <a:lnTo>
                    <a:pt x="251663" y="185686"/>
                  </a:lnTo>
                  <a:lnTo>
                    <a:pt x="251663" y="189877"/>
                  </a:lnTo>
                  <a:lnTo>
                    <a:pt x="247472" y="189877"/>
                  </a:lnTo>
                  <a:lnTo>
                    <a:pt x="247472" y="190487"/>
                  </a:lnTo>
                  <a:lnTo>
                    <a:pt x="251663" y="190487"/>
                  </a:lnTo>
                  <a:lnTo>
                    <a:pt x="251663" y="194678"/>
                  </a:lnTo>
                  <a:lnTo>
                    <a:pt x="252272" y="194678"/>
                  </a:lnTo>
                  <a:lnTo>
                    <a:pt x="252272" y="190487"/>
                  </a:lnTo>
                  <a:lnTo>
                    <a:pt x="256476" y="190487"/>
                  </a:lnTo>
                  <a:lnTo>
                    <a:pt x="256476" y="189877"/>
                  </a:lnTo>
                  <a:close/>
                </a:path>
                <a:path w="256539" h="256539">
                  <a:moveTo>
                    <a:pt x="256476" y="127774"/>
                  </a:moveTo>
                  <a:lnTo>
                    <a:pt x="252272" y="127774"/>
                  </a:lnTo>
                  <a:lnTo>
                    <a:pt x="252272" y="123583"/>
                  </a:lnTo>
                  <a:lnTo>
                    <a:pt x="251663" y="123583"/>
                  </a:lnTo>
                  <a:lnTo>
                    <a:pt x="251663" y="127774"/>
                  </a:lnTo>
                  <a:lnTo>
                    <a:pt x="247472" y="127774"/>
                  </a:lnTo>
                  <a:lnTo>
                    <a:pt x="247472" y="128384"/>
                  </a:lnTo>
                  <a:lnTo>
                    <a:pt x="251663" y="128384"/>
                  </a:lnTo>
                  <a:lnTo>
                    <a:pt x="251663" y="132575"/>
                  </a:lnTo>
                  <a:lnTo>
                    <a:pt x="252272" y="132575"/>
                  </a:lnTo>
                  <a:lnTo>
                    <a:pt x="252272" y="128384"/>
                  </a:lnTo>
                  <a:lnTo>
                    <a:pt x="256476" y="128384"/>
                  </a:lnTo>
                  <a:lnTo>
                    <a:pt x="256476" y="127774"/>
                  </a:lnTo>
                  <a:close/>
                </a:path>
                <a:path w="256539" h="256539">
                  <a:moveTo>
                    <a:pt x="256476" y="66281"/>
                  </a:moveTo>
                  <a:lnTo>
                    <a:pt x="252272" y="66281"/>
                  </a:lnTo>
                  <a:lnTo>
                    <a:pt x="252272" y="62090"/>
                  </a:lnTo>
                  <a:lnTo>
                    <a:pt x="251663" y="62090"/>
                  </a:lnTo>
                  <a:lnTo>
                    <a:pt x="251663" y="66281"/>
                  </a:lnTo>
                  <a:lnTo>
                    <a:pt x="247472" y="66281"/>
                  </a:lnTo>
                  <a:lnTo>
                    <a:pt x="247472" y="66903"/>
                  </a:lnTo>
                  <a:lnTo>
                    <a:pt x="251663" y="66903"/>
                  </a:lnTo>
                  <a:lnTo>
                    <a:pt x="251663" y="71081"/>
                  </a:lnTo>
                  <a:lnTo>
                    <a:pt x="252272" y="71081"/>
                  </a:lnTo>
                  <a:lnTo>
                    <a:pt x="252272" y="66903"/>
                  </a:lnTo>
                  <a:lnTo>
                    <a:pt x="256476" y="66903"/>
                  </a:lnTo>
                  <a:lnTo>
                    <a:pt x="256476" y="66281"/>
                  </a:lnTo>
                  <a:close/>
                </a:path>
                <a:path w="256539" h="256539">
                  <a:moveTo>
                    <a:pt x="256476" y="4495"/>
                  </a:moveTo>
                  <a:lnTo>
                    <a:pt x="252272" y="4495"/>
                  </a:lnTo>
                  <a:lnTo>
                    <a:pt x="252272" y="304"/>
                  </a:lnTo>
                  <a:lnTo>
                    <a:pt x="251663" y="304"/>
                  </a:lnTo>
                  <a:lnTo>
                    <a:pt x="251663" y="4495"/>
                  </a:lnTo>
                  <a:lnTo>
                    <a:pt x="247472" y="4495"/>
                  </a:lnTo>
                  <a:lnTo>
                    <a:pt x="247472" y="5105"/>
                  </a:lnTo>
                  <a:lnTo>
                    <a:pt x="251663" y="5105"/>
                  </a:lnTo>
                  <a:lnTo>
                    <a:pt x="251663" y="9296"/>
                  </a:lnTo>
                  <a:lnTo>
                    <a:pt x="252272" y="9296"/>
                  </a:lnTo>
                  <a:lnTo>
                    <a:pt x="252272" y="5105"/>
                  </a:lnTo>
                  <a:lnTo>
                    <a:pt x="256476" y="5105"/>
                  </a:lnTo>
                  <a:lnTo>
                    <a:pt x="256476" y="4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3744061" y="5912878"/>
              <a:ext cx="314960" cy="292735"/>
            </a:xfrm>
            <a:custGeom>
              <a:avLst/>
              <a:gdLst/>
              <a:ahLst/>
              <a:cxnLst/>
              <a:rect l="l" t="t" r="r" b="b"/>
              <a:pathLst>
                <a:path w="314960" h="292735">
                  <a:moveTo>
                    <a:pt x="314744" y="289191"/>
                  </a:moveTo>
                  <a:lnTo>
                    <a:pt x="309930" y="291299"/>
                  </a:lnTo>
                  <a:lnTo>
                    <a:pt x="307505" y="292341"/>
                  </a:lnTo>
                  <a:lnTo>
                    <a:pt x="309638" y="292341"/>
                  </a:lnTo>
                  <a:lnTo>
                    <a:pt x="313055" y="290855"/>
                  </a:lnTo>
                  <a:lnTo>
                    <a:pt x="314744" y="290118"/>
                  </a:lnTo>
                  <a:lnTo>
                    <a:pt x="314744" y="289191"/>
                  </a:lnTo>
                  <a:close/>
                </a:path>
                <a:path w="314960" h="292735">
                  <a:moveTo>
                    <a:pt x="314744" y="40411"/>
                  </a:moveTo>
                  <a:lnTo>
                    <a:pt x="267373" y="48018"/>
                  </a:lnTo>
                  <a:lnTo>
                    <a:pt x="220294" y="67195"/>
                  </a:lnTo>
                  <a:lnTo>
                    <a:pt x="173647" y="95161"/>
                  </a:lnTo>
                  <a:lnTo>
                    <a:pt x="103352" y="153263"/>
                  </a:lnTo>
                  <a:lnTo>
                    <a:pt x="75958" y="185762"/>
                  </a:lnTo>
                  <a:lnTo>
                    <a:pt x="51752" y="246697"/>
                  </a:lnTo>
                  <a:lnTo>
                    <a:pt x="47320" y="277190"/>
                  </a:lnTo>
                  <a:lnTo>
                    <a:pt x="47815" y="290563"/>
                  </a:lnTo>
                  <a:lnTo>
                    <a:pt x="48044" y="292341"/>
                  </a:lnTo>
                  <a:lnTo>
                    <a:pt x="48895" y="292341"/>
                  </a:lnTo>
                  <a:lnTo>
                    <a:pt x="48361" y="286880"/>
                  </a:lnTo>
                  <a:lnTo>
                    <a:pt x="48158" y="277202"/>
                  </a:lnTo>
                  <a:lnTo>
                    <a:pt x="62115" y="214972"/>
                  </a:lnTo>
                  <a:lnTo>
                    <a:pt x="104000" y="153809"/>
                  </a:lnTo>
                  <a:lnTo>
                    <a:pt x="151257" y="112776"/>
                  </a:lnTo>
                  <a:lnTo>
                    <a:pt x="197383" y="80848"/>
                  </a:lnTo>
                  <a:lnTo>
                    <a:pt x="243700" y="57365"/>
                  </a:lnTo>
                  <a:lnTo>
                    <a:pt x="290182" y="43446"/>
                  </a:lnTo>
                  <a:lnTo>
                    <a:pt x="306971" y="41224"/>
                  </a:lnTo>
                  <a:lnTo>
                    <a:pt x="314744" y="41249"/>
                  </a:lnTo>
                  <a:lnTo>
                    <a:pt x="314744" y="40411"/>
                  </a:lnTo>
                  <a:close/>
                </a:path>
                <a:path w="314960" h="292735">
                  <a:moveTo>
                    <a:pt x="314744" y="20332"/>
                  </a:moveTo>
                  <a:lnTo>
                    <a:pt x="265264" y="27317"/>
                  </a:lnTo>
                  <a:lnTo>
                    <a:pt x="212877" y="47447"/>
                  </a:lnTo>
                  <a:lnTo>
                    <a:pt x="160261" y="77749"/>
                  </a:lnTo>
                  <a:lnTo>
                    <a:pt x="104165" y="119989"/>
                  </a:lnTo>
                  <a:lnTo>
                    <a:pt x="60464" y="160502"/>
                  </a:lnTo>
                  <a:lnTo>
                    <a:pt x="34594" y="195351"/>
                  </a:lnTo>
                  <a:lnTo>
                    <a:pt x="13716" y="245999"/>
                  </a:lnTo>
                  <a:lnTo>
                    <a:pt x="6464" y="292341"/>
                  </a:lnTo>
                  <a:lnTo>
                    <a:pt x="7315" y="292341"/>
                  </a:lnTo>
                  <a:lnTo>
                    <a:pt x="7607" y="280708"/>
                  </a:lnTo>
                  <a:lnTo>
                    <a:pt x="8928" y="269151"/>
                  </a:lnTo>
                  <a:lnTo>
                    <a:pt x="20485" y="228892"/>
                  </a:lnTo>
                  <a:lnTo>
                    <a:pt x="46228" y="179006"/>
                  </a:lnTo>
                  <a:lnTo>
                    <a:pt x="80391" y="141782"/>
                  </a:lnTo>
                  <a:lnTo>
                    <a:pt x="134721" y="97002"/>
                  </a:lnTo>
                  <a:lnTo>
                    <a:pt x="187007" y="62115"/>
                  </a:lnTo>
                  <a:lnTo>
                    <a:pt x="239014" y="36957"/>
                  </a:lnTo>
                  <a:lnTo>
                    <a:pt x="278117" y="25044"/>
                  </a:lnTo>
                  <a:lnTo>
                    <a:pt x="305028" y="21183"/>
                  </a:lnTo>
                  <a:lnTo>
                    <a:pt x="314744" y="21183"/>
                  </a:lnTo>
                  <a:lnTo>
                    <a:pt x="314744" y="20332"/>
                  </a:lnTo>
                  <a:close/>
                </a:path>
                <a:path w="314960" h="292735">
                  <a:moveTo>
                    <a:pt x="314744" y="215"/>
                  </a:moveTo>
                  <a:lnTo>
                    <a:pt x="263207" y="6692"/>
                  </a:lnTo>
                  <a:lnTo>
                    <a:pt x="205524" y="27762"/>
                  </a:lnTo>
                  <a:lnTo>
                    <a:pt x="146913" y="60350"/>
                  </a:lnTo>
                  <a:lnTo>
                    <a:pt x="83108" y="106908"/>
                  </a:lnTo>
                  <a:lnTo>
                    <a:pt x="33096" y="151041"/>
                  </a:lnTo>
                  <a:lnTo>
                    <a:pt x="7239" y="181787"/>
                  </a:lnTo>
                  <a:lnTo>
                    <a:pt x="0" y="192874"/>
                  </a:lnTo>
                  <a:lnTo>
                    <a:pt x="0" y="194525"/>
                  </a:lnTo>
                  <a:lnTo>
                    <a:pt x="7505" y="182880"/>
                  </a:lnTo>
                  <a:lnTo>
                    <a:pt x="11747" y="176999"/>
                  </a:lnTo>
                  <a:lnTo>
                    <a:pt x="55816" y="130733"/>
                  </a:lnTo>
                  <a:lnTo>
                    <a:pt x="118198" y="81229"/>
                  </a:lnTo>
                  <a:lnTo>
                    <a:pt x="176720" y="43421"/>
                  </a:lnTo>
                  <a:lnTo>
                    <a:pt x="234378" y="16611"/>
                  </a:lnTo>
                  <a:lnTo>
                    <a:pt x="277228" y="4419"/>
                  </a:lnTo>
                  <a:lnTo>
                    <a:pt x="307047" y="850"/>
                  </a:lnTo>
                  <a:lnTo>
                    <a:pt x="314744" y="1054"/>
                  </a:lnTo>
                  <a:lnTo>
                    <a:pt x="314744" y="21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744061" y="5890464"/>
              <a:ext cx="314744" cy="314744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2874253" y="4934719"/>
              <a:ext cx="982980" cy="948055"/>
            </a:xfrm>
            <a:custGeom>
              <a:avLst/>
              <a:gdLst/>
              <a:ahLst/>
              <a:cxnLst/>
              <a:rect l="l" t="t" r="r" b="b"/>
              <a:pathLst>
                <a:path w="982979" h="948054">
                  <a:moveTo>
                    <a:pt x="14" y="829960"/>
                  </a:moveTo>
                  <a:lnTo>
                    <a:pt x="48214" y="824477"/>
                  </a:lnTo>
                  <a:lnTo>
                    <a:pt x="95782" y="815891"/>
                  </a:lnTo>
                  <a:lnTo>
                    <a:pt x="143047" y="805495"/>
                  </a:lnTo>
                  <a:lnTo>
                    <a:pt x="190339" y="794584"/>
                  </a:lnTo>
                  <a:lnTo>
                    <a:pt x="227956" y="785243"/>
                  </a:lnTo>
                  <a:lnTo>
                    <a:pt x="268594" y="776114"/>
                  </a:lnTo>
                  <a:lnTo>
                    <a:pt x="309495" y="771641"/>
                  </a:lnTo>
                  <a:lnTo>
                    <a:pt x="347902" y="776266"/>
                  </a:lnTo>
                  <a:lnTo>
                    <a:pt x="390589" y="797857"/>
                  </a:lnTo>
                  <a:lnTo>
                    <a:pt x="428429" y="829733"/>
                  </a:lnTo>
                  <a:lnTo>
                    <a:pt x="465251" y="863468"/>
                  </a:lnTo>
                  <a:lnTo>
                    <a:pt x="504883" y="890634"/>
                  </a:lnTo>
                  <a:lnTo>
                    <a:pt x="551154" y="902805"/>
                  </a:lnTo>
                  <a:lnTo>
                    <a:pt x="596474" y="894490"/>
                  </a:lnTo>
                  <a:lnTo>
                    <a:pt x="637045" y="872933"/>
                  </a:lnTo>
                  <a:lnTo>
                    <a:pt x="676825" y="848598"/>
                  </a:lnTo>
                  <a:lnTo>
                    <a:pt x="719772" y="831952"/>
                  </a:lnTo>
                  <a:lnTo>
                    <a:pt x="747213" y="828567"/>
                  </a:lnTo>
                  <a:lnTo>
                    <a:pt x="775663" y="828158"/>
                  </a:lnTo>
                  <a:lnTo>
                    <a:pt x="804223" y="829110"/>
                  </a:lnTo>
                  <a:lnTo>
                    <a:pt x="831994" y="829809"/>
                  </a:lnTo>
                  <a:lnTo>
                    <a:pt x="869603" y="829859"/>
                  </a:lnTo>
                  <a:lnTo>
                    <a:pt x="907223" y="829905"/>
                  </a:lnTo>
                  <a:lnTo>
                    <a:pt x="944849" y="829941"/>
                  </a:lnTo>
                  <a:lnTo>
                    <a:pt x="982479" y="829960"/>
                  </a:lnTo>
                </a:path>
                <a:path w="982979" h="948054">
                  <a:moveTo>
                    <a:pt x="3" y="945552"/>
                  </a:moveTo>
                  <a:lnTo>
                    <a:pt x="51697" y="946263"/>
                  </a:lnTo>
                  <a:lnTo>
                    <a:pt x="103393" y="946821"/>
                  </a:lnTo>
                  <a:lnTo>
                    <a:pt x="155092" y="947239"/>
                  </a:lnTo>
                  <a:lnTo>
                    <a:pt x="206793" y="947529"/>
                  </a:lnTo>
                  <a:lnTo>
                    <a:pt x="258495" y="947705"/>
                  </a:lnTo>
                  <a:lnTo>
                    <a:pt x="310200" y="947780"/>
                  </a:lnTo>
                  <a:lnTo>
                    <a:pt x="361907" y="947768"/>
                  </a:lnTo>
                  <a:lnTo>
                    <a:pt x="413615" y="947681"/>
                  </a:lnTo>
                  <a:lnTo>
                    <a:pt x="465325" y="947532"/>
                  </a:lnTo>
                  <a:lnTo>
                    <a:pt x="517036" y="947335"/>
                  </a:lnTo>
                  <a:lnTo>
                    <a:pt x="568748" y="947102"/>
                  </a:lnTo>
                  <a:lnTo>
                    <a:pt x="620462" y="946847"/>
                  </a:lnTo>
                  <a:lnTo>
                    <a:pt x="672177" y="946583"/>
                  </a:lnTo>
                  <a:lnTo>
                    <a:pt x="723892" y="946324"/>
                  </a:lnTo>
                  <a:lnTo>
                    <a:pt x="775608" y="946081"/>
                  </a:lnTo>
                  <a:lnTo>
                    <a:pt x="827325" y="945869"/>
                  </a:lnTo>
                  <a:lnTo>
                    <a:pt x="879043" y="945700"/>
                  </a:lnTo>
                  <a:lnTo>
                    <a:pt x="930761" y="945588"/>
                  </a:lnTo>
                  <a:lnTo>
                    <a:pt x="982479" y="945545"/>
                  </a:lnTo>
                </a:path>
                <a:path w="982979" h="948054">
                  <a:moveTo>
                    <a:pt x="0" y="926288"/>
                  </a:moveTo>
                  <a:lnTo>
                    <a:pt x="55778" y="926184"/>
                  </a:lnTo>
                  <a:lnTo>
                    <a:pt x="111562" y="924494"/>
                  </a:lnTo>
                  <a:lnTo>
                    <a:pt x="167348" y="922080"/>
                  </a:lnTo>
                  <a:lnTo>
                    <a:pt x="223135" y="919802"/>
                  </a:lnTo>
                  <a:lnTo>
                    <a:pt x="278919" y="918522"/>
                  </a:lnTo>
                  <a:lnTo>
                    <a:pt x="333845" y="920953"/>
                  </a:lnTo>
                  <a:lnTo>
                    <a:pt x="388515" y="926897"/>
                  </a:lnTo>
                  <a:lnTo>
                    <a:pt x="443233" y="932864"/>
                  </a:lnTo>
                  <a:lnTo>
                    <a:pt x="498305" y="935359"/>
                  </a:lnTo>
                  <a:lnTo>
                    <a:pt x="552038" y="933581"/>
                  </a:lnTo>
                  <a:lnTo>
                    <a:pt x="605696" y="930205"/>
                  </a:lnTo>
                  <a:lnTo>
                    <a:pt x="659341" y="926980"/>
                  </a:lnTo>
                  <a:lnTo>
                    <a:pt x="713037" y="925653"/>
                  </a:lnTo>
                  <a:lnTo>
                    <a:pt x="766922" y="925854"/>
                  </a:lnTo>
                  <a:lnTo>
                    <a:pt x="820809" y="926028"/>
                  </a:lnTo>
                  <a:lnTo>
                    <a:pt x="874698" y="926164"/>
                  </a:lnTo>
                  <a:lnTo>
                    <a:pt x="928588" y="926252"/>
                  </a:lnTo>
                  <a:lnTo>
                    <a:pt x="982479" y="926281"/>
                  </a:lnTo>
                </a:path>
                <a:path w="982979" h="948054">
                  <a:moveTo>
                    <a:pt x="0" y="907024"/>
                  </a:moveTo>
                  <a:lnTo>
                    <a:pt x="48245" y="906062"/>
                  </a:lnTo>
                  <a:lnTo>
                    <a:pt x="96389" y="903035"/>
                  </a:lnTo>
                  <a:lnTo>
                    <a:pt x="144485" y="899039"/>
                  </a:lnTo>
                  <a:lnTo>
                    <a:pt x="192589" y="895170"/>
                  </a:lnTo>
                  <a:lnTo>
                    <a:pt x="240756" y="892526"/>
                  </a:lnTo>
                  <a:lnTo>
                    <a:pt x="289042" y="892201"/>
                  </a:lnTo>
                  <a:lnTo>
                    <a:pt x="343637" y="898218"/>
                  </a:lnTo>
                  <a:lnTo>
                    <a:pt x="397273" y="909643"/>
                  </a:lnTo>
                  <a:lnTo>
                    <a:pt x="451045" y="920682"/>
                  </a:lnTo>
                  <a:lnTo>
                    <a:pt x="506049" y="925542"/>
                  </a:lnTo>
                  <a:lnTo>
                    <a:pt x="558263" y="922658"/>
                  </a:lnTo>
                  <a:lnTo>
                    <a:pt x="610058" y="916414"/>
                  </a:lnTo>
                  <a:lnTo>
                    <a:pt x="661805" y="909993"/>
                  </a:lnTo>
                  <a:lnTo>
                    <a:pt x="713875" y="906577"/>
                  </a:lnTo>
                  <a:lnTo>
                    <a:pt x="767566" y="906067"/>
                  </a:lnTo>
                  <a:lnTo>
                    <a:pt x="821292" y="906107"/>
                  </a:lnTo>
                  <a:lnTo>
                    <a:pt x="875033" y="906446"/>
                  </a:lnTo>
                  <a:lnTo>
                    <a:pt x="928768" y="906833"/>
                  </a:lnTo>
                  <a:lnTo>
                    <a:pt x="982479" y="907017"/>
                  </a:lnTo>
                </a:path>
                <a:path w="982979" h="948054">
                  <a:moveTo>
                    <a:pt x="0" y="887760"/>
                  </a:moveTo>
                  <a:lnTo>
                    <a:pt x="50303" y="885237"/>
                  </a:lnTo>
                  <a:lnTo>
                    <a:pt x="100585" y="879650"/>
                  </a:lnTo>
                  <a:lnTo>
                    <a:pt x="150859" y="872883"/>
                  </a:lnTo>
                  <a:lnTo>
                    <a:pt x="201140" y="866824"/>
                  </a:lnTo>
                  <a:lnTo>
                    <a:pt x="251441" y="863357"/>
                  </a:lnTo>
                  <a:lnTo>
                    <a:pt x="301778" y="864369"/>
                  </a:lnTo>
                  <a:lnTo>
                    <a:pt x="345435" y="872130"/>
                  </a:lnTo>
                  <a:lnTo>
                    <a:pt x="387427" y="885647"/>
                  </a:lnTo>
                  <a:lnTo>
                    <a:pt x="428992" y="900655"/>
                  </a:lnTo>
                  <a:lnTo>
                    <a:pt x="471371" y="912888"/>
                  </a:lnTo>
                  <a:lnTo>
                    <a:pt x="515803" y="918079"/>
                  </a:lnTo>
                  <a:lnTo>
                    <a:pt x="566275" y="913956"/>
                  </a:lnTo>
                  <a:lnTo>
                    <a:pt x="615692" y="904275"/>
                  </a:lnTo>
                  <a:lnTo>
                    <a:pt x="664983" y="893913"/>
                  </a:lnTo>
                  <a:lnTo>
                    <a:pt x="715076" y="887745"/>
                  </a:lnTo>
                  <a:lnTo>
                    <a:pt x="768410" y="886107"/>
                  </a:lnTo>
                  <a:lnTo>
                    <a:pt x="821935" y="885903"/>
                  </a:lnTo>
                  <a:lnTo>
                    <a:pt x="875534" y="886519"/>
                  </a:lnTo>
                  <a:lnTo>
                    <a:pt x="929088" y="887339"/>
                  </a:lnTo>
                  <a:lnTo>
                    <a:pt x="982479" y="887749"/>
                  </a:lnTo>
                </a:path>
                <a:path w="982979" h="948054">
                  <a:moveTo>
                    <a:pt x="3" y="868496"/>
                  </a:moveTo>
                  <a:lnTo>
                    <a:pt x="52262" y="864019"/>
                  </a:lnTo>
                  <a:lnTo>
                    <a:pt x="105118" y="855368"/>
                  </a:lnTo>
                  <a:lnTo>
                    <a:pt x="158263" y="845364"/>
                  </a:lnTo>
                  <a:lnTo>
                    <a:pt x="211388" y="836831"/>
                  </a:lnTo>
                  <a:lnTo>
                    <a:pt x="264188" y="832592"/>
                  </a:lnTo>
                  <a:lnTo>
                    <a:pt x="316353" y="835469"/>
                  </a:lnTo>
                  <a:lnTo>
                    <a:pt x="359858" y="847496"/>
                  </a:lnTo>
                  <a:lnTo>
                    <a:pt x="400560" y="866821"/>
                  </a:lnTo>
                  <a:lnTo>
                    <a:pt x="440570" y="887813"/>
                  </a:lnTo>
                  <a:lnTo>
                    <a:pt x="482002" y="904839"/>
                  </a:lnTo>
                  <a:lnTo>
                    <a:pt x="526969" y="912267"/>
                  </a:lnTo>
                  <a:lnTo>
                    <a:pt x="575604" y="906891"/>
                  </a:lnTo>
                  <a:lnTo>
                    <a:pt x="622292" y="893535"/>
                  </a:lnTo>
                  <a:lnTo>
                    <a:pt x="668708" y="878746"/>
                  </a:lnTo>
                  <a:lnTo>
                    <a:pt x="716532" y="869072"/>
                  </a:lnTo>
                  <a:lnTo>
                    <a:pt x="769169" y="865657"/>
                  </a:lnTo>
                  <a:lnTo>
                    <a:pt x="822538" y="865091"/>
                  </a:lnTo>
                  <a:lnTo>
                    <a:pt x="876183" y="866175"/>
                  </a:lnTo>
                  <a:lnTo>
                    <a:pt x="929648" y="867708"/>
                  </a:lnTo>
                  <a:lnTo>
                    <a:pt x="982479" y="868492"/>
                  </a:lnTo>
                </a:path>
                <a:path w="982979" h="948054">
                  <a:moveTo>
                    <a:pt x="7" y="849224"/>
                  </a:moveTo>
                  <a:lnTo>
                    <a:pt x="45638" y="845160"/>
                  </a:lnTo>
                  <a:lnTo>
                    <a:pt x="90767" y="838339"/>
                  </a:lnTo>
                  <a:lnTo>
                    <a:pt x="135668" y="829893"/>
                  </a:lnTo>
                  <a:lnTo>
                    <a:pt x="180618" y="820953"/>
                  </a:lnTo>
                  <a:lnTo>
                    <a:pt x="217321" y="813262"/>
                  </a:lnTo>
                  <a:lnTo>
                    <a:pt x="255865" y="806085"/>
                  </a:lnTo>
                  <a:lnTo>
                    <a:pt x="294628" y="802591"/>
                  </a:lnTo>
                  <a:lnTo>
                    <a:pt x="331985" y="805949"/>
                  </a:lnTo>
                  <a:lnTo>
                    <a:pt x="375192" y="822707"/>
                  </a:lnTo>
                  <a:lnTo>
                    <a:pt x="414470" y="848249"/>
                  </a:lnTo>
                  <a:lnTo>
                    <a:pt x="452840" y="875558"/>
                  </a:lnTo>
                  <a:lnTo>
                    <a:pt x="493327" y="897616"/>
                  </a:lnTo>
                  <a:lnTo>
                    <a:pt x="538950" y="907405"/>
                  </a:lnTo>
                  <a:lnTo>
                    <a:pt x="585838" y="900586"/>
                  </a:lnTo>
                  <a:lnTo>
                    <a:pt x="629527" y="883154"/>
                  </a:lnTo>
                  <a:lnTo>
                    <a:pt x="672724" y="863621"/>
                  </a:lnTo>
                  <a:lnTo>
                    <a:pt x="718132" y="850499"/>
                  </a:lnTo>
                  <a:lnTo>
                    <a:pt x="769882" y="845520"/>
                  </a:lnTo>
                  <a:lnTo>
                    <a:pt x="823109" y="844596"/>
                  </a:lnTo>
                  <a:lnTo>
                    <a:pt x="876897" y="846033"/>
                  </a:lnTo>
                  <a:lnTo>
                    <a:pt x="930326" y="848140"/>
                  </a:lnTo>
                  <a:lnTo>
                    <a:pt x="982479" y="849224"/>
                  </a:lnTo>
                </a:path>
                <a:path w="982979" h="948054">
                  <a:moveTo>
                    <a:pt x="18" y="810693"/>
                  </a:moveTo>
                  <a:lnTo>
                    <a:pt x="50711" y="803824"/>
                  </a:lnTo>
                  <a:lnTo>
                    <a:pt x="100647" y="793524"/>
                  </a:lnTo>
                  <a:lnTo>
                    <a:pt x="150205" y="781243"/>
                  </a:lnTo>
                  <a:lnTo>
                    <a:pt x="199764" y="768433"/>
                  </a:lnTo>
                  <a:lnTo>
                    <a:pt x="238206" y="757591"/>
                  </a:lnTo>
                  <a:lnTo>
                    <a:pt x="280962" y="746578"/>
                  </a:lnTo>
                  <a:lnTo>
                    <a:pt x="324010" y="741101"/>
                  </a:lnTo>
                  <a:lnTo>
                    <a:pt x="363327" y="746867"/>
                  </a:lnTo>
                  <a:lnTo>
                    <a:pt x="398810" y="767615"/>
                  </a:lnTo>
                  <a:lnTo>
                    <a:pt x="429961" y="797723"/>
                  </a:lnTo>
                  <a:lnTo>
                    <a:pt x="459367" y="831490"/>
                  </a:lnTo>
                  <a:lnTo>
                    <a:pt x="489615" y="863218"/>
                  </a:lnTo>
                  <a:lnTo>
                    <a:pt x="523291" y="887207"/>
                  </a:lnTo>
                  <a:lnTo>
                    <a:pt x="562981" y="897758"/>
                  </a:lnTo>
                  <a:lnTo>
                    <a:pt x="606985" y="887947"/>
                  </a:lnTo>
                  <a:lnTo>
                    <a:pt x="644470" y="862390"/>
                  </a:lnTo>
                  <a:lnTo>
                    <a:pt x="680802" y="833417"/>
                  </a:lnTo>
                  <a:lnTo>
                    <a:pt x="721346" y="813356"/>
                  </a:lnTo>
                  <a:lnTo>
                    <a:pt x="748272" y="809160"/>
                  </a:lnTo>
                  <a:lnTo>
                    <a:pt x="776678" y="808587"/>
                  </a:lnTo>
                  <a:lnTo>
                    <a:pt x="805247" y="809689"/>
                  </a:lnTo>
                  <a:lnTo>
                    <a:pt x="832659" y="810515"/>
                  </a:lnTo>
                  <a:lnTo>
                    <a:pt x="870118" y="810574"/>
                  </a:lnTo>
                  <a:lnTo>
                    <a:pt x="907569" y="810628"/>
                  </a:lnTo>
                  <a:lnTo>
                    <a:pt x="945020" y="810673"/>
                  </a:lnTo>
                  <a:lnTo>
                    <a:pt x="982479" y="810700"/>
                  </a:lnTo>
                </a:path>
                <a:path w="982979" h="948054">
                  <a:moveTo>
                    <a:pt x="18" y="791429"/>
                  </a:moveTo>
                  <a:lnTo>
                    <a:pt x="53017" y="783304"/>
                  </a:lnTo>
                  <a:lnTo>
                    <a:pt x="105136" y="771421"/>
                  </a:lnTo>
                  <a:lnTo>
                    <a:pt x="156801" y="757392"/>
                  </a:lnTo>
                  <a:lnTo>
                    <a:pt x="208439" y="742829"/>
                  </a:lnTo>
                  <a:lnTo>
                    <a:pt x="247611" y="730685"/>
                  </a:lnTo>
                  <a:lnTo>
                    <a:pt x="292340" y="717962"/>
                  </a:lnTo>
                  <a:lnTo>
                    <a:pt x="337381" y="711516"/>
                  </a:lnTo>
                  <a:lnTo>
                    <a:pt x="377489" y="718204"/>
                  </a:lnTo>
                  <a:lnTo>
                    <a:pt x="412378" y="742226"/>
                  </a:lnTo>
                  <a:lnTo>
                    <a:pt x="442561" y="776877"/>
                  </a:lnTo>
                  <a:lnTo>
                    <a:pt x="470919" y="815647"/>
                  </a:lnTo>
                  <a:lnTo>
                    <a:pt x="500330" y="852026"/>
                  </a:lnTo>
                  <a:lnTo>
                    <a:pt x="533673" y="879505"/>
                  </a:lnTo>
                  <a:lnTo>
                    <a:pt x="573828" y="891573"/>
                  </a:lnTo>
                  <a:lnTo>
                    <a:pt x="616801" y="880326"/>
                  </a:lnTo>
                  <a:lnTo>
                    <a:pt x="651378" y="851067"/>
                  </a:lnTo>
                  <a:lnTo>
                    <a:pt x="684408" y="817831"/>
                  </a:lnTo>
                  <a:lnTo>
                    <a:pt x="722742" y="794650"/>
                  </a:lnTo>
                  <a:lnTo>
                    <a:pt x="749157" y="789756"/>
                  </a:lnTo>
                  <a:lnTo>
                    <a:pt x="777575" y="789048"/>
                  </a:lnTo>
                  <a:lnTo>
                    <a:pt x="806221" y="790284"/>
                  </a:lnTo>
                  <a:lnTo>
                    <a:pt x="833324" y="791222"/>
                  </a:lnTo>
                  <a:lnTo>
                    <a:pt x="870601" y="791290"/>
                  </a:lnTo>
                  <a:lnTo>
                    <a:pt x="907888" y="791354"/>
                  </a:lnTo>
                  <a:lnTo>
                    <a:pt x="945181" y="791405"/>
                  </a:lnTo>
                  <a:lnTo>
                    <a:pt x="982479" y="791436"/>
                  </a:lnTo>
                </a:path>
                <a:path w="982979" h="948054">
                  <a:moveTo>
                    <a:pt x="22" y="772164"/>
                  </a:moveTo>
                  <a:lnTo>
                    <a:pt x="55014" y="763020"/>
                  </a:lnTo>
                  <a:lnTo>
                    <a:pt x="109016" y="749773"/>
                  </a:lnTo>
                  <a:lnTo>
                    <a:pt x="162493" y="734208"/>
                  </a:lnTo>
                  <a:lnTo>
                    <a:pt x="215909" y="718108"/>
                  </a:lnTo>
                  <a:lnTo>
                    <a:pt x="255682" y="704904"/>
                  </a:lnTo>
                  <a:lnTo>
                    <a:pt x="302074" y="690738"/>
                  </a:lnTo>
                  <a:lnTo>
                    <a:pt x="348808" y="683413"/>
                  </a:lnTo>
                  <a:lnTo>
                    <a:pt x="389608" y="690730"/>
                  </a:lnTo>
                  <a:lnTo>
                    <a:pt x="417779" y="710354"/>
                  </a:lnTo>
                  <a:lnTo>
                    <a:pt x="441854" y="736984"/>
                  </a:lnTo>
                  <a:lnTo>
                    <a:pt x="462995" y="766537"/>
                  </a:lnTo>
                  <a:lnTo>
                    <a:pt x="482363" y="794931"/>
                  </a:lnTo>
                  <a:lnTo>
                    <a:pt x="501660" y="822357"/>
                  </a:lnTo>
                  <a:lnTo>
                    <a:pt x="524578" y="850731"/>
                  </a:lnTo>
                  <a:lnTo>
                    <a:pt x="551573" y="873360"/>
                  </a:lnTo>
                  <a:lnTo>
                    <a:pt x="583106" y="883555"/>
                  </a:lnTo>
                  <a:lnTo>
                    <a:pt x="625364" y="871002"/>
                  </a:lnTo>
                  <a:lnTo>
                    <a:pt x="657342" y="838513"/>
                  </a:lnTo>
                  <a:lnTo>
                    <a:pt x="687390" y="801594"/>
                  </a:lnTo>
                  <a:lnTo>
                    <a:pt x="723858" y="775752"/>
                  </a:lnTo>
                  <a:lnTo>
                    <a:pt x="749826" y="770340"/>
                  </a:lnTo>
                  <a:lnTo>
                    <a:pt x="778295" y="769548"/>
                  </a:lnTo>
                  <a:lnTo>
                    <a:pt x="807050" y="770904"/>
                  </a:lnTo>
                  <a:lnTo>
                    <a:pt x="833879" y="771939"/>
                  </a:lnTo>
                  <a:lnTo>
                    <a:pt x="871016" y="772012"/>
                  </a:lnTo>
                  <a:lnTo>
                    <a:pt x="908165" y="772082"/>
                  </a:lnTo>
                  <a:lnTo>
                    <a:pt x="945320" y="772138"/>
                  </a:lnTo>
                  <a:lnTo>
                    <a:pt x="982479" y="772172"/>
                  </a:lnTo>
                </a:path>
                <a:path w="982979" h="948054">
                  <a:moveTo>
                    <a:pt x="18" y="752900"/>
                  </a:moveTo>
                  <a:lnTo>
                    <a:pt x="45352" y="745499"/>
                  </a:lnTo>
                  <a:lnTo>
                    <a:pt x="89970" y="734997"/>
                  </a:lnTo>
                  <a:lnTo>
                    <a:pt x="134090" y="722366"/>
                  </a:lnTo>
                  <a:lnTo>
                    <a:pt x="177930" y="708579"/>
                  </a:lnTo>
                  <a:lnTo>
                    <a:pt x="221706" y="694609"/>
                  </a:lnTo>
                  <a:lnTo>
                    <a:pt x="261857" y="680548"/>
                  </a:lnTo>
                  <a:lnTo>
                    <a:pt x="309493" y="665316"/>
                  </a:lnTo>
                  <a:lnTo>
                    <a:pt x="357537" y="657303"/>
                  </a:lnTo>
                  <a:lnTo>
                    <a:pt x="398907" y="664897"/>
                  </a:lnTo>
                  <a:lnTo>
                    <a:pt x="427368" y="686194"/>
                  </a:lnTo>
                  <a:lnTo>
                    <a:pt x="451234" y="715165"/>
                  </a:lnTo>
                  <a:lnTo>
                    <a:pt x="471824" y="747152"/>
                  </a:lnTo>
                  <a:lnTo>
                    <a:pt x="490458" y="777496"/>
                  </a:lnTo>
                  <a:lnTo>
                    <a:pt x="508876" y="806554"/>
                  </a:lnTo>
                  <a:lnTo>
                    <a:pt x="531244" y="837217"/>
                  </a:lnTo>
                  <a:lnTo>
                    <a:pt x="558158" y="861894"/>
                  </a:lnTo>
                  <a:lnTo>
                    <a:pt x="590214" y="872996"/>
                  </a:lnTo>
                  <a:lnTo>
                    <a:pt x="632127" y="859359"/>
                  </a:lnTo>
                  <a:lnTo>
                    <a:pt x="661932" y="824297"/>
                  </a:lnTo>
                  <a:lnTo>
                    <a:pt x="689471" y="784487"/>
                  </a:lnTo>
                  <a:lnTo>
                    <a:pt x="724586" y="756606"/>
                  </a:lnTo>
                  <a:lnTo>
                    <a:pt x="750228" y="750893"/>
                  </a:lnTo>
                  <a:lnTo>
                    <a:pt x="778791" y="750083"/>
                  </a:lnTo>
                  <a:lnTo>
                    <a:pt x="807677" y="751547"/>
                  </a:lnTo>
                  <a:lnTo>
                    <a:pt x="834285" y="752657"/>
                  </a:lnTo>
                  <a:lnTo>
                    <a:pt x="871333" y="752735"/>
                  </a:lnTo>
                  <a:lnTo>
                    <a:pt x="908382" y="752808"/>
                  </a:lnTo>
                  <a:lnTo>
                    <a:pt x="945430" y="752869"/>
                  </a:lnTo>
                  <a:lnTo>
                    <a:pt x="982479" y="752908"/>
                  </a:lnTo>
                </a:path>
                <a:path w="982979" h="948054">
                  <a:moveTo>
                    <a:pt x="14" y="733640"/>
                  </a:moveTo>
                  <a:lnTo>
                    <a:pt x="46173" y="726107"/>
                  </a:lnTo>
                  <a:lnTo>
                    <a:pt x="91565" y="715151"/>
                  </a:lnTo>
                  <a:lnTo>
                    <a:pt x="136415" y="701863"/>
                  </a:lnTo>
                  <a:lnTo>
                    <a:pt x="180944" y="687336"/>
                  </a:lnTo>
                  <a:lnTo>
                    <a:pt x="225375" y="672659"/>
                  </a:lnTo>
                  <a:lnTo>
                    <a:pt x="265750" y="658109"/>
                  </a:lnTo>
                  <a:lnTo>
                    <a:pt x="313985" y="642229"/>
                  </a:lnTo>
                  <a:lnTo>
                    <a:pt x="362724" y="633685"/>
                  </a:lnTo>
                  <a:lnTo>
                    <a:pt x="404612" y="641144"/>
                  </a:lnTo>
                  <a:lnTo>
                    <a:pt x="433392" y="663333"/>
                  </a:lnTo>
                  <a:lnTo>
                    <a:pt x="457160" y="693991"/>
                  </a:lnTo>
                  <a:lnTo>
                    <a:pt x="477337" y="727805"/>
                  </a:lnTo>
                  <a:lnTo>
                    <a:pt x="495346" y="759466"/>
                  </a:lnTo>
                  <a:lnTo>
                    <a:pt x="513194" y="789724"/>
                  </a:lnTo>
                  <a:lnTo>
                    <a:pt x="535107" y="821796"/>
                  </a:lnTo>
                  <a:lnTo>
                    <a:pt x="561943" y="847640"/>
                  </a:lnTo>
                  <a:lnTo>
                    <a:pt x="594559" y="859215"/>
                  </a:lnTo>
                  <a:lnTo>
                    <a:pt x="629642" y="850030"/>
                  </a:lnTo>
                  <a:lnTo>
                    <a:pt x="654410" y="824284"/>
                  </a:lnTo>
                  <a:lnTo>
                    <a:pt x="674661" y="790921"/>
                  </a:lnTo>
                  <a:lnTo>
                    <a:pt x="696196" y="758886"/>
                  </a:lnTo>
                  <a:lnTo>
                    <a:pt x="724815" y="737124"/>
                  </a:lnTo>
                  <a:lnTo>
                    <a:pt x="750303" y="731371"/>
                  </a:lnTo>
                  <a:lnTo>
                    <a:pt x="779013" y="730640"/>
                  </a:lnTo>
                  <a:lnTo>
                    <a:pt x="808066" y="732216"/>
                  </a:lnTo>
                  <a:lnTo>
                    <a:pt x="834581" y="733381"/>
                  </a:lnTo>
                  <a:lnTo>
                    <a:pt x="871546" y="733465"/>
                  </a:lnTo>
                  <a:lnTo>
                    <a:pt x="908516" y="733543"/>
                  </a:lnTo>
                  <a:lnTo>
                    <a:pt x="945492" y="733606"/>
                  </a:lnTo>
                  <a:lnTo>
                    <a:pt x="982479" y="733644"/>
                  </a:lnTo>
                </a:path>
                <a:path w="982979" h="948054">
                  <a:moveTo>
                    <a:pt x="11" y="714380"/>
                  </a:moveTo>
                  <a:lnTo>
                    <a:pt x="46386" y="706946"/>
                  </a:lnTo>
                  <a:lnTo>
                    <a:pt x="91977" y="695906"/>
                  </a:lnTo>
                  <a:lnTo>
                    <a:pt x="137005" y="682420"/>
                  </a:lnTo>
                  <a:lnTo>
                    <a:pt x="181692" y="667648"/>
                  </a:lnTo>
                  <a:lnTo>
                    <a:pt x="226258" y="652752"/>
                  </a:lnTo>
                  <a:lnTo>
                    <a:pt x="266580" y="638099"/>
                  </a:lnTo>
                  <a:lnTo>
                    <a:pt x="314820" y="622087"/>
                  </a:lnTo>
                  <a:lnTo>
                    <a:pt x="363618" y="613388"/>
                  </a:lnTo>
                  <a:lnTo>
                    <a:pt x="405613" y="620675"/>
                  </a:lnTo>
                  <a:lnTo>
                    <a:pt x="434553" y="643011"/>
                  </a:lnTo>
                  <a:lnTo>
                    <a:pt x="458417" y="674158"/>
                  </a:lnTo>
                  <a:lnTo>
                    <a:pt x="478613" y="708516"/>
                  </a:lnTo>
                  <a:lnTo>
                    <a:pt x="496547" y="740483"/>
                  </a:lnTo>
                  <a:lnTo>
                    <a:pt x="514332" y="771011"/>
                  </a:lnTo>
                  <a:lnTo>
                    <a:pt x="536186" y="803394"/>
                  </a:lnTo>
                  <a:lnTo>
                    <a:pt x="563037" y="829469"/>
                  </a:lnTo>
                  <a:lnTo>
                    <a:pt x="595815" y="841070"/>
                  </a:lnTo>
                  <a:lnTo>
                    <a:pt x="631012" y="831718"/>
                  </a:lnTo>
                  <a:lnTo>
                    <a:pt x="655426" y="805759"/>
                  </a:lnTo>
                  <a:lnTo>
                    <a:pt x="675135" y="772170"/>
                  </a:lnTo>
                  <a:lnTo>
                    <a:pt x="696217" y="739928"/>
                  </a:lnTo>
                  <a:lnTo>
                    <a:pt x="724749" y="718011"/>
                  </a:lnTo>
                  <a:lnTo>
                    <a:pt x="750280" y="712278"/>
                  </a:lnTo>
                  <a:lnTo>
                    <a:pt x="779100" y="711612"/>
                  </a:lnTo>
                  <a:lnTo>
                    <a:pt x="808277" y="713229"/>
                  </a:lnTo>
                  <a:lnTo>
                    <a:pt x="834876" y="714346"/>
                  </a:lnTo>
                  <a:lnTo>
                    <a:pt x="871780" y="714256"/>
                  </a:lnTo>
                  <a:lnTo>
                    <a:pt x="908677" y="714194"/>
                  </a:lnTo>
                  <a:lnTo>
                    <a:pt x="945575" y="714216"/>
                  </a:lnTo>
                  <a:lnTo>
                    <a:pt x="982479" y="714380"/>
                  </a:lnTo>
                </a:path>
                <a:path w="982979" h="948054">
                  <a:moveTo>
                    <a:pt x="18" y="695104"/>
                  </a:moveTo>
                  <a:lnTo>
                    <a:pt x="45816" y="687589"/>
                  </a:lnTo>
                  <a:lnTo>
                    <a:pt x="90872" y="676822"/>
                  </a:lnTo>
                  <a:lnTo>
                    <a:pt x="135407" y="663830"/>
                  </a:lnTo>
                  <a:lnTo>
                    <a:pt x="179642" y="649643"/>
                  </a:lnTo>
                  <a:lnTo>
                    <a:pt x="223798" y="635288"/>
                  </a:lnTo>
                  <a:lnTo>
                    <a:pt x="264311" y="620933"/>
                  </a:lnTo>
                  <a:lnTo>
                    <a:pt x="311736" y="605611"/>
                  </a:lnTo>
                  <a:lnTo>
                    <a:pt x="359584" y="597536"/>
                  </a:lnTo>
                  <a:lnTo>
                    <a:pt x="401368" y="604925"/>
                  </a:lnTo>
                  <a:lnTo>
                    <a:pt x="430414" y="626262"/>
                  </a:lnTo>
                  <a:lnTo>
                    <a:pt x="455288" y="655996"/>
                  </a:lnTo>
                  <a:lnTo>
                    <a:pt x="476965" y="688773"/>
                  </a:lnTo>
                  <a:lnTo>
                    <a:pt x="496425" y="719238"/>
                  </a:lnTo>
                  <a:lnTo>
                    <a:pt x="515459" y="748200"/>
                  </a:lnTo>
                  <a:lnTo>
                    <a:pt x="538638" y="779442"/>
                  </a:lnTo>
                  <a:lnTo>
                    <a:pt x="566169" y="804795"/>
                  </a:lnTo>
                  <a:lnTo>
                    <a:pt x="598261" y="816094"/>
                  </a:lnTo>
                  <a:lnTo>
                    <a:pt x="638848" y="802729"/>
                  </a:lnTo>
                  <a:lnTo>
                    <a:pt x="667469" y="768782"/>
                  </a:lnTo>
                  <a:lnTo>
                    <a:pt x="693787" y="730192"/>
                  </a:lnTo>
                  <a:lnTo>
                    <a:pt x="727468" y="702897"/>
                  </a:lnTo>
                  <a:lnTo>
                    <a:pt x="753029" y="696955"/>
                  </a:lnTo>
                  <a:lnTo>
                    <a:pt x="781461" y="695993"/>
                  </a:lnTo>
                  <a:lnTo>
                    <a:pt x="810284" y="697171"/>
                  </a:lnTo>
                  <a:lnTo>
                    <a:pt x="837019" y="697654"/>
                  </a:lnTo>
                  <a:lnTo>
                    <a:pt x="873391" y="696447"/>
                  </a:lnTo>
                  <a:lnTo>
                    <a:pt x="909721" y="695412"/>
                  </a:lnTo>
                  <a:lnTo>
                    <a:pt x="946065" y="694861"/>
                  </a:lnTo>
                  <a:lnTo>
                    <a:pt x="982479" y="695104"/>
                  </a:lnTo>
                </a:path>
                <a:path w="982979" h="948054">
                  <a:moveTo>
                    <a:pt x="22" y="675844"/>
                  </a:moveTo>
                  <a:lnTo>
                    <a:pt x="55843" y="666320"/>
                  </a:lnTo>
                  <a:lnTo>
                    <a:pt x="110622" y="652510"/>
                  </a:lnTo>
                  <a:lnTo>
                    <a:pt x="164843" y="636291"/>
                  </a:lnTo>
                  <a:lnTo>
                    <a:pt x="218987" y="619541"/>
                  </a:lnTo>
                  <a:lnTo>
                    <a:pt x="259406" y="605894"/>
                  </a:lnTo>
                  <a:lnTo>
                    <a:pt x="305653" y="591568"/>
                  </a:lnTo>
                  <a:lnTo>
                    <a:pt x="352247" y="584162"/>
                  </a:lnTo>
                  <a:lnTo>
                    <a:pt x="393705" y="591273"/>
                  </a:lnTo>
                  <a:lnTo>
                    <a:pt x="423491" y="610931"/>
                  </a:lnTo>
                  <a:lnTo>
                    <a:pt x="449993" y="638002"/>
                  </a:lnTo>
                  <a:lnTo>
                    <a:pt x="473874" y="667943"/>
                  </a:lnTo>
                  <a:lnTo>
                    <a:pt x="495800" y="696209"/>
                  </a:lnTo>
                  <a:lnTo>
                    <a:pt x="517076" y="723121"/>
                  </a:lnTo>
                  <a:lnTo>
                    <a:pt x="542282" y="751914"/>
                  </a:lnTo>
                  <a:lnTo>
                    <a:pt x="571086" y="775206"/>
                  </a:lnTo>
                  <a:lnTo>
                    <a:pt x="603157" y="785617"/>
                  </a:lnTo>
                  <a:lnTo>
                    <a:pt x="642052" y="774551"/>
                  </a:lnTo>
                  <a:lnTo>
                    <a:pt x="671780" y="746116"/>
                  </a:lnTo>
                  <a:lnTo>
                    <a:pt x="699708" y="713644"/>
                  </a:lnTo>
                  <a:lnTo>
                    <a:pt x="733202" y="690464"/>
                  </a:lnTo>
                  <a:lnTo>
                    <a:pt x="758719" y="684835"/>
                  </a:lnTo>
                  <a:lnTo>
                    <a:pt x="786430" y="683508"/>
                  </a:lnTo>
                  <a:lnTo>
                    <a:pt x="814506" y="683850"/>
                  </a:lnTo>
                  <a:lnTo>
                    <a:pt x="841120" y="683230"/>
                  </a:lnTo>
                  <a:lnTo>
                    <a:pt x="876492" y="680374"/>
                  </a:lnTo>
                  <a:lnTo>
                    <a:pt x="911698" y="677787"/>
                  </a:lnTo>
                  <a:lnTo>
                    <a:pt x="946945" y="676075"/>
                  </a:lnTo>
                  <a:lnTo>
                    <a:pt x="982442" y="675844"/>
                  </a:lnTo>
                </a:path>
                <a:path w="982979" h="948054">
                  <a:moveTo>
                    <a:pt x="22" y="656580"/>
                  </a:moveTo>
                  <a:lnTo>
                    <a:pt x="54043" y="647921"/>
                  </a:lnTo>
                  <a:lnTo>
                    <a:pt x="107127" y="635338"/>
                  </a:lnTo>
                  <a:lnTo>
                    <a:pt x="159722" y="620525"/>
                  </a:lnTo>
                  <a:lnTo>
                    <a:pt x="212274" y="605176"/>
                  </a:lnTo>
                  <a:lnTo>
                    <a:pt x="252035" y="592483"/>
                  </a:lnTo>
                  <a:lnTo>
                    <a:pt x="297139" y="579287"/>
                  </a:lnTo>
                  <a:lnTo>
                    <a:pt x="342566" y="572572"/>
                  </a:lnTo>
                  <a:lnTo>
                    <a:pt x="383293" y="579320"/>
                  </a:lnTo>
                  <a:lnTo>
                    <a:pt x="442858" y="620506"/>
                  </a:lnTo>
                  <a:lnTo>
                    <a:pt x="494766" y="671758"/>
                  </a:lnTo>
                  <a:lnTo>
                    <a:pt x="519120" y="696030"/>
                  </a:lnTo>
                  <a:lnTo>
                    <a:pt x="546846" y="721327"/>
                  </a:lnTo>
                  <a:lnTo>
                    <a:pt x="577345" y="741577"/>
                  </a:lnTo>
                  <a:lnTo>
                    <a:pt x="610021" y="750709"/>
                  </a:lnTo>
                  <a:lnTo>
                    <a:pt x="646892" y="742760"/>
                  </a:lnTo>
                  <a:lnTo>
                    <a:pt x="677958" y="721726"/>
                  </a:lnTo>
                  <a:lnTo>
                    <a:pt x="707887" y="697556"/>
                  </a:lnTo>
                  <a:lnTo>
                    <a:pt x="741345" y="680200"/>
                  </a:lnTo>
                  <a:lnTo>
                    <a:pt x="766873" y="675403"/>
                  </a:lnTo>
                  <a:lnTo>
                    <a:pt x="793558" y="673726"/>
                  </a:lnTo>
                  <a:lnTo>
                    <a:pt x="820485" y="672894"/>
                  </a:lnTo>
                  <a:lnTo>
                    <a:pt x="846736" y="670635"/>
                  </a:lnTo>
                  <a:lnTo>
                    <a:pt x="880706" y="665577"/>
                  </a:lnTo>
                  <a:lnTo>
                    <a:pt x="914298" y="660978"/>
                  </a:lnTo>
                  <a:lnTo>
                    <a:pt x="948036" y="657693"/>
                  </a:lnTo>
                  <a:lnTo>
                    <a:pt x="982442" y="656580"/>
                  </a:lnTo>
                </a:path>
                <a:path w="982979" h="948054">
                  <a:moveTo>
                    <a:pt x="18" y="637320"/>
                  </a:moveTo>
                  <a:lnTo>
                    <a:pt x="51872" y="629813"/>
                  </a:lnTo>
                  <a:lnTo>
                    <a:pt x="102908" y="618715"/>
                  </a:lnTo>
                  <a:lnTo>
                    <a:pt x="153528" y="605557"/>
                  </a:lnTo>
                  <a:lnTo>
                    <a:pt x="204131" y="591868"/>
                  </a:lnTo>
                  <a:lnTo>
                    <a:pt x="243639" y="580366"/>
                  </a:lnTo>
                  <a:lnTo>
                    <a:pt x="286794" y="568959"/>
                  </a:lnTo>
                  <a:lnTo>
                    <a:pt x="330284" y="563201"/>
                  </a:lnTo>
                  <a:lnTo>
                    <a:pt x="370798" y="568650"/>
                  </a:lnTo>
                  <a:lnTo>
                    <a:pt x="412608" y="589173"/>
                  </a:lnTo>
                  <a:lnTo>
                    <a:pt x="452544" y="617937"/>
                  </a:lnTo>
                  <a:lnTo>
                    <a:pt x="491850" y="649795"/>
                  </a:lnTo>
                  <a:lnTo>
                    <a:pt x="531764" y="679598"/>
                  </a:lnTo>
                  <a:lnTo>
                    <a:pt x="573528" y="702199"/>
                  </a:lnTo>
                  <a:lnTo>
                    <a:pt x="618382" y="712451"/>
                  </a:lnTo>
                  <a:lnTo>
                    <a:pt x="653060" y="708277"/>
                  </a:lnTo>
                  <a:lnTo>
                    <a:pt x="685721" y="696090"/>
                  </a:lnTo>
                  <a:lnTo>
                    <a:pt x="717948" y="681867"/>
                  </a:lnTo>
                  <a:lnTo>
                    <a:pt x="751325" y="671580"/>
                  </a:lnTo>
                  <a:lnTo>
                    <a:pt x="776856" y="668172"/>
                  </a:lnTo>
                  <a:lnTo>
                    <a:pt x="802393" y="666160"/>
                  </a:lnTo>
                  <a:lnTo>
                    <a:pt x="827949" y="663820"/>
                  </a:lnTo>
                  <a:lnTo>
                    <a:pt x="853534" y="659429"/>
                  </a:lnTo>
                  <a:lnTo>
                    <a:pt x="885782" y="651732"/>
                  </a:lnTo>
                  <a:lnTo>
                    <a:pt x="917323" y="644770"/>
                  </a:lnTo>
                  <a:lnTo>
                    <a:pt x="949197" y="639611"/>
                  </a:lnTo>
                  <a:lnTo>
                    <a:pt x="982442" y="637320"/>
                  </a:lnTo>
                </a:path>
                <a:path w="982979" h="948054">
                  <a:moveTo>
                    <a:pt x="14" y="618056"/>
                  </a:moveTo>
                  <a:lnTo>
                    <a:pt x="49454" y="611886"/>
                  </a:lnTo>
                  <a:lnTo>
                    <a:pt x="98197" y="602450"/>
                  </a:lnTo>
                  <a:lnTo>
                    <a:pt x="146599" y="591119"/>
                  </a:lnTo>
                  <a:lnTo>
                    <a:pt x="195016" y="579265"/>
                  </a:lnTo>
                  <a:lnTo>
                    <a:pt x="234148" y="569239"/>
                  </a:lnTo>
                  <a:lnTo>
                    <a:pt x="275301" y="559847"/>
                  </a:lnTo>
                  <a:lnTo>
                    <a:pt x="316779" y="555060"/>
                  </a:lnTo>
                  <a:lnTo>
                    <a:pt x="356887" y="558848"/>
                  </a:lnTo>
                  <a:lnTo>
                    <a:pt x="402779" y="574716"/>
                  </a:lnTo>
                  <a:lnTo>
                    <a:pt x="447096" y="596981"/>
                  </a:lnTo>
                  <a:lnTo>
                    <a:pt x="490794" y="621737"/>
                  </a:lnTo>
                  <a:lnTo>
                    <a:pt x="534832" y="645080"/>
                  </a:lnTo>
                  <a:lnTo>
                    <a:pt x="580166" y="663106"/>
                  </a:lnTo>
                  <a:lnTo>
                    <a:pt x="627752" y="671909"/>
                  </a:lnTo>
                  <a:lnTo>
                    <a:pt x="661238" y="672134"/>
                  </a:lnTo>
                  <a:lnTo>
                    <a:pt x="695145" y="669903"/>
                  </a:lnTo>
                  <a:lnTo>
                    <a:pt x="729056" y="666716"/>
                  </a:lnTo>
                  <a:lnTo>
                    <a:pt x="762553" y="664073"/>
                  </a:lnTo>
                  <a:lnTo>
                    <a:pt x="812414" y="660151"/>
                  </a:lnTo>
                  <a:lnTo>
                    <a:pt x="861108" y="649161"/>
                  </a:lnTo>
                  <a:lnTo>
                    <a:pt x="891363" y="638483"/>
                  </a:lnTo>
                  <a:lnTo>
                    <a:pt x="920505" y="628936"/>
                  </a:lnTo>
                  <a:lnTo>
                    <a:pt x="950292" y="621726"/>
                  </a:lnTo>
                  <a:lnTo>
                    <a:pt x="982479" y="618056"/>
                  </a:lnTo>
                </a:path>
                <a:path w="982979" h="948054">
                  <a:moveTo>
                    <a:pt x="11" y="598795"/>
                  </a:moveTo>
                  <a:lnTo>
                    <a:pt x="48347" y="593048"/>
                  </a:lnTo>
                  <a:lnTo>
                    <a:pt x="97215" y="583158"/>
                  </a:lnTo>
                  <a:lnTo>
                    <a:pt x="146407" y="571352"/>
                  </a:lnTo>
                  <a:lnTo>
                    <a:pt x="195714" y="559857"/>
                  </a:lnTo>
                  <a:lnTo>
                    <a:pt x="244925" y="550900"/>
                  </a:lnTo>
                  <a:lnTo>
                    <a:pt x="293832" y="546709"/>
                  </a:lnTo>
                  <a:lnTo>
                    <a:pt x="342227" y="549512"/>
                  </a:lnTo>
                  <a:lnTo>
                    <a:pt x="392184" y="560133"/>
                  </a:lnTo>
                  <a:lnTo>
                    <a:pt x="441024" y="575383"/>
                  </a:lnTo>
                  <a:lnTo>
                    <a:pt x="489368" y="592636"/>
                  </a:lnTo>
                  <a:lnTo>
                    <a:pt x="537840" y="609267"/>
                  </a:lnTo>
                  <a:lnTo>
                    <a:pt x="587063" y="622651"/>
                  </a:lnTo>
                  <a:lnTo>
                    <a:pt x="637661" y="630163"/>
                  </a:lnTo>
                  <a:lnTo>
                    <a:pt x="672529" y="635306"/>
                  </a:lnTo>
                  <a:lnTo>
                    <a:pt x="706304" y="643561"/>
                  </a:lnTo>
                  <a:lnTo>
                    <a:pt x="739952" y="651864"/>
                  </a:lnTo>
                  <a:lnTo>
                    <a:pt x="774435" y="657153"/>
                  </a:lnTo>
                  <a:lnTo>
                    <a:pt x="819036" y="654028"/>
                  </a:lnTo>
                  <a:lnTo>
                    <a:pt x="859822" y="641001"/>
                  </a:lnTo>
                  <a:lnTo>
                    <a:pt x="899111" y="623699"/>
                  </a:lnTo>
                  <a:lnTo>
                    <a:pt x="939223" y="607754"/>
                  </a:lnTo>
                  <a:lnTo>
                    <a:pt x="982479" y="598795"/>
                  </a:lnTo>
                </a:path>
                <a:path w="982979" h="948054">
                  <a:moveTo>
                    <a:pt x="7" y="579535"/>
                  </a:moveTo>
                  <a:lnTo>
                    <a:pt x="46947" y="575661"/>
                  </a:lnTo>
                  <a:lnTo>
                    <a:pt x="93667" y="568696"/>
                  </a:lnTo>
                  <a:lnTo>
                    <a:pt x="140267" y="560148"/>
                  </a:lnTo>
                  <a:lnTo>
                    <a:pt x="186849" y="551521"/>
                  </a:lnTo>
                  <a:lnTo>
                    <a:pt x="233513" y="544321"/>
                  </a:lnTo>
                  <a:lnTo>
                    <a:pt x="280359" y="540053"/>
                  </a:lnTo>
                  <a:lnTo>
                    <a:pt x="327489" y="540223"/>
                  </a:lnTo>
                  <a:lnTo>
                    <a:pt x="381074" y="545414"/>
                  </a:lnTo>
                  <a:lnTo>
                    <a:pt x="434389" y="553518"/>
                  </a:lnTo>
                  <a:lnTo>
                    <a:pt x="487568" y="563195"/>
                  </a:lnTo>
                  <a:lnTo>
                    <a:pt x="540744" y="573109"/>
                  </a:lnTo>
                  <a:lnTo>
                    <a:pt x="594054" y="581919"/>
                  </a:lnTo>
                  <a:lnTo>
                    <a:pt x="647630" y="588287"/>
                  </a:lnTo>
                  <a:lnTo>
                    <a:pt x="685839" y="598538"/>
                  </a:lnTo>
                  <a:lnTo>
                    <a:pt x="718418" y="617057"/>
                  </a:lnTo>
                  <a:lnTo>
                    <a:pt x="750292" y="636693"/>
                  </a:lnTo>
                  <a:lnTo>
                    <a:pt x="786391" y="650295"/>
                  </a:lnTo>
                  <a:lnTo>
                    <a:pt x="829368" y="649831"/>
                  </a:lnTo>
                  <a:lnTo>
                    <a:pt x="867746" y="634660"/>
                  </a:lnTo>
                  <a:lnTo>
                    <a:pt x="904244" y="612645"/>
                  </a:lnTo>
                  <a:lnTo>
                    <a:pt x="941582" y="591649"/>
                  </a:lnTo>
                  <a:lnTo>
                    <a:pt x="982479" y="579535"/>
                  </a:lnTo>
                </a:path>
                <a:path w="982979" h="948054">
                  <a:moveTo>
                    <a:pt x="3" y="560274"/>
                  </a:moveTo>
                  <a:lnTo>
                    <a:pt x="52424" y="557529"/>
                  </a:lnTo>
                  <a:lnTo>
                    <a:pt x="104559" y="552020"/>
                  </a:lnTo>
                  <a:lnTo>
                    <a:pt x="156564" y="545158"/>
                  </a:lnTo>
                  <a:lnTo>
                    <a:pt x="208592" y="538356"/>
                  </a:lnTo>
                  <a:lnTo>
                    <a:pt x="260797" y="533024"/>
                  </a:lnTo>
                  <a:lnTo>
                    <a:pt x="313335" y="530576"/>
                  </a:lnTo>
                  <a:lnTo>
                    <a:pt x="356778" y="531229"/>
                  </a:lnTo>
                  <a:lnTo>
                    <a:pt x="400237" y="533556"/>
                  </a:lnTo>
                  <a:lnTo>
                    <a:pt x="443655" y="536788"/>
                  </a:lnTo>
                  <a:lnTo>
                    <a:pt x="486974" y="540157"/>
                  </a:lnTo>
                  <a:lnTo>
                    <a:pt x="529458" y="542217"/>
                  </a:lnTo>
                  <a:lnTo>
                    <a:pt x="572234" y="543143"/>
                  </a:lnTo>
                  <a:lnTo>
                    <a:pt x="614932" y="544376"/>
                  </a:lnTo>
                  <a:lnTo>
                    <a:pt x="657184" y="547354"/>
                  </a:lnTo>
                  <a:lnTo>
                    <a:pt x="698964" y="562590"/>
                  </a:lnTo>
                  <a:lnTo>
                    <a:pt x="730328" y="590785"/>
                  </a:lnTo>
                  <a:lnTo>
                    <a:pt x="760283" y="621170"/>
                  </a:lnTo>
                  <a:lnTo>
                    <a:pt x="797833" y="642980"/>
                  </a:lnTo>
                  <a:lnTo>
                    <a:pt x="844253" y="642896"/>
                  </a:lnTo>
                  <a:lnTo>
                    <a:pt x="884865" y="619585"/>
                  </a:lnTo>
                  <a:lnTo>
                    <a:pt x="907843" y="599363"/>
                  </a:lnTo>
                  <a:lnTo>
                    <a:pt x="928837" y="581970"/>
                  </a:lnTo>
                  <a:lnTo>
                    <a:pt x="952248" y="568559"/>
                  </a:lnTo>
                  <a:lnTo>
                    <a:pt x="982479" y="560278"/>
                  </a:lnTo>
                </a:path>
                <a:path w="982979" h="948054">
                  <a:moveTo>
                    <a:pt x="0" y="541014"/>
                  </a:moveTo>
                  <a:lnTo>
                    <a:pt x="49978" y="539983"/>
                  </a:lnTo>
                  <a:lnTo>
                    <a:pt x="100096" y="537127"/>
                  </a:lnTo>
                  <a:lnTo>
                    <a:pt x="150277" y="533082"/>
                  </a:lnTo>
                  <a:lnTo>
                    <a:pt x="200443" y="528483"/>
                  </a:lnTo>
                  <a:lnTo>
                    <a:pt x="250520" y="523963"/>
                  </a:lnTo>
                  <a:lnTo>
                    <a:pt x="300429" y="520157"/>
                  </a:lnTo>
                  <a:lnTo>
                    <a:pt x="346667" y="517758"/>
                  </a:lnTo>
                  <a:lnTo>
                    <a:pt x="392965" y="516284"/>
                  </a:lnTo>
                  <a:lnTo>
                    <a:pt x="439282" y="515308"/>
                  </a:lnTo>
                  <a:lnTo>
                    <a:pt x="485573" y="514405"/>
                  </a:lnTo>
                  <a:lnTo>
                    <a:pt x="530080" y="511995"/>
                  </a:lnTo>
                  <a:lnTo>
                    <a:pt x="575907" y="508430"/>
                  </a:lnTo>
                  <a:lnTo>
                    <a:pt x="621631" y="506360"/>
                  </a:lnTo>
                  <a:lnTo>
                    <a:pt x="665830" y="508438"/>
                  </a:lnTo>
                  <a:lnTo>
                    <a:pt x="703247" y="522503"/>
                  </a:lnTo>
                  <a:lnTo>
                    <a:pt x="729889" y="549368"/>
                  </a:lnTo>
                  <a:lnTo>
                    <a:pt x="752057" y="581825"/>
                  </a:lnTo>
                  <a:lnTo>
                    <a:pt x="776053" y="612664"/>
                  </a:lnTo>
                  <a:lnTo>
                    <a:pt x="808178" y="634678"/>
                  </a:lnTo>
                  <a:lnTo>
                    <a:pt x="831856" y="639361"/>
                  </a:lnTo>
                  <a:lnTo>
                    <a:pt x="853864" y="635304"/>
                  </a:lnTo>
                  <a:lnTo>
                    <a:pt x="873956" y="624426"/>
                  </a:lnTo>
                  <a:lnTo>
                    <a:pt x="891885" y="608649"/>
                  </a:lnTo>
                  <a:lnTo>
                    <a:pt x="912317" y="585691"/>
                  </a:lnTo>
                  <a:lnTo>
                    <a:pt x="930809" y="566003"/>
                  </a:lnTo>
                  <a:lnTo>
                    <a:pt x="952487" y="550729"/>
                  </a:lnTo>
                  <a:lnTo>
                    <a:pt x="982479" y="541014"/>
                  </a:lnTo>
                </a:path>
                <a:path w="982979" h="948054">
                  <a:moveTo>
                    <a:pt x="0" y="521746"/>
                  </a:moveTo>
                  <a:lnTo>
                    <a:pt x="47866" y="521917"/>
                  </a:lnTo>
                  <a:lnTo>
                    <a:pt x="96271" y="521079"/>
                  </a:lnTo>
                  <a:lnTo>
                    <a:pt x="144922" y="519277"/>
                  </a:lnTo>
                  <a:lnTo>
                    <a:pt x="193528" y="516559"/>
                  </a:lnTo>
                  <a:lnTo>
                    <a:pt x="241800" y="512970"/>
                  </a:lnTo>
                  <a:lnTo>
                    <a:pt x="289445" y="508556"/>
                  </a:lnTo>
                  <a:lnTo>
                    <a:pt x="338185" y="503687"/>
                  </a:lnTo>
                  <a:lnTo>
                    <a:pt x="386939" y="498955"/>
                  </a:lnTo>
                  <a:lnTo>
                    <a:pt x="435699" y="494298"/>
                  </a:lnTo>
                  <a:lnTo>
                    <a:pt x="484458" y="489650"/>
                  </a:lnTo>
                  <a:lnTo>
                    <a:pt x="530419" y="483580"/>
                  </a:lnTo>
                  <a:lnTo>
                    <a:pt x="578818" y="476242"/>
                  </a:lnTo>
                  <a:lnTo>
                    <a:pt x="627199" y="471349"/>
                  </a:lnTo>
                  <a:lnTo>
                    <a:pt x="673104" y="472611"/>
                  </a:lnTo>
                  <a:lnTo>
                    <a:pt x="712802" y="489485"/>
                  </a:lnTo>
                  <a:lnTo>
                    <a:pt x="739391" y="521878"/>
                  </a:lnTo>
                  <a:lnTo>
                    <a:pt x="760502" y="561059"/>
                  </a:lnTo>
                  <a:lnTo>
                    <a:pt x="783769" y="598297"/>
                  </a:lnTo>
                  <a:lnTo>
                    <a:pt x="816824" y="624861"/>
                  </a:lnTo>
                  <a:lnTo>
                    <a:pt x="840511" y="630304"/>
                  </a:lnTo>
                  <a:lnTo>
                    <a:pt x="862089" y="625847"/>
                  </a:lnTo>
                  <a:lnTo>
                    <a:pt x="881287" y="613792"/>
                  </a:lnTo>
                  <a:lnTo>
                    <a:pt x="897834" y="596438"/>
                  </a:lnTo>
                  <a:lnTo>
                    <a:pt x="915948" y="571213"/>
                  </a:lnTo>
                  <a:lnTo>
                    <a:pt x="932273" y="549533"/>
                  </a:lnTo>
                  <a:lnTo>
                    <a:pt x="952539" y="532633"/>
                  </a:lnTo>
                  <a:lnTo>
                    <a:pt x="982479" y="521746"/>
                  </a:lnTo>
                </a:path>
                <a:path w="982979" h="948054">
                  <a:moveTo>
                    <a:pt x="0" y="502486"/>
                  </a:moveTo>
                  <a:lnTo>
                    <a:pt x="46368" y="503280"/>
                  </a:lnTo>
                  <a:lnTo>
                    <a:pt x="93414" y="503773"/>
                  </a:lnTo>
                  <a:lnTo>
                    <a:pt x="140772" y="503596"/>
                  </a:lnTo>
                  <a:lnTo>
                    <a:pt x="188074" y="502380"/>
                  </a:lnTo>
                  <a:lnTo>
                    <a:pt x="234956" y="499757"/>
                  </a:lnTo>
                  <a:lnTo>
                    <a:pt x="281050" y="495359"/>
                  </a:lnTo>
                  <a:lnTo>
                    <a:pt x="331816" y="488840"/>
                  </a:lnTo>
                  <a:lnTo>
                    <a:pt x="382496" y="481581"/>
                  </a:lnTo>
                  <a:lnTo>
                    <a:pt x="433121" y="473930"/>
                  </a:lnTo>
                  <a:lnTo>
                    <a:pt x="483722" y="466237"/>
                  </a:lnTo>
                  <a:lnTo>
                    <a:pt x="530690" y="457440"/>
                  </a:lnTo>
                  <a:lnTo>
                    <a:pt x="580894" y="447318"/>
                  </a:lnTo>
                  <a:lnTo>
                    <a:pt x="631215" y="440334"/>
                  </a:lnTo>
                  <a:lnTo>
                    <a:pt x="678532" y="440951"/>
                  </a:lnTo>
                  <a:lnTo>
                    <a:pt x="714327" y="455294"/>
                  </a:lnTo>
                  <a:lnTo>
                    <a:pt x="756788" y="518535"/>
                  </a:lnTo>
                  <a:lnTo>
                    <a:pt x="773526" y="555863"/>
                  </a:lnTo>
                  <a:lnTo>
                    <a:pt x="793985" y="589285"/>
                  </a:lnTo>
                  <a:lnTo>
                    <a:pt x="823201" y="613016"/>
                  </a:lnTo>
                  <a:lnTo>
                    <a:pt x="847018" y="618811"/>
                  </a:lnTo>
                  <a:lnTo>
                    <a:pt x="868368" y="613933"/>
                  </a:lnTo>
                  <a:lnTo>
                    <a:pt x="886920" y="600968"/>
                  </a:lnTo>
                  <a:lnTo>
                    <a:pt x="902341" y="582502"/>
                  </a:lnTo>
                  <a:lnTo>
                    <a:pt x="918572" y="555523"/>
                  </a:lnTo>
                  <a:lnTo>
                    <a:pt x="933155" y="532249"/>
                  </a:lnTo>
                  <a:lnTo>
                    <a:pt x="952365" y="514098"/>
                  </a:lnTo>
                  <a:lnTo>
                    <a:pt x="982479" y="502486"/>
                  </a:lnTo>
                </a:path>
                <a:path w="982979" h="948054">
                  <a:moveTo>
                    <a:pt x="7" y="483218"/>
                  </a:moveTo>
                  <a:lnTo>
                    <a:pt x="54830" y="484193"/>
                  </a:lnTo>
                  <a:lnTo>
                    <a:pt x="110317" y="485413"/>
                  </a:lnTo>
                  <a:lnTo>
                    <a:pt x="165983" y="485840"/>
                  </a:lnTo>
                  <a:lnTo>
                    <a:pt x="221341" y="484433"/>
                  </a:lnTo>
                  <a:lnTo>
                    <a:pt x="275907" y="480155"/>
                  </a:lnTo>
                  <a:lnTo>
                    <a:pt x="328039" y="473097"/>
                  </a:lnTo>
                  <a:lnTo>
                    <a:pt x="379991" y="464223"/>
                  </a:lnTo>
                  <a:lnTo>
                    <a:pt x="431791" y="454408"/>
                  </a:lnTo>
                  <a:lnTo>
                    <a:pt x="483467" y="444527"/>
                  </a:lnTo>
                  <a:lnTo>
                    <a:pt x="531030" y="434027"/>
                  </a:lnTo>
                  <a:lnTo>
                    <a:pt x="582029" y="422372"/>
                  </a:lnTo>
                  <a:lnTo>
                    <a:pt x="633285" y="414295"/>
                  </a:lnTo>
                  <a:lnTo>
                    <a:pt x="681621" y="414526"/>
                  </a:lnTo>
                  <a:lnTo>
                    <a:pt x="718534" y="429782"/>
                  </a:lnTo>
                  <a:lnTo>
                    <a:pt x="742973" y="459625"/>
                  </a:lnTo>
                  <a:lnTo>
                    <a:pt x="760474" y="497743"/>
                  </a:lnTo>
                  <a:lnTo>
                    <a:pt x="776573" y="537822"/>
                  </a:lnTo>
                  <a:lnTo>
                    <a:pt x="796807" y="573546"/>
                  </a:lnTo>
                  <a:lnTo>
                    <a:pt x="826711" y="598603"/>
                  </a:lnTo>
                  <a:lnTo>
                    <a:pt x="850717" y="604297"/>
                  </a:lnTo>
                  <a:lnTo>
                    <a:pt x="872091" y="598986"/>
                  </a:lnTo>
                  <a:lnTo>
                    <a:pt x="890347" y="585433"/>
                  </a:lnTo>
                  <a:lnTo>
                    <a:pt x="905001" y="566400"/>
                  </a:lnTo>
                  <a:lnTo>
                    <a:pt x="919954" y="538173"/>
                  </a:lnTo>
                  <a:lnTo>
                    <a:pt x="933321" y="513796"/>
                  </a:lnTo>
                  <a:lnTo>
                    <a:pt x="951897" y="494925"/>
                  </a:lnTo>
                  <a:lnTo>
                    <a:pt x="982479" y="483218"/>
                  </a:lnTo>
                </a:path>
                <a:path w="982979" h="948054">
                  <a:moveTo>
                    <a:pt x="7" y="463947"/>
                  </a:moveTo>
                  <a:lnTo>
                    <a:pt x="55051" y="464259"/>
                  </a:lnTo>
                  <a:lnTo>
                    <a:pt x="110385" y="465554"/>
                  </a:lnTo>
                  <a:lnTo>
                    <a:pt x="165790" y="466577"/>
                  </a:lnTo>
                  <a:lnTo>
                    <a:pt x="221049" y="466076"/>
                  </a:lnTo>
                  <a:lnTo>
                    <a:pt x="275944" y="462797"/>
                  </a:lnTo>
                  <a:lnTo>
                    <a:pt x="328053" y="456129"/>
                  </a:lnTo>
                  <a:lnTo>
                    <a:pt x="379958" y="446724"/>
                  </a:lnTo>
                  <a:lnTo>
                    <a:pt x="431626" y="435909"/>
                  </a:lnTo>
                  <a:lnTo>
                    <a:pt x="483024" y="425012"/>
                  </a:lnTo>
                  <a:lnTo>
                    <a:pt x="530388" y="413819"/>
                  </a:lnTo>
                  <a:lnTo>
                    <a:pt x="581287" y="401716"/>
                  </a:lnTo>
                  <a:lnTo>
                    <a:pt x="632516" y="393558"/>
                  </a:lnTo>
                  <a:lnTo>
                    <a:pt x="680867" y="394198"/>
                  </a:lnTo>
                  <a:lnTo>
                    <a:pt x="717779" y="409959"/>
                  </a:lnTo>
                  <a:lnTo>
                    <a:pt x="742418" y="440052"/>
                  </a:lnTo>
                  <a:lnTo>
                    <a:pt x="760250" y="478230"/>
                  </a:lnTo>
                  <a:lnTo>
                    <a:pt x="776741" y="518250"/>
                  </a:lnTo>
                  <a:lnTo>
                    <a:pt x="797356" y="553866"/>
                  </a:lnTo>
                  <a:lnTo>
                    <a:pt x="827561" y="578833"/>
                  </a:lnTo>
                  <a:lnTo>
                    <a:pt x="851378" y="584315"/>
                  </a:lnTo>
                  <a:lnTo>
                    <a:pt x="872677" y="578881"/>
                  </a:lnTo>
                  <a:lnTo>
                    <a:pt x="890880" y="565325"/>
                  </a:lnTo>
                  <a:lnTo>
                    <a:pt x="905408" y="546441"/>
                  </a:lnTo>
                  <a:lnTo>
                    <a:pt x="920313" y="518400"/>
                  </a:lnTo>
                  <a:lnTo>
                    <a:pt x="933593" y="494409"/>
                  </a:lnTo>
                  <a:lnTo>
                    <a:pt x="952049" y="475814"/>
                  </a:lnTo>
                  <a:lnTo>
                    <a:pt x="982479" y="463958"/>
                  </a:lnTo>
                </a:path>
                <a:path w="982979" h="948054">
                  <a:moveTo>
                    <a:pt x="3" y="444679"/>
                  </a:moveTo>
                  <a:lnTo>
                    <a:pt x="46618" y="444820"/>
                  </a:lnTo>
                  <a:lnTo>
                    <a:pt x="93329" y="446490"/>
                  </a:lnTo>
                  <a:lnTo>
                    <a:pt x="140080" y="448652"/>
                  </a:lnTo>
                  <a:lnTo>
                    <a:pt x="186815" y="450269"/>
                  </a:lnTo>
                  <a:lnTo>
                    <a:pt x="233478" y="450303"/>
                  </a:lnTo>
                  <a:lnTo>
                    <a:pt x="280012" y="447716"/>
                  </a:lnTo>
                  <a:lnTo>
                    <a:pt x="330503" y="440999"/>
                  </a:lnTo>
                  <a:lnTo>
                    <a:pt x="380746" y="431098"/>
                  </a:lnTo>
                  <a:lnTo>
                    <a:pt x="430689" y="419543"/>
                  </a:lnTo>
                  <a:lnTo>
                    <a:pt x="480275" y="407861"/>
                  </a:lnTo>
                  <a:lnTo>
                    <a:pt x="526296" y="396006"/>
                  </a:lnTo>
                  <a:lnTo>
                    <a:pt x="576011" y="383380"/>
                  </a:lnTo>
                  <a:lnTo>
                    <a:pt x="626117" y="374986"/>
                  </a:lnTo>
                  <a:lnTo>
                    <a:pt x="673308" y="375825"/>
                  </a:lnTo>
                  <a:lnTo>
                    <a:pt x="709720" y="391211"/>
                  </a:lnTo>
                  <a:lnTo>
                    <a:pt x="735524" y="419727"/>
                  </a:lnTo>
                  <a:lnTo>
                    <a:pt x="755446" y="455633"/>
                  </a:lnTo>
                  <a:lnTo>
                    <a:pt x="774209" y="493185"/>
                  </a:lnTo>
                  <a:lnTo>
                    <a:pt x="796537" y="526643"/>
                  </a:lnTo>
                  <a:lnTo>
                    <a:pt x="827154" y="550265"/>
                  </a:lnTo>
                  <a:lnTo>
                    <a:pt x="850262" y="555551"/>
                  </a:lnTo>
                  <a:lnTo>
                    <a:pt x="871273" y="550809"/>
                  </a:lnTo>
                  <a:lnTo>
                    <a:pt x="889632" y="538362"/>
                  </a:lnTo>
                  <a:lnTo>
                    <a:pt x="904780" y="520531"/>
                  </a:lnTo>
                  <a:lnTo>
                    <a:pt x="920619" y="494649"/>
                  </a:lnTo>
                  <a:lnTo>
                    <a:pt x="934679" y="472995"/>
                  </a:lnTo>
                  <a:lnTo>
                    <a:pt x="953213" y="456153"/>
                  </a:lnTo>
                  <a:lnTo>
                    <a:pt x="982479" y="444705"/>
                  </a:lnTo>
                </a:path>
                <a:path w="982979" h="948054">
                  <a:moveTo>
                    <a:pt x="3" y="425415"/>
                  </a:moveTo>
                  <a:lnTo>
                    <a:pt x="47666" y="426276"/>
                  </a:lnTo>
                  <a:lnTo>
                    <a:pt x="95352" y="429477"/>
                  </a:lnTo>
                  <a:lnTo>
                    <a:pt x="143045" y="433518"/>
                  </a:lnTo>
                  <a:lnTo>
                    <a:pt x="190730" y="436900"/>
                  </a:lnTo>
                  <a:lnTo>
                    <a:pt x="238394" y="438124"/>
                  </a:lnTo>
                  <a:lnTo>
                    <a:pt x="286020" y="435693"/>
                  </a:lnTo>
                  <a:lnTo>
                    <a:pt x="333969" y="428542"/>
                  </a:lnTo>
                  <a:lnTo>
                    <a:pt x="381582" y="417841"/>
                  </a:lnTo>
                  <a:lnTo>
                    <a:pt x="428811" y="405288"/>
                  </a:lnTo>
                  <a:lnTo>
                    <a:pt x="475609" y="392584"/>
                  </a:lnTo>
                  <a:lnTo>
                    <a:pt x="519520" y="379892"/>
                  </a:lnTo>
                  <a:lnTo>
                    <a:pt x="566802" y="366679"/>
                  </a:lnTo>
                  <a:lnTo>
                    <a:pt x="614591" y="357767"/>
                  </a:lnTo>
                  <a:lnTo>
                    <a:pt x="660022" y="357979"/>
                  </a:lnTo>
                  <a:lnTo>
                    <a:pt x="702372" y="376167"/>
                  </a:lnTo>
                  <a:lnTo>
                    <a:pt x="733550" y="409974"/>
                  </a:lnTo>
                  <a:lnTo>
                    <a:pt x="760106" y="450410"/>
                  </a:lnTo>
                  <a:lnTo>
                    <a:pt x="788593" y="488489"/>
                  </a:lnTo>
                  <a:lnTo>
                    <a:pt x="825566" y="515221"/>
                  </a:lnTo>
                  <a:lnTo>
                    <a:pt x="847844" y="520021"/>
                  </a:lnTo>
                  <a:lnTo>
                    <a:pt x="868682" y="516431"/>
                  </a:lnTo>
                  <a:lnTo>
                    <a:pt x="887498" y="505947"/>
                  </a:lnTo>
                  <a:lnTo>
                    <a:pt x="903708" y="490064"/>
                  </a:lnTo>
                  <a:lnTo>
                    <a:pt x="920827" y="467592"/>
                  </a:lnTo>
                  <a:lnTo>
                    <a:pt x="935944" y="449303"/>
                  </a:lnTo>
                  <a:lnTo>
                    <a:pt x="954636" y="435239"/>
                  </a:lnTo>
                  <a:lnTo>
                    <a:pt x="982479" y="425444"/>
                  </a:lnTo>
                </a:path>
                <a:path w="982979" h="948054">
                  <a:moveTo>
                    <a:pt x="3" y="406151"/>
                  </a:moveTo>
                  <a:lnTo>
                    <a:pt x="48934" y="408357"/>
                  </a:lnTo>
                  <a:lnTo>
                    <a:pt x="97864" y="413793"/>
                  </a:lnTo>
                  <a:lnTo>
                    <a:pt x="146793" y="420373"/>
                  </a:lnTo>
                  <a:lnTo>
                    <a:pt x="195722" y="426009"/>
                  </a:lnTo>
                  <a:lnTo>
                    <a:pt x="244650" y="428612"/>
                  </a:lnTo>
                  <a:lnTo>
                    <a:pt x="293575" y="426095"/>
                  </a:lnTo>
                  <a:lnTo>
                    <a:pt x="338269" y="418238"/>
                  </a:lnTo>
                  <a:lnTo>
                    <a:pt x="382489" y="406503"/>
                  </a:lnTo>
                  <a:lnTo>
                    <a:pt x="426210" y="392741"/>
                  </a:lnTo>
                  <a:lnTo>
                    <a:pt x="469405" y="378799"/>
                  </a:lnTo>
                  <a:lnTo>
                    <a:pt x="510541" y="365066"/>
                  </a:lnTo>
                  <a:lnTo>
                    <a:pt x="554462" y="351186"/>
                  </a:lnTo>
                  <a:lnTo>
                    <a:pt x="599051" y="341549"/>
                  </a:lnTo>
                  <a:lnTo>
                    <a:pt x="642195" y="340548"/>
                  </a:lnTo>
                  <a:lnTo>
                    <a:pt x="685086" y="355669"/>
                  </a:lnTo>
                  <a:lnTo>
                    <a:pt x="719860" y="384623"/>
                  </a:lnTo>
                  <a:lnTo>
                    <a:pt x="751265" y="419464"/>
                  </a:lnTo>
                  <a:lnTo>
                    <a:pt x="784055" y="452250"/>
                  </a:lnTo>
                  <a:lnTo>
                    <a:pt x="822979" y="475034"/>
                  </a:lnTo>
                  <a:lnTo>
                    <a:pt x="844523" y="479134"/>
                  </a:lnTo>
                  <a:lnTo>
                    <a:pt x="865205" y="476805"/>
                  </a:lnTo>
                  <a:lnTo>
                    <a:pt x="884605" y="468829"/>
                  </a:lnTo>
                  <a:lnTo>
                    <a:pt x="902304" y="455984"/>
                  </a:lnTo>
                  <a:lnTo>
                    <a:pt x="921087" y="438395"/>
                  </a:lnTo>
                  <a:lnTo>
                    <a:pt x="937514" y="424298"/>
                  </a:lnTo>
                  <a:lnTo>
                    <a:pt x="956380" y="413593"/>
                  </a:lnTo>
                  <a:lnTo>
                    <a:pt x="982479" y="406180"/>
                  </a:lnTo>
                </a:path>
                <a:path w="982979" h="948054">
                  <a:moveTo>
                    <a:pt x="3" y="386890"/>
                  </a:moveTo>
                  <a:lnTo>
                    <a:pt x="50253" y="390924"/>
                  </a:lnTo>
                  <a:lnTo>
                    <a:pt x="100653" y="399161"/>
                  </a:lnTo>
                  <a:lnTo>
                    <a:pt x="151129" y="408809"/>
                  </a:lnTo>
                  <a:lnTo>
                    <a:pt x="201607" y="417076"/>
                  </a:lnTo>
                  <a:lnTo>
                    <a:pt x="252015" y="421169"/>
                  </a:lnTo>
                  <a:lnTo>
                    <a:pt x="302276" y="418295"/>
                  </a:lnTo>
                  <a:lnTo>
                    <a:pt x="343217" y="409536"/>
                  </a:lnTo>
                  <a:lnTo>
                    <a:pt x="383485" y="396586"/>
                  </a:lnTo>
                  <a:lnTo>
                    <a:pt x="423097" y="381447"/>
                  </a:lnTo>
                  <a:lnTo>
                    <a:pt x="462071" y="366122"/>
                  </a:lnTo>
                  <a:lnTo>
                    <a:pt x="499862" y="351159"/>
                  </a:lnTo>
                  <a:lnTo>
                    <a:pt x="539780" y="336511"/>
                  </a:lnTo>
                  <a:lnTo>
                    <a:pt x="580575" y="325995"/>
                  </a:lnTo>
                  <a:lnTo>
                    <a:pt x="620995" y="323427"/>
                  </a:lnTo>
                  <a:lnTo>
                    <a:pt x="664988" y="334781"/>
                  </a:lnTo>
                  <a:lnTo>
                    <a:pt x="703897" y="357963"/>
                  </a:lnTo>
                  <a:lnTo>
                    <a:pt x="740682" y="386227"/>
                  </a:lnTo>
                  <a:lnTo>
                    <a:pt x="778305" y="412829"/>
                  </a:lnTo>
                  <a:lnTo>
                    <a:pt x="819724" y="431023"/>
                  </a:lnTo>
                  <a:lnTo>
                    <a:pt x="862728" y="431987"/>
                  </a:lnTo>
                  <a:lnTo>
                    <a:pt x="902211" y="417797"/>
                  </a:lnTo>
                  <a:lnTo>
                    <a:pt x="941140" y="399192"/>
                  </a:lnTo>
                  <a:lnTo>
                    <a:pt x="982479" y="386909"/>
                  </a:lnTo>
                </a:path>
                <a:path w="982979" h="948054">
                  <a:moveTo>
                    <a:pt x="7" y="367622"/>
                  </a:moveTo>
                  <a:lnTo>
                    <a:pt x="51415" y="373809"/>
                  </a:lnTo>
                  <a:lnTo>
                    <a:pt x="103484" y="385259"/>
                  </a:lnTo>
                  <a:lnTo>
                    <a:pt x="155882" y="398371"/>
                  </a:lnTo>
                  <a:lnTo>
                    <a:pt x="208276" y="409545"/>
                  </a:lnTo>
                  <a:lnTo>
                    <a:pt x="260334" y="415180"/>
                  </a:lnTo>
                  <a:lnTo>
                    <a:pt x="311724" y="411674"/>
                  </a:lnTo>
                  <a:lnTo>
                    <a:pt x="360030" y="397573"/>
                  </a:lnTo>
                  <a:lnTo>
                    <a:pt x="406944" y="376176"/>
                  </a:lnTo>
                  <a:lnTo>
                    <a:pt x="453313" y="351927"/>
                  </a:lnTo>
                  <a:lnTo>
                    <a:pt x="499980" y="329270"/>
                  </a:lnTo>
                  <a:lnTo>
                    <a:pt x="547792" y="312647"/>
                  </a:lnTo>
                  <a:lnTo>
                    <a:pt x="597592" y="306501"/>
                  </a:lnTo>
                  <a:lnTo>
                    <a:pt x="643360" y="313616"/>
                  </a:lnTo>
                  <a:lnTo>
                    <a:pt x="686702" y="330320"/>
                  </a:lnTo>
                  <a:lnTo>
                    <a:pt x="728999" y="351269"/>
                  </a:lnTo>
                  <a:lnTo>
                    <a:pt x="771632" y="371116"/>
                  </a:lnTo>
                  <a:lnTo>
                    <a:pt x="815985" y="384518"/>
                  </a:lnTo>
                  <a:lnTo>
                    <a:pt x="857576" y="386611"/>
                  </a:lnTo>
                  <a:lnTo>
                    <a:pt x="899305" y="381066"/>
                  </a:lnTo>
                  <a:lnTo>
                    <a:pt x="940998" y="373026"/>
                  </a:lnTo>
                  <a:lnTo>
                    <a:pt x="982479" y="367637"/>
                  </a:lnTo>
                </a:path>
                <a:path w="982979" h="948054">
                  <a:moveTo>
                    <a:pt x="11" y="348366"/>
                  </a:moveTo>
                  <a:lnTo>
                    <a:pt x="44214" y="353850"/>
                  </a:lnTo>
                  <a:lnTo>
                    <a:pt x="87517" y="362805"/>
                  </a:lnTo>
                  <a:lnTo>
                    <a:pt x="130419" y="373843"/>
                  </a:lnTo>
                  <a:lnTo>
                    <a:pt x="173417" y="385575"/>
                  </a:lnTo>
                  <a:lnTo>
                    <a:pt x="209219" y="395477"/>
                  </a:lnTo>
                  <a:lnTo>
                    <a:pt x="246680" y="404363"/>
                  </a:lnTo>
                  <a:lnTo>
                    <a:pt x="284535" y="408862"/>
                  </a:lnTo>
                  <a:lnTo>
                    <a:pt x="321522" y="405600"/>
                  </a:lnTo>
                  <a:lnTo>
                    <a:pt x="364938" y="390154"/>
                  </a:lnTo>
                  <a:lnTo>
                    <a:pt x="405808" y="367373"/>
                  </a:lnTo>
                  <a:lnTo>
                    <a:pt x="445598" y="341596"/>
                  </a:lnTo>
                  <a:lnTo>
                    <a:pt x="485776" y="317162"/>
                  </a:lnTo>
                  <a:lnTo>
                    <a:pt x="527809" y="298410"/>
                  </a:lnTo>
                  <a:lnTo>
                    <a:pt x="573163" y="289679"/>
                  </a:lnTo>
                  <a:lnTo>
                    <a:pt x="621510" y="292365"/>
                  </a:lnTo>
                  <a:lnTo>
                    <a:pt x="669251" y="302423"/>
                  </a:lnTo>
                  <a:lnTo>
                    <a:pt x="716705" y="315856"/>
                  </a:lnTo>
                  <a:lnTo>
                    <a:pt x="764192" y="328665"/>
                  </a:lnTo>
                  <a:lnTo>
                    <a:pt x="812032" y="336849"/>
                  </a:lnTo>
                  <a:lnTo>
                    <a:pt x="854318" y="340723"/>
                  </a:lnTo>
                  <a:lnTo>
                    <a:pt x="897149" y="344187"/>
                  </a:lnTo>
                  <a:lnTo>
                    <a:pt x="940032" y="346861"/>
                  </a:lnTo>
                  <a:lnTo>
                    <a:pt x="982479" y="348366"/>
                  </a:lnTo>
                </a:path>
                <a:path w="982979" h="948054">
                  <a:moveTo>
                    <a:pt x="14" y="329109"/>
                  </a:moveTo>
                  <a:lnTo>
                    <a:pt x="46195" y="336219"/>
                  </a:lnTo>
                  <a:lnTo>
                    <a:pt x="91258" y="347217"/>
                  </a:lnTo>
                  <a:lnTo>
                    <a:pt x="135795" y="360523"/>
                  </a:lnTo>
                  <a:lnTo>
                    <a:pt x="180396" y="374557"/>
                  </a:lnTo>
                  <a:lnTo>
                    <a:pt x="216328" y="386195"/>
                  </a:lnTo>
                  <a:lnTo>
                    <a:pt x="254777" y="397143"/>
                  </a:lnTo>
                  <a:lnTo>
                    <a:pt x="293753" y="403021"/>
                  </a:lnTo>
                  <a:lnTo>
                    <a:pt x="331269" y="399452"/>
                  </a:lnTo>
                  <a:lnTo>
                    <a:pt x="369995" y="382963"/>
                  </a:lnTo>
                  <a:lnTo>
                    <a:pt x="404824" y="358773"/>
                  </a:lnTo>
                  <a:lnTo>
                    <a:pt x="437942" y="331274"/>
                  </a:lnTo>
                  <a:lnTo>
                    <a:pt x="471533" y="304858"/>
                  </a:lnTo>
                  <a:lnTo>
                    <a:pt x="507782" y="283915"/>
                  </a:lnTo>
                  <a:lnTo>
                    <a:pt x="548874" y="272839"/>
                  </a:lnTo>
                  <a:lnTo>
                    <a:pt x="600426" y="271016"/>
                  </a:lnTo>
                  <a:lnTo>
                    <a:pt x="652377" y="274536"/>
                  </a:lnTo>
                  <a:lnTo>
                    <a:pt x="704475" y="280617"/>
                  </a:lnTo>
                  <a:lnTo>
                    <a:pt x="756470" y="286481"/>
                  </a:lnTo>
                  <a:lnTo>
                    <a:pt x="808108" y="289347"/>
                  </a:lnTo>
                  <a:lnTo>
                    <a:pt x="830540" y="289706"/>
                  </a:lnTo>
                  <a:lnTo>
                    <a:pt x="852382" y="291173"/>
                  </a:lnTo>
                  <a:lnTo>
                    <a:pt x="873825" y="294925"/>
                  </a:lnTo>
                  <a:lnTo>
                    <a:pt x="895063" y="302138"/>
                  </a:lnTo>
                  <a:lnTo>
                    <a:pt x="916811" y="311636"/>
                  </a:lnTo>
                  <a:lnTo>
                    <a:pt x="937150" y="319500"/>
                  </a:lnTo>
                  <a:lnTo>
                    <a:pt x="958299" y="325421"/>
                  </a:lnTo>
                  <a:lnTo>
                    <a:pt x="982479" y="329094"/>
                  </a:lnTo>
                </a:path>
                <a:path w="982979" h="948054">
                  <a:moveTo>
                    <a:pt x="14" y="309849"/>
                  </a:moveTo>
                  <a:lnTo>
                    <a:pt x="48074" y="318495"/>
                  </a:lnTo>
                  <a:lnTo>
                    <a:pt x="94808" y="331434"/>
                  </a:lnTo>
                  <a:lnTo>
                    <a:pt x="140892" y="346893"/>
                  </a:lnTo>
                  <a:lnTo>
                    <a:pt x="187002" y="363100"/>
                  </a:lnTo>
                  <a:lnTo>
                    <a:pt x="223073" y="376266"/>
                  </a:lnTo>
                  <a:lnTo>
                    <a:pt x="262482" y="389111"/>
                  </a:lnTo>
                  <a:lnTo>
                    <a:pt x="302543" y="396324"/>
                  </a:lnTo>
                  <a:lnTo>
                    <a:pt x="340572" y="392599"/>
                  </a:lnTo>
                  <a:lnTo>
                    <a:pt x="381175" y="370744"/>
                  </a:lnTo>
                  <a:lnTo>
                    <a:pt x="414830" y="338251"/>
                  </a:lnTo>
                  <a:lnTo>
                    <a:pt x="446716" y="303013"/>
                  </a:lnTo>
                  <a:lnTo>
                    <a:pt x="482013" y="272925"/>
                  </a:lnTo>
                  <a:lnTo>
                    <a:pt x="525901" y="255880"/>
                  </a:lnTo>
                  <a:lnTo>
                    <a:pt x="571670" y="250364"/>
                  </a:lnTo>
                  <a:lnTo>
                    <a:pt x="618076" y="247512"/>
                  </a:lnTo>
                  <a:lnTo>
                    <a:pt x="664840" y="246354"/>
                  </a:lnTo>
                  <a:lnTo>
                    <a:pt x="711680" y="245918"/>
                  </a:lnTo>
                  <a:lnTo>
                    <a:pt x="758314" y="245235"/>
                  </a:lnTo>
                  <a:lnTo>
                    <a:pt x="804461" y="243333"/>
                  </a:lnTo>
                  <a:lnTo>
                    <a:pt x="828553" y="242884"/>
                  </a:lnTo>
                  <a:lnTo>
                    <a:pt x="850993" y="245409"/>
                  </a:lnTo>
                  <a:lnTo>
                    <a:pt x="872366" y="252053"/>
                  </a:lnTo>
                  <a:lnTo>
                    <a:pt x="893252" y="263961"/>
                  </a:lnTo>
                  <a:lnTo>
                    <a:pt x="914816" y="279850"/>
                  </a:lnTo>
                  <a:lnTo>
                    <a:pt x="934222" y="293002"/>
                  </a:lnTo>
                  <a:lnTo>
                    <a:pt x="955449" y="303098"/>
                  </a:lnTo>
                  <a:lnTo>
                    <a:pt x="982479" y="309823"/>
                  </a:lnTo>
                </a:path>
                <a:path w="982979" h="948054">
                  <a:moveTo>
                    <a:pt x="18" y="290585"/>
                  </a:moveTo>
                  <a:lnTo>
                    <a:pt x="49773" y="300562"/>
                  </a:lnTo>
                  <a:lnTo>
                    <a:pt x="98001" y="315237"/>
                  </a:lnTo>
                  <a:lnTo>
                    <a:pt x="145459" y="332641"/>
                  </a:lnTo>
                  <a:lnTo>
                    <a:pt x="192903" y="350804"/>
                  </a:lnTo>
                  <a:lnTo>
                    <a:pt x="228784" y="365238"/>
                  </a:lnTo>
                  <a:lnTo>
                    <a:pt x="269433" y="380030"/>
                  </a:lnTo>
                  <a:lnTo>
                    <a:pt x="310849" y="388612"/>
                  </a:lnTo>
                  <a:lnTo>
                    <a:pt x="349029" y="384418"/>
                  </a:lnTo>
                  <a:lnTo>
                    <a:pt x="384768" y="360810"/>
                  </a:lnTo>
                  <a:lnTo>
                    <a:pt x="411601" y="326212"/>
                  </a:lnTo>
                  <a:lnTo>
                    <a:pt x="436203" y="288846"/>
                  </a:lnTo>
                  <a:lnTo>
                    <a:pt x="465251" y="256933"/>
                  </a:lnTo>
                  <a:lnTo>
                    <a:pt x="505417" y="238693"/>
                  </a:lnTo>
                  <a:lnTo>
                    <a:pt x="554240" y="230529"/>
                  </a:lnTo>
                  <a:lnTo>
                    <a:pt x="603498" y="223403"/>
                  </a:lnTo>
                  <a:lnTo>
                    <a:pt x="653015" y="217059"/>
                  </a:lnTo>
                  <a:lnTo>
                    <a:pt x="702613" y="211237"/>
                  </a:lnTo>
                  <a:lnTo>
                    <a:pt x="752114" y="205682"/>
                  </a:lnTo>
                  <a:lnTo>
                    <a:pt x="801339" y="200135"/>
                  </a:lnTo>
                  <a:lnTo>
                    <a:pt x="846151" y="204166"/>
                  </a:lnTo>
                  <a:lnTo>
                    <a:pt x="880434" y="223029"/>
                  </a:lnTo>
                  <a:lnTo>
                    <a:pt x="910425" y="248920"/>
                  </a:lnTo>
                  <a:lnTo>
                    <a:pt x="942361" y="274030"/>
                  </a:lnTo>
                  <a:lnTo>
                    <a:pt x="982479" y="290555"/>
                  </a:lnTo>
                </a:path>
                <a:path w="982979" h="948054">
                  <a:moveTo>
                    <a:pt x="18" y="271321"/>
                  </a:moveTo>
                  <a:lnTo>
                    <a:pt x="51199" y="282294"/>
                  </a:lnTo>
                  <a:lnTo>
                    <a:pt x="100667" y="298404"/>
                  </a:lnTo>
                  <a:lnTo>
                    <a:pt x="149247" y="317463"/>
                  </a:lnTo>
                  <a:lnTo>
                    <a:pt x="197769" y="337282"/>
                  </a:lnTo>
                  <a:lnTo>
                    <a:pt x="233445" y="352684"/>
                  </a:lnTo>
                  <a:lnTo>
                    <a:pt x="275268" y="369117"/>
                  </a:lnTo>
                  <a:lnTo>
                    <a:pt x="317960" y="378883"/>
                  </a:lnTo>
                  <a:lnTo>
                    <a:pt x="356245" y="374284"/>
                  </a:lnTo>
                  <a:lnTo>
                    <a:pt x="388173" y="349163"/>
                  </a:lnTo>
                  <a:lnTo>
                    <a:pt x="409105" y="312955"/>
                  </a:lnTo>
                  <a:lnTo>
                    <a:pt x="427309" y="273996"/>
                  </a:lnTo>
                  <a:lnTo>
                    <a:pt x="451051" y="240622"/>
                  </a:lnTo>
                  <a:lnTo>
                    <a:pt x="488599" y="221169"/>
                  </a:lnTo>
                  <a:lnTo>
                    <a:pt x="539975" y="210467"/>
                  </a:lnTo>
                  <a:lnTo>
                    <a:pt x="591603" y="199639"/>
                  </a:lnTo>
                  <a:lnTo>
                    <a:pt x="643400" y="188986"/>
                  </a:lnTo>
                  <a:lnTo>
                    <a:pt x="695284" y="178809"/>
                  </a:lnTo>
                  <a:lnTo>
                    <a:pt x="747175" y="169407"/>
                  </a:lnTo>
                  <a:lnTo>
                    <a:pt x="798990" y="161082"/>
                  </a:lnTo>
                  <a:lnTo>
                    <a:pt x="839605" y="163056"/>
                  </a:lnTo>
                  <a:lnTo>
                    <a:pt x="870319" y="179162"/>
                  </a:lnTo>
                  <a:lnTo>
                    <a:pt x="895546" y="203718"/>
                  </a:lnTo>
                  <a:lnTo>
                    <a:pt x="919704" y="231046"/>
                  </a:lnTo>
                  <a:lnTo>
                    <a:pt x="947210" y="255463"/>
                  </a:lnTo>
                  <a:lnTo>
                    <a:pt x="982479" y="271291"/>
                  </a:lnTo>
                </a:path>
                <a:path w="982979" h="948054">
                  <a:moveTo>
                    <a:pt x="14" y="252056"/>
                  </a:moveTo>
                  <a:lnTo>
                    <a:pt x="52260" y="263564"/>
                  </a:lnTo>
                  <a:lnTo>
                    <a:pt x="102626" y="280709"/>
                  </a:lnTo>
                  <a:lnTo>
                    <a:pt x="151995" y="301050"/>
                  </a:lnTo>
                  <a:lnTo>
                    <a:pt x="201253" y="322145"/>
                  </a:lnTo>
                  <a:lnTo>
                    <a:pt x="236832" y="338236"/>
                  </a:lnTo>
                  <a:lnTo>
                    <a:pt x="279594" y="355856"/>
                  </a:lnTo>
                  <a:lnTo>
                    <a:pt x="323326" y="366476"/>
                  </a:lnTo>
                  <a:lnTo>
                    <a:pt x="361813" y="361567"/>
                  </a:lnTo>
                  <a:lnTo>
                    <a:pt x="391115" y="335213"/>
                  </a:lnTo>
                  <a:lnTo>
                    <a:pt x="407435" y="297693"/>
                  </a:lnTo>
                  <a:lnTo>
                    <a:pt x="420584" y="257513"/>
                  </a:lnTo>
                  <a:lnTo>
                    <a:pt x="440370" y="223181"/>
                  </a:lnTo>
                  <a:lnTo>
                    <a:pt x="476603" y="203205"/>
                  </a:lnTo>
                  <a:lnTo>
                    <a:pt x="522432" y="192884"/>
                  </a:lnTo>
                  <a:lnTo>
                    <a:pt x="568190" y="181458"/>
                  </a:lnTo>
                  <a:lnTo>
                    <a:pt x="613926" y="169490"/>
                  </a:lnTo>
                  <a:lnTo>
                    <a:pt x="659692" y="157546"/>
                  </a:lnTo>
                  <a:lnTo>
                    <a:pt x="705537" y="146190"/>
                  </a:lnTo>
                  <a:lnTo>
                    <a:pt x="751512" y="135987"/>
                  </a:lnTo>
                  <a:lnTo>
                    <a:pt x="797667" y="127501"/>
                  </a:lnTo>
                  <a:lnTo>
                    <a:pt x="840038" y="129754"/>
                  </a:lnTo>
                  <a:lnTo>
                    <a:pt x="870978" y="148158"/>
                  </a:lnTo>
                  <a:lnTo>
                    <a:pt x="895589" y="176151"/>
                  </a:lnTo>
                  <a:lnTo>
                    <a:pt x="918974" y="207170"/>
                  </a:lnTo>
                  <a:lnTo>
                    <a:pt x="946236" y="234652"/>
                  </a:lnTo>
                  <a:lnTo>
                    <a:pt x="982479" y="252034"/>
                  </a:lnTo>
                </a:path>
                <a:path w="982979" h="948054">
                  <a:moveTo>
                    <a:pt x="11" y="232789"/>
                  </a:moveTo>
                  <a:lnTo>
                    <a:pt x="52871" y="244237"/>
                  </a:lnTo>
                  <a:lnTo>
                    <a:pt x="103716" y="261918"/>
                  </a:lnTo>
                  <a:lnTo>
                    <a:pt x="153464" y="283085"/>
                  </a:lnTo>
                  <a:lnTo>
                    <a:pt x="203037" y="304986"/>
                  </a:lnTo>
                  <a:lnTo>
                    <a:pt x="238717" y="321523"/>
                  </a:lnTo>
                  <a:lnTo>
                    <a:pt x="282029" y="339744"/>
                  </a:lnTo>
                  <a:lnTo>
                    <a:pt x="326422" y="350751"/>
                  </a:lnTo>
                  <a:lnTo>
                    <a:pt x="365345" y="345646"/>
                  </a:lnTo>
                  <a:lnTo>
                    <a:pt x="393416" y="318491"/>
                  </a:lnTo>
                  <a:lnTo>
                    <a:pt x="406835" y="279999"/>
                  </a:lnTo>
                  <a:lnTo>
                    <a:pt x="416747" y="238989"/>
                  </a:lnTo>
                  <a:lnTo>
                    <a:pt x="434295" y="204279"/>
                  </a:lnTo>
                  <a:lnTo>
                    <a:pt x="470621" y="184688"/>
                  </a:lnTo>
                  <a:lnTo>
                    <a:pt x="517704" y="174496"/>
                  </a:lnTo>
                  <a:lnTo>
                    <a:pt x="564361" y="162020"/>
                  </a:lnTo>
                  <a:lnTo>
                    <a:pt x="610775" y="148269"/>
                  </a:lnTo>
                  <a:lnTo>
                    <a:pt x="657125" y="134253"/>
                  </a:lnTo>
                  <a:lnTo>
                    <a:pt x="703592" y="120983"/>
                  </a:lnTo>
                  <a:lnTo>
                    <a:pt x="750358" y="109469"/>
                  </a:lnTo>
                  <a:lnTo>
                    <a:pt x="797604" y="100722"/>
                  </a:lnTo>
                  <a:lnTo>
                    <a:pt x="841305" y="103879"/>
                  </a:lnTo>
                  <a:lnTo>
                    <a:pt x="872100" y="124028"/>
                  </a:lnTo>
                  <a:lnTo>
                    <a:pt x="895802" y="154083"/>
                  </a:lnTo>
                  <a:lnTo>
                    <a:pt x="918224" y="186952"/>
                  </a:lnTo>
                  <a:lnTo>
                    <a:pt x="945179" y="215548"/>
                  </a:lnTo>
                  <a:lnTo>
                    <a:pt x="982479" y="232781"/>
                  </a:lnTo>
                </a:path>
                <a:path w="982979" h="948054">
                  <a:moveTo>
                    <a:pt x="14" y="213525"/>
                  </a:moveTo>
                  <a:lnTo>
                    <a:pt x="52634" y="225087"/>
                  </a:lnTo>
                  <a:lnTo>
                    <a:pt x="103301" y="242574"/>
                  </a:lnTo>
                  <a:lnTo>
                    <a:pt x="152922" y="263398"/>
                  </a:lnTo>
                  <a:lnTo>
                    <a:pt x="202402" y="284969"/>
                  </a:lnTo>
                  <a:lnTo>
                    <a:pt x="238157" y="301382"/>
                  </a:lnTo>
                  <a:lnTo>
                    <a:pt x="281413" y="319415"/>
                  </a:lnTo>
                  <a:lnTo>
                    <a:pt x="325690" y="330223"/>
                  </a:lnTo>
                  <a:lnTo>
                    <a:pt x="364506" y="324960"/>
                  </a:lnTo>
                  <a:lnTo>
                    <a:pt x="392529" y="298041"/>
                  </a:lnTo>
                  <a:lnTo>
                    <a:pt x="406304" y="260119"/>
                  </a:lnTo>
                  <a:lnTo>
                    <a:pt x="416677" y="219766"/>
                  </a:lnTo>
                  <a:lnTo>
                    <a:pt x="434496" y="185554"/>
                  </a:lnTo>
                  <a:lnTo>
                    <a:pt x="470606" y="166055"/>
                  </a:lnTo>
                  <a:lnTo>
                    <a:pt x="517458" y="155693"/>
                  </a:lnTo>
                  <a:lnTo>
                    <a:pt x="563957" y="143149"/>
                  </a:lnTo>
                  <a:lnTo>
                    <a:pt x="610258" y="129415"/>
                  </a:lnTo>
                  <a:lnTo>
                    <a:pt x="656518" y="115482"/>
                  </a:lnTo>
                  <a:lnTo>
                    <a:pt x="702893" y="102340"/>
                  </a:lnTo>
                  <a:lnTo>
                    <a:pt x="749539" y="90980"/>
                  </a:lnTo>
                  <a:lnTo>
                    <a:pt x="796610" y="82393"/>
                  </a:lnTo>
                  <a:lnTo>
                    <a:pt x="840001" y="85616"/>
                  </a:lnTo>
                  <a:lnTo>
                    <a:pt x="871001" y="105577"/>
                  </a:lnTo>
                  <a:lnTo>
                    <a:pt x="895179" y="135312"/>
                  </a:lnTo>
                  <a:lnTo>
                    <a:pt x="918105" y="167857"/>
                  </a:lnTo>
                  <a:lnTo>
                    <a:pt x="945349" y="196246"/>
                  </a:lnTo>
                  <a:lnTo>
                    <a:pt x="982479" y="213517"/>
                  </a:lnTo>
                </a:path>
                <a:path w="982979" h="948054">
                  <a:moveTo>
                    <a:pt x="18" y="194264"/>
                  </a:moveTo>
                  <a:lnTo>
                    <a:pt x="51793" y="205576"/>
                  </a:lnTo>
                  <a:lnTo>
                    <a:pt x="101765" y="222270"/>
                  </a:lnTo>
                  <a:lnTo>
                    <a:pt x="150795" y="242036"/>
                  </a:lnTo>
                  <a:lnTo>
                    <a:pt x="199741" y="262560"/>
                  </a:lnTo>
                  <a:lnTo>
                    <a:pt x="235472" y="278414"/>
                  </a:lnTo>
                  <a:lnTo>
                    <a:pt x="278169" y="295634"/>
                  </a:lnTo>
                  <a:lnTo>
                    <a:pt x="321772" y="305827"/>
                  </a:lnTo>
                  <a:lnTo>
                    <a:pt x="360220" y="300601"/>
                  </a:lnTo>
                  <a:lnTo>
                    <a:pt x="388710" y="274930"/>
                  </a:lnTo>
                  <a:lnTo>
                    <a:pt x="404259" y="238845"/>
                  </a:lnTo>
                  <a:lnTo>
                    <a:pt x="416703" y="200417"/>
                  </a:lnTo>
                  <a:lnTo>
                    <a:pt x="435881" y="167719"/>
                  </a:lnTo>
                  <a:lnTo>
                    <a:pt x="471630" y="148823"/>
                  </a:lnTo>
                  <a:lnTo>
                    <a:pt x="517645" y="138551"/>
                  </a:lnTo>
                  <a:lnTo>
                    <a:pt x="563437" y="126462"/>
                  </a:lnTo>
                  <a:lnTo>
                    <a:pt x="609113" y="113416"/>
                  </a:lnTo>
                  <a:lnTo>
                    <a:pt x="654782" y="100270"/>
                  </a:lnTo>
                  <a:lnTo>
                    <a:pt x="700550" y="87884"/>
                  </a:lnTo>
                  <a:lnTo>
                    <a:pt x="746527" y="77117"/>
                  </a:lnTo>
                  <a:lnTo>
                    <a:pt x="792820" y="68826"/>
                  </a:lnTo>
                  <a:lnTo>
                    <a:pt x="835498" y="71752"/>
                  </a:lnTo>
                  <a:lnTo>
                    <a:pt x="867193" y="90645"/>
                  </a:lnTo>
                  <a:lnTo>
                    <a:pt x="892821" y="118922"/>
                  </a:lnTo>
                  <a:lnTo>
                    <a:pt x="917300" y="150001"/>
                  </a:lnTo>
                  <a:lnTo>
                    <a:pt x="945547" y="177302"/>
                  </a:lnTo>
                  <a:lnTo>
                    <a:pt x="982479" y="194242"/>
                  </a:lnTo>
                </a:path>
                <a:path w="982979" h="948054">
                  <a:moveTo>
                    <a:pt x="18" y="175007"/>
                  </a:moveTo>
                  <a:lnTo>
                    <a:pt x="50541" y="185541"/>
                  </a:lnTo>
                  <a:lnTo>
                    <a:pt x="99440" y="200992"/>
                  </a:lnTo>
                  <a:lnTo>
                    <a:pt x="147508" y="219282"/>
                  </a:lnTo>
                  <a:lnTo>
                    <a:pt x="195537" y="238334"/>
                  </a:lnTo>
                  <a:lnTo>
                    <a:pt x="231202" y="253311"/>
                  </a:lnTo>
                  <a:lnTo>
                    <a:pt x="272954" y="269227"/>
                  </a:lnTo>
                  <a:lnTo>
                    <a:pt x="315510" y="278493"/>
                  </a:lnTo>
                  <a:lnTo>
                    <a:pt x="353588" y="273523"/>
                  </a:lnTo>
                  <a:lnTo>
                    <a:pt x="382958" y="249858"/>
                  </a:lnTo>
                  <a:lnTo>
                    <a:pt x="400996" y="216412"/>
                  </a:lnTo>
                  <a:lnTo>
                    <a:pt x="416300" y="180729"/>
                  </a:lnTo>
                  <a:lnTo>
                    <a:pt x="437470" y="150356"/>
                  </a:lnTo>
                  <a:lnTo>
                    <a:pt x="473104" y="132836"/>
                  </a:lnTo>
                  <a:lnTo>
                    <a:pt x="525527" y="121517"/>
                  </a:lnTo>
                  <a:lnTo>
                    <a:pt x="577704" y="108115"/>
                  </a:lnTo>
                  <a:lnTo>
                    <a:pt x="629786" y="93880"/>
                  </a:lnTo>
                  <a:lnTo>
                    <a:pt x="681924" y="80058"/>
                  </a:lnTo>
                  <a:lnTo>
                    <a:pt x="734267" y="67898"/>
                  </a:lnTo>
                  <a:lnTo>
                    <a:pt x="786967" y="58647"/>
                  </a:lnTo>
                  <a:lnTo>
                    <a:pt x="829020" y="61353"/>
                  </a:lnTo>
                  <a:lnTo>
                    <a:pt x="861674" y="78841"/>
                  </a:lnTo>
                  <a:lnTo>
                    <a:pt x="889139" y="105031"/>
                  </a:lnTo>
                  <a:lnTo>
                    <a:pt x="915622" y="133839"/>
                  </a:lnTo>
                  <a:lnTo>
                    <a:pt x="945332" y="159183"/>
                  </a:lnTo>
                  <a:lnTo>
                    <a:pt x="982479" y="174982"/>
                  </a:lnTo>
                </a:path>
                <a:path w="982979" h="948054">
                  <a:moveTo>
                    <a:pt x="18" y="155736"/>
                  </a:moveTo>
                  <a:lnTo>
                    <a:pt x="48972" y="165097"/>
                  </a:lnTo>
                  <a:lnTo>
                    <a:pt x="96497" y="178954"/>
                  </a:lnTo>
                  <a:lnTo>
                    <a:pt x="143308" y="195437"/>
                  </a:lnTo>
                  <a:lnTo>
                    <a:pt x="190124" y="212675"/>
                  </a:lnTo>
                  <a:lnTo>
                    <a:pt x="225689" y="226489"/>
                  </a:lnTo>
                  <a:lnTo>
                    <a:pt x="266205" y="240711"/>
                  </a:lnTo>
                  <a:lnTo>
                    <a:pt x="307427" y="248826"/>
                  </a:lnTo>
                  <a:lnTo>
                    <a:pt x="345113" y="244320"/>
                  </a:lnTo>
                  <a:lnTo>
                    <a:pt x="375686" y="223255"/>
                  </a:lnTo>
                  <a:lnTo>
                    <a:pt x="396781" y="193098"/>
                  </a:lnTo>
                  <a:lnTo>
                    <a:pt x="415572" y="160826"/>
                  </a:lnTo>
                  <a:lnTo>
                    <a:pt x="439233" y="133412"/>
                  </a:lnTo>
                  <a:lnTo>
                    <a:pt x="474936" y="117832"/>
                  </a:lnTo>
                  <a:lnTo>
                    <a:pt x="525877" y="107895"/>
                  </a:lnTo>
                  <a:lnTo>
                    <a:pt x="576529" y="95895"/>
                  </a:lnTo>
                  <a:lnTo>
                    <a:pt x="627055" y="83026"/>
                  </a:lnTo>
                  <a:lnTo>
                    <a:pt x="677616" y="70480"/>
                  </a:lnTo>
                  <a:lnTo>
                    <a:pt x="728373" y="59450"/>
                  </a:lnTo>
                  <a:lnTo>
                    <a:pt x="779489" y="51128"/>
                  </a:lnTo>
                  <a:lnTo>
                    <a:pt x="821028" y="53648"/>
                  </a:lnTo>
                  <a:lnTo>
                    <a:pt x="854877" y="69450"/>
                  </a:lnTo>
                  <a:lnTo>
                    <a:pt x="884491" y="93047"/>
                  </a:lnTo>
                  <a:lnTo>
                    <a:pt x="913325" y="118951"/>
                  </a:lnTo>
                  <a:lnTo>
                    <a:pt x="944836" y="141672"/>
                  </a:lnTo>
                  <a:lnTo>
                    <a:pt x="982479" y="155721"/>
                  </a:lnTo>
                </a:path>
                <a:path w="982979" h="948054">
                  <a:moveTo>
                    <a:pt x="14" y="136472"/>
                  </a:moveTo>
                  <a:lnTo>
                    <a:pt x="47171" y="144388"/>
                  </a:lnTo>
                  <a:lnTo>
                    <a:pt x="93103" y="156394"/>
                  </a:lnTo>
                  <a:lnTo>
                    <a:pt x="138446" y="170818"/>
                  </a:lnTo>
                  <a:lnTo>
                    <a:pt x="183836" y="185984"/>
                  </a:lnTo>
                  <a:lnTo>
                    <a:pt x="219259" y="198359"/>
                  </a:lnTo>
                  <a:lnTo>
                    <a:pt x="258366" y="210598"/>
                  </a:lnTo>
                  <a:lnTo>
                    <a:pt x="298076" y="217427"/>
                  </a:lnTo>
                  <a:lnTo>
                    <a:pt x="335307" y="213573"/>
                  </a:lnTo>
                  <a:lnTo>
                    <a:pt x="373930" y="189455"/>
                  </a:lnTo>
                  <a:lnTo>
                    <a:pt x="403089" y="154826"/>
                  </a:lnTo>
                  <a:lnTo>
                    <a:pt x="433784" y="122059"/>
                  </a:lnTo>
                  <a:lnTo>
                    <a:pt x="477016" y="103530"/>
                  </a:lnTo>
                  <a:lnTo>
                    <a:pt x="526252" y="95300"/>
                  </a:lnTo>
                  <a:lnTo>
                    <a:pt x="575147" y="84938"/>
                  </a:lnTo>
                  <a:lnTo>
                    <a:pt x="623876" y="73613"/>
                  </a:lnTo>
                  <a:lnTo>
                    <a:pt x="672617" y="62492"/>
                  </a:lnTo>
                  <a:lnTo>
                    <a:pt x="721545" y="52744"/>
                  </a:lnTo>
                  <a:lnTo>
                    <a:pt x="770836" y="45538"/>
                  </a:lnTo>
                  <a:lnTo>
                    <a:pt x="819453" y="49888"/>
                  </a:lnTo>
                  <a:lnTo>
                    <a:pt x="860289" y="69487"/>
                  </a:lnTo>
                  <a:lnTo>
                    <a:pt x="897982" y="96002"/>
                  </a:lnTo>
                  <a:lnTo>
                    <a:pt x="937166" y="121103"/>
                  </a:lnTo>
                  <a:lnTo>
                    <a:pt x="982479" y="136457"/>
                  </a:lnTo>
                </a:path>
                <a:path w="982979" h="948054">
                  <a:moveTo>
                    <a:pt x="11" y="117204"/>
                  </a:moveTo>
                  <a:lnTo>
                    <a:pt x="45230" y="123522"/>
                  </a:lnTo>
                  <a:lnTo>
                    <a:pt x="89439" y="133527"/>
                  </a:lnTo>
                  <a:lnTo>
                    <a:pt x="133181" y="145731"/>
                  </a:lnTo>
                  <a:lnTo>
                    <a:pt x="177004" y="158647"/>
                  </a:lnTo>
                  <a:lnTo>
                    <a:pt x="212212" y="169341"/>
                  </a:lnTo>
                  <a:lnTo>
                    <a:pt x="249868" y="179430"/>
                  </a:lnTo>
                  <a:lnTo>
                    <a:pt x="288008" y="184932"/>
                  </a:lnTo>
                  <a:lnTo>
                    <a:pt x="324666" y="181865"/>
                  </a:lnTo>
                  <a:lnTo>
                    <a:pt x="365711" y="162061"/>
                  </a:lnTo>
                  <a:lnTo>
                    <a:pt x="399873" y="132969"/>
                  </a:lnTo>
                  <a:lnTo>
                    <a:pt x="435080" y="105277"/>
                  </a:lnTo>
                  <a:lnTo>
                    <a:pt x="479259" y="89671"/>
                  </a:lnTo>
                  <a:lnTo>
                    <a:pt x="526486" y="82839"/>
                  </a:lnTo>
                  <a:lnTo>
                    <a:pt x="573461" y="74116"/>
                  </a:lnTo>
                  <a:lnTo>
                    <a:pt x="620316" y="64543"/>
                  </a:lnTo>
                  <a:lnTo>
                    <a:pt x="667179" y="55163"/>
                  </a:lnTo>
                  <a:lnTo>
                    <a:pt x="714183" y="47015"/>
                  </a:lnTo>
                  <a:lnTo>
                    <a:pt x="761455" y="41142"/>
                  </a:lnTo>
                  <a:lnTo>
                    <a:pt x="810124" y="45017"/>
                  </a:lnTo>
                  <a:lnTo>
                    <a:pt x="853198" y="61648"/>
                  </a:lnTo>
                  <a:lnTo>
                    <a:pt x="894040" y="83947"/>
                  </a:lnTo>
                  <a:lnTo>
                    <a:pt x="936013" y="104827"/>
                  </a:lnTo>
                  <a:lnTo>
                    <a:pt x="982479" y="117200"/>
                  </a:lnTo>
                </a:path>
                <a:path w="982979" h="948054">
                  <a:moveTo>
                    <a:pt x="11" y="97936"/>
                  </a:moveTo>
                  <a:lnTo>
                    <a:pt x="43238" y="102626"/>
                  </a:lnTo>
                  <a:lnTo>
                    <a:pt x="85674" y="110572"/>
                  </a:lnTo>
                  <a:lnTo>
                    <a:pt x="127767" y="120482"/>
                  </a:lnTo>
                  <a:lnTo>
                    <a:pt x="169966" y="131063"/>
                  </a:lnTo>
                  <a:lnTo>
                    <a:pt x="204837" y="139886"/>
                  </a:lnTo>
                  <a:lnTo>
                    <a:pt x="241125" y="147790"/>
                  </a:lnTo>
                  <a:lnTo>
                    <a:pt x="277768" y="152012"/>
                  </a:lnTo>
                  <a:lnTo>
                    <a:pt x="313708" y="149791"/>
                  </a:lnTo>
                  <a:lnTo>
                    <a:pt x="357281" y="134174"/>
                  </a:lnTo>
                  <a:lnTo>
                    <a:pt x="396288" y="110591"/>
                  </a:lnTo>
                  <a:lnTo>
                    <a:pt x="435969" y="88156"/>
                  </a:lnTo>
                  <a:lnTo>
                    <a:pt x="481565" y="75983"/>
                  </a:lnTo>
                  <a:lnTo>
                    <a:pt x="535858" y="69789"/>
                  </a:lnTo>
                  <a:lnTo>
                    <a:pt x="589800" y="61059"/>
                  </a:lnTo>
                  <a:lnTo>
                    <a:pt x="643619" y="51548"/>
                  </a:lnTo>
                  <a:lnTo>
                    <a:pt x="697541" y="43012"/>
                  </a:lnTo>
                  <a:lnTo>
                    <a:pt x="751794" y="37207"/>
                  </a:lnTo>
                  <a:lnTo>
                    <a:pt x="800843" y="40575"/>
                  </a:lnTo>
                  <a:lnTo>
                    <a:pt x="846195" y="54125"/>
                  </a:lnTo>
                  <a:lnTo>
                    <a:pt x="890091" y="72065"/>
                  </a:lnTo>
                  <a:lnTo>
                    <a:pt x="934772" y="88600"/>
                  </a:lnTo>
                  <a:lnTo>
                    <a:pt x="982479" y="97940"/>
                  </a:lnTo>
                </a:path>
                <a:path w="982979" h="948054">
                  <a:moveTo>
                    <a:pt x="7" y="78669"/>
                  </a:moveTo>
                  <a:lnTo>
                    <a:pt x="50381" y="83581"/>
                  </a:lnTo>
                  <a:lnTo>
                    <a:pt x="100852" y="93047"/>
                  </a:lnTo>
                  <a:lnTo>
                    <a:pt x="151382" y="104140"/>
                  </a:lnTo>
                  <a:lnTo>
                    <a:pt x="201932" y="113935"/>
                  </a:lnTo>
                  <a:lnTo>
                    <a:pt x="252464" y="119506"/>
                  </a:lnTo>
                  <a:lnTo>
                    <a:pt x="302938" y="117928"/>
                  </a:lnTo>
                  <a:lnTo>
                    <a:pt x="349128" y="106320"/>
                  </a:lnTo>
                  <a:lnTo>
                    <a:pt x="392602" y="88231"/>
                  </a:lnTo>
                  <a:lnTo>
                    <a:pt x="436467" y="71057"/>
                  </a:lnTo>
                  <a:lnTo>
                    <a:pt x="483829" y="62194"/>
                  </a:lnTo>
                  <a:lnTo>
                    <a:pt x="535747" y="58070"/>
                  </a:lnTo>
                  <a:lnTo>
                    <a:pt x="587364" y="51446"/>
                  </a:lnTo>
                  <a:lnTo>
                    <a:pt x="638870" y="43967"/>
                  </a:lnTo>
                  <a:lnTo>
                    <a:pt x="690452" y="37272"/>
                  </a:lnTo>
                  <a:lnTo>
                    <a:pt x="742298" y="33006"/>
                  </a:lnTo>
                  <a:lnTo>
                    <a:pt x="792030" y="35853"/>
                  </a:lnTo>
                  <a:lnTo>
                    <a:pt x="839579" y="46337"/>
                  </a:lnTo>
                  <a:lnTo>
                    <a:pt x="886281" y="59965"/>
                  </a:lnTo>
                  <a:lnTo>
                    <a:pt x="933469" y="72243"/>
                  </a:lnTo>
                  <a:lnTo>
                    <a:pt x="982479" y="78680"/>
                  </a:lnTo>
                </a:path>
                <a:path w="982979" h="948054">
                  <a:moveTo>
                    <a:pt x="3" y="59401"/>
                  </a:moveTo>
                  <a:lnTo>
                    <a:pt x="48985" y="62145"/>
                  </a:lnTo>
                  <a:lnTo>
                    <a:pt x="97713" y="68239"/>
                  </a:lnTo>
                  <a:lnTo>
                    <a:pt x="146324" y="75720"/>
                  </a:lnTo>
                  <a:lnTo>
                    <a:pt x="194960" y="82627"/>
                  </a:lnTo>
                  <a:lnTo>
                    <a:pt x="243758" y="86998"/>
                  </a:lnTo>
                  <a:lnTo>
                    <a:pt x="292859" y="86871"/>
                  </a:lnTo>
                  <a:lnTo>
                    <a:pt x="341645" y="79216"/>
                  </a:lnTo>
                  <a:lnTo>
                    <a:pt x="389018" y="66297"/>
                  </a:lnTo>
                  <a:lnTo>
                    <a:pt x="436588" y="53957"/>
                  </a:lnTo>
                  <a:lnTo>
                    <a:pt x="485965" y="48040"/>
                  </a:lnTo>
                  <a:lnTo>
                    <a:pt x="535616" y="45671"/>
                  </a:lnTo>
                  <a:lnTo>
                    <a:pt x="585055" y="41015"/>
                  </a:lnTo>
                  <a:lnTo>
                    <a:pt x="634413" y="35520"/>
                  </a:lnTo>
                  <a:lnTo>
                    <a:pt x="683820" y="30634"/>
                  </a:lnTo>
                  <a:lnTo>
                    <a:pt x="733405" y="27804"/>
                  </a:lnTo>
                  <a:lnTo>
                    <a:pt x="784060" y="30134"/>
                  </a:lnTo>
                  <a:lnTo>
                    <a:pt x="833621" y="37704"/>
                  </a:lnTo>
                  <a:lnTo>
                    <a:pt x="882763" y="47271"/>
                  </a:lnTo>
                  <a:lnTo>
                    <a:pt x="932158" y="55591"/>
                  </a:lnTo>
                  <a:lnTo>
                    <a:pt x="982479" y="59419"/>
                  </a:lnTo>
                </a:path>
                <a:path w="982979" h="948054">
                  <a:moveTo>
                    <a:pt x="3" y="40137"/>
                  </a:moveTo>
                  <a:lnTo>
                    <a:pt x="47441" y="41186"/>
                  </a:lnTo>
                  <a:lnTo>
                    <a:pt x="94720" y="44541"/>
                  </a:lnTo>
                  <a:lnTo>
                    <a:pt x="141927" y="49010"/>
                  </a:lnTo>
                  <a:lnTo>
                    <a:pt x="189147" y="53403"/>
                  </a:lnTo>
                  <a:lnTo>
                    <a:pt x="236470" y="56530"/>
                  </a:lnTo>
                  <a:lnTo>
                    <a:pt x="283980" y="57199"/>
                  </a:lnTo>
                  <a:lnTo>
                    <a:pt x="335172" y="52803"/>
                  </a:lnTo>
                  <a:lnTo>
                    <a:pt x="385753" y="44520"/>
                  </a:lnTo>
                  <a:lnTo>
                    <a:pt x="436422" y="36588"/>
                  </a:lnTo>
                  <a:lnTo>
                    <a:pt x="487875" y="33246"/>
                  </a:lnTo>
                  <a:lnTo>
                    <a:pt x="535507" y="32238"/>
                  </a:lnTo>
                  <a:lnTo>
                    <a:pt x="583021" y="29324"/>
                  </a:lnTo>
                  <a:lnTo>
                    <a:pt x="630488" y="25675"/>
                  </a:lnTo>
                  <a:lnTo>
                    <a:pt x="677982" y="22465"/>
                  </a:lnTo>
                  <a:lnTo>
                    <a:pt x="725573" y="20869"/>
                  </a:lnTo>
                  <a:lnTo>
                    <a:pt x="777261" y="22694"/>
                  </a:lnTo>
                  <a:lnTo>
                    <a:pt x="828551" y="27639"/>
                  </a:lnTo>
                  <a:lnTo>
                    <a:pt x="879684" y="33601"/>
                  </a:lnTo>
                  <a:lnTo>
                    <a:pt x="930900" y="38476"/>
                  </a:lnTo>
                  <a:lnTo>
                    <a:pt x="982442" y="40159"/>
                  </a:lnTo>
                </a:path>
                <a:path w="982979" h="948054">
                  <a:moveTo>
                    <a:pt x="3" y="20873"/>
                  </a:moveTo>
                  <a:lnTo>
                    <a:pt x="55358" y="20997"/>
                  </a:lnTo>
                  <a:lnTo>
                    <a:pt x="110710" y="22946"/>
                  </a:lnTo>
                  <a:lnTo>
                    <a:pt x="166065" y="25695"/>
                  </a:lnTo>
                  <a:lnTo>
                    <a:pt x="221429" y="28221"/>
                  </a:lnTo>
                  <a:lnTo>
                    <a:pt x="276809" y="29500"/>
                  </a:lnTo>
                  <a:lnTo>
                    <a:pt x="330034" y="27616"/>
                  </a:lnTo>
                  <a:lnTo>
                    <a:pt x="383068" y="23176"/>
                  </a:lnTo>
                  <a:lnTo>
                    <a:pt x="436132" y="18909"/>
                  </a:lnTo>
                  <a:lnTo>
                    <a:pt x="489449" y="17547"/>
                  </a:lnTo>
                  <a:lnTo>
                    <a:pt x="535440" y="17481"/>
                  </a:lnTo>
                  <a:lnTo>
                    <a:pt x="581389" y="16070"/>
                  </a:lnTo>
                  <a:lnTo>
                    <a:pt x="627322" y="14085"/>
                  </a:lnTo>
                  <a:lnTo>
                    <a:pt x="673265" y="12295"/>
                  </a:lnTo>
                  <a:lnTo>
                    <a:pt x="719244" y="11470"/>
                  </a:lnTo>
                  <a:lnTo>
                    <a:pt x="771949" y="12576"/>
                  </a:lnTo>
                  <a:lnTo>
                    <a:pt x="824581" y="15287"/>
                  </a:lnTo>
                  <a:lnTo>
                    <a:pt x="877179" y="18388"/>
                  </a:lnTo>
                  <a:lnTo>
                    <a:pt x="929786" y="20661"/>
                  </a:lnTo>
                  <a:lnTo>
                    <a:pt x="982442" y="20891"/>
                  </a:lnTo>
                </a:path>
                <a:path w="982979" h="948054">
                  <a:moveTo>
                    <a:pt x="3" y="1612"/>
                  </a:moveTo>
                  <a:lnTo>
                    <a:pt x="51680" y="836"/>
                  </a:lnTo>
                  <a:lnTo>
                    <a:pt x="103367" y="330"/>
                  </a:lnTo>
                  <a:lnTo>
                    <a:pt x="155065" y="62"/>
                  </a:lnTo>
                  <a:lnTo>
                    <a:pt x="206771" y="0"/>
                  </a:lnTo>
                  <a:lnTo>
                    <a:pt x="258484" y="110"/>
                  </a:lnTo>
                  <a:lnTo>
                    <a:pt x="310203" y="361"/>
                  </a:lnTo>
                  <a:lnTo>
                    <a:pt x="361926" y="720"/>
                  </a:lnTo>
                  <a:lnTo>
                    <a:pt x="413653" y="1154"/>
                  </a:lnTo>
                  <a:lnTo>
                    <a:pt x="465382" y="1631"/>
                  </a:lnTo>
                  <a:lnTo>
                    <a:pt x="517111" y="2119"/>
                  </a:lnTo>
                  <a:lnTo>
                    <a:pt x="568840" y="2585"/>
                  </a:lnTo>
                  <a:lnTo>
                    <a:pt x="620566" y="2997"/>
                  </a:lnTo>
                  <a:lnTo>
                    <a:pt x="672289" y="3322"/>
                  </a:lnTo>
                  <a:lnTo>
                    <a:pt x="724007" y="3527"/>
                  </a:lnTo>
                  <a:lnTo>
                    <a:pt x="775719" y="3581"/>
                  </a:lnTo>
                  <a:lnTo>
                    <a:pt x="827423" y="3450"/>
                  </a:lnTo>
                  <a:lnTo>
                    <a:pt x="879119" y="3102"/>
                  </a:lnTo>
                  <a:lnTo>
                    <a:pt x="930805" y="2506"/>
                  </a:lnTo>
                  <a:lnTo>
                    <a:pt x="982479" y="1627"/>
                  </a:lnTo>
                </a:path>
              </a:pathLst>
            </a:custGeom>
            <a:ln w="3175">
              <a:solidFill>
                <a:srgbClr val="5733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62899" y="3255235"/>
              <a:ext cx="2862808" cy="3094595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33770" y="4813773"/>
              <a:ext cx="1176986" cy="1176965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3749928" y="4815407"/>
              <a:ext cx="60960" cy="1174115"/>
            </a:xfrm>
            <a:custGeom>
              <a:avLst/>
              <a:gdLst/>
              <a:ahLst/>
              <a:cxnLst/>
              <a:rect l="l" t="t" r="r" b="b"/>
              <a:pathLst>
                <a:path w="60960" h="1174114">
                  <a:moveTo>
                    <a:pt x="59207" y="1102586"/>
                  </a:moveTo>
                  <a:lnTo>
                    <a:pt x="1244" y="1102586"/>
                  </a:lnTo>
                  <a:lnTo>
                    <a:pt x="1244" y="1173693"/>
                  </a:lnTo>
                  <a:lnTo>
                    <a:pt x="59207" y="1173693"/>
                  </a:lnTo>
                  <a:lnTo>
                    <a:pt x="59207" y="1154275"/>
                  </a:lnTo>
                  <a:lnTo>
                    <a:pt x="14947" y="1154275"/>
                  </a:lnTo>
                  <a:lnTo>
                    <a:pt x="14947" y="1122008"/>
                  </a:lnTo>
                  <a:lnTo>
                    <a:pt x="59207" y="1122008"/>
                  </a:lnTo>
                  <a:lnTo>
                    <a:pt x="59207" y="1102586"/>
                  </a:lnTo>
                  <a:close/>
                </a:path>
                <a:path w="60960" h="1174114">
                  <a:moveTo>
                    <a:pt x="36195" y="1021924"/>
                  </a:moveTo>
                  <a:lnTo>
                    <a:pt x="24663" y="1021924"/>
                  </a:lnTo>
                  <a:lnTo>
                    <a:pt x="19456" y="1023555"/>
                  </a:lnTo>
                  <a:lnTo>
                    <a:pt x="10210" y="1030081"/>
                  </a:lnTo>
                  <a:lnTo>
                    <a:pt x="6591" y="1034600"/>
                  </a:lnTo>
                  <a:lnTo>
                    <a:pt x="1308" y="1046134"/>
                  </a:lnTo>
                  <a:lnTo>
                    <a:pt x="0" y="1052596"/>
                  </a:lnTo>
                  <a:lnTo>
                    <a:pt x="0" y="1066639"/>
                  </a:lnTo>
                  <a:lnTo>
                    <a:pt x="24714" y="1097808"/>
                  </a:lnTo>
                  <a:lnTo>
                    <a:pt x="36156" y="1097808"/>
                  </a:lnTo>
                  <a:lnTo>
                    <a:pt x="41300" y="1096098"/>
                  </a:lnTo>
                  <a:lnTo>
                    <a:pt x="50546" y="1089258"/>
                  </a:lnTo>
                  <a:lnTo>
                    <a:pt x="54167" y="1084639"/>
                  </a:lnTo>
                  <a:lnTo>
                    <a:pt x="57519" y="1077212"/>
                  </a:lnTo>
                  <a:lnTo>
                    <a:pt x="27279" y="1077212"/>
                  </a:lnTo>
                  <a:lnTo>
                    <a:pt x="24498" y="1076392"/>
                  </a:lnTo>
                  <a:lnTo>
                    <a:pt x="19748" y="1073101"/>
                  </a:lnTo>
                  <a:lnTo>
                    <a:pt x="17932" y="1070949"/>
                  </a:lnTo>
                  <a:lnTo>
                    <a:pt x="15417" y="1065623"/>
                  </a:lnTo>
                  <a:lnTo>
                    <a:pt x="14795" y="1062805"/>
                  </a:lnTo>
                  <a:lnTo>
                    <a:pt x="14829" y="1056746"/>
                  </a:lnTo>
                  <a:lnTo>
                    <a:pt x="27228" y="1042206"/>
                  </a:lnTo>
                  <a:lnTo>
                    <a:pt x="57675" y="1042206"/>
                  </a:lnTo>
                  <a:lnTo>
                    <a:pt x="54185" y="1034600"/>
                  </a:lnTo>
                  <a:lnTo>
                    <a:pt x="50558" y="1030081"/>
                  </a:lnTo>
                  <a:lnTo>
                    <a:pt x="41376" y="1023555"/>
                  </a:lnTo>
                  <a:lnTo>
                    <a:pt x="36195" y="1021924"/>
                  </a:lnTo>
                  <a:close/>
                </a:path>
                <a:path w="60960" h="1174114">
                  <a:moveTo>
                    <a:pt x="57675" y="1042206"/>
                  </a:moveTo>
                  <a:lnTo>
                    <a:pt x="33693" y="1042206"/>
                  </a:lnTo>
                  <a:lnTo>
                    <a:pt x="36506" y="1043056"/>
                  </a:lnTo>
                  <a:lnTo>
                    <a:pt x="40837" y="1046134"/>
                  </a:lnTo>
                  <a:lnTo>
                    <a:pt x="41239" y="1046446"/>
                  </a:lnTo>
                  <a:lnTo>
                    <a:pt x="43033" y="1048654"/>
                  </a:lnTo>
                  <a:lnTo>
                    <a:pt x="45491" y="1053938"/>
                  </a:lnTo>
                  <a:lnTo>
                    <a:pt x="46126" y="1056746"/>
                  </a:lnTo>
                  <a:lnTo>
                    <a:pt x="46090" y="1062805"/>
                  </a:lnTo>
                  <a:lnTo>
                    <a:pt x="33693" y="1077212"/>
                  </a:lnTo>
                  <a:lnTo>
                    <a:pt x="57519" y="1077212"/>
                  </a:lnTo>
                  <a:lnTo>
                    <a:pt x="59372" y="1073101"/>
                  </a:lnTo>
                  <a:lnTo>
                    <a:pt x="59860" y="1070949"/>
                  </a:lnTo>
                  <a:lnTo>
                    <a:pt x="60753" y="1066639"/>
                  </a:lnTo>
                  <a:lnTo>
                    <a:pt x="60769" y="1052596"/>
                  </a:lnTo>
                  <a:lnTo>
                    <a:pt x="59525" y="1046446"/>
                  </a:lnTo>
                  <a:lnTo>
                    <a:pt x="59461" y="1046134"/>
                  </a:lnTo>
                  <a:lnTo>
                    <a:pt x="57675" y="1042206"/>
                  </a:lnTo>
                  <a:close/>
                </a:path>
                <a:path w="60960" h="1174114">
                  <a:moveTo>
                    <a:pt x="59207" y="997800"/>
                  </a:moveTo>
                  <a:lnTo>
                    <a:pt x="1244" y="997800"/>
                  </a:lnTo>
                  <a:lnTo>
                    <a:pt x="1244" y="1017143"/>
                  </a:lnTo>
                  <a:lnTo>
                    <a:pt x="59207" y="1017143"/>
                  </a:lnTo>
                  <a:lnTo>
                    <a:pt x="59207" y="997800"/>
                  </a:lnTo>
                  <a:close/>
                </a:path>
                <a:path w="60960" h="1174114">
                  <a:moveTo>
                    <a:pt x="1244" y="951753"/>
                  </a:moveTo>
                  <a:lnTo>
                    <a:pt x="1244" y="975718"/>
                  </a:lnTo>
                  <a:lnTo>
                    <a:pt x="21374" y="997800"/>
                  </a:lnTo>
                  <a:lnTo>
                    <a:pt x="34925" y="997800"/>
                  </a:lnTo>
                  <a:lnTo>
                    <a:pt x="51115" y="982136"/>
                  </a:lnTo>
                  <a:lnTo>
                    <a:pt x="27800" y="982136"/>
                  </a:lnTo>
                  <a:lnTo>
                    <a:pt x="1244" y="951753"/>
                  </a:lnTo>
                  <a:close/>
                </a:path>
                <a:path w="60960" h="1174114">
                  <a:moveTo>
                    <a:pt x="59207" y="950579"/>
                  </a:moveTo>
                  <a:lnTo>
                    <a:pt x="27800" y="982136"/>
                  </a:lnTo>
                  <a:lnTo>
                    <a:pt x="51115" y="982136"/>
                  </a:lnTo>
                  <a:lnTo>
                    <a:pt x="59207" y="974307"/>
                  </a:lnTo>
                  <a:lnTo>
                    <a:pt x="59207" y="950579"/>
                  </a:lnTo>
                  <a:close/>
                </a:path>
                <a:path w="60960" h="1174114">
                  <a:moveTo>
                    <a:pt x="36195" y="884091"/>
                  </a:moveTo>
                  <a:lnTo>
                    <a:pt x="24663" y="884091"/>
                  </a:lnTo>
                  <a:lnTo>
                    <a:pt x="19456" y="885722"/>
                  </a:lnTo>
                  <a:lnTo>
                    <a:pt x="10210" y="892248"/>
                  </a:lnTo>
                  <a:lnTo>
                    <a:pt x="6591" y="896763"/>
                  </a:lnTo>
                  <a:lnTo>
                    <a:pt x="1308" y="908301"/>
                  </a:lnTo>
                  <a:lnTo>
                    <a:pt x="0" y="914759"/>
                  </a:lnTo>
                  <a:lnTo>
                    <a:pt x="0" y="928803"/>
                  </a:lnTo>
                  <a:lnTo>
                    <a:pt x="24714" y="959975"/>
                  </a:lnTo>
                  <a:lnTo>
                    <a:pt x="36156" y="959975"/>
                  </a:lnTo>
                  <a:lnTo>
                    <a:pt x="41300" y="958261"/>
                  </a:lnTo>
                  <a:lnTo>
                    <a:pt x="50546" y="951425"/>
                  </a:lnTo>
                  <a:lnTo>
                    <a:pt x="54167" y="946806"/>
                  </a:lnTo>
                  <a:lnTo>
                    <a:pt x="57520" y="939375"/>
                  </a:lnTo>
                  <a:lnTo>
                    <a:pt x="27279" y="939375"/>
                  </a:lnTo>
                  <a:lnTo>
                    <a:pt x="24498" y="938555"/>
                  </a:lnTo>
                  <a:lnTo>
                    <a:pt x="19748" y="935264"/>
                  </a:lnTo>
                  <a:lnTo>
                    <a:pt x="17932" y="933112"/>
                  </a:lnTo>
                  <a:lnTo>
                    <a:pt x="15417" y="927788"/>
                  </a:lnTo>
                  <a:lnTo>
                    <a:pt x="14795" y="924968"/>
                  </a:lnTo>
                  <a:lnTo>
                    <a:pt x="14829" y="918913"/>
                  </a:lnTo>
                  <a:lnTo>
                    <a:pt x="27228" y="904369"/>
                  </a:lnTo>
                  <a:lnTo>
                    <a:pt x="57674" y="904369"/>
                  </a:lnTo>
                  <a:lnTo>
                    <a:pt x="54185" y="896763"/>
                  </a:lnTo>
                  <a:lnTo>
                    <a:pt x="50558" y="892248"/>
                  </a:lnTo>
                  <a:lnTo>
                    <a:pt x="41376" y="885722"/>
                  </a:lnTo>
                  <a:lnTo>
                    <a:pt x="36195" y="884091"/>
                  </a:lnTo>
                  <a:close/>
                </a:path>
                <a:path w="60960" h="1174114">
                  <a:moveTo>
                    <a:pt x="57674" y="904369"/>
                  </a:moveTo>
                  <a:lnTo>
                    <a:pt x="33693" y="904369"/>
                  </a:lnTo>
                  <a:lnTo>
                    <a:pt x="36506" y="905219"/>
                  </a:lnTo>
                  <a:lnTo>
                    <a:pt x="40838" y="908301"/>
                  </a:lnTo>
                  <a:lnTo>
                    <a:pt x="41239" y="908613"/>
                  </a:lnTo>
                  <a:lnTo>
                    <a:pt x="43033" y="910821"/>
                  </a:lnTo>
                  <a:lnTo>
                    <a:pt x="45491" y="916105"/>
                  </a:lnTo>
                  <a:lnTo>
                    <a:pt x="46126" y="918913"/>
                  </a:lnTo>
                  <a:lnTo>
                    <a:pt x="46090" y="924968"/>
                  </a:lnTo>
                  <a:lnTo>
                    <a:pt x="33693" y="939375"/>
                  </a:lnTo>
                  <a:lnTo>
                    <a:pt x="57520" y="939375"/>
                  </a:lnTo>
                  <a:lnTo>
                    <a:pt x="59372" y="935264"/>
                  </a:lnTo>
                  <a:lnTo>
                    <a:pt x="59860" y="933112"/>
                  </a:lnTo>
                  <a:lnTo>
                    <a:pt x="60753" y="928803"/>
                  </a:lnTo>
                  <a:lnTo>
                    <a:pt x="60769" y="914759"/>
                  </a:lnTo>
                  <a:lnTo>
                    <a:pt x="59526" y="908613"/>
                  </a:lnTo>
                  <a:lnTo>
                    <a:pt x="59461" y="908301"/>
                  </a:lnTo>
                  <a:lnTo>
                    <a:pt x="57674" y="904369"/>
                  </a:lnTo>
                  <a:close/>
                </a:path>
                <a:path w="60960" h="1174114">
                  <a:moveTo>
                    <a:pt x="27089" y="810863"/>
                  </a:moveTo>
                  <a:lnTo>
                    <a:pt x="16700" y="810863"/>
                  </a:lnTo>
                  <a:lnTo>
                    <a:pt x="13347" y="811893"/>
                  </a:lnTo>
                  <a:lnTo>
                    <a:pt x="1244" y="879309"/>
                  </a:lnTo>
                  <a:lnTo>
                    <a:pt x="59207" y="879309"/>
                  </a:lnTo>
                  <a:lnTo>
                    <a:pt x="59207" y="859967"/>
                  </a:lnTo>
                  <a:lnTo>
                    <a:pt x="14719" y="859967"/>
                  </a:lnTo>
                  <a:lnTo>
                    <a:pt x="14773" y="834241"/>
                  </a:lnTo>
                  <a:lnTo>
                    <a:pt x="18923" y="828250"/>
                  </a:lnTo>
                  <a:lnTo>
                    <a:pt x="40487" y="828250"/>
                  </a:lnTo>
                  <a:lnTo>
                    <a:pt x="40487" y="827412"/>
                  </a:lnTo>
                  <a:lnTo>
                    <a:pt x="38773" y="821566"/>
                  </a:lnTo>
                  <a:lnTo>
                    <a:pt x="31940" y="813005"/>
                  </a:lnTo>
                  <a:lnTo>
                    <a:pt x="27089" y="810863"/>
                  </a:lnTo>
                  <a:close/>
                </a:path>
                <a:path w="60960" h="1174114">
                  <a:moveTo>
                    <a:pt x="40487" y="828250"/>
                  </a:moveTo>
                  <a:lnTo>
                    <a:pt x="22834" y="828250"/>
                  </a:lnTo>
                  <a:lnTo>
                    <a:pt x="24218" y="828694"/>
                  </a:lnTo>
                  <a:lnTo>
                    <a:pt x="25895" y="830469"/>
                  </a:lnTo>
                  <a:lnTo>
                    <a:pt x="26394" y="831613"/>
                  </a:lnTo>
                  <a:lnTo>
                    <a:pt x="26695" y="834241"/>
                  </a:lnTo>
                  <a:lnTo>
                    <a:pt x="26771" y="859967"/>
                  </a:lnTo>
                  <a:lnTo>
                    <a:pt x="40487" y="859967"/>
                  </a:lnTo>
                  <a:lnTo>
                    <a:pt x="40487" y="828250"/>
                  </a:lnTo>
                  <a:close/>
                </a:path>
                <a:path w="60960" h="1174114">
                  <a:moveTo>
                    <a:pt x="59207" y="735288"/>
                  </a:moveTo>
                  <a:lnTo>
                    <a:pt x="1244" y="735288"/>
                  </a:lnTo>
                  <a:lnTo>
                    <a:pt x="1244" y="754555"/>
                  </a:lnTo>
                  <a:lnTo>
                    <a:pt x="37185" y="786664"/>
                  </a:lnTo>
                  <a:lnTo>
                    <a:pt x="1244" y="786664"/>
                  </a:lnTo>
                  <a:lnTo>
                    <a:pt x="1244" y="806006"/>
                  </a:lnTo>
                  <a:lnTo>
                    <a:pt x="59207" y="806006"/>
                  </a:lnTo>
                  <a:lnTo>
                    <a:pt x="59207" y="786664"/>
                  </a:lnTo>
                  <a:lnTo>
                    <a:pt x="23177" y="754555"/>
                  </a:lnTo>
                  <a:lnTo>
                    <a:pt x="59207" y="754555"/>
                  </a:lnTo>
                  <a:lnTo>
                    <a:pt x="59207" y="735288"/>
                  </a:lnTo>
                  <a:close/>
                </a:path>
                <a:path w="60960" h="1174114">
                  <a:moveTo>
                    <a:pt x="16992" y="661596"/>
                  </a:moveTo>
                  <a:lnTo>
                    <a:pt x="1244" y="661596"/>
                  </a:lnTo>
                  <a:lnTo>
                    <a:pt x="1244" y="730042"/>
                  </a:lnTo>
                  <a:lnTo>
                    <a:pt x="16992" y="730042"/>
                  </a:lnTo>
                  <a:lnTo>
                    <a:pt x="16992" y="705297"/>
                  </a:lnTo>
                  <a:lnTo>
                    <a:pt x="59207" y="705297"/>
                  </a:lnTo>
                  <a:lnTo>
                    <a:pt x="59207" y="686033"/>
                  </a:lnTo>
                  <a:lnTo>
                    <a:pt x="16992" y="686033"/>
                  </a:lnTo>
                  <a:lnTo>
                    <a:pt x="16992" y="661596"/>
                  </a:lnTo>
                  <a:close/>
                </a:path>
                <a:path w="60960" h="1174114">
                  <a:moveTo>
                    <a:pt x="15265" y="594248"/>
                  </a:moveTo>
                  <a:lnTo>
                    <a:pt x="1244" y="594248"/>
                  </a:lnTo>
                  <a:lnTo>
                    <a:pt x="1244" y="656347"/>
                  </a:lnTo>
                  <a:lnTo>
                    <a:pt x="59207" y="656347"/>
                  </a:lnTo>
                  <a:lnTo>
                    <a:pt x="59207" y="637005"/>
                  </a:lnTo>
                  <a:lnTo>
                    <a:pt x="15265" y="637005"/>
                  </a:lnTo>
                  <a:lnTo>
                    <a:pt x="15265" y="594248"/>
                  </a:lnTo>
                  <a:close/>
                </a:path>
                <a:path w="60960" h="1174114">
                  <a:moveTo>
                    <a:pt x="36652" y="600825"/>
                  </a:moveTo>
                  <a:lnTo>
                    <a:pt x="22936" y="600825"/>
                  </a:lnTo>
                  <a:lnTo>
                    <a:pt x="22936" y="637005"/>
                  </a:lnTo>
                  <a:lnTo>
                    <a:pt x="36652" y="637005"/>
                  </a:lnTo>
                  <a:lnTo>
                    <a:pt x="36652" y="600825"/>
                  </a:lnTo>
                  <a:close/>
                </a:path>
                <a:path w="60960" h="1174114">
                  <a:moveTo>
                    <a:pt x="59207" y="594248"/>
                  </a:moveTo>
                  <a:lnTo>
                    <a:pt x="45186" y="594248"/>
                  </a:lnTo>
                  <a:lnTo>
                    <a:pt x="45491" y="637005"/>
                  </a:lnTo>
                  <a:lnTo>
                    <a:pt x="59207" y="637005"/>
                  </a:lnTo>
                  <a:lnTo>
                    <a:pt x="59207" y="594248"/>
                  </a:lnTo>
                  <a:close/>
                </a:path>
                <a:path w="60960" h="1174114">
                  <a:moveTo>
                    <a:pt x="59207" y="519379"/>
                  </a:moveTo>
                  <a:lnTo>
                    <a:pt x="1244" y="519379"/>
                  </a:lnTo>
                  <a:lnTo>
                    <a:pt x="1244" y="575452"/>
                  </a:lnTo>
                  <a:lnTo>
                    <a:pt x="11157" y="576387"/>
                  </a:lnTo>
                  <a:lnTo>
                    <a:pt x="20608" y="577781"/>
                  </a:lnTo>
                  <a:lnTo>
                    <a:pt x="43611" y="587980"/>
                  </a:lnTo>
                  <a:lnTo>
                    <a:pt x="43611" y="590485"/>
                  </a:lnTo>
                  <a:lnTo>
                    <a:pt x="59207" y="590485"/>
                  </a:lnTo>
                  <a:lnTo>
                    <a:pt x="27647" y="560177"/>
                  </a:lnTo>
                  <a:lnTo>
                    <a:pt x="14947" y="557829"/>
                  </a:lnTo>
                  <a:lnTo>
                    <a:pt x="14947" y="538721"/>
                  </a:lnTo>
                  <a:lnTo>
                    <a:pt x="59207" y="538721"/>
                  </a:lnTo>
                  <a:lnTo>
                    <a:pt x="59207" y="519379"/>
                  </a:lnTo>
                  <a:close/>
                </a:path>
                <a:path w="60960" h="1174114">
                  <a:moveTo>
                    <a:pt x="58755" y="463618"/>
                  </a:moveTo>
                  <a:lnTo>
                    <a:pt x="42176" y="463618"/>
                  </a:lnTo>
                  <a:lnTo>
                    <a:pt x="44183" y="464413"/>
                  </a:lnTo>
                  <a:lnTo>
                    <a:pt x="46177" y="467600"/>
                  </a:lnTo>
                  <a:lnTo>
                    <a:pt x="46511" y="469230"/>
                  </a:lnTo>
                  <a:lnTo>
                    <a:pt x="46596" y="493613"/>
                  </a:lnTo>
                  <a:lnTo>
                    <a:pt x="1244" y="493613"/>
                  </a:lnTo>
                  <a:lnTo>
                    <a:pt x="1244" y="512956"/>
                  </a:lnTo>
                  <a:lnTo>
                    <a:pt x="59207" y="512956"/>
                  </a:lnTo>
                  <a:lnTo>
                    <a:pt x="59131" y="465576"/>
                  </a:lnTo>
                  <a:lnTo>
                    <a:pt x="58908" y="464413"/>
                  </a:lnTo>
                  <a:lnTo>
                    <a:pt x="58831" y="464011"/>
                  </a:lnTo>
                  <a:lnTo>
                    <a:pt x="58755" y="463618"/>
                  </a:lnTo>
                  <a:close/>
                </a:path>
                <a:path w="60960" h="1174114">
                  <a:moveTo>
                    <a:pt x="43408" y="446154"/>
                  </a:moveTo>
                  <a:lnTo>
                    <a:pt x="35001" y="446154"/>
                  </a:lnTo>
                  <a:lnTo>
                    <a:pt x="31369" y="447187"/>
                  </a:lnTo>
                  <a:lnTo>
                    <a:pt x="19100" y="493613"/>
                  </a:lnTo>
                  <a:lnTo>
                    <a:pt x="31864" y="493613"/>
                  </a:lnTo>
                  <a:lnTo>
                    <a:pt x="31956" y="470015"/>
                  </a:lnTo>
                  <a:lnTo>
                    <a:pt x="32029" y="469230"/>
                  </a:lnTo>
                  <a:lnTo>
                    <a:pt x="32651" y="466620"/>
                  </a:lnTo>
                  <a:lnTo>
                    <a:pt x="33337" y="465576"/>
                  </a:lnTo>
                  <a:lnTo>
                    <a:pt x="35420" y="464011"/>
                  </a:lnTo>
                  <a:lnTo>
                    <a:pt x="37007" y="463618"/>
                  </a:lnTo>
                  <a:lnTo>
                    <a:pt x="58755" y="463618"/>
                  </a:lnTo>
                  <a:lnTo>
                    <a:pt x="58381" y="461674"/>
                  </a:lnTo>
                  <a:lnTo>
                    <a:pt x="55092" y="454207"/>
                  </a:lnTo>
                  <a:lnTo>
                    <a:pt x="52781" y="451309"/>
                  </a:lnTo>
                  <a:lnTo>
                    <a:pt x="46824" y="447187"/>
                  </a:lnTo>
                  <a:lnTo>
                    <a:pt x="43408" y="446154"/>
                  </a:lnTo>
                  <a:close/>
                </a:path>
                <a:path w="60960" h="1174114">
                  <a:moveTo>
                    <a:pt x="14947" y="360552"/>
                  </a:moveTo>
                  <a:lnTo>
                    <a:pt x="1244" y="360552"/>
                  </a:lnTo>
                  <a:lnTo>
                    <a:pt x="1244" y="416786"/>
                  </a:lnTo>
                  <a:lnTo>
                    <a:pt x="59207" y="416786"/>
                  </a:lnTo>
                  <a:lnTo>
                    <a:pt x="59207" y="397442"/>
                  </a:lnTo>
                  <a:lnTo>
                    <a:pt x="14947" y="397442"/>
                  </a:lnTo>
                  <a:lnTo>
                    <a:pt x="14947" y="360552"/>
                  </a:lnTo>
                  <a:close/>
                </a:path>
                <a:path w="60960" h="1174114">
                  <a:moveTo>
                    <a:pt x="59207" y="299313"/>
                  </a:moveTo>
                  <a:lnTo>
                    <a:pt x="1244" y="299313"/>
                  </a:lnTo>
                  <a:lnTo>
                    <a:pt x="1244" y="355396"/>
                  </a:lnTo>
                  <a:lnTo>
                    <a:pt x="11157" y="356330"/>
                  </a:lnTo>
                  <a:lnTo>
                    <a:pt x="20608" y="357722"/>
                  </a:lnTo>
                  <a:lnTo>
                    <a:pt x="43611" y="367919"/>
                  </a:lnTo>
                  <a:lnTo>
                    <a:pt x="43611" y="370420"/>
                  </a:lnTo>
                  <a:lnTo>
                    <a:pt x="59207" y="370420"/>
                  </a:lnTo>
                  <a:lnTo>
                    <a:pt x="27647" y="340118"/>
                  </a:lnTo>
                  <a:lnTo>
                    <a:pt x="14947" y="337769"/>
                  </a:lnTo>
                  <a:lnTo>
                    <a:pt x="14947" y="318655"/>
                  </a:lnTo>
                  <a:lnTo>
                    <a:pt x="59207" y="318655"/>
                  </a:lnTo>
                  <a:lnTo>
                    <a:pt x="59207" y="299313"/>
                  </a:lnTo>
                  <a:close/>
                </a:path>
                <a:path w="60960" h="1174114">
                  <a:moveTo>
                    <a:pt x="1244" y="223900"/>
                  </a:moveTo>
                  <a:lnTo>
                    <a:pt x="1244" y="244335"/>
                  </a:lnTo>
                  <a:lnTo>
                    <a:pt x="30378" y="260781"/>
                  </a:lnTo>
                  <a:lnTo>
                    <a:pt x="1244" y="276758"/>
                  </a:lnTo>
                  <a:lnTo>
                    <a:pt x="1244" y="297205"/>
                  </a:lnTo>
                  <a:lnTo>
                    <a:pt x="41262" y="273557"/>
                  </a:lnTo>
                  <a:lnTo>
                    <a:pt x="59217" y="273557"/>
                  </a:lnTo>
                  <a:lnTo>
                    <a:pt x="58877" y="270141"/>
                  </a:lnTo>
                  <a:lnTo>
                    <a:pt x="56311" y="258711"/>
                  </a:lnTo>
                  <a:lnTo>
                    <a:pt x="53924" y="254914"/>
                  </a:lnTo>
                  <a:lnTo>
                    <a:pt x="50431" y="253034"/>
                  </a:lnTo>
                  <a:lnTo>
                    <a:pt x="1244" y="223900"/>
                  </a:lnTo>
                  <a:close/>
                </a:path>
                <a:path w="60960" h="1174114">
                  <a:moveTo>
                    <a:pt x="59217" y="273557"/>
                  </a:moveTo>
                  <a:lnTo>
                    <a:pt x="43065" y="273557"/>
                  </a:lnTo>
                  <a:lnTo>
                    <a:pt x="44005" y="273926"/>
                  </a:lnTo>
                  <a:lnTo>
                    <a:pt x="44399" y="274637"/>
                  </a:lnTo>
                  <a:lnTo>
                    <a:pt x="44937" y="276758"/>
                  </a:lnTo>
                  <a:lnTo>
                    <a:pt x="45021" y="277088"/>
                  </a:lnTo>
                  <a:lnTo>
                    <a:pt x="45186" y="279133"/>
                  </a:lnTo>
                  <a:lnTo>
                    <a:pt x="45186" y="282003"/>
                  </a:lnTo>
                  <a:lnTo>
                    <a:pt x="59359" y="282003"/>
                  </a:lnTo>
                  <a:lnTo>
                    <a:pt x="59461" y="276009"/>
                  </a:lnTo>
                  <a:lnTo>
                    <a:pt x="59324" y="274637"/>
                  </a:lnTo>
                  <a:lnTo>
                    <a:pt x="59217" y="273557"/>
                  </a:lnTo>
                  <a:close/>
                </a:path>
                <a:path w="60960" h="1174114">
                  <a:moveTo>
                    <a:pt x="14097" y="155143"/>
                  </a:moveTo>
                  <a:lnTo>
                    <a:pt x="1333" y="155143"/>
                  </a:lnTo>
                  <a:lnTo>
                    <a:pt x="1333" y="221780"/>
                  </a:lnTo>
                  <a:lnTo>
                    <a:pt x="59283" y="221780"/>
                  </a:lnTo>
                  <a:lnTo>
                    <a:pt x="59265" y="203619"/>
                  </a:lnTo>
                  <a:lnTo>
                    <a:pt x="14097" y="203619"/>
                  </a:lnTo>
                  <a:lnTo>
                    <a:pt x="14097" y="155143"/>
                  </a:lnTo>
                  <a:close/>
                </a:path>
                <a:path w="60960" h="1174114">
                  <a:moveTo>
                    <a:pt x="45885" y="150748"/>
                  </a:moveTo>
                  <a:lnTo>
                    <a:pt x="35839" y="150748"/>
                  </a:lnTo>
                  <a:lnTo>
                    <a:pt x="32385" y="151752"/>
                  </a:lnTo>
                  <a:lnTo>
                    <a:pt x="21450" y="203619"/>
                  </a:lnTo>
                  <a:lnTo>
                    <a:pt x="33274" y="203619"/>
                  </a:lnTo>
                  <a:lnTo>
                    <a:pt x="33388" y="177393"/>
                  </a:lnTo>
                  <a:lnTo>
                    <a:pt x="33695" y="175234"/>
                  </a:lnTo>
                  <a:lnTo>
                    <a:pt x="37426" y="170408"/>
                  </a:lnTo>
                  <a:lnTo>
                    <a:pt x="59233" y="170408"/>
                  </a:lnTo>
                  <a:lnTo>
                    <a:pt x="59232" y="169544"/>
                  </a:lnTo>
                  <a:lnTo>
                    <a:pt x="57454" y="162178"/>
                  </a:lnTo>
                  <a:lnTo>
                    <a:pt x="50457" y="153034"/>
                  </a:lnTo>
                  <a:lnTo>
                    <a:pt x="45885" y="150748"/>
                  </a:lnTo>
                  <a:close/>
                </a:path>
                <a:path w="60960" h="1174114">
                  <a:moveTo>
                    <a:pt x="59233" y="170408"/>
                  </a:moveTo>
                  <a:lnTo>
                    <a:pt x="41757" y="170408"/>
                  </a:lnTo>
                  <a:lnTo>
                    <a:pt x="43497" y="171373"/>
                  </a:lnTo>
                  <a:lnTo>
                    <a:pt x="45224" y="175234"/>
                  </a:lnTo>
                  <a:lnTo>
                    <a:pt x="45517" y="177393"/>
                  </a:lnTo>
                  <a:lnTo>
                    <a:pt x="45491" y="203619"/>
                  </a:lnTo>
                  <a:lnTo>
                    <a:pt x="59265" y="203619"/>
                  </a:lnTo>
                  <a:lnTo>
                    <a:pt x="59233" y="170408"/>
                  </a:lnTo>
                  <a:close/>
                </a:path>
                <a:path w="60960" h="1174114">
                  <a:moveTo>
                    <a:pt x="59207" y="75958"/>
                  </a:moveTo>
                  <a:lnTo>
                    <a:pt x="1244" y="75958"/>
                  </a:lnTo>
                  <a:lnTo>
                    <a:pt x="1244" y="95224"/>
                  </a:lnTo>
                  <a:lnTo>
                    <a:pt x="37185" y="127342"/>
                  </a:lnTo>
                  <a:lnTo>
                    <a:pt x="1244" y="127342"/>
                  </a:lnTo>
                  <a:lnTo>
                    <a:pt x="1244" y="146684"/>
                  </a:lnTo>
                  <a:lnTo>
                    <a:pt x="59207" y="146684"/>
                  </a:lnTo>
                  <a:lnTo>
                    <a:pt x="59207" y="127342"/>
                  </a:lnTo>
                  <a:lnTo>
                    <a:pt x="23177" y="95224"/>
                  </a:lnTo>
                  <a:lnTo>
                    <a:pt x="59207" y="95224"/>
                  </a:lnTo>
                  <a:lnTo>
                    <a:pt x="59207" y="75958"/>
                  </a:lnTo>
                  <a:close/>
                </a:path>
                <a:path w="60960" h="1174114">
                  <a:moveTo>
                    <a:pt x="59207" y="50203"/>
                  </a:moveTo>
                  <a:lnTo>
                    <a:pt x="1244" y="50203"/>
                  </a:lnTo>
                  <a:lnTo>
                    <a:pt x="1244" y="69545"/>
                  </a:lnTo>
                  <a:lnTo>
                    <a:pt x="59207" y="69545"/>
                  </a:lnTo>
                  <a:lnTo>
                    <a:pt x="59207" y="50203"/>
                  </a:lnTo>
                  <a:close/>
                </a:path>
                <a:path w="60960" h="1174114">
                  <a:moveTo>
                    <a:pt x="37033" y="19265"/>
                  </a:moveTo>
                  <a:lnTo>
                    <a:pt x="21844" y="19265"/>
                  </a:lnTo>
                  <a:lnTo>
                    <a:pt x="21844" y="50203"/>
                  </a:lnTo>
                  <a:lnTo>
                    <a:pt x="37033" y="50203"/>
                  </a:lnTo>
                  <a:lnTo>
                    <a:pt x="37033" y="19265"/>
                  </a:lnTo>
                  <a:close/>
                </a:path>
                <a:path w="60960" h="1174114">
                  <a:moveTo>
                    <a:pt x="59207" y="0"/>
                  </a:moveTo>
                  <a:lnTo>
                    <a:pt x="1244" y="0"/>
                  </a:lnTo>
                  <a:lnTo>
                    <a:pt x="1244" y="19265"/>
                  </a:lnTo>
                  <a:lnTo>
                    <a:pt x="59207" y="19265"/>
                  </a:lnTo>
                  <a:lnTo>
                    <a:pt x="59207" y="0"/>
                  </a:lnTo>
                  <a:close/>
                </a:path>
              </a:pathLst>
            </a:custGeom>
            <a:solidFill>
              <a:srgbClr val="21383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7" name="object 77" descr=""/>
          <p:cNvSpPr/>
          <p:nvPr/>
        </p:nvSpPr>
        <p:spPr>
          <a:xfrm>
            <a:off x="1078115" y="5520791"/>
            <a:ext cx="349885" cy="102235"/>
          </a:xfrm>
          <a:custGeom>
            <a:avLst/>
            <a:gdLst/>
            <a:ahLst/>
            <a:cxnLst/>
            <a:rect l="l" t="t" r="r" b="b"/>
            <a:pathLst>
              <a:path w="349884" h="102235">
                <a:moveTo>
                  <a:pt x="179374" y="2095"/>
                </a:moveTo>
                <a:lnTo>
                  <a:pt x="147066" y="2095"/>
                </a:lnTo>
                <a:lnTo>
                  <a:pt x="147066" y="75285"/>
                </a:lnTo>
                <a:lnTo>
                  <a:pt x="105841" y="75285"/>
                </a:lnTo>
                <a:lnTo>
                  <a:pt x="105841" y="2095"/>
                </a:lnTo>
                <a:lnTo>
                  <a:pt x="73533" y="2095"/>
                </a:lnTo>
                <a:lnTo>
                  <a:pt x="73533" y="75285"/>
                </a:lnTo>
                <a:lnTo>
                  <a:pt x="32435" y="75285"/>
                </a:lnTo>
                <a:lnTo>
                  <a:pt x="32435" y="1625"/>
                </a:lnTo>
                <a:lnTo>
                  <a:pt x="0" y="1625"/>
                </a:lnTo>
                <a:lnTo>
                  <a:pt x="0" y="75285"/>
                </a:lnTo>
                <a:lnTo>
                  <a:pt x="0" y="99415"/>
                </a:lnTo>
                <a:lnTo>
                  <a:pt x="179374" y="99415"/>
                </a:lnTo>
                <a:lnTo>
                  <a:pt x="179374" y="75895"/>
                </a:lnTo>
                <a:lnTo>
                  <a:pt x="179374" y="75285"/>
                </a:lnTo>
                <a:lnTo>
                  <a:pt x="179374" y="2095"/>
                </a:lnTo>
                <a:close/>
              </a:path>
              <a:path w="349884" h="102235">
                <a:moveTo>
                  <a:pt x="308838" y="51066"/>
                </a:moveTo>
                <a:lnTo>
                  <a:pt x="290868" y="14516"/>
                </a:lnTo>
                <a:lnTo>
                  <a:pt x="274828" y="5435"/>
                </a:lnTo>
                <a:lnTo>
                  <a:pt x="274828" y="45732"/>
                </a:lnTo>
                <a:lnTo>
                  <a:pt x="274828" y="56502"/>
                </a:lnTo>
                <a:lnTo>
                  <a:pt x="250456" y="77330"/>
                </a:lnTo>
                <a:lnTo>
                  <a:pt x="240563" y="77330"/>
                </a:lnTo>
                <a:lnTo>
                  <a:pt x="216141" y="56502"/>
                </a:lnTo>
                <a:lnTo>
                  <a:pt x="216141" y="45732"/>
                </a:lnTo>
                <a:lnTo>
                  <a:pt x="239687" y="24942"/>
                </a:lnTo>
                <a:lnTo>
                  <a:pt x="250799" y="24942"/>
                </a:lnTo>
                <a:lnTo>
                  <a:pt x="274828" y="45732"/>
                </a:lnTo>
                <a:lnTo>
                  <a:pt x="274828" y="5435"/>
                </a:lnTo>
                <a:lnTo>
                  <a:pt x="270446" y="3721"/>
                </a:lnTo>
                <a:lnTo>
                  <a:pt x="262534" y="1651"/>
                </a:lnTo>
                <a:lnTo>
                  <a:pt x="254190" y="406"/>
                </a:lnTo>
                <a:lnTo>
                  <a:pt x="245427" y="0"/>
                </a:lnTo>
                <a:lnTo>
                  <a:pt x="236918" y="406"/>
                </a:lnTo>
                <a:lnTo>
                  <a:pt x="200304" y="14516"/>
                </a:lnTo>
                <a:lnTo>
                  <a:pt x="181597" y="51066"/>
                </a:lnTo>
                <a:lnTo>
                  <a:pt x="182143" y="58115"/>
                </a:lnTo>
                <a:lnTo>
                  <a:pt x="206540" y="91630"/>
                </a:lnTo>
                <a:lnTo>
                  <a:pt x="245554" y="101879"/>
                </a:lnTo>
                <a:lnTo>
                  <a:pt x="254317" y="101473"/>
                </a:lnTo>
                <a:lnTo>
                  <a:pt x="290868" y="87401"/>
                </a:lnTo>
                <a:lnTo>
                  <a:pt x="300405" y="77330"/>
                </a:lnTo>
                <a:lnTo>
                  <a:pt x="300634" y="77076"/>
                </a:lnTo>
                <a:lnTo>
                  <a:pt x="304215" y="71107"/>
                </a:lnTo>
                <a:lnTo>
                  <a:pt x="306781" y="64795"/>
                </a:lnTo>
                <a:lnTo>
                  <a:pt x="308317" y="58115"/>
                </a:lnTo>
                <a:lnTo>
                  <a:pt x="308838" y="51066"/>
                </a:lnTo>
                <a:close/>
              </a:path>
              <a:path w="349884" h="102235">
                <a:moveTo>
                  <a:pt x="349415" y="24485"/>
                </a:moveTo>
                <a:lnTo>
                  <a:pt x="316852" y="24485"/>
                </a:lnTo>
                <a:lnTo>
                  <a:pt x="316852" y="99415"/>
                </a:lnTo>
                <a:lnTo>
                  <a:pt x="349415" y="99415"/>
                </a:lnTo>
                <a:lnTo>
                  <a:pt x="349415" y="24485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394968" y="5522417"/>
            <a:ext cx="358140" cy="97790"/>
          </a:xfrm>
          <a:custGeom>
            <a:avLst/>
            <a:gdLst/>
            <a:ahLst/>
            <a:cxnLst/>
            <a:rect l="l" t="t" r="r" b="b"/>
            <a:pathLst>
              <a:path w="358139" h="97789">
                <a:moveTo>
                  <a:pt x="119227" y="0"/>
                </a:moveTo>
                <a:lnTo>
                  <a:pt x="0" y="0"/>
                </a:lnTo>
                <a:lnTo>
                  <a:pt x="0" y="22860"/>
                </a:lnTo>
                <a:lnTo>
                  <a:pt x="86664" y="22860"/>
                </a:lnTo>
                <a:lnTo>
                  <a:pt x="86664" y="97790"/>
                </a:lnTo>
                <a:lnTo>
                  <a:pt x="119227" y="97790"/>
                </a:lnTo>
                <a:lnTo>
                  <a:pt x="119227" y="22860"/>
                </a:lnTo>
                <a:lnTo>
                  <a:pt x="119227" y="0"/>
                </a:lnTo>
                <a:close/>
              </a:path>
              <a:path w="358139" h="97789">
                <a:moveTo>
                  <a:pt x="234175" y="0"/>
                </a:moveTo>
                <a:lnTo>
                  <a:pt x="129984" y="0"/>
                </a:lnTo>
                <a:lnTo>
                  <a:pt x="129984" y="24130"/>
                </a:lnTo>
                <a:lnTo>
                  <a:pt x="129984" y="36830"/>
                </a:lnTo>
                <a:lnTo>
                  <a:pt x="129984" y="59690"/>
                </a:lnTo>
                <a:lnTo>
                  <a:pt x="129984" y="73660"/>
                </a:lnTo>
                <a:lnTo>
                  <a:pt x="129984" y="74930"/>
                </a:lnTo>
                <a:lnTo>
                  <a:pt x="129984" y="97790"/>
                </a:lnTo>
                <a:lnTo>
                  <a:pt x="234111" y="97790"/>
                </a:lnTo>
                <a:lnTo>
                  <a:pt x="234111" y="74930"/>
                </a:lnTo>
                <a:lnTo>
                  <a:pt x="234111" y="73660"/>
                </a:lnTo>
                <a:lnTo>
                  <a:pt x="211023" y="73660"/>
                </a:lnTo>
                <a:lnTo>
                  <a:pt x="211023" y="74930"/>
                </a:lnTo>
                <a:lnTo>
                  <a:pt x="162420" y="74930"/>
                </a:lnTo>
                <a:lnTo>
                  <a:pt x="162420" y="73660"/>
                </a:lnTo>
                <a:lnTo>
                  <a:pt x="162420" y="59690"/>
                </a:lnTo>
                <a:lnTo>
                  <a:pt x="223088" y="59690"/>
                </a:lnTo>
                <a:lnTo>
                  <a:pt x="223088" y="36830"/>
                </a:lnTo>
                <a:lnTo>
                  <a:pt x="162420" y="36830"/>
                </a:lnTo>
                <a:lnTo>
                  <a:pt x="162420" y="24130"/>
                </a:lnTo>
                <a:lnTo>
                  <a:pt x="234175" y="24130"/>
                </a:lnTo>
                <a:lnTo>
                  <a:pt x="234175" y="0"/>
                </a:lnTo>
                <a:close/>
              </a:path>
              <a:path w="358139" h="97789">
                <a:moveTo>
                  <a:pt x="357809" y="26377"/>
                </a:moveTo>
                <a:lnTo>
                  <a:pt x="356793" y="23101"/>
                </a:lnTo>
                <a:lnTo>
                  <a:pt x="356069" y="20751"/>
                </a:lnTo>
                <a:lnTo>
                  <a:pt x="349161" y="11036"/>
                </a:lnTo>
                <a:lnTo>
                  <a:pt x="344309" y="7251"/>
                </a:lnTo>
                <a:lnTo>
                  <a:pt x="331787" y="1828"/>
                </a:lnTo>
                <a:lnTo>
                  <a:pt x="328650" y="1244"/>
                </a:lnTo>
                <a:lnTo>
                  <a:pt x="328650" y="30099"/>
                </a:lnTo>
                <a:lnTo>
                  <a:pt x="328650" y="36664"/>
                </a:lnTo>
                <a:lnTo>
                  <a:pt x="315214" y="43281"/>
                </a:lnTo>
                <a:lnTo>
                  <a:pt x="275475" y="43281"/>
                </a:lnTo>
                <a:lnTo>
                  <a:pt x="275475" y="23101"/>
                </a:lnTo>
                <a:lnTo>
                  <a:pt x="318287" y="23101"/>
                </a:lnTo>
                <a:lnTo>
                  <a:pt x="323011" y="23799"/>
                </a:lnTo>
                <a:lnTo>
                  <a:pt x="324942" y="24714"/>
                </a:lnTo>
                <a:lnTo>
                  <a:pt x="327914" y="27698"/>
                </a:lnTo>
                <a:lnTo>
                  <a:pt x="328650" y="30099"/>
                </a:lnTo>
                <a:lnTo>
                  <a:pt x="328650" y="1244"/>
                </a:lnTo>
                <a:lnTo>
                  <a:pt x="324586" y="469"/>
                </a:lnTo>
                <a:lnTo>
                  <a:pt x="243039" y="469"/>
                </a:lnTo>
                <a:lnTo>
                  <a:pt x="243039" y="97637"/>
                </a:lnTo>
                <a:lnTo>
                  <a:pt x="275475" y="97637"/>
                </a:lnTo>
                <a:lnTo>
                  <a:pt x="275475" y="66255"/>
                </a:lnTo>
                <a:lnTo>
                  <a:pt x="317627" y="66255"/>
                </a:lnTo>
                <a:lnTo>
                  <a:pt x="355104" y="47269"/>
                </a:lnTo>
                <a:lnTo>
                  <a:pt x="357809" y="33299"/>
                </a:lnTo>
                <a:lnTo>
                  <a:pt x="357809" y="26377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267447" y="5674474"/>
            <a:ext cx="485775" cy="61594"/>
          </a:xfrm>
          <a:custGeom>
            <a:avLst/>
            <a:gdLst/>
            <a:ahLst/>
            <a:cxnLst/>
            <a:rect l="l" t="t" r="r" b="b"/>
            <a:pathLst>
              <a:path w="485775" h="61595">
                <a:moveTo>
                  <a:pt x="77800" y="59931"/>
                </a:moveTo>
                <a:lnTo>
                  <a:pt x="71107" y="47586"/>
                </a:lnTo>
                <a:lnTo>
                  <a:pt x="65265" y="36804"/>
                </a:lnTo>
                <a:lnTo>
                  <a:pt x="52730" y="13677"/>
                </a:lnTo>
                <a:lnTo>
                  <a:pt x="51447" y="11315"/>
                </a:lnTo>
                <a:lnTo>
                  <a:pt x="51447" y="36804"/>
                </a:lnTo>
                <a:lnTo>
                  <a:pt x="26352" y="36804"/>
                </a:lnTo>
                <a:lnTo>
                  <a:pt x="38938" y="13677"/>
                </a:lnTo>
                <a:lnTo>
                  <a:pt x="51447" y="36804"/>
                </a:lnTo>
                <a:lnTo>
                  <a:pt x="51447" y="11315"/>
                </a:lnTo>
                <a:lnTo>
                  <a:pt x="46253" y="1727"/>
                </a:lnTo>
                <a:lnTo>
                  <a:pt x="31546" y="1727"/>
                </a:lnTo>
                <a:lnTo>
                  <a:pt x="0" y="59931"/>
                </a:lnTo>
                <a:lnTo>
                  <a:pt x="13843" y="59931"/>
                </a:lnTo>
                <a:lnTo>
                  <a:pt x="20535" y="47586"/>
                </a:lnTo>
                <a:lnTo>
                  <a:pt x="57264" y="47586"/>
                </a:lnTo>
                <a:lnTo>
                  <a:pt x="63957" y="59931"/>
                </a:lnTo>
                <a:lnTo>
                  <a:pt x="77800" y="59931"/>
                </a:lnTo>
                <a:close/>
              </a:path>
              <a:path w="485775" h="61595">
                <a:moveTo>
                  <a:pt x="147485" y="17246"/>
                </a:moveTo>
                <a:lnTo>
                  <a:pt x="146456" y="13881"/>
                </a:lnTo>
                <a:lnTo>
                  <a:pt x="145186" y="12115"/>
                </a:lnTo>
                <a:lnTo>
                  <a:pt x="142303" y="8064"/>
                </a:lnTo>
                <a:lnTo>
                  <a:pt x="139395" y="5791"/>
                </a:lnTo>
                <a:lnTo>
                  <a:pt x="134899" y="3848"/>
                </a:lnTo>
                <a:lnTo>
                  <a:pt x="134899" y="18567"/>
                </a:lnTo>
                <a:lnTo>
                  <a:pt x="134899" y="24384"/>
                </a:lnTo>
                <a:lnTo>
                  <a:pt x="124206" y="30670"/>
                </a:lnTo>
                <a:lnTo>
                  <a:pt x="94869" y="30670"/>
                </a:lnTo>
                <a:lnTo>
                  <a:pt x="94869" y="12115"/>
                </a:lnTo>
                <a:lnTo>
                  <a:pt x="126606" y="12115"/>
                </a:lnTo>
                <a:lnTo>
                  <a:pt x="130225" y="12738"/>
                </a:lnTo>
                <a:lnTo>
                  <a:pt x="131749" y="13589"/>
                </a:lnTo>
                <a:lnTo>
                  <a:pt x="134277" y="16370"/>
                </a:lnTo>
                <a:lnTo>
                  <a:pt x="134899" y="18567"/>
                </a:lnTo>
                <a:lnTo>
                  <a:pt x="134899" y="3848"/>
                </a:lnTo>
                <a:lnTo>
                  <a:pt x="131902" y="2540"/>
                </a:lnTo>
                <a:lnTo>
                  <a:pt x="127584" y="1727"/>
                </a:lnTo>
                <a:lnTo>
                  <a:pt x="81572" y="1727"/>
                </a:lnTo>
                <a:lnTo>
                  <a:pt x="81572" y="59931"/>
                </a:lnTo>
                <a:lnTo>
                  <a:pt x="94869" y="59931"/>
                </a:lnTo>
                <a:lnTo>
                  <a:pt x="94869" y="41059"/>
                </a:lnTo>
                <a:lnTo>
                  <a:pt x="132308" y="41059"/>
                </a:lnTo>
                <a:lnTo>
                  <a:pt x="137922" y="39382"/>
                </a:lnTo>
                <a:lnTo>
                  <a:pt x="145580" y="32664"/>
                </a:lnTo>
                <a:lnTo>
                  <a:pt x="146354" y="30670"/>
                </a:lnTo>
                <a:lnTo>
                  <a:pt x="147485" y="27787"/>
                </a:lnTo>
                <a:lnTo>
                  <a:pt x="147485" y="17246"/>
                </a:lnTo>
                <a:close/>
              </a:path>
              <a:path w="485775" h="61595">
                <a:moveTo>
                  <a:pt x="219138" y="1727"/>
                </a:moveTo>
                <a:lnTo>
                  <a:pt x="153225" y="1727"/>
                </a:lnTo>
                <a:lnTo>
                  <a:pt x="153225" y="12814"/>
                </a:lnTo>
                <a:lnTo>
                  <a:pt x="153225" y="13055"/>
                </a:lnTo>
                <a:lnTo>
                  <a:pt x="179743" y="13055"/>
                </a:lnTo>
                <a:lnTo>
                  <a:pt x="179743" y="59931"/>
                </a:lnTo>
                <a:lnTo>
                  <a:pt x="193027" y="59931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27"/>
                </a:lnTo>
                <a:close/>
              </a:path>
              <a:path w="485775" h="61595">
                <a:moveTo>
                  <a:pt x="232600" y="47739"/>
                </a:moveTo>
                <a:lnTo>
                  <a:pt x="219075" y="47739"/>
                </a:lnTo>
                <a:lnTo>
                  <a:pt x="219075" y="59931"/>
                </a:lnTo>
                <a:lnTo>
                  <a:pt x="232600" y="59931"/>
                </a:lnTo>
                <a:lnTo>
                  <a:pt x="232600" y="47739"/>
                </a:lnTo>
                <a:close/>
              </a:path>
              <a:path w="485775" h="61595">
                <a:moveTo>
                  <a:pt x="336588" y="49314"/>
                </a:moveTo>
                <a:lnTo>
                  <a:pt x="277507" y="49314"/>
                </a:lnTo>
                <a:lnTo>
                  <a:pt x="277507" y="47802"/>
                </a:lnTo>
                <a:lnTo>
                  <a:pt x="298119" y="37515"/>
                </a:lnTo>
                <a:lnTo>
                  <a:pt x="309130" y="36029"/>
                </a:lnTo>
                <a:lnTo>
                  <a:pt x="335165" y="23329"/>
                </a:lnTo>
                <a:lnTo>
                  <a:pt x="335165" y="11480"/>
                </a:lnTo>
                <a:lnTo>
                  <a:pt x="331508" y="6362"/>
                </a:lnTo>
                <a:lnTo>
                  <a:pt x="316877" y="1270"/>
                </a:lnTo>
                <a:lnTo>
                  <a:pt x="308660" y="0"/>
                </a:lnTo>
                <a:lnTo>
                  <a:pt x="294551" y="0"/>
                </a:lnTo>
                <a:lnTo>
                  <a:pt x="264922" y="15646"/>
                </a:lnTo>
                <a:lnTo>
                  <a:pt x="264922" y="20993"/>
                </a:lnTo>
                <a:lnTo>
                  <a:pt x="278295" y="21082"/>
                </a:lnTo>
                <a:lnTo>
                  <a:pt x="278295" y="17195"/>
                </a:lnTo>
                <a:lnTo>
                  <a:pt x="280365" y="14351"/>
                </a:lnTo>
                <a:lnTo>
                  <a:pt x="288658" y="10731"/>
                </a:lnTo>
                <a:lnTo>
                  <a:pt x="293687" y="9829"/>
                </a:lnTo>
                <a:lnTo>
                  <a:pt x="305803" y="9779"/>
                </a:lnTo>
                <a:lnTo>
                  <a:pt x="311035" y="10515"/>
                </a:lnTo>
                <a:lnTo>
                  <a:pt x="319582" y="13550"/>
                </a:lnTo>
                <a:lnTo>
                  <a:pt x="321716" y="15938"/>
                </a:lnTo>
                <a:lnTo>
                  <a:pt x="321716" y="20967"/>
                </a:lnTo>
                <a:lnTo>
                  <a:pt x="297154" y="27711"/>
                </a:lnTo>
                <a:lnTo>
                  <a:pt x="286105" y="29387"/>
                </a:lnTo>
                <a:lnTo>
                  <a:pt x="264922" y="48006"/>
                </a:lnTo>
                <a:lnTo>
                  <a:pt x="264922" y="59931"/>
                </a:lnTo>
                <a:lnTo>
                  <a:pt x="336588" y="59931"/>
                </a:lnTo>
                <a:lnTo>
                  <a:pt x="336588" y="49314"/>
                </a:lnTo>
                <a:close/>
              </a:path>
              <a:path w="485775" h="61595">
                <a:moveTo>
                  <a:pt x="407149" y="35267"/>
                </a:moveTo>
                <a:lnTo>
                  <a:pt x="405980" y="31534"/>
                </a:lnTo>
                <a:lnTo>
                  <a:pt x="402412" y="26746"/>
                </a:lnTo>
                <a:lnTo>
                  <a:pt x="401307" y="25247"/>
                </a:lnTo>
                <a:lnTo>
                  <a:pt x="400240" y="24460"/>
                </a:lnTo>
                <a:lnTo>
                  <a:pt x="398068" y="22847"/>
                </a:lnTo>
                <a:lnTo>
                  <a:pt x="389788" y="19545"/>
                </a:lnTo>
                <a:lnTo>
                  <a:pt x="385025" y="18719"/>
                </a:lnTo>
                <a:lnTo>
                  <a:pt x="368363" y="18719"/>
                </a:lnTo>
                <a:lnTo>
                  <a:pt x="360362" y="20637"/>
                </a:lnTo>
                <a:lnTo>
                  <a:pt x="355701" y="24460"/>
                </a:lnTo>
                <a:lnTo>
                  <a:pt x="355701" y="10769"/>
                </a:lnTo>
                <a:lnTo>
                  <a:pt x="404393" y="10769"/>
                </a:lnTo>
                <a:lnTo>
                  <a:pt x="404393" y="1727"/>
                </a:lnTo>
                <a:lnTo>
                  <a:pt x="343268" y="1727"/>
                </a:lnTo>
                <a:lnTo>
                  <a:pt x="343268" y="36893"/>
                </a:lnTo>
                <a:lnTo>
                  <a:pt x="355701" y="36652"/>
                </a:lnTo>
                <a:lnTo>
                  <a:pt x="355701" y="34213"/>
                </a:lnTo>
                <a:lnTo>
                  <a:pt x="356628" y="32486"/>
                </a:lnTo>
                <a:lnTo>
                  <a:pt x="360349" y="29654"/>
                </a:lnTo>
                <a:lnTo>
                  <a:pt x="362712" y="28575"/>
                </a:lnTo>
                <a:lnTo>
                  <a:pt x="368427" y="27101"/>
                </a:lnTo>
                <a:lnTo>
                  <a:pt x="371297" y="26746"/>
                </a:lnTo>
                <a:lnTo>
                  <a:pt x="381000" y="26746"/>
                </a:lnTo>
                <a:lnTo>
                  <a:pt x="385927" y="27838"/>
                </a:lnTo>
                <a:lnTo>
                  <a:pt x="392010" y="32245"/>
                </a:lnTo>
                <a:lnTo>
                  <a:pt x="393484" y="35267"/>
                </a:lnTo>
                <a:lnTo>
                  <a:pt x="393611" y="39408"/>
                </a:lnTo>
                <a:lnTo>
                  <a:pt x="393496" y="44119"/>
                </a:lnTo>
                <a:lnTo>
                  <a:pt x="391668" y="47155"/>
                </a:lnTo>
                <a:lnTo>
                  <a:pt x="383959" y="51092"/>
                </a:lnTo>
                <a:lnTo>
                  <a:pt x="379285" y="51993"/>
                </a:lnTo>
                <a:lnTo>
                  <a:pt x="373786" y="51828"/>
                </a:lnTo>
                <a:lnTo>
                  <a:pt x="368808" y="51574"/>
                </a:lnTo>
                <a:lnTo>
                  <a:pt x="364591" y="50520"/>
                </a:lnTo>
                <a:lnTo>
                  <a:pt x="357670" y="46850"/>
                </a:lnTo>
                <a:lnTo>
                  <a:pt x="355930" y="44119"/>
                </a:lnTo>
                <a:lnTo>
                  <a:pt x="355930" y="40589"/>
                </a:lnTo>
                <a:lnTo>
                  <a:pt x="343039" y="40589"/>
                </a:lnTo>
                <a:lnTo>
                  <a:pt x="343039" y="45669"/>
                </a:lnTo>
                <a:lnTo>
                  <a:pt x="344754" y="49784"/>
                </a:lnTo>
                <a:lnTo>
                  <a:pt x="351624" y="56083"/>
                </a:lnTo>
                <a:lnTo>
                  <a:pt x="355752" y="58305"/>
                </a:lnTo>
                <a:lnTo>
                  <a:pt x="365404" y="60934"/>
                </a:lnTo>
                <a:lnTo>
                  <a:pt x="370014" y="61582"/>
                </a:lnTo>
                <a:lnTo>
                  <a:pt x="382701" y="61582"/>
                </a:lnTo>
                <a:lnTo>
                  <a:pt x="390169" y="59994"/>
                </a:lnTo>
                <a:lnTo>
                  <a:pt x="403491" y="53657"/>
                </a:lnTo>
                <a:lnTo>
                  <a:pt x="404482" y="51993"/>
                </a:lnTo>
                <a:lnTo>
                  <a:pt x="406933" y="47929"/>
                </a:lnTo>
                <a:lnTo>
                  <a:pt x="407035" y="43942"/>
                </a:lnTo>
                <a:lnTo>
                  <a:pt x="407149" y="39636"/>
                </a:lnTo>
                <a:lnTo>
                  <a:pt x="407149" y="35267"/>
                </a:lnTo>
                <a:close/>
              </a:path>
              <a:path w="485775" h="61595">
                <a:moveTo>
                  <a:pt x="485495" y="23202"/>
                </a:moveTo>
                <a:lnTo>
                  <a:pt x="483133" y="16649"/>
                </a:lnTo>
                <a:lnTo>
                  <a:pt x="483019" y="16306"/>
                </a:lnTo>
                <a:lnTo>
                  <a:pt x="478675" y="11087"/>
                </a:lnTo>
                <a:lnTo>
                  <a:pt x="478091" y="10375"/>
                </a:lnTo>
                <a:lnTo>
                  <a:pt x="473494" y="6502"/>
                </a:lnTo>
                <a:lnTo>
                  <a:pt x="472821" y="6223"/>
                </a:lnTo>
                <a:lnTo>
                  <a:pt x="472821" y="27393"/>
                </a:lnTo>
                <a:lnTo>
                  <a:pt x="472668" y="30911"/>
                </a:lnTo>
                <a:lnTo>
                  <a:pt x="472821" y="34582"/>
                </a:lnTo>
                <a:lnTo>
                  <a:pt x="472135" y="37985"/>
                </a:lnTo>
                <a:lnTo>
                  <a:pt x="469099" y="44284"/>
                </a:lnTo>
                <a:lnTo>
                  <a:pt x="466559" y="46837"/>
                </a:lnTo>
                <a:lnTo>
                  <a:pt x="459422" y="50774"/>
                </a:lnTo>
                <a:lnTo>
                  <a:pt x="454787" y="51752"/>
                </a:lnTo>
                <a:lnTo>
                  <a:pt x="443407" y="51752"/>
                </a:lnTo>
                <a:lnTo>
                  <a:pt x="425526" y="34582"/>
                </a:lnTo>
                <a:lnTo>
                  <a:pt x="425526" y="27393"/>
                </a:lnTo>
                <a:lnTo>
                  <a:pt x="443407" y="11087"/>
                </a:lnTo>
                <a:lnTo>
                  <a:pt x="454787" y="11087"/>
                </a:lnTo>
                <a:lnTo>
                  <a:pt x="472821" y="27393"/>
                </a:lnTo>
                <a:lnTo>
                  <a:pt x="472821" y="6223"/>
                </a:lnTo>
                <a:lnTo>
                  <a:pt x="467334" y="3835"/>
                </a:lnTo>
                <a:lnTo>
                  <a:pt x="467601" y="3835"/>
                </a:lnTo>
                <a:lnTo>
                  <a:pt x="459155" y="2133"/>
                </a:lnTo>
                <a:lnTo>
                  <a:pt x="459765" y="2133"/>
                </a:lnTo>
                <a:lnTo>
                  <a:pt x="448995" y="1574"/>
                </a:lnTo>
                <a:lnTo>
                  <a:pt x="439051" y="2133"/>
                </a:lnTo>
                <a:lnTo>
                  <a:pt x="412203" y="34582"/>
                </a:lnTo>
                <a:lnTo>
                  <a:pt x="412178" y="35471"/>
                </a:lnTo>
                <a:lnTo>
                  <a:pt x="438924" y="61506"/>
                </a:lnTo>
                <a:lnTo>
                  <a:pt x="448995" y="61506"/>
                </a:lnTo>
                <a:lnTo>
                  <a:pt x="478218" y="51752"/>
                </a:lnTo>
                <a:lnTo>
                  <a:pt x="482993" y="45707"/>
                </a:lnTo>
                <a:lnTo>
                  <a:pt x="485495" y="38722"/>
                </a:lnTo>
                <a:lnTo>
                  <a:pt x="485495" y="23202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0" name="object 80" descr=""/>
          <p:cNvGrpSpPr/>
          <p:nvPr/>
        </p:nvGrpSpPr>
        <p:grpSpPr>
          <a:xfrm>
            <a:off x="3468090" y="1565829"/>
            <a:ext cx="4394835" cy="4394835"/>
            <a:chOff x="3468090" y="1565829"/>
            <a:chExt cx="4394835" cy="4394835"/>
          </a:xfrm>
        </p:grpSpPr>
        <p:pic>
          <p:nvPicPr>
            <p:cNvPr id="81" name="object 8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68090" y="1565829"/>
              <a:ext cx="4394581" cy="4394579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14554" y="3344329"/>
              <a:ext cx="211950" cy="211937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6011862" y="3055759"/>
              <a:ext cx="503555" cy="503555"/>
            </a:xfrm>
            <a:custGeom>
              <a:avLst/>
              <a:gdLst/>
              <a:ahLst/>
              <a:cxnLst/>
              <a:rect l="l" t="t" r="r" b="b"/>
              <a:pathLst>
                <a:path w="503554" h="503554">
                  <a:moveTo>
                    <a:pt x="269875" y="502627"/>
                  </a:moveTo>
                  <a:lnTo>
                    <a:pt x="584" y="233311"/>
                  </a:lnTo>
                  <a:lnTo>
                    <a:pt x="0" y="245351"/>
                  </a:lnTo>
                  <a:lnTo>
                    <a:pt x="257835" y="503199"/>
                  </a:lnTo>
                  <a:lnTo>
                    <a:pt x="269875" y="502627"/>
                  </a:lnTo>
                  <a:close/>
                </a:path>
                <a:path w="503554" h="503554">
                  <a:moveTo>
                    <a:pt x="315404" y="495058"/>
                  </a:moveTo>
                  <a:lnTo>
                    <a:pt x="8140" y="187769"/>
                  </a:lnTo>
                  <a:lnTo>
                    <a:pt x="5676" y="197916"/>
                  </a:lnTo>
                  <a:lnTo>
                    <a:pt x="305295" y="497509"/>
                  </a:lnTo>
                  <a:lnTo>
                    <a:pt x="315404" y="495058"/>
                  </a:lnTo>
                  <a:close/>
                </a:path>
                <a:path w="503554" h="503554">
                  <a:moveTo>
                    <a:pt x="354685" y="481190"/>
                  </a:moveTo>
                  <a:lnTo>
                    <a:pt x="21983" y="148526"/>
                  </a:lnTo>
                  <a:lnTo>
                    <a:pt x="19215" y="154203"/>
                  </a:lnTo>
                  <a:lnTo>
                    <a:pt x="18008" y="157137"/>
                  </a:lnTo>
                  <a:lnTo>
                    <a:pt x="346062" y="485152"/>
                  </a:lnTo>
                  <a:lnTo>
                    <a:pt x="348970" y="483984"/>
                  </a:lnTo>
                  <a:lnTo>
                    <a:pt x="354685" y="481190"/>
                  </a:lnTo>
                  <a:close/>
                </a:path>
                <a:path w="503554" h="503554">
                  <a:moveTo>
                    <a:pt x="389191" y="462572"/>
                  </a:moveTo>
                  <a:lnTo>
                    <a:pt x="40589" y="114007"/>
                  </a:lnTo>
                  <a:lnTo>
                    <a:pt x="38912" y="116586"/>
                  </a:lnTo>
                  <a:lnTo>
                    <a:pt x="35928" y="121907"/>
                  </a:lnTo>
                  <a:lnTo>
                    <a:pt x="381266" y="467283"/>
                  </a:lnTo>
                  <a:lnTo>
                    <a:pt x="386613" y="464273"/>
                  </a:lnTo>
                  <a:lnTo>
                    <a:pt x="389191" y="462572"/>
                  </a:lnTo>
                  <a:close/>
                </a:path>
                <a:path w="503554" h="503554">
                  <a:moveTo>
                    <a:pt x="419074" y="439331"/>
                  </a:moveTo>
                  <a:lnTo>
                    <a:pt x="63855" y="84112"/>
                  </a:lnTo>
                  <a:lnTo>
                    <a:pt x="57886" y="90741"/>
                  </a:lnTo>
                  <a:lnTo>
                    <a:pt x="412432" y="445325"/>
                  </a:lnTo>
                  <a:lnTo>
                    <a:pt x="414718" y="443433"/>
                  </a:lnTo>
                  <a:lnTo>
                    <a:pt x="419074" y="439331"/>
                  </a:lnTo>
                  <a:close/>
                </a:path>
                <a:path w="503554" h="503554">
                  <a:moveTo>
                    <a:pt x="445325" y="412457"/>
                  </a:moveTo>
                  <a:lnTo>
                    <a:pt x="90728" y="57899"/>
                  </a:lnTo>
                  <a:lnTo>
                    <a:pt x="88468" y="59766"/>
                  </a:lnTo>
                  <a:lnTo>
                    <a:pt x="84124" y="63868"/>
                  </a:lnTo>
                  <a:lnTo>
                    <a:pt x="439318" y="419087"/>
                  </a:lnTo>
                  <a:lnTo>
                    <a:pt x="445325" y="412457"/>
                  </a:lnTo>
                  <a:close/>
                </a:path>
                <a:path w="503554" h="503554">
                  <a:moveTo>
                    <a:pt x="467258" y="381279"/>
                  </a:moveTo>
                  <a:lnTo>
                    <a:pt x="121907" y="35928"/>
                  </a:lnTo>
                  <a:lnTo>
                    <a:pt x="116560" y="38925"/>
                  </a:lnTo>
                  <a:lnTo>
                    <a:pt x="113995" y="40627"/>
                  </a:lnTo>
                  <a:lnTo>
                    <a:pt x="462559" y="389204"/>
                  </a:lnTo>
                  <a:lnTo>
                    <a:pt x="464273" y="386600"/>
                  </a:lnTo>
                  <a:lnTo>
                    <a:pt x="467258" y="381279"/>
                  </a:lnTo>
                  <a:close/>
                </a:path>
                <a:path w="503554" h="503554">
                  <a:moveTo>
                    <a:pt x="485140" y="346062"/>
                  </a:moveTo>
                  <a:lnTo>
                    <a:pt x="157111" y="18046"/>
                  </a:lnTo>
                  <a:lnTo>
                    <a:pt x="154203" y="19215"/>
                  </a:lnTo>
                  <a:lnTo>
                    <a:pt x="148488" y="21996"/>
                  </a:lnTo>
                  <a:lnTo>
                    <a:pt x="481190" y="354685"/>
                  </a:lnTo>
                  <a:lnTo>
                    <a:pt x="483984" y="348996"/>
                  </a:lnTo>
                  <a:lnTo>
                    <a:pt x="485140" y="346062"/>
                  </a:lnTo>
                  <a:close/>
                </a:path>
                <a:path w="503554" h="503554">
                  <a:moveTo>
                    <a:pt x="497497" y="305295"/>
                  </a:moveTo>
                  <a:lnTo>
                    <a:pt x="197878" y="5676"/>
                  </a:lnTo>
                  <a:lnTo>
                    <a:pt x="187769" y="8153"/>
                  </a:lnTo>
                  <a:lnTo>
                    <a:pt x="495007" y="315442"/>
                  </a:lnTo>
                  <a:lnTo>
                    <a:pt x="497497" y="305295"/>
                  </a:lnTo>
                  <a:close/>
                </a:path>
                <a:path w="503554" h="503554">
                  <a:moveTo>
                    <a:pt x="503174" y="257860"/>
                  </a:moveTo>
                  <a:lnTo>
                    <a:pt x="245338" y="0"/>
                  </a:lnTo>
                  <a:lnTo>
                    <a:pt x="233299" y="584"/>
                  </a:lnTo>
                  <a:lnTo>
                    <a:pt x="502627" y="269900"/>
                  </a:lnTo>
                  <a:lnTo>
                    <a:pt x="503174" y="257860"/>
                  </a:lnTo>
                  <a:close/>
                </a:path>
              </a:pathLst>
            </a:custGeom>
            <a:solidFill>
              <a:srgbClr val="B2A5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300419" y="3058477"/>
              <a:ext cx="211924" cy="211924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194971" y="3399726"/>
              <a:ext cx="394500" cy="87109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272170" y="3511575"/>
              <a:ext cx="315535" cy="87122"/>
            </a:xfrm>
            <a:prstGeom prst="rect">
              <a:avLst/>
            </a:prstGeom>
          </p:spPr>
        </p:pic>
      </p:grpSp>
      <p:pic>
        <p:nvPicPr>
          <p:cNvPr id="87" name="object 87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632647" y="1409737"/>
            <a:ext cx="1638497" cy="1320158"/>
          </a:xfrm>
          <a:prstGeom prst="rect">
            <a:avLst/>
          </a:prstGeom>
        </p:spPr>
      </p:pic>
      <p:sp>
        <p:nvSpPr>
          <p:cNvPr id="88" name="object 88" descr=""/>
          <p:cNvSpPr/>
          <p:nvPr/>
        </p:nvSpPr>
        <p:spPr>
          <a:xfrm>
            <a:off x="3267405" y="515175"/>
            <a:ext cx="947419" cy="102870"/>
          </a:xfrm>
          <a:custGeom>
            <a:avLst/>
            <a:gdLst/>
            <a:ahLst/>
            <a:cxnLst/>
            <a:rect l="l" t="t" r="r" b="b"/>
            <a:pathLst>
              <a:path w="947420" h="102870">
                <a:moveTo>
                  <a:pt x="127228" y="41757"/>
                </a:moveTo>
                <a:lnTo>
                  <a:pt x="100799" y="8051"/>
                </a:lnTo>
                <a:lnTo>
                  <a:pt x="65125" y="0"/>
                </a:lnTo>
                <a:lnTo>
                  <a:pt x="56261" y="419"/>
                </a:lnTo>
                <a:lnTo>
                  <a:pt x="18770" y="14528"/>
                </a:lnTo>
                <a:lnTo>
                  <a:pt x="0" y="51219"/>
                </a:lnTo>
                <a:lnTo>
                  <a:pt x="533" y="58216"/>
                </a:lnTo>
                <a:lnTo>
                  <a:pt x="25171" y="91948"/>
                </a:lnTo>
                <a:lnTo>
                  <a:pt x="65125" y="102285"/>
                </a:lnTo>
                <a:lnTo>
                  <a:pt x="73050" y="101968"/>
                </a:lnTo>
                <a:lnTo>
                  <a:pt x="111315" y="87096"/>
                </a:lnTo>
                <a:lnTo>
                  <a:pt x="90906" y="66141"/>
                </a:lnTo>
                <a:lnTo>
                  <a:pt x="87122" y="70256"/>
                </a:lnTo>
                <a:lnTo>
                  <a:pt x="76873" y="76034"/>
                </a:lnTo>
                <a:lnTo>
                  <a:pt x="71297" y="77470"/>
                </a:lnTo>
                <a:lnTo>
                  <a:pt x="59829" y="77470"/>
                </a:lnTo>
                <a:lnTo>
                  <a:pt x="33858" y="56642"/>
                </a:lnTo>
                <a:lnTo>
                  <a:pt x="33858" y="45783"/>
                </a:lnTo>
                <a:lnTo>
                  <a:pt x="60083" y="24828"/>
                </a:lnTo>
                <a:lnTo>
                  <a:pt x="68935" y="24828"/>
                </a:lnTo>
                <a:lnTo>
                  <a:pt x="93624" y="41757"/>
                </a:lnTo>
                <a:lnTo>
                  <a:pt x="127228" y="41757"/>
                </a:lnTo>
                <a:close/>
              </a:path>
              <a:path w="947420" h="102870">
                <a:moveTo>
                  <a:pt x="259981" y="65227"/>
                </a:moveTo>
                <a:lnTo>
                  <a:pt x="258102" y="60032"/>
                </a:lnTo>
                <a:lnTo>
                  <a:pt x="256171" y="58178"/>
                </a:lnTo>
                <a:lnTo>
                  <a:pt x="250571" y="52768"/>
                </a:lnTo>
                <a:lnTo>
                  <a:pt x="245008" y="50203"/>
                </a:lnTo>
                <a:lnTo>
                  <a:pt x="237667" y="48717"/>
                </a:lnTo>
                <a:lnTo>
                  <a:pt x="242392" y="46964"/>
                </a:lnTo>
                <a:lnTo>
                  <a:pt x="245935" y="44297"/>
                </a:lnTo>
                <a:lnTo>
                  <a:pt x="248373" y="40576"/>
                </a:lnTo>
                <a:lnTo>
                  <a:pt x="250659" y="37122"/>
                </a:lnTo>
                <a:lnTo>
                  <a:pt x="251841" y="32473"/>
                </a:lnTo>
                <a:lnTo>
                  <a:pt x="251841" y="22593"/>
                </a:lnTo>
                <a:lnTo>
                  <a:pt x="251841" y="18732"/>
                </a:lnTo>
                <a:lnTo>
                  <a:pt x="248818" y="12915"/>
                </a:lnTo>
                <a:lnTo>
                  <a:pt x="236740" y="4686"/>
                </a:lnTo>
                <a:lnTo>
                  <a:pt x="228638" y="2590"/>
                </a:lnTo>
                <a:lnTo>
                  <a:pt x="226758" y="2590"/>
                </a:lnTo>
                <a:lnTo>
                  <a:pt x="226758" y="64693"/>
                </a:lnTo>
                <a:lnTo>
                  <a:pt x="226758" y="70904"/>
                </a:lnTo>
                <a:lnTo>
                  <a:pt x="226021" y="73202"/>
                </a:lnTo>
                <a:lnTo>
                  <a:pt x="223037" y="76098"/>
                </a:lnTo>
                <a:lnTo>
                  <a:pt x="221068" y="76974"/>
                </a:lnTo>
                <a:lnTo>
                  <a:pt x="214934" y="77736"/>
                </a:lnTo>
                <a:lnTo>
                  <a:pt x="165709" y="77736"/>
                </a:lnTo>
                <a:lnTo>
                  <a:pt x="165709" y="58178"/>
                </a:lnTo>
                <a:lnTo>
                  <a:pt x="212496" y="58178"/>
                </a:lnTo>
                <a:lnTo>
                  <a:pt x="226758" y="64693"/>
                </a:lnTo>
                <a:lnTo>
                  <a:pt x="226758" y="2590"/>
                </a:lnTo>
                <a:lnTo>
                  <a:pt x="220332" y="2590"/>
                </a:lnTo>
                <a:lnTo>
                  <a:pt x="220332" y="28587"/>
                </a:lnTo>
                <a:lnTo>
                  <a:pt x="220332" y="34455"/>
                </a:lnTo>
                <a:lnTo>
                  <a:pt x="219608" y="36639"/>
                </a:lnTo>
                <a:lnTo>
                  <a:pt x="216712" y="39268"/>
                </a:lnTo>
                <a:lnTo>
                  <a:pt x="214972" y="40030"/>
                </a:lnTo>
                <a:lnTo>
                  <a:pt x="209765" y="40576"/>
                </a:lnTo>
                <a:lnTo>
                  <a:pt x="165709" y="40576"/>
                </a:lnTo>
                <a:lnTo>
                  <a:pt x="165709" y="22593"/>
                </a:lnTo>
                <a:lnTo>
                  <a:pt x="207467" y="22593"/>
                </a:lnTo>
                <a:lnTo>
                  <a:pt x="220332" y="28587"/>
                </a:lnTo>
                <a:lnTo>
                  <a:pt x="220332" y="2590"/>
                </a:lnTo>
                <a:lnTo>
                  <a:pt x="135369" y="2590"/>
                </a:lnTo>
                <a:lnTo>
                  <a:pt x="135369" y="99669"/>
                </a:lnTo>
                <a:lnTo>
                  <a:pt x="212458" y="99669"/>
                </a:lnTo>
                <a:lnTo>
                  <a:pt x="223266" y="99237"/>
                </a:lnTo>
                <a:lnTo>
                  <a:pt x="259981" y="82372"/>
                </a:lnTo>
                <a:lnTo>
                  <a:pt x="259981" y="77736"/>
                </a:lnTo>
                <a:lnTo>
                  <a:pt x="259981" y="65227"/>
                </a:lnTo>
                <a:close/>
              </a:path>
              <a:path w="947420" h="102870">
                <a:moveTo>
                  <a:pt x="386829" y="2501"/>
                </a:moveTo>
                <a:lnTo>
                  <a:pt x="354520" y="2501"/>
                </a:lnTo>
                <a:lnTo>
                  <a:pt x="300685" y="62776"/>
                </a:lnTo>
                <a:lnTo>
                  <a:pt x="300685" y="2501"/>
                </a:lnTo>
                <a:lnTo>
                  <a:pt x="268249" y="2501"/>
                </a:lnTo>
                <a:lnTo>
                  <a:pt x="268249" y="99669"/>
                </a:lnTo>
                <a:lnTo>
                  <a:pt x="300685" y="99669"/>
                </a:lnTo>
                <a:lnTo>
                  <a:pt x="354520" y="39268"/>
                </a:lnTo>
                <a:lnTo>
                  <a:pt x="354520" y="99669"/>
                </a:lnTo>
                <a:lnTo>
                  <a:pt x="386829" y="99669"/>
                </a:lnTo>
                <a:lnTo>
                  <a:pt x="386829" y="2501"/>
                </a:lnTo>
                <a:close/>
              </a:path>
              <a:path w="947420" h="102870">
                <a:moveTo>
                  <a:pt x="510387" y="2501"/>
                </a:moveTo>
                <a:lnTo>
                  <a:pt x="395617" y="2501"/>
                </a:lnTo>
                <a:lnTo>
                  <a:pt x="395617" y="28765"/>
                </a:lnTo>
                <a:lnTo>
                  <a:pt x="395617" y="28892"/>
                </a:lnTo>
                <a:lnTo>
                  <a:pt x="437121" y="28892"/>
                </a:lnTo>
                <a:lnTo>
                  <a:pt x="437121" y="99669"/>
                </a:lnTo>
                <a:lnTo>
                  <a:pt x="469417" y="99669"/>
                </a:lnTo>
                <a:lnTo>
                  <a:pt x="469417" y="28892"/>
                </a:lnTo>
                <a:lnTo>
                  <a:pt x="510387" y="28892"/>
                </a:lnTo>
                <a:lnTo>
                  <a:pt x="510387" y="2501"/>
                </a:lnTo>
                <a:close/>
              </a:path>
              <a:path w="947420" h="102870">
                <a:moveTo>
                  <a:pt x="698550" y="2501"/>
                </a:moveTo>
                <a:lnTo>
                  <a:pt x="666242" y="2501"/>
                </a:lnTo>
                <a:lnTo>
                  <a:pt x="666242" y="75831"/>
                </a:lnTo>
                <a:lnTo>
                  <a:pt x="625017" y="75831"/>
                </a:lnTo>
                <a:lnTo>
                  <a:pt x="625017" y="2501"/>
                </a:lnTo>
                <a:lnTo>
                  <a:pt x="592721" y="2501"/>
                </a:lnTo>
                <a:lnTo>
                  <a:pt x="592721" y="75831"/>
                </a:lnTo>
                <a:lnTo>
                  <a:pt x="551624" y="75831"/>
                </a:lnTo>
                <a:lnTo>
                  <a:pt x="551624" y="2171"/>
                </a:lnTo>
                <a:lnTo>
                  <a:pt x="519176" y="2171"/>
                </a:lnTo>
                <a:lnTo>
                  <a:pt x="519176" y="75831"/>
                </a:lnTo>
                <a:lnTo>
                  <a:pt x="519176" y="99961"/>
                </a:lnTo>
                <a:lnTo>
                  <a:pt x="698550" y="99961"/>
                </a:lnTo>
                <a:lnTo>
                  <a:pt x="698550" y="76288"/>
                </a:lnTo>
                <a:lnTo>
                  <a:pt x="698550" y="75831"/>
                </a:lnTo>
                <a:lnTo>
                  <a:pt x="698550" y="2501"/>
                </a:lnTo>
                <a:close/>
              </a:path>
              <a:path w="947420" h="102870">
                <a:moveTo>
                  <a:pt x="828014" y="51473"/>
                </a:moveTo>
                <a:lnTo>
                  <a:pt x="819835" y="25349"/>
                </a:lnTo>
                <a:lnTo>
                  <a:pt x="794004" y="5842"/>
                </a:lnTo>
                <a:lnTo>
                  <a:pt x="794004" y="46139"/>
                </a:lnTo>
                <a:lnTo>
                  <a:pt x="794004" y="56908"/>
                </a:lnTo>
                <a:lnTo>
                  <a:pt x="769632" y="77736"/>
                </a:lnTo>
                <a:lnTo>
                  <a:pt x="759739" y="77736"/>
                </a:lnTo>
                <a:lnTo>
                  <a:pt x="735317" y="56908"/>
                </a:lnTo>
                <a:lnTo>
                  <a:pt x="735317" y="46139"/>
                </a:lnTo>
                <a:lnTo>
                  <a:pt x="758837" y="25349"/>
                </a:lnTo>
                <a:lnTo>
                  <a:pt x="770001" y="25349"/>
                </a:lnTo>
                <a:lnTo>
                  <a:pt x="794004" y="46139"/>
                </a:lnTo>
                <a:lnTo>
                  <a:pt x="794004" y="5842"/>
                </a:lnTo>
                <a:lnTo>
                  <a:pt x="789609" y="4140"/>
                </a:lnTo>
                <a:lnTo>
                  <a:pt x="781697" y="2070"/>
                </a:lnTo>
                <a:lnTo>
                  <a:pt x="773353" y="812"/>
                </a:lnTo>
                <a:lnTo>
                  <a:pt x="764590" y="393"/>
                </a:lnTo>
                <a:lnTo>
                  <a:pt x="756081" y="812"/>
                </a:lnTo>
                <a:lnTo>
                  <a:pt x="719480" y="14935"/>
                </a:lnTo>
                <a:lnTo>
                  <a:pt x="700773" y="51473"/>
                </a:lnTo>
                <a:lnTo>
                  <a:pt x="701319" y="58521"/>
                </a:lnTo>
                <a:lnTo>
                  <a:pt x="725716" y="92049"/>
                </a:lnTo>
                <a:lnTo>
                  <a:pt x="764717" y="102285"/>
                </a:lnTo>
                <a:lnTo>
                  <a:pt x="773493" y="101879"/>
                </a:lnTo>
                <a:lnTo>
                  <a:pt x="810031" y="87807"/>
                </a:lnTo>
                <a:lnTo>
                  <a:pt x="819581" y="77736"/>
                </a:lnTo>
                <a:lnTo>
                  <a:pt x="819810" y="77470"/>
                </a:lnTo>
                <a:lnTo>
                  <a:pt x="823391" y="71526"/>
                </a:lnTo>
                <a:lnTo>
                  <a:pt x="825957" y="65201"/>
                </a:lnTo>
                <a:lnTo>
                  <a:pt x="827493" y="58521"/>
                </a:lnTo>
                <a:lnTo>
                  <a:pt x="828014" y="51473"/>
                </a:lnTo>
                <a:close/>
              </a:path>
              <a:path w="947420" h="102870">
                <a:moveTo>
                  <a:pt x="947115" y="2501"/>
                </a:moveTo>
                <a:lnTo>
                  <a:pt x="832345" y="2501"/>
                </a:lnTo>
                <a:lnTo>
                  <a:pt x="832345" y="28765"/>
                </a:lnTo>
                <a:lnTo>
                  <a:pt x="832345" y="28892"/>
                </a:lnTo>
                <a:lnTo>
                  <a:pt x="873836" y="28892"/>
                </a:lnTo>
                <a:lnTo>
                  <a:pt x="873836" y="99669"/>
                </a:lnTo>
                <a:lnTo>
                  <a:pt x="906145" y="99669"/>
                </a:lnTo>
                <a:lnTo>
                  <a:pt x="906145" y="28892"/>
                </a:lnTo>
                <a:lnTo>
                  <a:pt x="947115" y="28892"/>
                </a:lnTo>
                <a:lnTo>
                  <a:pt x="947115" y="2501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3799852" y="669264"/>
            <a:ext cx="414655" cy="62230"/>
          </a:xfrm>
          <a:custGeom>
            <a:avLst/>
            <a:gdLst/>
            <a:ahLst/>
            <a:cxnLst/>
            <a:rect l="l" t="t" r="r" b="b"/>
            <a:pathLst>
              <a:path w="414654" h="62229">
                <a:moveTo>
                  <a:pt x="77800" y="59931"/>
                </a:moveTo>
                <a:lnTo>
                  <a:pt x="71107" y="47586"/>
                </a:lnTo>
                <a:lnTo>
                  <a:pt x="65265" y="36804"/>
                </a:lnTo>
                <a:lnTo>
                  <a:pt x="52730" y="13677"/>
                </a:lnTo>
                <a:lnTo>
                  <a:pt x="51447" y="11315"/>
                </a:lnTo>
                <a:lnTo>
                  <a:pt x="51447" y="36804"/>
                </a:lnTo>
                <a:lnTo>
                  <a:pt x="26352" y="36804"/>
                </a:lnTo>
                <a:lnTo>
                  <a:pt x="38938" y="13677"/>
                </a:lnTo>
                <a:lnTo>
                  <a:pt x="51447" y="36804"/>
                </a:lnTo>
                <a:lnTo>
                  <a:pt x="51447" y="11315"/>
                </a:lnTo>
                <a:lnTo>
                  <a:pt x="46253" y="1727"/>
                </a:lnTo>
                <a:lnTo>
                  <a:pt x="31546" y="1727"/>
                </a:lnTo>
                <a:lnTo>
                  <a:pt x="0" y="59931"/>
                </a:lnTo>
                <a:lnTo>
                  <a:pt x="13843" y="59931"/>
                </a:lnTo>
                <a:lnTo>
                  <a:pt x="20535" y="47586"/>
                </a:lnTo>
                <a:lnTo>
                  <a:pt x="57264" y="47586"/>
                </a:lnTo>
                <a:lnTo>
                  <a:pt x="63957" y="59931"/>
                </a:lnTo>
                <a:lnTo>
                  <a:pt x="77800" y="59931"/>
                </a:lnTo>
                <a:close/>
              </a:path>
              <a:path w="414654" h="62229">
                <a:moveTo>
                  <a:pt x="147485" y="17246"/>
                </a:moveTo>
                <a:lnTo>
                  <a:pt x="146456" y="13881"/>
                </a:lnTo>
                <a:lnTo>
                  <a:pt x="145186" y="12103"/>
                </a:lnTo>
                <a:lnTo>
                  <a:pt x="142303" y="8064"/>
                </a:lnTo>
                <a:lnTo>
                  <a:pt x="139395" y="5791"/>
                </a:lnTo>
                <a:lnTo>
                  <a:pt x="134899" y="3848"/>
                </a:lnTo>
                <a:lnTo>
                  <a:pt x="134899" y="18554"/>
                </a:lnTo>
                <a:lnTo>
                  <a:pt x="134899" y="24384"/>
                </a:lnTo>
                <a:lnTo>
                  <a:pt x="124206" y="30670"/>
                </a:lnTo>
                <a:lnTo>
                  <a:pt x="94869" y="30670"/>
                </a:lnTo>
                <a:lnTo>
                  <a:pt x="94869" y="12103"/>
                </a:lnTo>
                <a:lnTo>
                  <a:pt x="126606" y="12103"/>
                </a:lnTo>
                <a:lnTo>
                  <a:pt x="130225" y="12738"/>
                </a:lnTo>
                <a:lnTo>
                  <a:pt x="131749" y="13589"/>
                </a:lnTo>
                <a:lnTo>
                  <a:pt x="134264" y="16370"/>
                </a:lnTo>
                <a:lnTo>
                  <a:pt x="134899" y="18554"/>
                </a:lnTo>
                <a:lnTo>
                  <a:pt x="134899" y="3848"/>
                </a:lnTo>
                <a:lnTo>
                  <a:pt x="131902" y="2540"/>
                </a:lnTo>
                <a:lnTo>
                  <a:pt x="127584" y="1727"/>
                </a:lnTo>
                <a:lnTo>
                  <a:pt x="81572" y="1727"/>
                </a:lnTo>
                <a:lnTo>
                  <a:pt x="81572" y="59931"/>
                </a:lnTo>
                <a:lnTo>
                  <a:pt x="94869" y="59931"/>
                </a:lnTo>
                <a:lnTo>
                  <a:pt x="94869" y="41059"/>
                </a:lnTo>
                <a:lnTo>
                  <a:pt x="132308" y="41059"/>
                </a:lnTo>
                <a:lnTo>
                  <a:pt x="137922" y="39382"/>
                </a:lnTo>
                <a:lnTo>
                  <a:pt x="145580" y="32664"/>
                </a:lnTo>
                <a:lnTo>
                  <a:pt x="146354" y="30670"/>
                </a:lnTo>
                <a:lnTo>
                  <a:pt x="147485" y="27787"/>
                </a:lnTo>
                <a:lnTo>
                  <a:pt x="147485" y="17246"/>
                </a:lnTo>
                <a:close/>
              </a:path>
              <a:path w="414654" h="62229">
                <a:moveTo>
                  <a:pt x="219138" y="1727"/>
                </a:moveTo>
                <a:lnTo>
                  <a:pt x="153225" y="1727"/>
                </a:lnTo>
                <a:lnTo>
                  <a:pt x="153225" y="12814"/>
                </a:lnTo>
                <a:lnTo>
                  <a:pt x="153225" y="13055"/>
                </a:lnTo>
                <a:lnTo>
                  <a:pt x="179743" y="13055"/>
                </a:lnTo>
                <a:lnTo>
                  <a:pt x="179743" y="59931"/>
                </a:lnTo>
                <a:lnTo>
                  <a:pt x="193027" y="59931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27"/>
                </a:lnTo>
                <a:close/>
              </a:path>
              <a:path w="414654" h="62229">
                <a:moveTo>
                  <a:pt x="232600" y="47739"/>
                </a:moveTo>
                <a:lnTo>
                  <a:pt x="219062" y="47739"/>
                </a:lnTo>
                <a:lnTo>
                  <a:pt x="219062" y="59931"/>
                </a:lnTo>
                <a:lnTo>
                  <a:pt x="232600" y="59931"/>
                </a:lnTo>
                <a:lnTo>
                  <a:pt x="232600" y="47739"/>
                </a:lnTo>
                <a:close/>
              </a:path>
              <a:path w="414654" h="62229">
                <a:moveTo>
                  <a:pt x="336423" y="36626"/>
                </a:moveTo>
                <a:lnTo>
                  <a:pt x="335381" y="33502"/>
                </a:lnTo>
                <a:lnTo>
                  <a:pt x="335305" y="33248"/>
                </a:lnTo>
                <a:lnTo>
                  <a:pt x="332244" y="29337"/>
                </a:lnTo>
                <a:lnTo>
                  <a:pt x="330784" y="27470"/>
                </a:lnTo>
                <a:lnTo>
                  <a:pt x="330517" y="27292"/>
                </a:lnTo>
                <a:lnTo>
                  <a:pt x="327558" y="25247"/>
                </a:lnTo>
                <a:lnTo>
                  <a:pt x="323215" y="23634"/>
                </a:lnTo>
                <a:lnTo>
                  <a:pt x="323215" y="37668"/>
                </a:lnTo>
                <a:lnTo>
                  <a:pt x="323215" y="44488"/>
                </a:lnTo>
                <a:lnTo>
                  <a:pt x="321208" y="47078"/>
                </a:lnTo>
                <a:lnTo>
                  <a:pt x="313182" y="50380"/>
                </a:lnTo>
                <a:lnTo>
                  <a:pt x="308292" y="51206"/>
                </a:lnTo>
                <a:lnTo>
                  <a:pt x="299593" y="51206"/>
                </a:lnTo>
                <a:lnTo>
                  <a:pt x="295402" y="50952"/>
                </a:lnTo>
                <a:lnTo>
                  <a:pt x="290550" y="50380"/>
                </a:lnTo>
                <a:lnTo>
                  <a:pt x="289890" y="50380"/>
                </a:lnTo>
                <a:lnTo>
                  <a:pt x="286689" y="49187"/>
                </a:lnTo>
                <a:lnTo>
                  <a:pt x="280924" y="45516"/>
                </a:lnTo>
                <a:lnTo>
                  <a:pt x="279476" y="42659"/>
                </a:lnTo>
                <a:lnTo>
                  <a:pt x="279425" y="32486"/>
                </a:lnTo>
                <a:lnTo>
                  <a:pt x="286372" y="29337"/>
                </a:lnTo>
                <a:lnTo>
                  <a:pt x="305257" y="29337"/>
                </a:lnTo>
                <a:lnTo>
                  <a:pt x="309333" y="29603"/>
                </a:lnTo>
                <a:lnTo>
                  <a:pt x="315772" y="30645"/>
                </a:lnTo>
                <a:lnTo>
                  <a:pt x="318363" y="31762"/>
                </a:lnTo>
                <a:lnTo>
                  <a:pt x="322249" y="35166"/>
                </a:lnTo>
                <a:lnTo>
                  <a:pt x="323215" y="37668"/>
                </a:lnTo>
                <a:lnTo>
                  <a:pt x="323215" y="23634"/>
                </a:lnTo>
                <a:lnTo>
                  <a:pt x="319112" y="22098"/>
                </a:lnTo>
                <a:lnTo>
                  <a:pt x="314693" y="21399"/>
                </a:lnTo>
                <a:lnTo>
                  <a:pt x="301866" y="21399"/>
                </a:lnTo>
                <a:lnTo>
                  <a:pt x="278447" y="27292"/>
                </a:lnTo>
                <a:lnTo>
                  <a:pt x="278612" y="25400"/>
                </a:lnTo>
                <a:lnTo>
                  <a:pt x="298208" y="9779"/>
                </a:lnTo>
                <a:lnTo>
                  <a:pt x="308025" y="9779"/>
                </a:lnTo>
                <a:lnTo>
                  <a:pt x="312686" y="10490"/>
                </a:lnTo>
                <a:lnTo>
                  <a:pt x="320294" y="13487"/>
                </a:lnTo>
                <a:lnTo>
                  <a:pt x="322186" y="15887"/>
                </a:lnTo>
                <a:lnTo>
                  <a:pt x="322186" y="19189"/>
                </a:lnTo>
                <a:lnTo>
                  <a:pt x="334860" y="19342"/>
                </a:lnTo>
                <a:lnTo>
                  <a:pt x="334860" y="13004"/>
                </a:lnTo>
                <a:lnTo>
                  <a:pt x="332828" y="9779"/>
                </a:lnTo>
                <a:lnTo>
                  <a:pt x="331889" y="8267"/>
                </a:lnTo>
                <a:lnTo>
                  <a:pt x="320040" y="2032"/>
                </a:lnTo>
                <a:lnTo>
                  <a:pt x="312178" y="469"/>
                </a:lnTo>
                <a:lnTo>
                  <a:pt x="302374" y="469"/>
                </a:lnTo>
                <a:lnTo>
                  <a:pt x="267589" y="17627"/>
                </a:lnTo>
                <a:lnTo>
                  <a:pt x="265049" y="37668"/>
                </a:lnTo>
                <a:lnTo>
                  <a:pt x="266077" y="45516"/>
                </a:lnTo>
                <a:lnTo>
                  <a:pt x="302374" y="61671"/>
                </a:lnTo>
                <a:lnTo>
                  <a:pt x="308762" y="61671"/>
                </a:lnTo>
                <a:lnTo>
                  <a:pt x="314528" y="60921"/>
                </a:lnTo>
                <a:lnTo>
                  <a:pt x="324751" y="57924"/>
                </a:lnTo>
                <a:lnTo>
                  <a:pt x="328828" y="55600"/>
                </a:lnTo>
                <a:lnTo>
                  <a:pt x="333070" y="51206"/>
                </a:lnTo>
                <a:lnTo>
                  <a:pt x="334911" y="49314"/>
                </a:lnTo>
                <a:lnTo>
                  <a:pt x="336296" y="45694"/>
                </a:lnTo>
                <a:lnTo>
                  <a:pt x="336423" y="36626"/>
                </a:lnTo>
                <a:close/>
              </a:path>
              <a:path w="414654" h="62229">
                <a:moveTo>
                  <a:pt x="414616" y="40665"/>
                </a:moveTo>
                <a:lnTo>
                  <a:pt x="414401" y="34734"/>
                </a:lnTo>
                <a:lnTo>
                  <a:pt x="411492" y="30835"/>
                </a:lnTo>
                <a:lnTo>
                  <a:pt x="405879" y="28778"/>
                </a:lnTo>
                <a:lnTo>
                  <a:pt x="410654" y="26733"/>
                </a:lnTo>
                <a:lnTo>
                  <a:pt x="413042" y="22936"/>
                </a:lnTo>
                <a:lnTo>
                  <a:pt x="413042" y="12344"/>
                </a:lnTo>
                <a:lnTo>
                  <a:pt x="384670" y="0"/>
                </a:lnTo>
                <a:lnTo>
                  <a:pt x="379056" y="0"/>
                </a:lnTo>
                <a:lnTo>
                  <a:pt x="342328" y="11874"/>
                </a:lnTo>
                <a:lnTo>
                  <a:pt x="342328" y="19418"/>
                </a:lnTo>
                <a:lnTo>
                  <a:pt x="355231" y="19418"/>
                </a:lnTo>
                <a:lnTo>
                  <a:pt x="355231" y="16129"/>
                </a:lnTo>
                <a:lnTo>
                  <a:pt x="357530" y="13716"/>
                </a:lnTo>
                <a:lnTo>
                  <a:pt x="366763" y="10731"/>
                </a:lnTo>
                <a:lnTo>
                  <a:pt x="372402" y="10007"/>
                </a:lnTo>
                <a:lnTo>
                  <a:pt x="384987" y="10172"/>
                </a:lnTo>
                <a:lnTo>
                  <a:pt x="389991" y="10883"/>
                </a:lnTo>
                <a:lnTo>
                  <a:pt x="398170" y="13500"/>
                </a:lnTo>
                <a:lnTo>
                  <a:pt x="400215" y="15494"/>
                </a:lnTo>
                <a:lnTo>
                  <a:pt x="400215" y="20104"/>
                </a:lnTo>
                <a:lnTo>
                  <a:pt x="386981" y="24777"/>
                </a:lnTo>
                <a:lnTo>
                  <a:pt x="368757" y="24777"/>
                </a:lnTo>
                <a:lnTo>
                  <a:pt x="368757" y="34531"/>
                </a:lnTo>
                <a:lnTo>
                  <a:pt x="388607" y="34531"/>
                </a:lnTo>
                <a:lnTo>
                  <a:pt x="392506" y="34721"/>
                </a:lnTo>
                <a:lnTo>
                  <a:pt x="397548" y="35509"/>
                </a:lnTo>
                <a:lnTo>
                  <a:pt x="399186" y="36118"/>
                </a:lnTo>
                <a:lnTo>
                  <a:pt x="400710" y="37744"/>
                </a:lnTo>
                <a:lnTo>
                  <a:pt x="401116" y="38963"/>
                </a:lnTo>
                <a:lnTo>
                  <a:pt x="401116" y="44411"/>
                </a:lnTo>
                <a:lnTo>
                  <a:pt x="398932" y="47205"/>
                </a:lnTo>
                <a:lnTo>
                  <a:pt x="390334" y="50723"/>
                </a:lnTo>
                <a:lnTo>
                  <a:pt x="385140" y="51574"/>
                </a:lnTo>
                <a:lnTo>
                  <a:pt x="372402" y="51523"/>
                </a:lnTo>
                <a:lnTo>
                  <a:pt x="366763" y="50368"/>
                </a:lnTo>
                <a:lnTo>
                  <a:pt x="357530" y="45745"/>
                </a:lnTo>
                <a:lnTo>
                  <a:pt x="355231" y="42138"/>
                </a:lnTo>
                <a:lnTo>
                  <a:pt x="355231" y="37198"/>
                </a:lnTo>
                <a:lnTo>
                  <a:pt x="342328" y="37198"/>
                </a:lnTo>
                <a:lnTo>
                  <a:pt x="342328" y="42291"/>
                </a:lnTo>
                <a:lnTo>
                  <a:pt x="343750" y="46672"/>
                </a:lnTo>
                <a:lnTo>
                  <a:pt x="349465" y="54013"/>
                </a:lnTo>
                <a:lnTo>
                  <a:pt x="353656" y="56819"/>
                </a:lnTo>
                <a:lnTo>
                  <a:pt x="364667" y="60693"/>
                </a:lnTo>
                <a:lnTo>
                  <a:pt x="371297" y="61671"/>
                </a:lnTo>
                <a:lnTo>
                  <a:pt x="379056" y="61671"/>
                </a:lnTo>
                <a:lnTo>
                  <a:pt x="414566" y="47955"/>
                </a:lnTo>
                <a:lnTo>
                  <a:pt x="414616" y="40665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783774" y="132054"/>
            <a:ext cx="4405630" cy="4405630"/>
            <a:chOff x="3783774" y="132054"/>
            <a:chExt cx="4405630" cy="44056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3774" y="132054"/>
              <a:ext cx="4405122" cy="440512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1422" y="1368983"/>
              <a:ext cx="1384388" cy="1337862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9223477" y="1881987"/>
            <a:ext cx="947419" cy="102870"/>
          </a:xfrm>
          <a:custGeom>
            <a:avLst/>
            <a:gdLst/>
            <a:ahLst/>
            <a:cxnLst/>
            <a:rect l="l" t="t" r="r" b="b"/>
            <a:pathLst>
              <a:path w="947420" h="102869">
                <a:moveTo>
                  <a:pt x="127241" y="41757"/>
                </a:moveTo>
                <a:lnTo>
                  <a:pt x="100812" y="8039"/>
                </a:lnTo>
                <a:lnTo>
                  <a:pt x="65125" y="0"/>
                </a:lnTo>
                <a:lnTo>
                  <a:pt x="56261" y="419"/>
                </a:lnTo>
                <a:lnTo>
                  <a:pt x="18770" y="14528"/>
                </a:lnTo>
                <a:lnTo>
                  <a:pt x="0" y="51206"/>
                </a:lnTo>
                <a:lnTo>
                  <a:pt x="533" y="58204"/>
                </a:lnTo>
                <a:lnTo>
                  <a:pt x="25171" y="91935"/>
                </a:lnTo>
                <a:lnTo>
                  <a:pt x="65125" y="102285"/>
                </a:lnTo>
                <a:lnTo>
                  <a:pt x="73063" y="101968"/>
                </a:lnTo>
                <a:lnTo>
                  <a:pt x="111315" y="87083"/>
                </a:lnTo>
                <a:lnTo>
                  <a:pt x="90906" y="66128"/>
                </a:lnTo>
                <a:lnTo>
                  <a:pt x="87122" y="70243"/>
                </a:lnTo>
                <a:lnTo>
                  <a:pt x="76885" y="76022"/>
                </a:lnTo>
                <a:lnTo>
                  <a:pt x="71297" y="77470"/>
                </a:lnTo>
                <a:lnTo>
                  <a:pt x="59829" y="77470"/>
                </a:lnTo>
                <a:lnTo>
                  <a:pt x="33883" y="56629"/>
                </a:lnTo>
                <a:lnTo>
                  <a:pt x="33883" y="45783"/>
                </a:lnTo>
                <a:lnTo>
                  <a:pt x="60096" y="24815"/>
                </a:lnTo>
                <a:lnTo>
                  <a:pt x="68935" y="24815"/>
                </a:lnTo>
                <a:lnTo>
                  <a:pt x="93624" y="41757"/>
                </a:lnTo>
                <a:lnTo>
                  <a:pt x="127241" y="41757"/>
                </a:lnTo>
                <a:close/>
              </a:path>
              <a:path w="947420" h="102869">
                <a:moveTo>
                  <a:pt x="259994" y="65214"/>
                </a:moveTo>
                <a:lnTo>
                  <a:pt x="258102" y="60032"/>
                </a:lnTo>
                <a:lnTo>
                  <a:pt x="256171" y="58166"/>
                </a:lnTo>
                <a:lnTo>
                  <a:pt x="250583" y="52755"/>
                </a:lnTo>
                <a:lnTo>
                  <a:pt x="245021" y="50203"/>
                </a:lnTo>
                <a:lnTo>
                  <a:pt x="237667" y="48717"/>
                </a:lnTo>
                <a:lnTo>
                  <a:pt x="242392" y="46964"/>
                </a:lnTo>
                <a:lnTo>
                  <a:pt x="245948" y="44284"/>
                </a:lnTo>
                <a:lnTo>
                  <a:pt x="248386" y="40576"/>
                </a:lnTo>
                <a:lnTo>
                  <a:pt x="250672" y="37109"/>
                </a:lnTo>
                <a:lnTo>
                  <a:pt x="251853" y="32473"/>
                </a:lnTo>
                <a:lnTo>
                  <a:pt x="251853" y="22580"/>
                </a:lnTo>
                <a:lnTo>
                  <a:pt x="251853" y="18732"/>
                </a:lnTo>
                <a:lnTo>
                  <a:pt x="248831" y="12915"/>
                </a:lnTo>
                <a:lnTo>
                  <a:pt x="236740" y="4673"/>
                </a:lnTo>
                <a:lnTo>
                  <a:pt x="228650" y="2578"/>
                </a:lnTo>
                <a:lnTo>
                  <a:pt x="226771" y="2578"/>
                </a:lnTo>
                <a:lnTo>
                  <a:pt x="226771" y="64693"/>
                </a:lnTo>
                <a:lnTo>
                  <a:pt x="226771" y="70904"/>
                </a:lnTo>
                <a:lnTo>
                  <a:pt x="226021" y="73202"/>
                </a:lnTo>
                <a:lnTo>
                  <a:pt x="223050" y="76085"/>
                </a:lnTo>
                <a:lnTo>
                  <a:pt x="221081" y="76962"/>
                </a:lnTo>
                <a:lnTo>
                  <a:pt x="214845" y="77736"/>
                </a:lnTo>
                <a:lnTo>
                  <a:pt x="165709" y="77736"/>
                </a:lnTo>
                <a:lnTo>
                  <a:pt x="165709" y="58166"/>
                </a:lnTo>
                <a:lnTo>
                  <a:pt x="212496" y="58166"/>
                </a:lnTo>
                <a:lnTo>
                  <a:pt x="226771" y="64693"/>
                </a:lnTo>
                <a:lnTo>
                  <a:pt x="226771" y="2578"/>
                </a:lnTo>
                <a:lnTo>
                  <a:pt x="220332" y="2578"/>
                </a:lnTo>
                <a:lnTo>
                  <a:pt x="220332" y="28575"/>
                </a:lnTo>
                <a:lnTo>
                  <a:pt x="220332" y="34442"/>
                </a:lnTo>
                <a:lnTo>
                  <a:pt x="219608" y="36626"/>
                </a:lnTo>
                <a:lnTo>
                  <a:pt x="216725" y="39255"/>
                </a:lnTo>
                <a:lnTo>
                  <a:pt x="214972" y="40030"/>
                </a:lnTo>
                <a:lnTo>
                  <a:pt x="209765" y="40576"/>
                </a:lnTo>
                <a:lnTo>
                  <a:pt x="165709" y="40576"/>
                </a:lnTo>
                <a:lnTo>
                  <a:pt x="165709" y="22580"/>
                </a:lnTo>
                <a:lnTo>
                  <a:pt x="207467" y="22580"/>
                </a:lnTo>
                <a:lnTo>
                  <a:pt x="220332" y="28575"/>
                </a:lnTo>
                <a:lnTo>
                  <a:pt x="220332" y="2578"/>
                </a:lnTo>
                <a:lnTo>
                  <a:pt x="135382" y="2578"/>
                </a:lnTo>
                <a:lnTo>
                  <a:pt x="135382" y="99656"/>
                </a:lnTo>
                <a:lnTo>
                  <a:pt x="212458" y="99656"/>
                </a:lnTo>
                <a:lnTo>
                  <a:pt x="223266" y="99225"/>
                </a:lnTo>
                <a:lnTo>
                  <a:pt x="259994" y="82372"/>
                </a:lnTo>
                <a:lnTo>
                  <a:pt x="259994" y="77736"/>
                </a:lnTo>
                <a:lnTo>
                  <a:pt x="259994" y="65214"/>
                </a:lnTo>
                <a:close/>
              </a:path>
              <a:path w="947420" h="102869">
                <a:moveTo>
                  <a:pt x="386829" y="2489"/>
                </a:moveTo>
                <a:lnTo>
                  <a:pt x="354533" y="2489"/>
                </a:lnTo>
                <a:lnTo>
                  <a:pt x="300697" y="62763"/>
                </a:lnTo>
                <a:lnTo>
                  <a:pt x="300697" y="2489"/>
                </a:lnTo>
                <a:lnTo>
                  <a:pt x="268262" y="2489"/>
                </a:lnTo>
                <a:lnTo>
                  <a:pt x="268262" y="99656"/>
                </a:lnTo>
                <a:lnTo>
                  <a:pt x="300697" y="99656"/>
                </a:lnTo>
                <a:lnTo>
                  <a:pt x="354533" y="39255"/>
                </a:lnTo>
                <a:lnTo>
                  <a:pt x="354533" y="99656"/>
                </a:lnTo>
                <a:lnTo>
                  <a:pt x="386829" y="99656"/>
                </a:lnTo>
                <a:lnTo>
                  <a:pt x="386829" y="2489"/>
                </a:lnTo>
                <a:close/>
              </a:path>
              <a:path w="947420" h="102869">
                <a:moveTo>
                  <a:pt x="510387" y="2489"/>
                </a:moveTo>
                <a:lnTo>
                  <a:pt x="395630" y="2489"/>
                </a:lnTo>
                <a:lnTo>
                  <a:pt x="395630" y="28752"/>
                </a:lnTo>
                <a:lnTo>
                  <a:pt x="395630" y="28892"/>
                </a:lnTo>
                <a:lnTo>
                  <a:pt x="437121" y="28892"/>
                </a:lnTo>
                <a:lnTo>
                  <a:pt x="437121" y="99656"/>
                </a:lnTo>
                <a:lnTo>
                  <a:pt x="469430" y="99656"/>
                </a:lnTo>
                <a:lnTo>
                  <a:pt x="469430" y="28892"/>
                </a:lnTo>
                <a:lnTo>
                  <a:pt x="510387" y="28892"/>
                </a:lnTo>
                <a:lnTo>
                  <a:pt x="510387" y="2489"/>
                </a:lnTo>
                <a:close/>
              </a:path>
              <a:path w="947420" h="102869">
                <a:moveTo>
                  <a:pt x="625017" y="2489"/>
                </a:moveTo>
                <a:lnTo>
                  <a:pt x="592721" y="2489"/>
                </a:lnTo>
                <a:lnTo>
                  <a:pt x="592721" y="76288"/>
                </a:lnTo>
                <a:lnTo>
                  <a:pt x="625017" y="76288"/>
                </a:lnTo>
                <a:lnTo>
                  <a:pt x="625017" y="2489"/>
                </a:lnTo>
                <a:close/>
              </a:path>
              <a:path w="947420" h="102869">
                <a:moveTo>
                  <a:pt x="698550" y="76809"/>
                </a:moveTo>
                <a:lnTo>
                  <a:pt x="551624" y="76809"/>
                </a:lnTo>
                <a:lnTo>
                  <a:pt x="551624" y="1879"/>
                </a:lnTo>
                <a:lnTo>
                  <a:pt x="519188" y="1879"/>
                </a:lnTo>
                <a:lnTo>
                  <a:pt x="519188" y="76809"/>
                </a:lnTo>
                <a:lnTo>
                  <a:pt x="519188" y="99669"/>
                </a:lnTo>
                <a:lnTo>
                  <a:pt x="698550" y="99669"/>
                </a:lnTo>
                <a:lnTo>
                  <a:pt x="698550" y="76809"/>
                </a:lnTo>
                <a:close/>
              </a:path>
              <a:path w="947420" h="102869">
                <a:moveTo>
                  <a:pt x="698550" y="2489"/>
                </a:moveTo>
                <a:lnTo>
                  <a:pt x="666254" y="2489"/>
                </a:lnTo>
                <a:lnTo>
                  <a:pt x="666254" y="76288"/>
                </a:lnTo>
                <a:lnTo>
                  <a:pt x="698550" y="76288"/>
                </a:lnTo>
                <a:lnTo>
                  <a:pt x="698550" y="2489"/>
                </a:lnTo>
                <a:close/>
              </a:path>
              <a:path w="947420" h="102869">
                <a:moveTo>
                  <a:pt x="828027" y="51473"/>
                </a:moveTo>
                <a:lnTo>
                  <a:pt x="819835" y="25336"/>
                </a:lnTo>
                <a:lnTo>
                  <a:pt x="794016" y="5829"/>
                </a:lnTo>
                <a:lnTo>
                  <a:pt x="794016" y="46126"/>
                </a:lnTo>
                <a:lnTo>
                  <a:pt x="794016" y="56896"/>
                </a:lnTo>
                <a:lnTo>
                  <a:pt x="769632" y="77736"/>
                </a:lnTo>
                <a:lnTo>
                  <a:pt x="759739" y="77736"/>
                </a:lnTo>
                <a:lnTo>
                  <a:pt x="735317" y="56896"/>
                </a:lnTo>
                <a:lnTo>
                  <a:pt x="735317" y="46126"/>
                </a:lnTo>
                <a:lnTo>
                  <a:pt x="758901" y="25336"/>
                </a:lnTo>
                <a:lnTo>
                  <a:pt x="769950" y="25336"/>
                </a:lnTo>
                <a:lnTo>
                  <a:pt x="794016" y="46126"/>
                </a:lnTo>
                <a:lnTo>
                  <a:pt x="794016" y="5829"/>
                </a:lnTo>
                <a:lnTo>
                  <a:pt x="789622" y="4127"/>
                </a:lnTo>
                <a:lnTo>
                  <a:pt x="781710" y="2057"/>
                </a:lnTo>
                <a:lnTo>
                  <a:pt x="773366" y="812"/>
                </a:lnTo>
                <a:lnTo>
                  <a:pt x="764603" y="393"/>
                </a:lnTo>
                <a:lnTo>
                  <a:pt x="756094" y="812"/>
                </a:lnTo>
                <a:lnTo>
                  <a:pt x="719493" y="14922"/>
                </a:lnTo>
                <a:lnTo>
                  <a:pt x="700786" y="51473"/>
                </a:lnTo>
                <a:lnTo>
                  <a:pt x="701332" y="58521"/>
                </a:lnTo>
                <a:lnTo>
                  <a:pt x="725716" y="92036"/>
                </a:lnTo>
                <a:lnTo>
                  <a:pt x="764730" y="102285"/>
                </a:lnTo>
                <a:lnTo>
                  <a:pt x="773493" y="101879"/>
                </a:lnTo>
                <a:lnTo>
                  <a:pt x="810044" y="87807"/>
                </a:lnTo>
                <a:lnTo>
                  <a:pt x="819581" y="77736"/>
                </a:lnTo>
                <a:lnTo>
                  <a:pt x="819810" y="77470"/>
                </a:lnTo>
                <a:lnTo>
                  <a:pt x="823391" y="71513"/>
                </a:lnTo>
                <a:lnTo>
                  <a:pt x="825969" y="65201"/>
                </a:lnTo>
                <a:lnTo>
                  <a:pt x="827506" y="58521"/>
                </a:lnTo>
                <a:lnTo>
                  <a:pt x="828027" y="51473"/>
                </a:lnTo>
                <a:close/>
              </a:path>
              <a:path w="947420" h="102869">
                <a:moveTo>
                  <a:pt x="947115" y="2489"/>
                </a:moveTo>
                <a:lnTo>
                  <a:pt x="832358" y="2489"/>
                </a:lnTo>
                <a:lnTo>
                  <a:pt x="832358" y="28752"/>
                </a:lnTo>
                <a:lnTo>
                  <a:pt x="832358" y="28892"/>
                </a:lnTo>
                <a:lnTo>
                  <a:pt x="873848" y="28892"/>
                </a:lnTo>
                <a:lnTo>
                  <a:pt x="873848" y="99656"/>
                </a:lnTo>
                <a:lnTo>
                  <a:pt x="906145" y="99656"/>
                </a:lnTo>
                <a:lnTo>
                  <a:pt x="906145" y="28892"/>
                </a:lnTo>
                <a:lnTo>
                  <a:pt x="947115" y="28892"/>
                </a:lnTo>
                <a:lnTo>
                  <a:pt x="947115" y="2489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7752461" y="835519"/>
            <a:ext cx="947419" cy="102870"/>
          </a:xfrm>
          <a:custGeom>
            <a:avLst/>
            <a:gdLst/>
            <a:ahLst/>
            <a:cxnLst/>
            <a:rect l="l" t="t" r="r" b="b"/>
            <a:pathLst>
              <a:path w="947420" h="102869">
                <a:moveTo>
                  <a:pt x="127241" y="41757"/>
                </a:moveTo>
                <a:lnTo>
                  <a:pt x="100812" y="8051"/>
                </a:lnTo>
                <a:lnTo>
                  <a:pt x="65138" y="0"/>
                </a:lnTo>
                <a:lnTo>
                  <a:pt x="56273" y="419"/>
                </a:lnTo>
                <a:lnTo>
                  <a:pt x="18770" y="14541"/>
                </a:lnTo>
                <a:lnTo>
                  <a:pt x="0" y="51219"/>
                </a:lnTo>
                <a:lnTo>
                  <a:pt x="533" y="58216"/>
                </a:lnTo>
                <a:lnTo>
                  <a:pt x="25171" y="91948"/>
                </a:lnTo>
                <a:lnTo>
                  <a:pt x="65138" y="102285"/>
                </a:lnTo>
                <a:lnTo>
                  <a:pt x="73063" y="101968"/>
                </a:lnTo>
                <a:lnTo>
                  <a:pt x="111315" y="87096"/>
                </a:lnTo>
                <a:lnTo>
                  <a:pt x="90919" y="66141"/>
                </a:lnTo>
                <a:lnTo>
                  <a:pt x="87122" y="70256"/>
                </a:lnTo>
                <a:lnTo>
                  <a:pt x="76885" y="76034"/>
                </a:lnTo>
                <a:lnTo>
                  <a:pt x="71297" y="77482"/>
                </a:lnTo>
                <a:lnTo>
                  <a:pt x="59842" y="77482"/>
                </a:lnTo>
                <a:lnTo>
                  <a:pt x="33883" y="56642"/>
                </a:lnTo>
                <a:lnTo>
                  <a:pt x="33883" y="45796"/>
                </a:lnTo>
                <a:lnTo>
                  <a:pt x="60096" y="24828"/>
                </a:lnTo>
                <a:lnTo>
                  <a:pt x="68935" y="24828"/>
                </a:lnTo>
                <a:lnTo>
                  <a:pt x="93624" y="41757"/>
                </a:lnTo>
                <a:lnTo>
                  <a:pt x="127241" y="41757"/>
                </a:lnTo>
                <a:close/>
              </a:path>
              <a:path w="947420" h="102869">
                <a:moveTo>
                  <a:pt x="259994" y="65227"/>
                </a:moveTo>
                <a:lnTo>
                  <a:pt x="258102" y="60032"/>
                </a:lnTo>
                <a:lnTo>
                  <a:pt x="256171" y="58178"/>
                </a:lnTo>
                <a:lnTo>
                  <a:pt x="250583" y="52768"/>
                </a:lnTo>
                <a:lnTo>
                  <a:pt x="245021" y="50203"/>
                </a:lnTo>
                <a:lnTo>
                  <a:pt x="237667" y="48717"/>
                </a:lnTo>
                <a:lnTo>
                  <a:pt x="242392" y="46964"/>
                </a:lnTo>
                <a:lnTo>
                  <a:pt x="245948" y="44297"/>
                </a:lnTo>
                <a:lnTo>
                  <a:pt x="248386" y="40576"/>
                </a:lnTo>
                <a:lnTo>
                  <a:pt x="250672" y="37122"/>
                </a:lnTo>
                <a:lnTo>
                  <a:pt x="251853" y="32486"/>
                </a:lnTo>
                <a:lnTo>
                  <a:pt x="251853" y="22593"/>
                </a:lnTo>
                <a:lnTo>
                  <a:pt x="251853" y="18745"/>
                </a:lnTo>
                <a:lnTo>
                  <a:pt x="248831" y="12915"/>
                </a:lnTo>
                <a:lnTo>
                  <a:pt x="236753" y="4686"/>
                </a:lnTo>
                <a:lnTo>
                  <a:pt x="228650" y="2590"/>
                </a:lnTo>
                <a:lnTo>
                  <a:pt x="226771" y="2590"/>
                </a:lnTo>
                <a:lnTo>
                  <a:pt x="226771" y="64693"/>
                </a:lnTo>
                <a:lnTo>
                  <a:pt x="226771" y="70916"/>
                </a:lnTo>
                <a:lnTo>
                  <a:pt x="226021" y="73202"/>
                </a:lnTo>
                <a:lnTo>
                  <a:pt x="223050" y="76098"/>
                </a:lnTo>
                <a:lnTo>
                  <a:pt x="221081" y="76974"/>
                </a:lnTo>
                <a:lnTo>
                  <a:pt x="214947" y="77736"/>
                </a:lnTo>
                <a:lnTo>
                  <a:pt x="165709" y="77736"/>
                </a:lnTo>
                <a:lnTo>
                  <a:pt x="165709" y="58178"/>
                </a:lnTo>
                <a:lnTo>
                  <a:pt x="212496" y="58178"/>
                </a:lnTo>
                <a:lnTo>
                  <a:pt x="226771" y="64693"/>
                </a:lnTo>
                <a:lnTo>
                  <a:pt x="226771" y="2590"/>
                </a:lnTo>
                <a:lnTo>
                  <a:pt x="220332" y="2590"/>
                </a:lnTo>
                <a:lnTo>
                  <a:pt x="220332" y="28587"/>
                </a:lnTo>
                <a:lnTo>
                  <a:pt x="220332" y="34455"/>
                </a:lnTo>
                <a:lnTo>
                  <a:pt x="219621" y="36639"/>
                </a:lnTo>
                <a:lnTo>
                  <a:pt x="216725" y="39268"/>
                </a:lnTo>
                <a:lnTo>
                  <a:pt x="214972" y="40030"/>
                </a:lnTo>
                <a:lnTo>
                  <a:pt x="209905" y="40576"/>
                </a:lnTo>
                <a:lnTo>
                  <a:pt x="165709" y="40576"/>
                </a:lnTo>
                <a:lnTo>
                  <a:pt x="165709" y="22593"/>
                </a:lnTo>
                <a:lnTo>
                  <a:pt x="207467" y="22593"/>
                </a:lnTo>
                <a:lnTo>
                  <a:pt x="220332" y="28587"/>
                </a:lnTo>
                <a:lnTo>
                  <a:pt x="220332" y="2590"/>
                </a:lnTo>
                <a:lnTo>
                  <a:pt x="135382" y="2590"/>
                </a:lnTo>
                <a:lnTo>
                  <a:pt x="135382" y="99669"/>
                </a:lnTo>
                <a:lnTo>
                  <a:pt x="212458" y="99669"/>
                </a:lnTo>
                <a:lnTo>
                  <a:pt x="223266" y="99237"/>
                </a:lnTo>
                <a:lnTo>
                  <a:pt x="259994" y="82384"/>
                </a:lnTo>
                <a:lnTo>
                  <a:pt x="259994" y="77736"/>
                </a:lnTo>
                <a:lnTo>
                  <a:pt x="259994" y="65227"/>
                </a:lnTo>
                <a:close/>
              </a:path>
              <a:path w="947420" h="102869">
                <a:moveTo>
                  <a:pt x="386829" y="2501"/>
                </a:moveTo>
                <a:lnTo>
                  <a:pt x="354533" y="2501"/>
                </a:lnTo>
                <a:lnTo>
                  <a:pt x="300697" y="62776"/>
                </a:lnTo>
                <a:lnTo>
                  <a:pt x="300697" y="2501"/>
                </a:lnTo>
                <a:lnTo>
                  <a:pt x="268262" y="2501"/>
                </a:lnTo>
                <a:lnTo>
                  <a:pt x="268262" y="99669"/>
                </a:lnTo>
                <a:lnTo>
                  <a:pt x="300697" y="99669"/>
                </a:lnTo>
                <a:lnTo>
                  <a:pt x="354533" y="39268"/>
                </a:lnTo>
                <a:lnTo>
                  <a:pt x="354533" y="99669"/>
                </a:lnTo>
                <a:lnTo>
                  <a:pt x="386829" y="99669"/>
                </a:lnTo>
                <a:lnTo>
                  <a:pt x="386829" y="2501"/>
                </a:lnTo>
                <a:close/>
              </a:path>
              <a:path w="947420" h="102869">
                <a:moveTo>
                  <a:pt x="510400" y="2501"/>
                </a:moveTo>
                <a:lnTo>
                  <a:pt x="395630" y="2501"/>
                </a:lnTo>
                <a:lnTo>
                  <a:pt x="395630" y="28765"/>
                </a:lnTo>
                <a:lnTo>
                  <a:pt x="395630" y="28892"/>
                </a:lnTo>
                <a:lnTo>
                  <a:pt x="437121" y="28892"/>
                </a:lnTo>
                <a:lnTo>
                  <a:pt x="437121" y="99669"/>
                </a:lnTo>
                <a:lnTo>
                  <a:pt x="469430" y="99669"/>
                </a:lnTo>
                <a:lnTo>
                  <a:pt x="469430" y="28892"/>
                </a:lnTo>
                <a:lnTo>
                  <a:pt x="510400" y="28892"/>
                </a:lnTo>
                <a:lnTo>
                  <a:pt x="510400" y="2501"/>
                </a:lnTo>
                <a:close/>
              </a:path>
              <a:path w="947420" h="102869">
                <a:moveTo>
                  <a:pt x="625017" y="2501"/>
                </a:moveTo>
                <a:lnTo>
                  <a:pt x="592721" y="2501"/>
                </a:lnTo>
                <a:lnTo>
                  <a:pt x="592721" y="76301"/>
                </a:lnTo>
                <a:lnTo>
                  <a:pt x="625017" y="76301"/>
                </a:lnTo>
                <a:lnTo>
                  <a:pt x="625017" y="2501"/>
                </a:lnTo>
                <a:close/>
              </a:path>
              <a:path w="947420" h="102869">
                <a:moveTo>
                  <a:pt x="698550" y="76796"/>
                </a:moveTo>
                <a:lnTo>
                  <a:pt x="551624" y="76796"/>
                </a:lnTo>
                <a:lnTo>
                  <a:pt x="551624" y="3136"/>
                </a:lnTo>
                <a:lnTo>
                  <a:pt x="519188" y="3136"/>
                </a:lnTo>
                <a:lnTo>
                  <a:pt x="519188" y="76796"/>
                </a:lnTo>
                <a:lnTo>
                  <a:pt x="519188" y="99656"/>
                </a:lnTo>
                <a:lnTo>
                  <a:pt x="698550" y="99656"/>
                </a:lnTo>
                <a:lnTo>
                  <a:pt x="698550" y="76796"/>
                </a:lnTo>
                <a:close/>
              </a:path>
              <a:path w="947420" h="102869">
                <a:moveTo>
                  <a:pt x="698550" y="2501"/>
                </a:moveTo>
                <a:lnTo>
                  <a:pt x="666254" y="2501"/>
                </a:lnTo>
                <a:lnTo>
                  <a:pt x="666254" y="76301"/>
                </a:lnTo>
                <a:lnTo>
                  <a:pt x="698550" y="76301"/>
                </a:lnTo>
                <a:lnTo>
                  <a:pt x="698550" y="2501"/>
                </a:lnTo>
                <a:close/>
              </a:path>
              <a:path w="947420" h="102869">
                <a:moveTo>
                  <a:pt x="828027" y="51473"/>
                </a:moveTo>
                <a:lnTo>
                  <a:pt x="819835" y="25349"/>
                </a:lnTo>
                <a:lnTo>
                  <a:pt x="794016" y="5842"/>
                </a:lnTo>
                <a:lnTo>
                  <a:pt x="794016" y="46139"/>
                </a:lnTo>
                <a:lnTo>
                  <a:pt x="794016" y="56908"/>
                </a:lnTo>
                <a:lnTo>
                  <a:pt x="769632" y="77736"/>
                </a:lnTo>
                <a:lnTo>
                  <a:pt x="759739" y="77736"/>
                </a:lnTo>
                <a:lnTo>
                  <a:pt x="735317" y="56908"/>
                </a:lnTo>
                <a:lnTo>
                  <a:pt x="735317" y="46139"/>
                </a:lnTo>
                <a:lnTo>
                  <a:pt x="758901" y="25349"/>
                </a:lnTo>
                <a:lnTo>
                  <a:pt x="769950" y="25349"/>
                </a:lnTo>
                <a:lnTo>
                  <a:pt x="794016" y="46139"/>
                </a:lnTo>
                <a:lnTo>
                  <a:pt x="794016" y="5842"/>
                </a:lnTo>
                <a:lnTo>
                  <a:pt x="789622" y="4140"/>
                </a:lnTo>
                <a:lnTo>
                  <a:pt x="781710" y="2070"/>
                </a:lnTo>
                <a:lnTo>
                  <a:pt x="773366" y="825"/>
                </a:lnTo>
                <a:lnTo>
                  <a:pt x="764603" y="406"/>
                </a:lnTo>
                <a:lnTo>
                  <a:pt x="756094" y="825"/>
                </a:lnTo>
                <a:lnTo>
                  <a:pt x="719493" y="14935"/>
                </a:lnTo>
                <a:lnTo>
                  <a:pt x="700786" y="51473"/>
                </a:lnTo>
                <a:lnTo>
                  <a:pt x="701332" y="58521"/>
                </a:lnTo>
                <a:lnTo>
                  <a:pt x="725728" y="92049"/>
                </a:lnTo>
                <a:lnTo>
                  <a:pt x="764730" y="102285"/>
                </a:lnTo>
                <a:lnTo>
                  <a:pt x="773506" y="101879"/>
                </a:lnTo>
                <a:lnTo>
                  <a:pt x="810044" y="87807"/>
                </a:lnTo>
                <a:lnTo>
                  <a:pt x="819594" y="77736"/>
                </a:lnTo>
                <a:lnTo>
                  <a:pt x="819810" y="77482"/>
                </a:lnTo>
                <a:lnTo>
                  <a:pt x="823391" y="71526"/>
                </a:lnTo>
                <a:lnTo>
                  <a:pt x="825969" y="65201"/>
                </a:lnTo>
                <a:lnTo>
                  <a:pt x="827506" y="58521"/>
                </a:lnTo>
                <a:lnTo>
                  <a:pt x="828027" y="51473"/>
                </a:lnTo>
                <a:close/>
              </a:path>
              <a:path w="947420" h="102869">
                <a:moveTo>
                  <a:pt x="947115" y="2501"/>
                </a:moveTo>
                <a:lnTo>
                  <a:pt x="832358" y="2501"/>
                </a:lnTo>
                <a:lnTo>
                  <a:pt x="832358" y="28765"/>
                </a:lnTo>
                <a:lnTo>
                  <a:pt x="832358" y="28892"/>
                </a:lnTo>
                <a:lnTo>
                  <a:pt x="873848" y="28892"/>
                </a:lnTo>
                <a:lnTo>
                  <a:pt x="873848" y="99669"/>
                </a:lnTo>
                <a:lnTo>
                  <a:pt x="906157" y="99669"/>
                </a:lnTo>
                <a:lnTo>
                  <a:pt x="906157" y="28892"/>
                </a:lnTo>
                <a:lnTo>
                  <a:pt x="947115" y="28892"/>
                </a:lnTo>
                <a:lnTo>
                  <a:pt x="947115" y="2501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5348909" y="5519877"/>
            <a:ext cx="179705" cy="24130"/>
          </a:xfrm>
          <a:custGeom>
            <a:avLst/>
            <a:gdLst/>
            <a:ahLst/>
            <a:cxnLst/>
            <a:rect l="l" t="t" r="r" b="b"/>
            <a:pathLst>
              <a:path w="179704" h="24129">
                <a:moveTo>
                  <a:pt x="0" y="24130"/>
                </a:moveTo>
                <a:lnTo>
                  <a:pt x="179362" y="24130"/>
                </a:lnTo>
                <a:lnTo>
                  <a:pt x="179362" y="0"/>
                </a:lnTo>
                <a:lnTo>
                  <a:pt x="0" y="0"/>
                </a:lnTo>
                <a:lnTo>
                  <a:pt x="0" y="2413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8320" y="5228450"/>
            <a:ext cx="1140079" cy="215592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5348909" y="5444210"/>
            <a:ext cx="349885" cy="102235"/>
          </a:xfrm>
          <a:custGeom>
            <a:avLst/>
            <a:gdLst/>
            <a:ahLst/>
            <a:cxnLst/>
            <a:rect l="l" t="t" r="r" b="b"/>
            <a:pathLst>
              <a:path w="349885" h="102235">
                <a:moveTo>
                  <a:pt x="32435" y="2006"/>
                </a:moveTo>
                <a:lnTo>
                  <a:pt x="0" y="2006"/>
                </a:lnTo>
                <a:lnTo>
                  <a:pt x="0" y="75666"/>
                </a:lnTo>
                <a:lnTo>
                  <a:pt x="32435" y="75666"/>
                </a:lnTo>
                <a:lnTo>
                  <a:pt x="32435" y="2006"/>
                </a:lnTo>
                <a:close/>
              </a:path>
              <a:path w="349885" h="102235">
                <a:moveTo>
                  <a:pt x="105829" y="2095"/>
                </a:moveTo>
                <a:lnTo>
                  <a:pt x="73533" y="2095"/>
                </a:lnTo>
                <a:lnTo>
                  <a:pt x="73533" y="75895"/>
                </a:lnTo>
                <a:lnTo>
                  <a:pt x="105829" y="75895"/>
                </a:lnTo>
                <a:lnTo>
                  <a:pt x="105829" y="2095"/>
                </a:lnTo>
                <a:close/>
              </a:path>
              <a:path w="349885" h="102235">
                <a:moveTo>
                  <a:pt x="179362" y="2095"/>
                </a:moveTo>
                <a:lnTo>
                  <a:pt x="147053" y="2095"/>
                </a:lnTo>
                <a:lnTo>
                  <a:pt x="147053" y="75895"/>
                </a:lnTo>
                <a:lnTo>
                  <a:pt x="179362" y="75895"/>
                </a:lnTo>
                <a:lnTo>
                  <a:pt x="179362" y="2095"/>
                </a:lnTo>
                <a:close/>
              </a:path>
              <a:path w="349885" h="102235">
                <a:moveTo>
                  <a:pt x="308825" y="51079"/>
                </a:moveTo>
                <a:lnTo>
                  <a:pt x="290855" y="14528"/>
                </a:lnTo>
                <a:lnTo>
                  <a:pt x="274815" y="5435"/>
                </a:lnTo>
                <a:lnTo>
                  <a:pt x="274815" y="45732"/>
                </a:lnTo>
                <a:lnTo>
                  <a:pt x="274815" y="56502"/>
                </a:lnTo>
                <a:lnTo>
                  <a:pt x="250444" y="77330"/>
                </a:lnTo>
                <a:lnTo>
                  <a:pt x="240550" y="77330"/>
                </a:lnTo>
                <a:lnTo>
                  <a:pt x="216128" y="56502"/>
                </a:lnTo>
                <a:lnTo>
                  <a:pt x="216128" y="45732"/>
                </a:lnTo>
                <a:lnTo>
                  <a:pt x="239674" y="24942"/>
                </a:lnTo>
                <a:lnTo>
                  <a:pt x="250786" y="24942"/>
                </a:lnTo>
                <a:lnTo>
                  <a:pt x="274815" y="45732"/>
                </a:lnTo>
                <a:lnTo>
                  <a:pt x="274815" y="5435"/>
                </a:lnTo>
                <a:lnTo>
                  <a:pt x="270433" y="3721"/>
                </a:lnTo>
                <a:lnTo>
                  <a:pt x="262521" y="1651"/>
                </a:lnTo>
                <a:lnTo>
                  <a:pt x="254177" y="406"/>
                </a:lnTo>
                <a:lnTo>
                  <a:pt x="245402" y="0"/>
                </a:lnTo>
                <a:lnTo>
                  <a:pt x="236905" y="406"/>
                </a:lnTo>
                <a:lnTo>
                  <a:pt x="200291" y="14528"/>
                </a:lnTo>
                <a:lnTo>
                  <a:pt x="181584" y="51079"/>
                </a:lnTo>
                <a:lnTo>
                  <a:pt x="182130" y="58115"/>
                </a:lnTo>
                <a:lnTo>
                  <a:pt x="206527" y="91630"/>
                </a:lnTo>
                <a:lnTo>
                  <a:pt x="245541" y="101892"/>
                </a:lnTo>
                <a:lnTo>
                  <a:pt x="254304" y="101473"/>
                </a:lnTo>
                <a:lnTo>
                  <a:pt x="290855" y="87401"/>
                </a:lnTo>
                <a:lnTo>
                  <a:pt x="300393" y="77330"/>
                </a:lnTo>
                <a:lnTo>
                  <a:pt x="300621" y="77076"/>
                </a:lnTo>
                <a:lnTo>
                  <a:pt x="304203" y="71120"/>
                </a:lnTo>
                <a:lnTo>
                  <a:pt x="306768" y="64795"/>
                </a:lnTo>
                <a:lnTo>
                  <a:pt x="308305" y="58115"/>
                </a:lnTo>
                <a:lnTo>
                  <a:pt x="308825" y="51079"/>
                </a:lnTo>
                <a:close/>
              </a:path>
              <a:path w="349885" h="102235">
                <a:moveTo>
                  <a:pt x="349402" y="24866"/>
                </a:moveTo>
                <a:lnTo>
                  <a:pt x="316839" y="24866"/>
                </a:lnTo>
                <a:lnTo>
                  <a:pt x="316839" y="99796"/>
                </a:lnTo>
                <a:lnTo>
                  <a:pt x="349402" y="99796"/>
                </a:lnTo>
                <a:lnTo>
                  <a:pt x="349402" y="24866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665749" y="5446217"/>
            <a:ext cx="358140" cy="97790"/>
          </a:xfrm>
          <a:custGeom>
            <a:avLst/>
            <a:gdLst/>
            <a:ahLst/>
            <a:cxnLst/>
            <a:rect l="l" t="t" r="r" b="b"/>
            <a:pathLst>
              <a:path w="358139" h="97789">
                <a:moveTo>
                  <a:pt x="119227" y="0"/>
                </a:moveTo>
                <a:lnTo>
                  <a:pt x="0" y="0"/>
                </a:lnTo>
                <a:lnTo>
                  <a:pt x="0" y="22860"/>
                </a:lnTo>
                <a:lnTo>
                  <a:pt x="86652" y="22860"/>
                </a:lnTo>
                <a:lnTo>
                  <a:pt x="86652" y="97790"/>
                </a:lnTo>
                <a:lnTo>
                  <a:pt x="119227" y="97790"/>
                </a:lnTo>
                <a:lnTo>
                  <a:pt x="119227" y="22860"/>
                </a:lnTo>
                <a:lnTo>
                  <a:pt x="119227" y="0"/>
                </a:lnTo>
                <a:close/>
              </a:path>
              <a:path w="358139" h="97789">
                <a:moveTo>
                  <a:pt x="234175" y="0"/>
                </a:moveTo>
                <a:lnTo>
                  <a:pt x="129984" y="0"/>
                </a:lnTo>
                <a:lnTo>
                  <a:pt x="129984" y="24130"/>
                </a:lnTo>
                <a:lnTo>
                  <a:pt x="129984" y="36830"/>
                </a:lnTo>
                <a:lnTo>
                  <a:pt x="129984" y="59690"/>
                </a:lnTo>
                <a:lnTo>
                  <a:pt x="129984" y="73660"/>
                </a:lnTo>
                <a:lnTo>
                  <a:pt x="129984" y="97790"/>
                </a:lnTo>
                <a:lnTo>
                  <a:pt x="234111" y="97790"/>
                </a:lnTo>
                <a:lnTo>
                  <a:pt x="234111" y="73660"/>
                </a:lnTo>
                <a:lnTo>
                  <a:pt x="162420" y="73660"/>
                </a:lnTo>
                <a:lnTo>
                  <a:pt x="162420" y="59690"/>
                </a:lnTo>
                <a:lnTo>
                  <a:pt x="223088" y="59690"/>
                </a:lnTo>
                <a:lnTo>
                  <a:pt x="223088" y="36830"/>
                </a:lnTo>
                <a:lnTo>
                  <a:pt x="162420" y="36830"/>
                </a:lnTo>
                <a:lnTo>
                  <a:pt x="162420" y="24130"/>
                </a:lnTo>
                <a:lnTo>
                  <a:pt x="234175" y="24130"/>
                </a:lnTo>
                <a:lnTo>
                  <a:pt x="234175" y="0"/>
                </a:lnTo>
                <a:close/>
              </a:path>
              <a:path w="358139" h="97789">
                <a:moveTo>
                  <a:pt x="357809" y="25996"/>
                </a:moveTo>
                <a:lnTo>
                  <a:pt x="356793" y="22720"/>
                </a:lnTo>
                <a:lnTo>
                  <a:pt x="356069" y="20370"/>
                </a:lnTo>
                <a:lnTo>
                  <a:pt x="349161" y="10655"/>
                </a:lnTo>
                <a:lnTo>
                  <a:pt x="344297" y="6870"/>
                </a:lnTo>
                <a:lnTo>
                  <a:pt x="331787" y="1447"/>
                </a:lnTo>
                <a:lnTo>
                  <a:pt x="328650" y="863"/>
                </a:lnTo>
                <a:lnTo>
                  <a:pt x="328650" y="29718"/>
                </a:lnTo>
                <a:lnTo>
                  <a:pt x="328650" y="36283"/>
                </a:lnTo>
                <a:lnTo>
                  <a:pt x="315214" y="42900"/>
                </a:lnTo>
                <a:lnTo>
                  <a:pt x="275475" y="42900"/>
                </a:lnTo>
                <a:lnTo>
                  <a:pt x="275475" y="22720"/>
                </a:lnTo>
                <a:lnTo>
                  <a:pt x="318287" y="22720"/>
                </a:lnTo>
                <a:lnTo>
                  <a:pt x="323011" y="23418"/>
                </a:lnTo>
                <a:lnTo>
                  <a:pt x="324929" y="24333"/>
                </a:lnTo>
                <a:lnTo>
                  <a:pt x="327914" y="27317"/>
                </a:lnTo>
                <a:lnTo>
                  <a:pt x="328650" y="29718"/>
                </a:lnTo>
                <a:lnTo>
                  <a:pt x="328650" y="863"/>
                </a:lnTo>
                <a:lnTo>
                  <a:pt x="324586" y="88"/>
                </a:lnTo>
                <a:lnTo>
                  <a:pt x="243039" y="88"/>
                </a:lnTo>
                <a:lnTo>
                  <a:pt x="243039" y="97256"/>
                </a:lnTo>
                <a:lnTo>
                  <a:pt x="275475" y="97256"/>
                </a:lnTo>
                <a:lnTo>
                  <a:pt x="275475" y="65874"/>
                </a:lnTo>
                <a:lnTo>
                  <a:pt x="317627" y="65874"/>
                </a:lnTo>
                <a:lnTo>
                  <a:pt x="355104" y="46888"/>
                </a:lnTo>
                <a:lnTo>
                  <a:pt x="357809" y="32918"/>
                </a:lnTo>
                <a:lnTo>
                  <a:pt x="357809" y="25996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755937" y="2036063"/>
            <a:ext cx="414655" cy="62230"/>
          </a:xfrm>
          <a:custGeom>
            <a:avLst/>
            <a:gdLst/>
            <a:ahLst/>
            <a:cxnLst/>
            <a:rect l="l" t="t" r="r" b="b"/>
            <a:pathLst>
              <a:path w="414654" h="62230">
                <a:moveTo>
                  <a:pt x="77787" y="59944"/>
                </a:moveTo>
                <a:lnTo>
                  <a:pt x="71081" y="47586"/>
                </a:lnTo>
                <a:lnTo>
                  <a:pt x="65252" y="36817"/>
                </a:lnTo>
                <a:lnTo>
                  <a:pt x="52717" y="13690"/>
                </a:lnTo>
                <a:lnTo>
                  <a:pt x="51435" y="11328"/>
                </a:lnTo>
                <a:lnTo>
                  <a:pt x="51435" y="36817"/>
                </a:lnTo>
                <a:lnTo>
                  <a:pt x="26352" y="36817"/>
                </a:lnTo>
                <a:lnTo>
                  <a:pt x="38938" y="13690"/>
                </a:lnTo>
                <a:lnTo>
                  <a:pt x="51435" y="36817"/>
                </a:lnTo>
                <a:lnTo>
                  <a:pt x="51435" y="11328"/>
                </a:lnTo>
                <a:lnTo>
                  <a:pt x="46240" y="1727"/>
                </a:lnTo>
                <a:lnTo>
                  <a:pt x="31534" y="1727"/>
                </a:lnTo>
                <a:lnTo>
                  <a:pt x="0" y="59944"/>
                </a:lnTo>
                <a:lnTo>
                  <a:pt x="13843" y="59944"/>
                </a:lnTo>
                <a:lnTo>
                  <a:pt x="20523" y="47586"/>
                </a:lnTo>
                <a:lnTo>
                  <a:pt x="57264" y="47586"/>
                </a:lnTo>
                <a:lnTo>
                  <a:pt x="63944" y="59944"/>
                </a:lnTo>
                <a:lnTo>
                  <a:pt x="77787" y="59944"/>
                </a:lnTo>
                <a:close/>
              </a:path>
              <a:path w="414654" h="62230">
                <a:moveTo>
                  <a:pt x="147485" y="17259"/>
                </a:moveTo>
                <a:lnTo>
                  <a:pt x="146443" y="13881"/>
                </a:lnTo>
                <a:lnTo>
                  <a:pt x="145186" y="12115"/>
                </a:lnTo>
                <a:lnTo>
                  <a:pt x="142303" y="8064"/>
                </a:lnTo>
                <a:lnTo>
                  <a:pt x="139395" y="5791"/>
                </a:lnTo>
                <a:lnTo>
                  <a:pt x="134899" y="3848"/>
                </a:lnTo>
                <a:lnTo>
                  <a:pt x="134899" y="18567"/>
                </a:lnTo>
                <a:lnTo>
                  <a:pt x="134899" y="24384"/>
                </a:lnTo>
                <a:lnTo>
                  <a:pt x="124193" y="30683"/>
                </a:lnTo>
                <a:lnTo>
                  <a:pt x="94856" y="30683"/>
                </a:lnTo>
                <a:lnTo>
                  <a:pt x="94856" y="12115"/>
                </a:lnTo>
                <a:lnTo>
                  <a:pt x="126593" y="12115"/>
                </a:lnTo>
                <a:lnTo>
                  <a:pt x="130213" y="12738"/>
                </a:lnTo>
                <a:lnTo>
                  <a:pt x="131749" y="13601"/>
                </a:lnTo>
                <a:lnTo>
                  <a:pt x="134264" y="16370"/>
                </a:lnTo>
                <a:lnTo>
                  <a:pt x="134899" y="18567"/>
                </a:lnTo>
                <a:lnTo>
                  <a:pt x="134899" y="3848"/>
                </a:lnTo>
                <a:lnTo>
                  <a:pt x="131889" y="2540"/>
                </a:lnTo>
                <a:lnTo>
                  <a:pt x="127584" y="1727"/>
                </a:lnTo>
                <a:lnTo>
                  <a:pt x="81559" y="1727"/>
                </a:lnTo>
                <a:lnTo>
                  <a:pt x="81559" y="59944"/>
                </a:lnTo>
                <a:lnTo>
                  <a:pt x="94856" y="59944"/>
                </a:lnTo>
                <a:lnTo>
                  <a:pt x="94856" y="41059"/>
                </a:lnTo>
                <a:lnTo>
                  <a:pt x="132295" y="41059"/>
                </a:lnTo>
                <a:lnTo>
                  <a:pt x="137909" y="39382"/>
                </a:lnTo>
                <a:lnTo>
                  <a:pt x="145567" y="32664"/>
                </a:lnTo>
                <a:lnTo>
                  <a:pt x="146342" y="30683"/>
                </a:lnTo>
                <a:lnTo>
                  <a:pt x="147485" y="27800"/>
                </a:lnTo>
                <a:lnTo>
                  <a:pt x="147485" y="17259"/>
                </a:lnTo>
                <a:close/>
              </a:path>
              <a:path w="414654" h="62230">
                <a:moveTo>
                  <a:pt x="219138" y="1727"/>
                </a:moveTo>
                <a:lnTo>
                  <a:pt x="153225" y="1727"/>
                </a:lnTo>
                <a:lnTo>
                  <a:pt x="153225" y="12827"/>
                </a:lnTo>
                <a:lnTo>
                  <a:pt x="153225" y="13055"/>
                </a:lnTo>
                <a:lnTo>
                  <a:pt x="179730" y="13055"/>
                </a:lnTo>
                <a:lnTo>
                  <a:pt x="179730" y="59944"/>
                </a:lnTo>
                <a:lnTo>
                  <a:pt x="193027" y="59944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27"/>
                </a:lnTo>
                <a:close/>
              </a:path>
              <a:path w="414654" h="62230">
                <a:moveTo>
                  <a:pt x="232587" y="47752"/>
                </a:moveTo>
                <a:lnTo>
                  <a:pt x="219062" y="47752"/>
                </a:lnTo>
                <a:lnTo>
                  <a:pt x="219062" y="59944"/>
                </a:lnTo>
                <a:lnTo>
                  <a:pt x="232587" y="59944"/>
                </a:lnTo>
                <a:lnTo>
                  <a:pt x="232587" y="47752"/>
                </a:lnTo>
                <a:close/>
              </a:path>
              <a:path w="414654" h="62230">
                <a:moveTo>
                  <a:pt x="336423" y="36626"/>
                </a:moveTo>
                <a:lnTo>
                  <a:pt x="335381" y="33515"/>
                </a:lnTo>
                <a:lnTo>
                  <a:pt x="335292" y="33248"/>
                </a:lnTo>
                <a:lnTo>
                  <a:pt x="332232" y="29337"/>
                </a:lnTo>
                <a:lnTo>
                  <a:pt x="330784" y="27482"/>
                </a:lnTo>
                <a:lnTo>
                  <a:pt x="330504" y="27292"/>
                </a:lnTo>
                <a:lnTo>
                  <a:pt x="327545" y="25247"/>
                </a:lnTo>
                <a:lnTo>
                  <a:pt x="323202" y="23634"/>
                </a:lnTo>
                <a:lnTo>
                  <a:pt x="323202" y="37680"/>
                </a:lnTo>
                <a:lnTo>
                  <a:pt x="323202" y="44500"/>
                </a:lnTo>
                <a:lnTo>
                  <a:pt x="321195" y="47078"/>
                </a:lnTo>
                <a:lnTo>
                  <a:pt x="313182" y="50380"/>
                </a:lnTo>
                <a:lnTo>
                  <a:pt x="308292" y="51206"/>
                </a:lnTo>
                <a:lnTo>
                  <a:pt x="299567" y="51206"/>
                </a:lnTo>
                <a:lnTo>
                  <a:pt x="295402" y="50952"/>
                </a:lnTo>
                <a:lnTo>
                  <a:pt x="290461" y="50380"/>
                </a:lnTo>
                <a:lnTo>
                  <a:pt x="289852" y="50380"/>
                </a:lnTo>
                <a:lnTo>
                  <a:pt x="287007" y="49314"/>
                </a:lnTo>
                <a:lnTo>
                  <a:pt x="286867" y="49314"/>
                </a:lnTo>
                <a:lnTo>
                  <a:pt x="280911" y="45516"/>
                </a:lnTo>
                <a:lnTo>
                  <a:pt x="279476" y="42659"/>
                </a:lnTo>
                <a:lnTo>
                  <a:pt x="279425" y="32486"/>
                </a:lnTo>
                <a:lnTo>
                  <a:pt x="286372" y="29337"/>
                </a:lnTo>
                <a:lnTo>
                  <a:pt x="305244" y="29337"/>
                </a:lnTo>
                <a:lnTo>
                  <a:pt x="309321" y="29603"/>
                </a:lnTo>
                <a:lnTo>
                  <a:pt x="315772" y="30657"/>
                </a:lnTo>
                <a:lnTo>
                  <a:pt x="318350" y="31762"/>
                </a:lnTo>
                <a:lnTo>
                  <a:pt x="322237" y="35179"/>
                </a:lnTo>
                <a:lnTo>
                  <a:pt x="323202" y="37680"/>
                </a:lnTo>
                <a:lnTo>
                  <a:pt x="323202" y="23634"/>
                </a:lnTo>
                <a:lnTo>
                  <a:pt x="319100" y="22098"/>
                </a:lnTo>
                <a:lnTo>
                  <a:pt x="314617" y="21399"/>
                </a:lnTo>
                <a:lnTo>
                  <a:pt x="301866" y="21399"/>
                </a:lnTo>
                <a:lnTo>
                  <a:pt x="278447" y="27292"/>
                </a:lnTo>
                <a:lnTo>
                  <a:pt x="278612" y="25412"/>
                </a:lnTo>
                <a:lnTo>
                  <a:pt x="298208" y="9779"/>
                </a:lnTo>
                <a:lnTo>
                  <a:pt x="308025" y="9779"/>
                </a:lnTo>
                <a:lnTo>
                  <a:pt x="312674" y="10502"/>
                </a:lnTo>
                <a:lnTo>
                  <a:pt x="320281" y="13487"/>
                </a:lnTo>
                <a:lnTo>
                  <a:pt x="322186" y="15887"/>
                </a:lnTo>
                <a:lnTo>
                  <a:pt x="322186" y="19189"/>
                </a:lnTo>
                <a:lnTo>
                  <a:pt x="334848" y="19354"/>
                </a:lnTo>
                <a:lnTo>
                  <a:pt x="334848" y="13004"/>
                </a:lnTo>
                <a:lnTo>
                  <a:pt x="332828" y="9779"/>
                </a:lnTo>
                <a:lnTo>
                  <a:pt x="331889" y="8267"/>
                </a:lnTo>
                <a:lnTo>
                  <a:pt x="320040" y="2032"/>
                </a:lnTo>
                <a:lnTo>
                  <a:pt x="312166" y="469"/>
                </a:lnTo>
                <a:lnTo>
                  <a:pt x="302361" y="469"/>
                </a:lnTo>
                <a:lnTo>
                  <a:pt x="267589" y="17640"/>
                </a:lnTo>
                <a:lnTo>
                  <a:pt x="265049" y="37680"/>
                </a:lnTo>
                <a:lnTo>
                  <a:pt x="266077" y="45516"/>
                </a:lnTo>
                <a:lnTo>
                  <a:pt x="302361" y="61671"/>
                </a:lnTo>
                <a:lnTo>
                  <a:pt x="308762" y="61671"/>
                </a:lnTo>
                <a:lnTo>
                  <a:pt x="314515" y="60921"/>
                </a:lnTo>
                <a:lnTo>
                  <a:pt x="324739" y="57937"/>
                </a:lnTo>
                <a:lnTo>
                  <a:pt x="328815" y="55613"/>
                </a:lnTo>
                <a:lnTo>
                  <a:pt x="333070" y="51206"/>
                </a:lnTo>
                <a:lnTo>
                  <a:pt x="334899" y="49314"/>
                </a:lnTo>
                <a:lnTo>
                  <a:pt x="336296" y="45707"/>
                </a:lnTo>
                <a:lnTo>
                  <a:pt x="336423" y="36626"/>
                </a:lnTo>
                <a:close/>
              </a:path>
              <a:path w="414654" h="62230">
                <a:moveTo>
                  <a:pt x="414604" y="40665"/>
                </a:moveTo>
                <a:lnTo>
                  <a:pt x="414401" y="34747"/>
                </a:lnTo>
                <a:lnTo>
                  <a:pt x="411492" y="30835"/>
                </a:lnTo>
                <a:lnTo>
                  <a:pt x="405879" y="28790"/>
                </a:lnTo>
                <a:lnTo>
                  <a:pt x="410654" y="26746"/>
                </a:lnTo>
                <a:lnTo>
                  <a:pt x="413029" y="22936"/>
                </a:lnTo>
                <a:lnTo>
                  <a:pt x="413029" y="12357"/>
                </a:lnTo>
                <a:lnTo>
                  <a:pt x="384670" y="0"/>
                </a:lnTo>
                <a:lnTo>
                  <a:pt x="379056" y="0"/>
                </a:lnTo>
                <a:lnTo>
                  <a:pt x="342315" y="11874"/>
                </a:lnTo>
                <a:lnTo>
                  <a:pt x="342315" y="19431"/>
                </a:lnTo>
                <a:lnTo>
                  <a:pt x="355219" y="19431"/>
                </a:lnTo>
                <a:lnTo>
                  <a:pt x="355219" y="16129"/>
                </a:lnTo>
                <a:lnTo>
                  <a:pt x="357530" y="13728"/>
                </a:lnTo>
                <a:lnTo>
                  <a:pt x="366750" y="10744"/>
                </a:lnTo>
                <a:lnTo>
                  <a:pt x="372389" y="10020"/>
                </a:lnTo>
                <a:lnTo>
                  <a:pt x="384975" y="10172"/>
                </a:lnTo>
                <a:lnTo>
                  <a:pt x="389991" y="10883"/>
                </a:lnTo>
                <a:lnTo>
                  <a:pt x="398170" y="13500"/>
                </a:lnTo>
                <a:lnTo>
                  <a:pt x="400215" y="15494"/>
                </a:lnTo>
                <a:lnTo>
                  <a:pt x="400215" y="20116"/>
                </a:lnTo>
                <a:lnTo>
                  <a:pt x="386969" y="24777"/>
                </a:lnTo>
                <a:lnTo>
                  <a:pt x="368744" y="24777"/>
                </a:lnTo>
                <a:lnTo>
                  <a:pt x="368744" y="34531"/>
                </a:lnTo>
                <a:lnTo>
                  <a:pt x="388594" y="34531"/>
                </a:lnTo>
                <a:lnTo>
                  <a:pt x="392506" y="34734"/>
                </a:lnTo>
                <a:lnTo>
                  <a:pt x="397535" y="35521"/>
                </a:lnTo>
                <a:lnTo>
                  <a:pt x="399173" y="36118"/>
                </a:lnTo>
                <a:lnTo>
                  <a:pt x="400697" y="37744"/>
                </a:lnTo>
                <a:lnTo>
                  <a:pt x="401104" y="38963"/>
                </a:lnTo>
                <a:lnTo>
                  <a:pt x="401104" y="44411"/>
                </a:lnTo>
                <a:lnTo>
                  <a:pt x="398932" y="47205"/>
                </a:lnTo>
                <a:lnTo>
                  <a:pt x="390321" y="50723"/>
                </a:lnTo>
                <a:lnTo>
                  <a:pt x="385140" y="51574"/>
                </a:lnTo>
                <a:lnTo>
                  <a:pt x="372389" y="51523"/>
                </a:lnTo>
                <a:lnTo>
                  <a:pt x="366750" y="50368"/>
                </a:lnTo>
                <a:lnTo>
                  <a:pt x="357530" y="45758"/>
                </a:lnTo>
                <a:lnTo>
                  <a:pt x="355219" y="42138"/>
                </a:lnTo>
                <a:lnTo>
                  <a:pt x="355219" y="37211"/>
                </a:lnTo>
                <a:lnTo>
                  <a:pt x="342315" y="37211"/>
                </a:lnTo>
                <a:lnTo>
                  <a:pt x="342315" y="42291"/>
                </a:lnTo>
                <a:lnTo>
                  <a:pt x="343750" y="46672"/>
                </a:lnTo>
                <a:lnTo>
                  <a:pt x="349465" y="54013"/>
                </a:lnTo>
                <a:lnTo>
                  <a:pt x="353644" y="56819"/>
                </a:lnTo>
                <a:lnTo>
                  <a:pt x="364655" y="60706"/>
                </a:lnTo>
                <a:lnTo>
                  <a:pt x="371297" y="61671"/>
                </a:lnTo>
                <a:lnTo>
                  <a:pt x="379056" y="61671"/>
                </a:lnTo>
                <a:lnTo>
                  <a:pt x="414553" y="47955"/>
                </a:lnTo>
                <a:lnTo>
                  <a:pt x="414604" y="40665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7749235" y="991336"/>
            <a:ext cx="440690" cy="60325"/>
          </a:xfrm>
          <a:custGeom>
            <a:avLst/>
            <a:gdLst/>
            <a:ahLst/>
            <a:cxnLst/>
            <a:rect l="l" t="t" r="r" b="b"/>
            <a:pathLst>
              <a:path w="440690" h="60325">
                <a:moveTo>
                  <a:pt x="77800" y="58204"/>
                </a:moveTo>
                <a:lnTo>
                  <a:pt x="71107" y="45859"/>
                </a:lnTo>
                <a:lnTo>
                  <a:pt x="65265" y="35077"/>
                </a:lnTo>
                <a:lnTo>
                  <a:pt x="52730" y="11950"/>
                </a:lnTo>
                <a:lnTo>
                  <a:pt x="51447" y="9588"/>
                </a:lnTo>
                <a:lnTo>
                  <a:pt x="51447" y="35077"/>
                </a:lnTo>
                <a:lnTo>
                  <a:pt x="26352" y="35077"/>
                </a:lnTo>
                <a:lnTo>
                  <a:pt x="38938" y="11950"/>
                </a:lnTo>
                <a:lnTo>
                  <a:pt x="51447" y="35077"/>
                </a:lnTo>
                <a:lnTo>
                  <a:pt x="51447" y="9588"/>
                </a:lnTo>
                <a:lnTo>
                  <a:pt x="46253" y="0"/>
                </a:lnTo>
                <a:lnTo>
                  <a:pt x="31546" y="0"/>
                </a:lnTo>
                <a:lnTo>
                  <a:pt x="0" y="58204"/>
                </a:lnTo>
                <a:lnTo>
                  <a:pt x="13843" y="58204"/>
                </a:lnTo>
                <a:lnTo>
                  <a:pt x="20535" y="45859"/>
                </a:lnTo>
                <a:lnTo>
                  <a:pt x="57264" y="45859"/>
                </a:lnTo>
                <a:lnTo>
                  <a:pt x="63957" y="58204"/>
                </a:lnTo>
                <a:lnTo>
                  <a:pt x="77800" y="58204"/>
                </a:lnTo>
                <a:close/>
              </a:path>
              <a:path w="440690" h="60325">
                <a:moveTo>
                  <a:pt x="147485" y="15519"/>
                </a:moveTo>
                <a:lnTo>
                  <a:pt x="146456" y="12153"/>
                </a:lnTo>
                <a:lnTo>
                  <a:pt x="145186" y="10388"/>
                </a:lnTo>
                <a:lnTo>
                  <a:pt x="142303" y="6337"/>
                </a:lnTo>
                <a:lnTo>
                  <a:pt x="139395" y="4064"/>
                </a:lnTo>
                <a:lnTo>
                  <a:pt x="134899" y="2120"/>
                </a:lnTo>
                <a:lnTo>
                  <a:pt x="134899" y="16827"/>
                </a:lnTo>
                <a:lnTo>
                  <a:pt x="134899" y="22656"/>
                </a:lnTo>
                <a:lnTo>
                  <a:pt x="124206" y="28943"/>
                </a:lnTo>
                <a:lnTo>
                  <a:pt x="94869" y="28943"/>
                </a:lnTo>
                <a:lnTo>
                  <a:pt x="94869" y="10388"/>
                </a:lnTo>
                <a:lnTo>
                  <a:pt x="126606" y="10388"/>
                </a:lnTo>
                <a:lnTo>
                  <a:pt x="130225" y="11010"/>
                </a:lnTo>
                <a:lnTo>
                  <a:pt x="131749" y="11861"/>
                </a:lnTo>
                <a:lnTo>
                  <a:pt x="134277" y="14643"/>
                </a:lnTo>
                <a:lnTo>
                  <a:pt x="134899" y="16827"/>
                </a:lnTo>
                <a:lnTo>
                  <a:pt x="134899" y="2120"/>
                </a:lnTo>
                <a:lnTo>
                  <a:pt x="131902" y="812"/>
                </a:lnTo>
                <a:lnTo>
                  <a:pt x="127584" y="0"/>
                </a:lnTo>
                <a:lnTo>
                  <a:pt x="81572" y="0"/>
                </a:lnTo>
                <a:lnTo>
                  <a:pt x="81572" y="58204"/>
                </a:lnTo>
                <a:lnTo>
                  <a:pt x="94869" y="58204"/>
                </a:lnTo>
                <a:lnTo>
                  <a:pt x="94869" y="39331"/>
                </a:lnTo>
                <a:lnTo>
                  <a:pt x="132308" y="39331"/>
                </a:lnTo>
                <a:lnTo>
                  <a:pt x="137922" y="37655"/>
                </a:lnTo>
                <a:lnTo>
                  <a:pt x="145580" y="30937"/>
                </a:lnTo>
                <a:lnTo>
                  <a:pt x="146354" y="28943"/>
                </a:lnTo>
                <a:lnTo>
                  <a:pt x="147485" y="26060"/>
                </a:lnTo>
                <a:lnTo>
                  <a:pt x="147485" y="15519"/>
                </a:lnTo>
                <a:close/>
              </a:path>
              <a:path w="440690" h="60325">
                <a:moveTo>
                  <a:pt x="219138" y="0"/>
                </a:moveTo>
                <a:lnTo>
                  <a:pt x="153225" y="0"/>
                </a:lnTo>
                <a:lnTo>
                  <a:pt x="153225" y="11087"/>
                </a:lnTo>
                <a:lnTo>
                  <a:pt x="153225" y="11328"/>
                </a:lnTo>
                <a:lnTo>
                  <a:pt x="179743" y="11328"/>
                </a:lnTo>
                <a:lnTo>
                  <a:pt x="179743" y="58204"/>
                </a:lnTo>
                <a:lnTo>
                  <a:pt x="193027" y="58204"/>
                </a:lnTo>
                <a:lnTo>
                  <a:pt x="193027" y="11328"/>
                </a:lnTo>
                <a:lnTo>
                  <a:pt x="219138" y="11328"/>
                </a:lnTo>
                <a:lnTo>
                  <a:pt x="219138" y="0"/>
                </a:lnTo>
                <a:close/>
              </a:path>
              <a:path w="440690" h="60325">
                <a:moveTo>
                  <a:pt x="232600" y="46012"/>
                </a:moveTo>
                <a:lnTo>
                  <a:pt x="219075" y="46012"/>
                </a:lnTo>
                <a:lnTo>
                  <a:pt x="219075" y="58204"/>
                </a:lnTo>
                <a:lnTo>
                  <a:pt x="232600" y="58204"/>
                </a:lnTo>
                <a:lnTo>
                  <a:pt x="232600" y="46012"/>
                </a:lnTo>
                <a:close/>
              </a:path>
              <a:path w="440690" h="60325">
                <a:moveTo>
                  <a:pt x="330301" y="33667"/>
                </a:moveTo>
                <a:lnTo>
                  <a:pt x="329971" y="32486"/>
                </a:lnTo>
                <a:lnTo>
                  <a:pt x="329133" y="29806"/>
                </a:lnTo>
                <a:lnTo>
                  <a:pt x="325564" y="25019"/>
                </a:lnTo>
                <a:lnTo>
                  <a:pt x="324459" y="23520"/>
                </a:lnTo>
                <a:lnTo>
                  <a:pt x="323392" y="22733"/>
                </a:lnTo>
                <a:lnTo>
                  <a:pt x="321221" y="21120"/>
                </a:lnTo>
                <a:lnTo>
                  <a:pt x="312940" y="17818"/>
                </a:lnTo>
                <a:lnTo>
                  <a:pt x="308190" y="16992"/>
                </a:lnTo>
                <a:lnTo>
                  <a:pt x="291515" y="16992"/>
                </a:lnTo>
                <a:lnTo>
                  <a:pt x="283514" y="18910"/>
                </a:lnTo>
                <a:lnTo>
                  <a:pt x="278853" y="22733"/>
                </a:lnTo>
                <a:lnTo>
                  <a:pt x="278853" y="9042"/>
                </a:lnTo>
                <a:lnTo>
                  <a:pt x="327545" y="9042"/>
                </a:lnTo>
                <a:lnTo>
                  <a:pt x="327545" y="0"/>
                </a:lnTo>
                <a:lnTo>
                  <a:pt x="266420" y="0"/>
                </a:lnTo>
                <a:lnTo>
                  <a:pt x="266420" y="35166"/>
                </a:lnTo>
                <a:lnTo>
                  <a:pt x="278853" y="34925"/>
                </a:lnTo>
                <a:lnTo>
                  <a:pt x="278853" y="32486"/>
                </a:lnTo>
                <a:lnTo>
                  <a:pt x="279781" y="30759"/>
                </a:lnTo>
                <a:lnTo>
                  <a:pt x="283502" y="27927"/>
                </a:lnTo>
                <a:lnTo>
                  <a:pt x="285864" y="26847"/>
                </a:lnTo>
                <a:lnTo>
                  <a:pt x="291579" y="25374"/>
                </a:lnTo>
                <a:lnTo>
                  <a:pt x="294449" y="25019"/>
                </a:lnTo>
                <a:lnTo>
                  <a:pt x="304152" y="25019"/>
                </a:lnTo>
                <a:lnTo>
                  <a:pt x="309079" y="26111"/>
                </a:lnTo>
                <a:lnTo>
                  <a:pt x="315163" y="30518"/>
                </a:lnTo>
                <a:lnTo>
                  <a:pt x="316712" y="33667"/>
                </a:lnTo>
                <a:lnTo>
                  <a:pt x="316763" y="37680"/>
                </a:lnTo>
                <a:lnTo>
                  <a:pt x="316649" y="42392"/>
                </a:lnTo>
                <a:lnTo>
                  <a:pt x="314833" y="45427"/>
                </a:lnTo>
                <a:lnTo>
                  <a:pt x="307124" y="49364"/>
                </a:lnTo>
                <a:lnTo>
                  <a:pt x="302450" y="50266"/>
                </a:lnTo>
                <a:lnTo>
                  <a:pt x="296938" y="50101"/>
                </a:lnTo>
                <a:lnTo>
                  <a:pt x="291960" y="49847"/>
                </a:lnTo>
                <a:lnTo>
                  <a:pt x="287743" y="48793"/>
                </a:lnTo>
                <a:lnTo>
                  <a:pt x="280822" y="45123"/>
                </a:lnTo>
                <a:lnTo>
                  <a:pt x="279082" y="42392"/>
                </a:lnTo>
                <a:lnTo>
                  <a:pt x="279082" y="38862"/>
                </a:lnTo>
                <a:lnTo>
                  <a:pt x="266192" y="38862"/>
                </a:lnTo>
                <a:lnTo>
                  <a:pt x="266192" y="43942"/>
                </a:lnTo>
                <a:lnTo>
                  <a:pt x="267906" y="48056"/>
                </a:lnTo>
                <a:lnTo>
                  <a:pt x="274777" y="54356"/>
                </a:lnTo>
                <a:lnTo>
                  <a:pt x="278904" y="56578"/>
                </a:lnTo>
                <a:lnTo>
                  <a:pt x="288556" y="59207"/>
                </a:lnTo>
                <a:lnTo>
                  <a:pt x="293166" y="59855"/>
                </a:lnTo>
                <a:lnTo>
                  <a:pt x="305854" y="59855"/>
                </a:lnTo>
                <a:lnTo>
                  <a:pt x="313321" y="58267"/>
                </a:lnTo>
                <a:lnTo>
                  <a:pt x="326644" y="51930"/>
                </a:lnTo>
                <a:lnTo>
                  <a:pt x="327634" y="50266"/>
                </a:lnTo>
                <a:lnTo>
                  <a:pt x="330085" y="46202"/>
                </a:lnTo>
                <a:lnTo>
                  <a:pt x="330187" y="42214"/>
                </a:lnTo>
                <a:lnTo>
                  <a:pt x="330301" y="37909"/>
                </a:lnTo>
                <a:lnTo>
                  <a:pt x="330301" y="33667"/>
                </a:lnTo>
                <a:close/>
              </a:path>
              <a:path w="440690" h="60325">
                <a:moveTo>
                  <a:pt x="361988" y="0"/>
                </a:moveTo>
                <a:lnTo>
                  <a:pt x="351929" y="0"/>
                </a:lnTo>
                <a:lnTo>
                  <a:pt x="351929" y="1409"/>
                </a:lnTo>
                <a:lnTo>
                  <a:pt x="351650" y="2819"/>
                </a:lnTo>
                <a:lnTo>
                  <a:pt x="350545" y="5600"/>
                </a:lnTo>
                <a:lnTo>
                  <a:pt x="349110" y="6896"/>
                </a:lnTo>
                <a:lnTo>
                  <a:pt x="344436" y="9309"/>
                </a:lnTo>
                <a:lnTo>
                  <a:pt x="340842" y="9906"/>
                </a:lnTo>
                <a:lnTo>
                  <a:pt x="335953" y="9906"/>
                </a:lnTo>
                <a:lnTo>
                  <a:pt x="335953" y="18173"/>
                </a:lnTo>
                <a:lnTo>
                  <a:pt x="349097" y="18173"/>
                </a:lnTo>
                <a:lnTo>
                  <a:pt x="349097" y="58204"/>
                </a:lnTo>
                <a:lnTo>
                  <a:pt x="361988" y="58204"/>
                </a:lnTo>
                <a:lnTo>
                  <a:pt x="361988" y="0"/>
                </a:lnTo>
                <a:close/>
              </a:path>
              <a:path w="440690" h="60325">
                <a:moveTo>
                  <a:pt x="440347" y="37579"/>
                </a:moveTo>
                <a:lnTo>
                  <a:pt x="439216" y="34467"/>
                </a:lnTo>
                <a:lnTo>
                  <a:pt x="437273" y="32600"/>
                </a:lnTo>
                <a:lnTo>
                  <a:pt x="434708" y="30111"/>
                </a:lnTo>
                <a:lnTo>
                  <a:pt x="431380" y="28575"/>
                </a:lnTo>
                <a:lnTo>
                  <a:pt x="426974" y="27686"/>
                </a:lnTo>
                <a:lnTo>
                  <a:pt x="429806" y="26644"/>
                </a:lnTo>
                <a:lnTo>
                  <a:pt x="431927" y="25044"/>
                </a:lnTo>
                <a:lnTo>
                  <a:pt x="432917" y="23520"/>
                </a:lnTo>
                <a:lnTo>
                  <a:pt x="434759" y="20739"/>
                </a:lnTo>
                <a:lnTo>
                  <a:pt x="435470" y="17957"/>
                </a:lnTo>
                <a:lnTo>
                  <a:pt x="435381" y="9563"/>
                </a:lnTo>
                <a:lnTo>
                  <a:pt x="433654" y="6235"/>
                </a:lnTo>
                <a:lnTo>
                  <a:pt x="426415" y="1308"/>
                </a:lnTo>
                <a:lnTo>
                  <a:pt x="426415" y="42760"/>
                </a:lnTo>
                <a:lnTo>
                  <a:pt x="425919" y="44615"/>
                </a:lnTo>
                <a:lnTo>
                  <a:pt x="423926" y="46863"/>
                </a:lnTo>
                <a:lnTo>
                  <a:pt x="422579" y="47561"/>
                </a:lnTo>
                <a:lnTo>
                  <a:pt x="418338" y="48221"/>
                </a:lnTo>
                <a:lnTo>
                  <a:pt x="383235" y="48221"/>
                </a:lnTo>
                <a:lnTo>
                  <a:pt x="383235" y="32600"/>
                </a:lnTo>
                <a:lnTo>
                  <a:pt x="419163" y="32600"/>
                </a:lnTo>
                <a:lnTo>
                  <a:pt x="426415" y="42760"/>
                </a:lnTo>
                <a:lnTo>
                  <a:pt x="426415" y="1308"/>
                </a:lnTo>
                <a:lnTo>
                  <a:pt x="422402" y="279"/>
                </a:lnTo>
                <a:lnTo>
                  <a:pt x="422402" y="14160"/>
                </a:lnTo>
                <a:lnTo>
                  <a:pt x="422402" y="18719"/>
                </a:lnTo>
                <a:lnTo>
                  <a:pt x="421906" y="20408"/>
                </a:lnTo>
                <a:lnTo>
                  <a:pt x="419912" y="22453"/>
                </a:lnTo>
                <a:lnTo>
                  <a:pt x="418693" y="23063"/>
                </a:lnTo>
                <a:lnTo>
                  <a:pt x="415112" y="23520"/>
                </a:lnTo>
                <a:lnTo>
                  <a:pt x="403606" y="23520"/>
                </a:lnTo>
                <a:lnTo>
                  <a:pt x="383235" y="23279"/>
                </a:lnTo>
                <a:lnTo>
                  <a:pt x="383235" y="9563"/>
                </a:lnTo>
                <a:lnTo>
                  <a:pt x="415772" y="9563"/>
                </a:lnTo>
                <a:lnTo>
                  <a:pt x="418820" y="10033"/>
                </a:lnTo>
                <a:lnTo>
                  <a:pt x="420052" y="10629"/>
                </a:lnTo>
                <a:lnTo>
                  <a:pt x="421932" y="12573"/>
                </a:lnTo>
                <a:lnTo>
                  <a:pt x="422402" y="14160"/>
                </a:lnTo>
                <a:lnTo>
                  <a:pt x="422402" y="279"/>
                </a:lnTo>
                <a:lnTo>
                  <a:pt x="421563" y="50"/>
                </a:lnTo>
                <a:lnTo>
                  <a:pt x="370408" y="50"/>
                </a:lnTo>
                <a:lnTo>
                  <a:pt x="370408" y="58204"/>
                </a:lnTo>
                <a:lnTo>
                  <a:pt x="418045" y="58204"/>
                </a:lnTo>
                <a:lnTo>
                  <a:pt x="439762" y="48221"/>
                </a:lnTo>
                <a:lnTo>
                  <a:pt x="440220" y="46863"/>
                </a:lnTo>
                <a:lnTo>
                  <a:pt x="440347" y="37579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5343055" y="5597893"/>
            <a:ext cx="446405" cy="61594"/>
          </a:xfrm>
          <a:custGeom>
            <a:avLst/>
            <a:gdLst/>
            <a:ahLst/>
            <a:cxnLst/>
            <a:rect l="l" t="t" r="r" b="b"/>
            <a:pathLst>
              <a:path w="446404" h="61595">
                <a:moveTo>
                  <a:pt x="77787" y="59944"/>
                </a:moveTo>
                <a:lnTo>
                  <a:pt x="71094" y="47586"/>
                </a:lnTo>
                <a:lnTo>
                  <a:pt x="65252" y="36817"/>
                </a:lnTo>
                <a:lnTo>
                  <a:pt x="52717" y="13690"/>
                </a:lnTo>
                <a:lnTo>
                  <a:pt x="51435" y="11328"/>
                </a:lnTo>
                <a:lnTo>
                  <a:pt x="51435" y="36817"/>
                </a:lnTo>
                <a:lnTo>
                  <a:pt x="26352" y="36817"/>
                </a:lnTo>
                <a:lnTo>
                  <a:pt x="38938" y="13690"/>
                </a:lnTo>
                <a:lnTo>
                  <a:pt x="51435" y="36817"/>
                </a:lnTo>
                <a:lnTo>
                  <a:pt x="51435" y="11328"/>
                </a:lnTo>
                <a:lnTo>
                  <a:pt x="46253" y="1727"/>
                </a:lnTo>
                <a:lnTo>
                  <a:pt x="31534" y="1727"/>
                </a:lnTo>
                <a:lnTo>
                  <a:pt x="0" y="59944"/>
                </a:lnTo>
                <a:lnTo>
                  <a:pt x="13843" y="59944"/>
                </a:lnTo>
                <a:lnTo>
                  <a:pt x="20523" y="47586"/>
                </a:lnTo>
                <a:lnTo>
                  <a:pt x="57264" y="47586"/>
                </a:lnTo>
                <a:lnTo>
                  <a:pt x="63944" y="59944"/>
                </a:lnTo>
                <a:lnTo>
                  <a:pt x="77787" y="59944"/>
                </a:lnTo>
                <a:close/>
              </a:path>
              <a:path w="446404" h="61595">
                <a:moveTo>
                  <a:pt x="147485" y="17246"/>
                </a:moveTo>
                <a:lnTo>
                  <a:pt x="146443" y="13881"/>
                </a:lnTo>
                <a:lnTo>
                  <a:pt x="145173" y="12115"/>
                </a:lnTo>
                <a:lnTo>
                  <a:pt x="142303" y="8064"/>
                </a:lnTo>
                <a:lnTo>
                  <a:pt x="139395" y="5791"/>
                </a:lnTo>
                <a:lnTo>
                  <a:pt x="134899" y="3848"/>
                </a:lnTo>
                <a:lnTo>
                  <a:pt x="134899" y="18567"/>
                </a:lnTo>
                <a:lnTo>
                  <a:pt x="134899" y="24384"/>
                </a:lnTo>
                <a:lnTo>
                  <a:pt x="124193" y="30683"/>
                </a:lnTo>
                <a:lnTo>
                  <a:pt x="94856" y="30683"/>
                </a:lnTo>
                <a:lnTo>
                  <a:pt x="94856" y="12115"/>
                </a:lnTo>
                <a:lnTo>
                  <a:pt x="126593" y="12115"/>
                </a:lnTo>
                <a:lnTo>
                  <a:pt x="130213" y="12738"/>
                </a:lnTo>
                <a:lnTo>
                  <a:pt x="131749" y="13589"/>
                </a:lnTo>
                <a:lnTo>
                  <a:pt x="134264" y="16370"/>
                </a:lnTo>
                <a:lnTo>
                  <a:pt x="134899" y="18567"/>
                </a:lnTo>
                <a:lnTo>
                  <a:pt x="134899" y="3848"/>
                </a:lnTo>
                <a:lnTo>
                  <a:pt x="131889" y="2540"/>
                </a:lnTo>
                <a:lnTo>
                  <a:pt x="127584" y="1727"/>
                </a:lnTo>
                <a:lnTo>
                  <a:pt x="81559" y="1727"/>
                </a:lnTo>
                <a:lnTo>
                  <a:pt x="81559" y="59944"/>
                </a:lnTo>
                <a:lnTo>
                  <a:pt x="94856" y="59944"/>
                </a:lnTo>
                <a:lnTo>
                  <a:pt x="94856" y="41059"/>
                </a:lnTo>
                <a:lnTo>
                  <a:pt x="132295" y="41059"/>
                </a:lnTo>
                <a:lnTo>
                  <a:pt x="137909" y="39382"/>
                </a:lnTo>
                <a:lnTo>
                  <a:pt x="145567" y="32664"/>
                </a:lnTo>
                <a:lnTo>
                  <a:pt x="146342" y="30683"/>
                </a:lnTo>
                <a:lnTo>
                  <a:pt x="147485" y="27787"/>
                </a:lnTo>
                <a:lnTo>
                  <a:pt x="147485" y="17246"/>
                </a:lnTo>
                <a:close/>
              </a:path>
              <a:path w="446404" h="61595">
                <a:moveTo>
                  <a:pt x="219138" y="1727"/>
                </a:moveTo>
                <a:lnTo>
                  <a:pt x="153225" y="1727"/>
                </a:lnTo>
                <a:lnTo>
                  <a:pt x="153225" y="12827"/>
                </a:lnTo>
                <a:lnTo>
                  <a:pt x="153225" y="13055"/>
                </a:lnTo>
                <a:lnTo>
                  <a:pt x="179730" y="13055"/>
                </a:lnTo>
                <a:lnTo>
                  <a:pt x="179730" y="59944"/>
                </a:lnTo>
                <a:lnTo>
                  <a:pt x="193027" y="59944"/>
                </a:lnTo>
                <a:lnTo>
                  <a:pt x="193027" y="13055"/>
                </a:lnTo>
                <a:lnTo>
                  <a:pt x="219138" y="13055"/>
                </a:lnTo>
                <a:lnTo>
                  <a:pt x="219138" y="1727"/>
                </a:lnTo>
                <a:close/>
              </a:path>
              <a:path w="446404" h="61595">
                <a:moveTo>
                  <a:pt x="232587" y="47739"/>
                </a:moveTo>
                <a:lnTo>
                  <a:pt x="219062" y="47739"/>
                </a:lnTo>
                <a:lnTo>
                  <a:pt x="219062" y="59944"/>
                </a:lnTo>
                <a:lnTo>
                  <a:pt x="232587" y="59944"/>
                </a:lnTo>
                <a:lnTo>
                  <a:pt x="232587" y="47739"/>
                </a:lnTo>
                <a:close/>
              </a:path>
              <a:path w="446404" h="61595">
                <a:moveTo>
                  <a:pt x="336575" y="49314"/>
                </a:moveTo>
                <a:lnTo>
                  <a:pt x="277507" y="49314"/>
                </a:lnTo>
                <a:lnTo>
                  <a:pt x="277507" y="47802"/>
                </a:lnTo>
                <a:lnTo>
                  <a:pt x="298119" y="37515"/>
                </a:lnTo>
                <a:lnTo>
                  <a:pt x="309130" y="36029"/>
                </a:lnTo>
                <a:lnTo>
                  <a:pt x="335165" y="23329"/>
                </a:lnTo>
                <a:lnTo>
                  <a:pt x="335165" y="11480"/>
                </a:lnTo>
                <a:lnTo>
                  <a:pt x="331508" y="6362"/>
                </a:lnTo>
                <a:lnTo>
                  <a:pt x="316877" y="1270"/>
                </a:lnTo>
                <a:lnTo>
                  <a:pt x="308660" y="0"/>
                </a:lnTo>
                <a:lnTo>
                  <a:pt x="294551" y="0"/>
                </a:lnTo>
                <a:lnTo>
                  <a:pt x="264922" y="15646"/>
                </a:lnTo>
                <a:lnTo>
                  <a:pt x="264922" y="21005"/>
                </a:lnTo>
                <a:lnTo>
                  <a:pt x="278295" y="21082"/>
                </a:lnTo>
                <a:lnTo>
                  <a:pt x="278295" y="17195"/>
                </a:lnTo>
                <a:lnTo>
                  <a:pt x="280365" y="14351"/>
                </a:lnTo>
                <a:lnTo>
                  <a:pt x="288645" y="10731"/>
                </a:lnTo>
                <a:lnTo>
                  <a:pt x="293687" y="9829"/>
                </a:lnTo>
                <a:lnTo>
                  <a:pt x="305803" y="9779"/>
                </a:lnTo>
                <a:lnTo>
                  <a:pt x="311023" y="10515"/>
                </a:lnTo>
                <a:lnTo>
                  <a:pt x="319570" y="13550"/>
                </a:lnTo>
                <a:lnTo>
                  <a:pt x="321716" y="15938"/>
                </a:lnTo>
                <a:lnTo>
                  <a:pt x="321716" y="20980"/>
                </a:lnTo>
                <a:lnTo>
                  <a:pt x="297154" y="27711"/>
                </a:lnTo>
                <a:lnTo>
                  <a:pt x="286105" y="29387"/>
                </a:lnTo>
                <a:lnTo>
                  <a:pt x="264922" y="48006"/>
                </a:lnTo>
                <a:lnTo>
                  <a:pt x="264922" y="59944"/>
                </a:lnTo>
                <a:lnTo>
                  <a:pt x="336575" y="59944"/>
                </a:lnTo>
                <a:lnTo>
                  <a:pt x="336575" y="49314"/>
                </a:lnTo>
                <a:close/>
              </a:path>
              <a:path w="446404" h="61595">
                <a:moveTo>
                  <a:pt x="414528" y="23202"/>
                </a:moveTo>
                <a:lnTo>
                  <a:pt x="412178" y="16649"/>
                </a:lnTo>
                <a:lnTo>
                  <a:pt x="412064" y="16306"/>
                </a:lnTo>
                <a:lnTo>
                  <a:pt x="407720" y="11087"/>
                </a:lnTo>
                <a:lnTo>
                  <a:pt x="407136" y="10388"/>
                </a:lnTo>
                <a:lnTo>
                  <a:pt x="402539" y="6502"/>
                </a:lnTo>
                <a:lnTo>
                  <a:pt x="401866" y="6223"/>
                </a:lnTo>
                <a:lnTo>
                  <a:pt x="401866" y="27393"/>
                </a:lnTo>
                <a:lnTo>
                  <a:pt x="401713" y="30911"/>
                </a:lnTo>
                <a:lnTo>
                  <a:pt x="401866" y="34582"/>
                </a:lnTo>
                <a:lnTo>
                  <a:pt x="401180" y="37998"/>
                </a:lnTo>
                <a:lnTo>
                  <a:pt x="398145" y="44284"/>
                </a:lnTo>
                <a:lnTo>
                  <a:pt x="395605" y="46837"/>
                </a:lnTo>
                <a:lnTo>
                  <a:pt x="388467" y="50774"/>
                </a:lnTo>
                <a:lnTo>
                  <a:pt x="383832" y="51752"/>
                </a:lnTo>
                <a:lnTo>
                  <a:pt x="372452" y="51752"/>
                </a:lnTo>
                <a:lnTo>
                  <a:pt x="354571" y="34582"/>
                </a:lnTo>
                <a:lnTo>
                  <a:pt x="354571" y="27393"/>
                </a:lnTo>
                <a:lnTo>
                  <a:pt x="372452" y="11087"/>
                </a:lnTo>
                <a:lnTo>
                  <a:pt x="383832" y="11087"/>
                </a:lnTo>
                <a:lnTo>
                  <a:pt x="401866" y="27393"/>
                </a:lnTo>
                <a:lnTo>
                  <a:pt x="401866" y="6223"/>
                </a:lnTo>
                <a:lnTo>
                  <a:pt x="396379" y="3835"/>
                </a:lnTo>
                <a:lnTo>
                  <a:pt x="396646" y="3835"/>
                </a:lnTo>
                <a:lnTo>
                  <a:pt x="388200" y="2133"/>
                </a:lnTo>
                <a:lnTo>
                  <a:pt x="388823" y="2133"/>
                </a:lnTo>
                <a:lnTo>
                  <a:pt x="378028" y="1574"/>
                </a:lnTo>
                <a:lnTo>
                  <a:pt x="368096" y="2133"/>
                </a:lnTo>
                <a:lnTo>
                  <a:pt x="341249" y="34582"/>
                </a:lnTo>
                <a:lnTo>
                  <a:pt x="341223" y="35471"/>
                </a:lnTo>
                <a:lnTo>
                  <a:pt x="367957" y="61506"/>
                </a:lnTo>
                <a:lnTo>
                  <a:pt x="378028" y="61506"/>
                </a:lnTo>
                <a:lnTo>
                  <a:pt x="407276" y="51752"/>
                </a:lnTo>
                <a:lnTo>
                  <a:pt x="412038" y="45720"/>
                </a:lnTo>
                <a:lnTo>
                  <a:pt x="414528" y="38722"/>
                </a:lnTo>
                <a:lnTo>
                  <a:pt x="414528" y="23202"/>
                </a:lnTo>
                <a:close/>
              </a:path>
              <a:path w="446404" h="61595">
                <a:moveTo>
                  <a:pt x="446227" y="1727"/>
                </a:moveTo>
                <a:lnTo>
                  <a:pt x="436168" y="1727"/>
                </a:lnTo>
                <a:lnTo>
                  <a:pt x="436168" y="3149"/>
                </a:lnTo>
                <a:lnTo>
                  <a:pt x="435889" y="4546"/>
                </a:lnTo>
                <a:lnTo>
                  <a:pt x="434784" y="7327"/>
                </a:lnTo>
                <a:lnTo>
                  <a:pt x="433349" y="8623"/>
                </a:lnTo>
                <a:lnTo>
                  <a:pt x="428675" y="11036"/>
                </a:lnTo>
                <a:lnTo>
                  <a:pt x="425069" y="11645"/>
                </a:lnTo>
                <a:lnTo>
                  <a:pt x="420192" y="11645"/>
                </a:lnTo>
                <a:lnTo>
                  <a:pt x="420192" y="19900"/>
                </a:lnTo>
                <a:lnTo>
                  <a:pt x="433336" y="19900"/>
                </a:lnTo>
                <a:lnTo>
                  <a:pt x="433336" y="59944"/>
                </a:lnTo>
                <a:lnTo>
                  <a:pt x="446227" y="59944"/>
                </a:lnTo>
                <a:lnTo>
                  <a:pt x="446227" y="172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 descr=""/>
          <p:cNvGrpSpPr/>
          <p:nvPr/>
        </p:nvGrpSpPr>
        <p:grpSpPr>
          <a:xfrm>
            <a:off x="0" y="656009"/>
            <a:ext cx="5502910" cy="5476875"/>
            <a:chOff x="0" y="656009"/>
            <a:chExt cx="5502910" cy="5476875"/>
          </a:xfrm>
        </p:grpSpPr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56009"/>
              <a:ext cx="4850815" cy="486269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0294" y="1918665"/>
              <a:ext cx="1076859" cy="106445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95028" y="2231527"/>
              <a:ext cx="2407869" cy="390127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6738" y="4223154"/>
              <a:ext cx="1394776" cy="1550126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5878182" y="1746822"/>
            <a:ext cx="4813935" cy="4733290"/>
            <a:chOff x="5878182" y="1746822"/>
            <a:chExt cx="4813935" cy="4733290"/>
          </a:xfrm>
        </p:grpSpPr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78182" y="1746822"/>
              <a:ext cx="4813820" cy="473317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8402" y="3100844"/>
              <a:ext cx="1326562" cy="1003300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7863802" y="4192663"/>
              <a:ext cx="815975" cy="68580"/>
            </a:xfrm>
            <a:custGeom>
              <a:avLst/>
              <a:gdLst/>
              <a:ahLst/>
              <a:cxnLst/>
              <a:rect l="l" t="t" r="r" b="b"/>
              <a:pathLst>
                <a:path w="815975" h="68579">
                  <a:moveTo>
                    <a:pt x="79730" y="1409"/>
                  </a:moveTo>
                  <a:lnTo>
                    <a:pt x="0" y="1409"/>
                  </a:lnTo>
                  <a:lnTo>
                    <a:pt x="0" y="66382"/>
                  </a:lnTo>
                  <a:lnTo>
                    <a:pt x="21780" y="66382"/>
                  </a:lnTo>
                  <a:lnTo>
                    <a:pt x="21780" y="16776"/>
                  </a:lnTo>
                  <a:lnTo>
                    <a:pt x="57962" y="16776"/>
                  </a:lnTo>
                  <a:lnTo>
                    <a:pt x="57962" y="66382"/>
                  </a:lnTo>
                  <a:lnTo>
                    <a:pt x="79730" y="66382"/>
                  </a:lnTo>
                  <a:lnTo>
                    <a:pt x="79730" y="1409"/>
                  </a:lnTo>
                  <a:close/>
                </a:path>
                <a:path w="815975" h="68579">
                  <a:moveTo>
                    <a:pt x="170116" y="27470"/>
                  </a:moveTo>
                  <a:lnTo>
                    <a:pt x="168440" y="22136"/>
                  </a:lnTo>
                  <a:lnTo>
                    <a:pt x="168363" y="21894"/>
                  </a:lnTo>
                  <a:lnTo>
                    <a:pt x="167132" y="20104"/>
                  </a:lnTo>
                  <a:lnTo>
                    <a:pt x="164655" y="16598"/>
                  </a:lnTo>
                  <a:lnTo>
                    <a:pt x="161048" y="11480"/>
                  </a:lnTo>
                  <a:lnTo>
                    <a:pt x="155968" y="7391"/>
                  </a:lnTo>
                  <a:lnTo>
                    <a:pt x="147434" y="3492"/>
                  </a:lnTo>
                  <a:lnTo>
                    <a:pt x="147434" y="30581"/>
                  </a:lnTo>
                  <a:lnTo>
                    <a:pt x="147434" y="37782"/>
                  </a:lnTo>
                  <a:lnTo>
                    <a:pt x="146583" y="40601"/>
                  </a:lnTo>
                  <a:lnTo>
                    <a:pt x="146494" y="40919"/>
                  </a:lnTo>
                  <a:lnTo>
                    <a:pt x="142494" y="46393"/>
                  </a:lnTo>
                  <a:lnTo>
                    <a:pt x="140309" y="48209"/>
                  </a:lnTo>
                  <a:lnTo>
                    <a:pt x="134277" y="51015"/>
                  </a:lnTo>
                  <a:lnTo>
                    <a:pt x="131127" y="51727"/>
                  </a:lnTo>
                  <a:lnTo>
                    <a:pt x="124523" y="51727"/>
                  </a:lnTo>
                  <a:lnTo>
                    <a:pt x="108191" y="37782"/>
                  </a:lnTo>
                  <a:lnTo>
                    <a:pt x="108191" y="30581"/>
                  </a:lnTo>
                  <a:lnTo>
                    <a:pt x="124345" y="16598"/>
                  </a:lnTo>
                  <a:lnTo>
                    <a:pt x="130962" y="16598"/>
                  </a:lnTo>
                  <a:lnTo>
                    <a:pt x="147434" y="30581"/>
                  </a:lnTo>
                  <a:lnTo>
                    <a:pt x="147434" y="3492"/>
                  </a:lnTo>
                  <a:lnTo>
                    <a:pt x="143027" y="1473"/>
                  </a:lnTo>
                  <a:lnTo>
                    <a:pt x="135788" y="0"/>
                  </a:lnTo>
                  <a:lnTo>
                    <a:pt x="120040" y="0"/>
                  </a:lnTo>
                  <a:lnTo>
                    <a:pt x="87007" y="21894"/>
                  </a:lnTo>
                  <a:lnTo>
                    <a:pt x="85166" y="27470"/>
                  </a:lnTo>
                  <a:lnTo>
                    <a:pt x="85204" y="40919"/>
                  </a:lnTo>
                  <a:lnTo>
                    <a:pt x="120129" y="68148"/>
                  </a:lnTo>
                  <a:lnTo>
                    <a:pt x="135877" y="68148"/>
                  </a:lnTo>
                  <a:lnTo>
                    <a:pt x="143103" y="66662"/>
                  </a:lnTo>
                  <a:lnTo>
                    <a:pt x="155981" y="60756"/>
                  </a:lnTo>
                  <a:lnTo>
                    <a:pt x="161036" y="56692"/>
                  </a:lnTo>
                  <a:lnTo>
                    <a:pt x="164553" y="51727"/>
                  </a:lnTo>
                  <a:lnTo>
                    <a:pt x="168351" y="46393"/>
                  </a:lnTo>
                  <a:lnTo>
                    <a:pt x="170078" y="40919"/>
                  </a:lnTo>
                  <a:lnTo>
                    <a:pt x="170116" y="27470"/>
                  </a:lnTo>
                  <a:close/>
                </a:path>
                <a:path w="815975" h="68579">
                  <a:moveTo>
                    <a:pt x="250177" y="66382"/>
                  </a:moveTo>
                  <a:lnTo>
                    <a:pt x="214795" y="31178"/>
                  </a:lnTo>
                  <a:lnTo>
                    <a:pt x="248856" y="1409"/>
                  </a:lnTo>
                  <a:lnTo>
                    <a:pt x="221983" y="1409"/>
                  </a:lnTo>
                  <a:lnTo>
                    <a:pt x="197231" y="23977"/>
                  </a:lnTo>
                  <a:lnTo>
                    <a:pt x="197231" y="1409"/>
                  </a:lnTo>
                  <a:lnTo>
                    <a:pt x="175539" y="1409"/>
                  </a:lnTo>
                  <a:lnTo>
                    <a:pt x="175539" y="66382"/>
                  </a:lnTo>
                  <a:lnTo>
                    <a:pt x="197231" y="66382"/>
                  </a:lnTo>
                  <a:lnTo>
                    <a:pt x="197231" y="39166"/>
                  </a:lnTo>
                  <a:lnTo>
                    <a:pt x="223570" y="66382"/>
                  </a:lnTo>
                  <a:lnTo>
                    <a:pt x="250177" y="66382"/>
                  </a:lnTo>
                  <a:close/>
                </a:path>
                <a:path w="815975" h="68579">
                  <a:moveTo>
                    <a:pt x="324662" y="27470"/>
                  </a:moveTo>
                  <a:lnTo>
                    <a:pt x="322986" y="22136"/>
                  </a:lnTo>
                  <a:lnTo>
                    <a:pt x="322910" y="21894"/>
                  </a:lnTo>
                  <a:lnTo>
                    <a:pt x="321678" y="20104"/>
                  </a:lnTo>
                  <a:lnTo>
                    <a:pt x="319201" y="16598"/>
                  </a:lnTo>
                  <a:lnTo>
                    <a:pt x="315595" y="11480"/>
                  </a:lnTo>
                  <a:lnTo>
                    <a:pt x="310515" y="7391"/>
                  </a:lnTo>
                  <a:lnTo>
                    <a:pt x="301980" y="3492"/>
                  </a:lnTo>
                  <a:lnTo>
                    <a:pt x="301980" y="30581"/>
                  </a:lnTo>
                  <a:lnTo>
                    <a:pt x="301980" y="37782"/>
                  </a:lnTo>
                  <a:lnTo>
                    <a:pt x="301142" y="40601"/>
                  </a:lnTo>
                  <a:lnTo>
                    <a:pt x="301053" y="40919"/>
                  </a:lnTo>
                  <a:lnTo>
                    <a:pt x="297040" y="46393"/>
                  </a:lnTo>
                  <a:lnTo>
                    <a:pt x="294855" y="48209"/>
                  </a:lnTo>
                  <a:lnTo>
                    <a:pt x="288823" y="51015"/>
                  </a:lnTo>
                  <a:lnTo>
                    <a:pt x="285686" y="51727"/>
                  </a:lnTo>
                  <a:lnTo>
                    <a:pt x="279069" y="51727"/>
                  </a:lnTo>
                  <a:lnTo>
                    <a:pt x="262737" y="37782"/>
                  </a:lnTo>
                  <a:lnTo>
                    <a:pt x="262737" y="30581"/>
                  </a:lnTo>
                  <a:lnTo>
                    <a:pt x="278892" y="16598"/>
                  </a:lnTo>
                  <a:lnTo>
                    <a:pt x="285508" y="16598"/>
                  </a:lnTo>
                  <a:lnTo>
                    <a:pt x="301980" y="30581"/>
                  </a:lnTo>
                  <a:lnTo>
                    <a:pt x="301980" y="3492"/>
                  </a:lnTo>
                  <a:lnTo>
                    <a:pt x="297573" y="1473"/>
                  </a:lnTo>
                  <a:lnTo>
                    <a:pt x="290334" y="0"/>
                  </a:lnTo>
                  <a:lnTo>
                    <a:pt x="274586" y="0"/>
                  </a:lnTo>
                  <a:lnTo>
                    <a:pt x="241554" y="21894"/>
                  </a:lnTo>
                  <a:lnTo>
                    <a:pt x="239712" y="27470"/>
                  </a:lnTo>
                  <a:lnTo>
                    <a:pt x="239750" y="40919"/>
                  </a:lnTo>
                  <a:lnTo>
                    <a:pt x="274675" y="68148"/>
                  </a:lnTo>
                  <a:lnTo>
                    <a:pt x="290423" y="68148"/>
                  </a:lnTo>
                  <a:lnTo>
                    <a:pt x="297649" y="66662"/>
                  </a:lnTo>
                  <a:lnTo>
                    <a:pt x="310527" y="60756"/>
                  </a:lnTo>
                  <a:lnTo>
                    <a:pt x="315582" y="56692"/>
                  </a:lnTo>
                  <a:lnTo>
                    <a:pt x="319100" y="51727"/>
                  </a:lnTo>
                  <a:lnTo>
                    <a:pt x="322897" y="46393"/>
                  </a:lnTo>
                  <a:lnTo>
                    <a:pt x="324624" y="40919"/>
                  </a:lnTo>
                  <a:lnTo>
                    <a:pt x="324662" y="27470"/>
                  </a:lnTo>
                  <a:close/>
                </a:path>
                <a:path w="815975" h="68579">
                  <a:moveTo>
                    <a:pt x="406831" y="18732"/>
                  </a:moveTo>
                  <a:lnTo>
                    <a:pt x="406146" y="16535"/>
                  </a:lnTo>
                  <a:lnTo>
                    <a:pt x="405676" y="14973"/>
                  </a:lnTo>
                  <a:lnTo>
                    <a:pt x="401053" y="8470"/>
                  </a:lnTo>
                  <a:lnTo>
                    <a:pt x="397802" y="5943"/>
                  </a:lnTo>
                  <a:lnTo>
                    <a:pt x="389432" y="2311"/>
                  </a:lnTo>
                  <a:lnTo>
                    <a:pt x="387337" y="1930"/>
                  </a:lnTo>
                  <a:lnTo>
                    <a:pt x="387337" y="21221"/>
                  </a:lnTo>
                  <a:lnTo>
                    <a:pt x="387337" y="25615"/>
                  </a:lnTo>
                  <a:lnTo>
                    <a:pt x="386842" y="27165"/>
                  </a:lnTo>
                  <a:lnTo>
                    <a:pt x="384848" y="29032"/>
                  </a:lnTo>
                  <a:lnTo>
                    <a:pt x="383603" y="29591"/>
                  </a:lnTo>
                  <a:lnTo>
                    <a:pt x="379869" y="30035"/>
                  </a:lnTo>
                  <a:lnTo>
                    <a:pt x="351777" y="30035"/>
                  </a:lnTo>
                  <a:lnTo>
                    <a:pt x="351777" y="16535"/>
                  </a:lnTo>
                  <a:lnTo>
                    <a:pt x="380403" y="16535"/>
                  </a:lnTo>
                  <a:lnTo>
                    <a:pt x="383565" y="17005"/>
                  </a:lnTo>
                  <a:lnTo>
                    <a:pt x="384848" y="17614"/>
                  </a:lnTo>
                  <a:lnTo>
                    <a:pt x="386842" y="19608"/>
                  </a:lnTo>
                  <a:lnTo>
                    <a:pt x="387337" y="21221"/>
                  </a:lnTo>
                  <a:lnTo>
                    <a:pt x="387337" y="1930"/>
                  </a:lnTo>
                  <a:lnTo>
                    <a:pt x="384619" y="1409"/>
                  </a:lnTo>
                  <a:lnTo>
                    <a:pt x="330085" y="1409"/>
                  </a:lnTo>
                  <a:lnTo>
                    <a:pt x="330085" y="66382"/>
                  </a:lnTo>
                  <a:lnTo>
                    <a:pt x="351777" y="66382"/>
                  </a:lnTo>
                  <a:lnTo>
                    <a:pt x="351777" y="45402"/>
                  </a:lnTo>
                  <a:lnTo>
                    <a:pt x="388277" y="45402"/>
                  </a:lnTo>
                  <a:lnTo>
                    <a:pt x="394830" y="43484"/>
                  </a:lnTo>
                  <a:lnTo>
                    <a:pt x="404431" y="35814"/>
                  </a:lnTo>
                  <a:lnTo>
                    <a:pt x="406831" y="30378"/>
                  </a:lnTo>
                  <a:lnTo>
                    <a:pt x="406831" y="30035"/>
                  </a:lnTo>
                  <a:lnTo>
                    <a:pt x="406831" y="18732"/>
                  </a:lnTo>
                  <a:close/>
                </a:path>
                <a:path w="815975" h="68579">
                  <a:moveTo>
                    <a:pt x="491566" y="1409"/>
                  </a:moveTo>
                  <a:lnTo>
                    <a:pt x="469976" y="1409"/>
                  </a:lnTo>
                  <a:lnTo>
                    <a:pt x="433971" y="41706"/>
                  </a:lnTo>
                  <a:lnTo>
                    <a:pt x="433971" y="1409"/>
                  </a:lnTo>
                  <a:lnTo>
                    <a:pt x="412280" y="1409"/>
                  </a:lnTo>
                  <a:lnTo>
                    <a:pt x="412280" y="66382"/>
                  </a:lnTo>
                  <a:lnTo>
                    <a:pt x="433971" y="66382"/>
                  </a:lnTo>
                  <a:lnTo>
                    <a:pt x="469976" y="25996"/>
                  </a:lnTo>
                  <a:lnTo>
                    <a:pt x="469976" y="66382"/>
                  </a:lnTo>
                  <a:lnTo>
                    <a:pt x="491566" y="66382"/>
                  </a:lnTo>
                  <a:lnTo>
                    <a:pt x="491566" y="1409"/>
                  </a:lnTo>
                  <a:close/>
                </a:path>
                <a:path w="815975" h="68579">
                  <a:moveTo>
                    <a:pt x="574205" y="1409"/>
                  </a:moveTo>
                  <a:lnTo>
                    <a:pt x="497459" y="1409"/>
                  </a:lnTo>
                  <a:lnTo>
                    <a:pt x="497459" y="18961"/>
                  </a:lnTo>
                  <a:lnTo>
                    <a:pt x="525195" y="19062"/>
                  </a:lnTo>
                  <a:lnTo>
                    <a:pt x="525195" y="66382"/>
                  </a:lnTo>
                  <a:lnTo>
                    <a:pt x="546798" y="66382"/>
                  </a:lnTo>
                  <a:lnTo>
                    <a:pt x="546798" y="19062"/>
                  </a:lnTo>
                  <a:lnTo>
                    <a:pt x="574205" y="19062"/>
                  </a:lnTo>
                  <a:lnTo>
                    <a:pt x="574205" y="1409"/>
                  </a:lnTo>
                  <a:close/>
                </a:path>
                <a:path w="815975" h="68579">
                  <a:moveTo>
                    <a:pt x="649808" y="17119"/>
                  </a:moveTo>
                  <a:lnTo>
                    <a:pt x="649719" y="1409"/>
                  </a:lnTo>
                  <a:lnTo>
                    <a:pt x="580085" y="1409"/>
                  </a:lnTo>
                  <a:lnTo>
                    <a:pt x="580085" y="66382"/>
                  </a:lnTo>
                  <a:lnTo>
                    <a:pt x="649719" y="66382"/>
                  </a:lnTo>
                  <a:lnTo>
                    <a:pt x="649719" y="50673"/>
                  </a:lnTo>
                  <a:lnTo>
                    <a:pt x="601776" y="51015"/>
                  </a:lnTo>
                  <a:lnTo>
                    <a:pt x="601776" y="41097"/>
                  </a:lnTo>
                  <a:lnTo>
                    <a:pt x="642340" y="41097"/>
                  </a:lnTo>
                  <a:lnTo>
                    <a:pt x="642340" y="25730"/>
                  </a:lnTo>
                  <a:lnTo>
                    <a:pt x="601776" y="25730"/>
                  </a:lnTo>
                  <a:lnTo>
                    <a:pt x="601776" y="17119"/>
                  </a:lnTo>
                  <a:lnTo>
                    <a:pt x="649808" y="17119"/>
                  </a:lnTo>
                  <a:close/>
                </a:path>
                <a:path w="815975" h="68579">
                  <a:moveTo>
                    <a:pt x="733666" y="1409"/>
                  </a:moveTo>
                  <a:lnTo>
                    <a:pt x="670788" y="1409"/>
                  </a:lnTo>
                  <a:lnTo>
                    <a:pt x="669734" y="12534"/>
                  </a:lnTo>
                  <a:lnTo>
                    <a:pt x="668172" y="23126"/>
                  </a:lnTo>
                  <a:lnTo>
                    <a:pt x="656742" y="48907"/>
                  </a:lnTo>
                  <a:lnTo>
                    <a:pt x="653935" y="48907"/>
                  </a:lnTo>
                  <a:lnTo>
                    <a:pt x="653935" y="66382"/>
                  </a:lnTo>
                  <a:lnTo>
                    <a:pt x="685101" y="41960"/>
                  </a:lnTo>
                  <a:lnTo>
                    <a:pt x="690549" y="16776"/>
                  </a:lnTo>
                  <a:lnTo>
                    <a:pt x="711974" y="16776"/>
                  </a:lnTo>
                  <a:lnTo>
                    <a:pt x="711974" y="66382"/>
                  </a:lnTo>
                  <a:lnTo>
                    <a:pt x="733666" y="66382"/>
                  </a:lnTo>
                  <a:lnTo>
                    <a:pt x="733666" y="1409"/>
                  </a:lnTo>
                  <a:close/>
                </a:path>
                <a:path w="815975" h="68579">
                  <a:moveTo>
                    <a:pt x="815771" y="39255"/>
                  </a:moveTo>
                  <a:lnTo>
                    <a:pt x="814819" y="35915"/>
                  </a:lnTo>
                  <a:lnTo>
                    <a:pt x="814768" y="35737"/>
                  </a:lnTo>
                  <a:lnTo>
                    <a:pt x="814616" y="35179"/>
                  </a:lnTo>
                  <a:lnTo>
                    <a:pt x="809993" y="28397"/>
                  </a:lnTo>
                  <a:lnTo>
                    <a:pt x="806754" y="25819"/>
                  </a:lnTo>
                  <a:lnTo>
                    <a:pt x="798436" y="22301"/>
                  </a:lnTo>
                  <a:lnTo>
                    <a:pt x="796188" y="21907"/>
                  </a:lnTo>
                  <a:lnTo>
                    <a:pt x="796188" y="41503"/>
                  </a:lnTo>
                  <a:lnTo>
                    <a:pt x="796188" y="47307"/>
                  </a:lnTo>
                  <a:lnTo>
                    <a:pt x="795299" y="49555"/>
                  </a:lnTo>
                  <a:lnTo>
                    <a:pt x="791718" y="51777"/>
                  </a:lnTo>
                  <a:lnTo>
                    <a:pt x="789012" y="52336"/>
                  </a:lnTo>
                  <a:lnTo>
                    <a:pt x="762558" y="52336"/>
                  </a:lnTo>
                  <a:lnTo>
                    <a:pt x="762558" y="35737"/>
                  </a:lnTo>
                  <a:lnTo>
                    <a:pt x="787908" y="35737"/>
                  </a:lnTo>
                  <a:lnTo>
                    <a:pt x="796188" y="41503"/>
                  </a:lnTo>
                  <a:lnTo>
                    <a:pt x="796188" y="21907"/>
                  </a:lnTo>
                  <a:lnTo>
                    <a:pt x="793584" y="21424"/>
                  </a:lnTo>
                  <a:lnTo>
                    <a:pt x="762558" y="21424"/>
                  </a:lnTo>
                  <a:lnTo>
                    <a:pt x="762558" y="1409"/>
                  </a:lnTo>
                  <a:lnTo>
                    <a:pt x="740867" y="1409"/>
                  </a:lnTo>
                  <a:lnTo>
                    <a:pt x="740867" y="66382"/>
                  </a:lnTo>
                  <a:lnTo>
                    <a:pt x="793546" y="66382"/>
                  </a:lnTo>
                  <a:lnTo>
                    <a:pt x="798372" y="65468"/>
                  </a:lnTo>
                  <a:lnTo>
                    <a:pt x="806742" y="61772"/>
                  </a:lnTo>
                  <a:lnTo>
                    <a:pt x="809993" y="59182"/>
                  </a:lnTo>
                  <a:lnTo>
                    <a:pt x="814616" y="52514"/>
                  </a:lnTo>
                  <a:lnTo>
                    <a:pt x="814666" y="52336"/>
                  </a:lnTo>
                  <a:lnTo>
                    <a:pt x="815771" y="48679"/>
                  </a:lnTo>
                  <a:lnTo>
                    <a:pt x="815771" y="39255"/>
                  </a:lnTo>
                  <a:close/>
                </a:path>
              </a:pathLst>
            </a:custGeom>
            <a:solidFill>
              <a:srgbClr val="EBEBE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37144" y="4304106"/>
              <a:ext cx="467334" cy="652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2242" y="1779193"/>
            <a:ext cx="2547505" cy="141386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3904475" y="1161897"/>
            <a:ext cx="2883535" cy="352425"/>
          </a:xfrm>
          <a:custGeom>
            <a:avLst/>
            <a:gdLst/>
            <a:ahLst/>
            <a:cxnLst/>
            <a:rect l="l" t="t" r="r" b="b"/>
            <a:pathLst>
              <a:path w="2883534" h="352425">
                <a:moveTo>
                  <a:pt x="72605" y="6769"/>
                </a:moveTo>
                <a:lnTo>
                  <a:pt x="0" y="6769"/>
                </a:lnTo>
                <a:lnTo>
                  <a:pt x="0" y="345363"/>
                </a:lnTo>
                <a:lnTo>
                  <a:pt x="72605" y="345363"/>
                </a:lnTo>
                <a:lnTo>
                  <a:pt x="72605" y="207022"/>
                </a:lnTo>
                <a:lnTo>
                  <a:pt x="207596" y="207022"/>
                </a:lnTo>
                <a:lnTo>
                  <a:pt x="183972" y="171716"/>
                </a:lnTo>
                <a:lnTo>
                  <a:pt x="204278" y="141236"/>
                </a:lnTo>
                <a:lnTo>
                  <a:pt x="72605" y="141236"/>
                </a:lnTo>
                <a:lnTo>
                  <a:pt x="72605" y="6769"/>
                </a:lnTo>
                <a:close/>
              </a:path>
              <a:path w="2883534" h="352425">
                <a:moveTo>
                  <a:pt x="207596" y="207022"/>
                </a:moveTo>
                <a:lnTo>
                  <a:pt x="127317" y="207022"/>
                </a:lnTo>
                <a:lnTo>
                  <a:pt x="219798" y="345363"/>
                </a:lnTo>
                <a:lnTo>
                  <a:pt x="300164" y="345363"/>
                </a:lnTo>
                <a:lnTo>
                  <a:pt x="207596" y="207022"/>
                </a:lnTo>
                <a:close/>
              </a:path>
              <a:path w="2883534" h="352425">
                <a:moveTo>
                  <a:pt x="293865" y="6769"/>
                </a:moveTo>
                <a:lnTo>
                  <a:pt x="213017" y="6769"/>
                </a:lnTo>
                <a:lnTo>
                  <a:pt x="127317" y="141236"/>
                </a:lnTo>
                <a:lnTo>
                  <a:pt x="204278" y="141236"/>
                </a:lnTo>
                <a:lnTo>
                  <a:pt x="293865" y="6769"/>
                </a:lnTo>
                <a:close/>
              </a:path>
              <a:path w="2883534" h="352425">
                <a:moveTo>
                  <a:pt x="2581427" y="6769"/>
                </a:moveTo>
                <a:lnTo>
                  <a:pt x="2508821" y="6769"/>
                </a:lnTo>
                <a:lnTo>
                  <a:pt x="2508821" y="345363"/>
                </a:lnTo>
                <a:lnTo>
                  <a:pt x="2636634" y="345363"/>
                </a:lnTo>
                <a:lnTo>
                  <a:pt x="2683255" y="341946"/>
                </a:lnTo>
                <a:lnTo>
                  <a:pt x="2723440" y="330565"/>
                </a:lnTo>
                <a:lnTo>
                  <a:pt x="2754935" y="309526"/>
                </a:lnTo>
                <a:lnTo>
                  <a:pt x="2772711" y="281508"/>
                </a:lnTo>
                <a:lnTo>
                  <a:pt x="2581427" y="281508"/>
                </a:lnTo>
                <a:lnTo>
                  <a:pt x="2581427" y="181876"/>
                </a:lnTo>
                <a:lnTo>
                  <a:pt x="2772673" y="181876"/>
                </a:lnTo>
                <a:lnTo>
                  <a:pt x="2754935" y="153994"/>
                </a:lnTo>
                <a:lnTo>
                  <a:pt x="2723440" y="133024"/>
                </a:lnTo>
                <a:lnTo>
                  <a:pt x="2683255" y="121622"/>
                </a:lnTo>
                <a:lnTo>
                  <a:pt x="2636634" y="118021"/>
                </a:lnTo>
                <a:lnTo>
                  <a:pt x="2581427" y="118021"/>
                </a:lnTo>
                <a:lnTo>
                  <a:pt x="2581427" y="6769"/>
                </a:lnTo>
                <a:close/>
              </a:path>
              <a:path w="2883534" h="352425">
                <a:moveTo>
                  <a:pt x="2772673" y="181876"/>
                </a:moveTo>
                <a:lnTo>
                  <a:pt x="2640012" y="181876"/>
                </a:lnTo>
                <a:lnTo>
                  <a:pt x="2666484" y="184082"/>
                </a:lnTo>
                <a:lnTo>
                  <a:pt x="2688367" y="191909"/>
                </a:lnTo>
                <a:lnTo>
                  <a:pt x="2703259" y="207176"/>
                </a:lnTo>
                <a:lnTo>
                  <a:pt x="2708757" y="231698"/>
                </a:lnTo>
                <a:lnTo>
                  <a:pt x="2703259" y="256213"/>
                </a:lnTo>
                <a:lnTo>
                  <a:pt x="2688367" y="271476"/>
                </a:lnTo>
                <a:lnTo>
                  <a:pt x="2666484" y="279302"/>
                </a:lnTo>
                <a:lnTo>
                  <a:pt x="2640012" y="281508"/>
                </a:lnTo>
                <a:lnTo>
                  <a:pt x="2772711" y="281508"/>
                </a:lnTo>
                <a:lnTo>
                  <a:pt x="2775485" y="277135"/>
                </a:lnTo>
                <a:lnTo>
                  <a:pt x="2782836" y="231698"/>
                </a:lnTo>
                <a:lnTo>
                  <a:pt x="2775485" y="186297"/>
                </a:lnTo>
                <a:lnTo>
                  <a:pt x="2772673" y="181876"/>
                </a:lnTo>
                <a:close/>
              </a:path>
              <a:path w="2883534" h="352425">
                <a:moveTo>
                  <a:pt x="2883052" y="6769"/>
                </a:moveTo>
                <a:lnTo>
                  <a:pt x="2810421" y="6769"/>
                </a:lnTo>
                <a:lnTo>
                  <a:pt x="2810421" y="345363"/>
                </a:lnTo>
                <a:lnTo>
                  <a:pt x="2883052" y="345363"/>
                </a:lnTo>
                <a:lnTo>
                  <a:pt x="2883052" y="6769"/>
                </a:lnTo>
                <a:close/>
              </a:path>
              <a:path w="2883534" h="352425">
                <a:moveTo>
                  <a:pt x="2335555" y="72059"/>
                </a:moveTo>
                <a:lnTo>
                  <a:pt x="2263419" y="72059"/>
                </a:lnTo>
                <a:lnTo>
                  <a:pt x="2263419" y="345363"/>
                </a:lnTo>
                <a:lnTo>
                  <a:pt x="2335555" y="345363"/>
                </a:lnTo>
                <a:lnTo>
                  <a:pt x="2335555" y="72059"/>
                </a:lnTo>
                <a:close/>
              </a:path>
              <a:path w="2883534" h="352425">
                <a:moveTo>
                  <a:pt x="2439644" y="6769"/>
                </a:moveTo>
                <a:lnTo>
                  <a:pt x="2159342" y="6769"/>
                </a:lnTo>
                <a:lnTo>
                  <a:pt x="2159342" y="72059"/>
                </a:lnTo>
                <a:lnTo>
                  <a:pt x="2439644" y="72059"/>
                </a:lnTo>
                <a:lnTo>
                  <a:pt x="2439644" y="6769"/>
                </a:lnTo>
                <a:close/>
              </a:path>
              <a:path w="2883534" h="352425">
                <a:moveTo>
                  <a:pt x="1900872" y="6769"/>
                </a:moveTo>
                <a:lnTo>
                  <a:pt x="1828253" y="6769"/>
                </a:lnTo>
                <a:lnTo>
                  <a:pt x="1828253" y="345363"/>
                </a:lnTo>
                <a:lnTo>
                  <a:pt x="1900872" y="345363"/>
                </a:lnTo>
                <a:lnTo>
                  <a:pt x="1900872" y="207022"/>
                </a:lnTo>
                <a:lnTo>
                  <a:pt x="2035847" y="207022"/>
                </a:lnTo>
                <a:lnTo>
                  <a:pt x="2012226" y="171716"/>
                </a:lnTo>
                <a:lnTo>
                  <a:pt x="2032535" y="141236"/>
                </a:lnTo>
                <a:lnTo>
                  <a:pt x="1900872" y="141236"/>
                </a:lnTo>
                <a:lnTo>
                  <a:pt x="1900872" y="6769"/>
                </a:lnTo>
                <a:close/>
              </a:path>
              <a:path w="2883534" h="352425">
                <a:moveTo>
                  <a:pt x="2035847" y="207022"/>
                </a:moveTo>
                <a:lnTo>
                  <a:pt x="1955584" y="207022"/>
                </a:lnTo>
                <a:lnTo>
                  <a:pt x="2048040" y="345363"/>
                </a:lnTo>
                <a:lnTo>
                  <a:pt x="2128405" y="345363"/>
                </a:lnTo>
                <a:lnTo>
                  <a:pt x="2035847" y="207022"/>
                </a:lnTo>
                <a:close/>
              </a:path>
              <a:path w="2883534" h="352425">
                <a:moveTo>
                  <a:pt x="2122131" y="6769"/>
                </a:moveTo>
                <a:lnTo>
                  <a:pt x="2041270" y="6769"/>
                </a:lnTo>
                <a:lnTo>
                  <a:pt x="1955584" y="141236"/>
                </a:lnTo>
                <a:lnTo>
                  <a:pt x="2032535" y="141236"/>
                </a:lnTo>
                <a:lnTo>
                  <a:pt x="2122131" y="6769"/>
                </a:lnTo>
                <a:close/>
              </a:path>
              <a:path w="2883534" h="352425">
                <a:moveTo>
                  <a:pt x="1308900" y="72059"/>
                </a:moveTo>
                <a:lnTo>
                  <a:pt x="1236776" y="72059"/>
                </a:lnTo>
                <a:lnTo>
                  <a:pt x="1236776" y="345363"/>
                </a:lnTo>
                <a:lnTo>
                  <a:pt x="1308900" y="345363"/>
                </a:lnTo>
                <a:lnTo>
                  <a:pt x="1308900" y="72059"/>
                </a:lnTo>
                <a:close/>
              </a:path>
              <a:path w="2883534" h="352425">
                <a:moveTo>
                  <a:pt x="1625942" y="6769"/>
                </a:moveTo>
                <a:lnTo>
                  <a:pt x="1547520" y="6769"/>
                </a:lnTo>
                <a:lnTo>
                  <a:pt x="1409052" y="345363"/>
                </a:lnTo>
                <a:lnTo>
                  <a:pt x="1484096" y="345363"/>
                </a:lnTo>
                <a:lnTo>
                  <a:pt x="1509280" y="282003"/>
                </a:lnTo>
                <a:lnTo>
                  <a:pt x="1738097" y="282003"/>
                </a:lnTo>
                <a:lnTo>
                  <a:pt x="1713655" y="222021"/>
                </a:lnTo>
                <a:lnTo>
                  <a:pt x="1532026" y="222021"/>
                </a:lnTo>
                <a:lnTo>
                  <a:pt x="1578990" y="100609"/>
                </a:lnTo>
                <a:lnTo>
                  <a:pt x="1581081" y="95432"/>
                </a:lnTo>
                <a:lnTo>
                  <a:pt x="1583040" y="89663"/>
                </a:lnTo>
                <a:lnTo>
                  <a:pt x="1584911" y="82716"/>
                </a:lnTo>
                <a:lnTo>
                  <a:pt x="1586738" y="74002"/>
                </a:lnTo>
                <a:lnTo>
                  <a:pt x="1653339" y="74002"/>
                </a:lnTo>
                <a:lnTo>
                  <a:pt x="1625942" y="6769"/>
                </a:lnTo>
                <a:close/>
              </a:path>
              <a:path w="2883534" h="352425">
                <a:moveTo>
                  <a:pt x="1738097" y="282003"/>
                </a:moveTo>
                <a:lnTo>
                  <a:pt x="1664182" y="282003"/>
                </a:lnTo>
                <a:lnTo>
                  <a:pt x="1688884" y="345363"/>
                </a:lnTo>
                <a:lnTo>
                  <a:pt x="1763915" y="345363"/>
                </a:lnTo>
                <a:lnTo>
                  <a:pt x="1738097" y="282003"/>
                </a:lnTo>
                <a:close/>
              </a:path>
              <a:path w="2883534" h="352425">
                <a:moveTo>
                  <a:pt x="1653339" y="74002"/>
                </a:moveTo>
                <a:lnTo>
                  <a:pt x="1586738" y="74002"/>
                </a:lnTo>
                <a:lnTo>
                  <a:pt x="1588549" y="82716"/>
                </a:lnTo>
                <a:lnTo>
                  <a:pt x="1590363" y="89663"/>
                </a:lnTo>
                <a:lnTo>
                  <a:pt x="1592177" y="95432"/>
                </a:lnTo>
                <a:lnTo>
                  <a:pt x="1593989" y="100609"/>
                </a:lnTo>
                <a:lnTo>
                  <a:pt x="1641436" y="222021"/>
                </a:lnTo>
                <a:lnTo>
                  <a:pt x="1713655" y="222021"/>
                </a:lnTo>
                <a:lnTo>
                  <a:pt x="1653339" y="74002"/>
                </a:lnTo>
                <a:close/>
              </a:path>
              <a:path w="2883534" h="352425">
                <a:moveTo>
                  <a:pt x="1412989" y="6769"/>
                </a:moveTo>
                <a:lnTo>
                  <a:pt x="1132687" y="6769"/>
                </a:lnTo>
                <a:lnTo>
                  <a:pt x="1132687" y="72059"/>
                </a:lnTo>
                <a:lnTo>
                  <a:pt x="1412989" y="72059"/>
                </a:lnTo>
                <a:lnTo>
                  <a:pt x="1412989" y="6769"/>
                </a:lnTo>
                <a:close/>
              </a:path>
              <a:path w="2883534" h="352425">
                <a:moveTo>
                  <a:pt x="838873" y="6769"/>
                </a:moveTo>
                <a:lnTo>
                  <a:pt x="766254" y="6769"/>
                </a:lnTo>
                <a:lnTo>
                  <a:pt x="766254" y="345363"/>
                </a:lnTo>
                <a:lnTo>
                  <a:pt x="838873" y="345363"/>
                </a:lnTo>
                <a:lnTo>
                  <a:pt x="838873" y="208953"/>
                </a:lnTo>
                <a:lnTo>
                  <a:pt x="1063510" y="208953"/>
                </a:lnTo>
                <a:lnTo>
                  <a:pt x="1063510" y="143167"/>
                </a:lnTo>
                <a:lnTo>
                  <a:pt x="838873" y="143167"/>
                </a:lnTo>
                <a:lnTo>
                  <a:pt x="838873" y="6769"/>
                </a:lnTo>
                <a:close/>
              </a:path>
              <a:path w="2883534" h="352425">
                <a:moveTo>
                  <a:pt x="1063510" y="208953"/>
                </a:moveTo>
                <a:lnTo>
                  <a:pt x="990879" y="208953"/>
                </a:lnTo>
                <a:lnTo>
                  <a:pt x="990879" y="345363"/>
                </a:lnTo>
                <a:lnTo>
                  <a:pt x="1063510" y="345363"/>
                </a:lnTo>
                <a:lnTo>
                  <a:pt x="1063510" y="208953"/>
                </a:lnTo>
                <a:close/>
              </a:path>
              <a:path w="2883534" h="352425">
                <a:moveTo>
                  <a:pt x="1063510" y="6769"/>
                </a:moveTo>
                <a:lnTo>
                  <a:pt x="990879" y="6769"/>
                </a:lnTo>
                <a:lnTo>
                  <a:pt x="990879" y="143167"/>
                </a:lnTo>
                <a:lnTo>
                  <a:pt x="1063510" y="143167"/>
                </a:lnTo>
                <a:lnTo>
                  <a:pt x="1063510" y="6769"/>
                </a:lnTo>
                <a:close/>
              </a:path>
              <a:path w="2883534" h="352425">
                <a:moveTo>
                  <a:pt x="505853" y="0"/>
                </a:moveTo>
                <a:lnTo>
                  <a:pt x="450823" y="6659"/>
                </a:lnTo>
                <a:lnTo>
                  <a:pt x="405798" y="25223"/>
                </a:lnTo>
                <a:lnTo>
                  <a:pt x="370779" y="53568"/>
                </a:lnTo>
                <a:lnTo>
                  <a:pt x="345765" y="89571"/>
                </a:lnTo>
                <a:lnTo>
                  <a:pt x="330757" y="131109"/>
                </a:lnTo>
                <a:lnTo>
                  <a:pt x="325754" y="176060"/>
                </a:lnTo>
                <a:lnTo>
                  <a:pt x="330757" y="221015"/>
                </a:lnTo>
                <a:lnTo>
                  <a:pt x="345765" y="262557"/>
                </a:lnTo>
                <a:lnTo>
                  <a:pt x="370779" y="298562"/>
                </a:lnTo>
                <a:lnTo>
                  <a:pt x="405798" y="326908"/>
                </a:lnTo>
                <a:lnTo>
                  <a:pt x="450823" y="345473"/>
                </a:lnTo>
                <a:lnTo>
                  <a:pt x="505853" y="352132"/>
                </a:lnTo>
                <a:lnTo>
                  <a:pt x="560883" y="345473"/>
                </a:lnTo>
                <a:lnTo>
                  <a:pt x="605908" y="326908"/>
                </a:lnTo>
                <a:lnTo>
                  <a:pt x="640927" y="298562"/>
                </a:lnTo>
                <a:lnTo>
                  <a:pt x="650420" y="284899"/>
                </a:lnTo>
                <a:lnTo>
                  <a:pt x="505853" y="284899"/>
                </a:lnTo>
                <a:lnTo>
                  <a:pt x="459471" y="276260"/>
                </a:lnTo>
                <a:lnTo>
                  <a:pt x="426340" y="252791"/>
                </a:lnTo>
                <a:lnTo>
                  <a:pt x="406460" y="218167"/>
                </a:lnTo>
                <a:lnTo>
                  <a:pt x="399834" y="176060"/>
                </a:lnTo>
                <a:lnTo>
                  <a:pt x="406460" y="133958"/>
                </a:lnTo>
                <a:lnTo>
                  <a:pt x="426340" y="99333"/>
                </a:lnTo>
                <a:lnTo>
                  <a:pt x="459471" y="75861"/>
                </a:lnTo>
                <a:lnTo>
                  <a:pt x="505853" y="67221"/>
                </a:lnTo>
                <a:lnTo>
                  <a:pt x="650413" y="67221"/>
                </a:lnTo>
                <a:lnTo>
                  <a:pt x="640927" y="53568"/>
                </a:lnTo>
                <a:lnTo>
                  <a:pt x="605908" y="25223"/>
                </a:lnTo>
                <a:lnTo>
                  <a:pt x="560883" y="6659"/>
                </a:lnTo>
                <a:lnTo>
                  <a:pt x="505853" y="0"/>
                </a:lnTo>
                <a:close/>
              </a:path>
              <a:path w="2883534" h="352425">
                <a:moveTo>
                  <a:pt x="650413" y="67221"/>
                </a:moveTo>
                <a:lnTo>
                  <a:pt x="505853" y="67221"/>
                </a:lnTo>
                <a:lnTo>
                  <a:pt x="551958" y="75861"/>
                </a:lnTo>
                <a:lnTo>
                  <a:pt x="584950" y="99333"/>
                </a:lnTo>
                <a:lnTo>
                  <a:pt x="604782" y="133958"/>
                </a:lnTo>
                <a:lnTo>
                  <a:pt x="611403" y="176060"/>
                </a:lnTo>
                <a:lnTo>
                  <a:pt x="604782" y="218167"/>
                </a:lnTo>
                <a:lnTo>
                  <a:pt x="584950" y="252791"/>
                </a:lnTo>
                <a:lnTo>
                  <a:pt x="551958" y="276260"/>
                </a:lnTo>
                <a:lnTo>
                  <a:pt x="505853" y="284899"/>
                </a:lnTo>
                <a:lnTo>
                  <a:pt x="650420" y="284899"/>
                </a:lnTo>
                <a:lnTo>
                  <a:pt x="665941" y="262557"/>
                </a:lnTo>
                <a:lnTo>
                  <a:pt x="680949" y="221015"/>
                </a:lnTo>
                <a:lnTo>
                  <a:pt x="685952" y="176060"/>
                </a:lnTo>
                <a:lnTo>
                  <a:pt x="680949" y="131109"/>
                </a:lnTo>
                <a:lnTo>
                  <a:pt x="665941" y="89571"/>
                </a:lnTo>
                <a:lnTo>
                  <a:pt x="650413" y="67221"/>
                </a:lnTo>
                <a:close/>
              </a:path>
            </a:pathLst>
          </a:custGeom>
          <a:solidFill>
            <a:srgbClr val="EF7F1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901196" y="5439409"/>
            <a:ext cx="889635" cy="80645"/>
          </a:xfrm>
          <a:custGeom>
            <a:avLst/>
            <a:gdLst/>
            <a:ahLst/>
            <a:cxnLst/>
            <a:rect l="l" t="t" r="r" b="b"/>
            <a:pathLst>
              <a:path w="889635" h="80645">
                <a:moveTo>
                  <a:pt x="17881" y="1548"/>
                </a:moveTo>
                <a:lnTo>
                  <a:pt x="0" y="1548"/>
                </a:lnTo>
                <a:lnTo>
                  <a:pt x="23837" y="78753"/>
                </a:lnTo>
                <a:lnTo>
                  <a:pt x="41833" y="78753"/>
                </a:lnTo>
                <a:lnTo>
                  <a:pt x="47338" y="59893"/>
                </a:lnTo>
                <a:lnTo>
                  <a:pt x="33223" y="59893"/>
                </a:lnTo>
                <a:lnTo>
                  <a:pt x="17881" y="1548"/>
                </a:lnTo>
                <a:close/>
              </a:path>
              <a:path w="889635" h="80645">
                <a:moveTo>
                  <a:pt x="71494" y="26142"/>
                </a:moveTo>
                <a:lnTo>
                  <a:pt x="57188" y="26142"/>
                </a:lnTo>
                <a:lnTo>
                  <a:pt x="72516" y="78753"/>
                </a:lnTo>
                <a:lnTo>
                  <a:pt x="90525" y="78753"/>
                </a:lnTo>
                <a:lnTo>
                  <a:pt x="96349" y="59893"/>
                </a:lnTo>
                <a:lnTo>
                  <a:pt x="81140" y="59893"/>
                </a:lnTo>
                <a:lnTo>
                  <a:pt x="71494" y="26142"/>
                </a:lnTo>
                <a:close/>
              </a:path>
              <a:path w="889635" h="80645">
                <a:moveTo>
                  <a:pt x="64465" y="1548"/>
                </a:moveTo>
                <a:lnTo>
                  <a:pt x="49898" y="1548"/>
                </a:lnTo>
                <a:lnTo>
                  <a:pt x="33223" y="59893"/>
                </a:lnTo>
                <a:lnTo>
                  <a:pt x="47338" y="59893"/>
                </a:lnTo>
                <a:lnTo>
                  <a:pt x="57188" y="26142"/>
                </a:lnTo>
                <a:lnTo>
                  <a:pt x="71494" y="26142"/>
                </a:lnTo>
                <a:lnTo>
                  <a:pt x="64465" y="1548"/>
                </a:lnTo>
                <a:close/>
              </a:path>
              <a:path w="889635" h="80645">
                <a:moveTo>
                  <a:pt x="114363" y="1548"/>
                </a:moveTo>
                <a:lnTo>
                  <a:pt x="96481" y="1548"/>
                </a:lnTo>
                <a:lnTo>
                  <a:pt x="81140" y="59893"/>
                </a:lnTo>
                <a:lnTo>
                  <a:pt x="96349" y="59893"/>
                </a:lnTo>
                <a:lnTo>
                  <a:pt x="114363" y="1548"/>
                </a:lnTo>
                <a:close/>
              </a:path>
              <a:path w="889635" h="80645">
                <a:moveTo>
                  <a:pt x="838377" y="1548"/>
                </a:moveTo>
                <a:lnTo>
                  <a:pt x="821829" y="1548"/>
                </a:lnTo>
                <a:lnTo>
                  <a:pt x="821829" y="49744"/>
                </a:lnTo>
                <a:lnTo>
                  <a:pt x="824718" y="64149"/>
                </a:lnTo>
                <a:lnTo>
                  <a:pt x="832356" y="73581"/>
                </a:lnTo>
                <a:lnTo>
                  <a:pt x="843202" y="78731"/>
                </a:lnTo>
                <a:lnTo>
                  <a:pt x="855713" y="80294"/>
                </a:lnTo>
                <a:lnTo>
                  <a:pt x="868224" y="78731"/>
                </a:lnTo>
                <a:lnTo>
                  <a:pt x="879070" y="73581"/>
                </a:lnTo>
                <a:lnTo>
                  <a:pt x="885691" y="65405"/>
                </a:lnTo>
                <a:lnTo>
                  <a:pt x="845438" y="65405"/>
                </a:lnTo>
                <a:lnTo>
                  <a:pt x="838377" y="61102"/>
                </a:lnTo>
                <a:lnTo>
                  <a:pt x="838377" y="1548"/>
                </a:lnTo>
                <a:close/>
              </a:path>
              <a:path w="889635" h="80645">
                <a:moveTo>
                  <a:pt x="889596" y="1548"/>
                </a:moveTo>
                <a:lnTo>
                  <a:pt x="873163" y="1548"/>
                </a:lnTo>
                <a:lnTo>
                  <a:pt x="873163" y="61102"/>
                </a:lnTo>
                <a:lnTo>
                  <a:pt x="866089" y="65405"/>
                </a:lnTo>
                <a:lnTo>
                  <a:pt x="885691" y="65405"/>
                </a:lnTo>
                <a:lnTo>
                  <a:pt x="886708" y="64149"/>
                </a:lnTo>
                <a:lnTo>
                  <a:pt x="889596" y="49744"/>
                </a:lnTo>
                <a:lnTo>
                  <a:pt x="889596" y="1548"/>
                </a:lnTo>
                <a:close/>
              </a:path>
              <a:path w="889635" h="80645">
                <a:moveTo>
                  <a:pt x="746658" y="57574"/>
                </a:moveTo>
                <a:lnTo>
                  <a:pt x="746658" y="73346"/>
                </a:lnTo>
                <a:lnTo>
                  <a:pt x="752973" y="76293"/>
                </a:lnTo>
                <a:lnTo>
                  <a:pt x="759920" y="78475"/>
                </a:lnTo>
                <a:lnTo>
                  <a:pt x="767385" y="79829"/>
                </a:lnTo>
                <a:lnTo>
                  <a:pt x="775258" y="80294"/>
                </a:lnTo>
                <a:lnTo>
                  <a:pt x="786813" y="79179"/>
                </a:lnTo>
                <a:lnTo>
                  <a:pt x="796407" y="75427"/>
                </a:lnTo>
                <a:lnTo>
                  <a:pt x="802958" y="68429"/>
                </a:lnTo>
                <a:lnTo>
                  <a:pt x="803560" y="65736"/>
                </a:lnTo>
                <a:lnTo>
                  <a:pt x="774039" y="65736"/>
                </a:lnTo>
                <a:lnTo>
                  <a:pt x="767280" y="65283"/>
                </a:lnTo>
                <a:lnTo>
                  <a:pt x="760433" y="63864"/>
                </a:lnTo>
                <a:lnTo>
                  <a:pt x="753424" y="61316"/>
                </a:lnTo>
                <a:lnTo>
                  <a:pt x="746658" y="57574"/>
                </a:lnTo>
                <a:close/>
              </a:path>
              <a:path w="889635" h="80645">
                <a:moveTo>
                  <a:pt x="774484" y="0"/>
                </a:moveTo>
                <a:lnTo>
                  <a:pt x="763639" y="1335"/>
                </a:lnTo>
                <a:lnTo>
                  <a:pt x="754640" y="5391"/>
                </a:lnTo>
                <a:lnTo>
                  <a:pt x="748498" y="12238"/>
                </a:lnTo>
                <a:lnTo>
                  <a:pt x="746355" y="21398"/>
                </a:lnTo>
                <a:lnTo>
                  <a:pt x="746277" y="21733"/>
                </a:lnTo>
                <a:lnTo>
                  <a:pt x="746226" y="21949"/>
                </a:lnTo>
                <a:lnTo>
                  <a:pt x="752832" y="37143"/>
                </a:lnTo>
                <a:lnTo>
                  <a:pt x="767365" y="44986"/>
                </a:lnTo>
                <a:lnTo>
                  <a:pt x="781898" y="50410"/>
                </a:lnTo>
                <a:lnTo>
                  <a:pt x="788504" y="58345"/>
                </a:lnTo>
                <a:lnTo>
                  <a:pt x="788504" y="63864"/>
                </a:lnTo>
                <a:lnTo>
                  <a:pt x="782980" y="65736"/>
                </a:lnTo>
                <a:lnTo>
                  <a:pt x="803560" y="65736"/>
                </a:lnTo>
                <a:lnTo>
                  <a:pt x="805383" y="57574"/>
                </a:lnTo>
                <a:lnTo>
                  <a:pt x="798777" y="42265"/>
                </a:lnTo>
                <a:lnTo>
                  <a:pt x="784244" y="34359"/>
                </a:lnTo>
                <a:lnTo>
                  <a:pt x="769710" y="29100"/>
                </a:lnTo>
                <a:lnTo>
                  <a:pt x="763104" y="21733"/>
                </a:lnTo>
                <a:lnTo>
                  <a:pt x="763104" y="16988"/>
                </a:lnTo>
                <a:lnTo>
                  <a:pt x="767308" y="14669"/>
                </a:lnTo>
                <a:lnTo>
                  <a:pt x="799541" y="14669"/>
                </a:lnTo>
                <a:lnTo>
                  <a:pt x="799541" y="5961"/>
                </a:lnTo>
                <a:lnTo>
                  <a:pt x="794122" y="3446"/>
                </a:lnTo>
                <a:lnTo>
                  <a:pt x="787965" y="1572"/>
                </a:lnTo>
                <a:lnTo>
                  <a:pt x="781331" y="403"/>
                </a:lnTo>
                <a:lnTo>
                  <a:pt x="774484" y="0"/>
                </a:lnTo>
                <a:close/>
              </a:path>
              <a:path w="889635" h="80645">
                <a:moveTo>
                  <a:pt x="799541" y="14669"/>
                </a:moveTo>
                <a:lnTo>
                  <a:pt x="785140" y="14669"/>
                </a:lnTo>
                <a:lnTo>
                  <a:pt x="793026" y="16765"/>
                </a:lnTo>
                <a:lnTo>
                  <a:pt x="799541" y="21398"/>
                </a:lnTo>
                <a:lnTo>
                  <a:pt x="799541" y="14669"/>
                </a:lnTo>
                <a:close/>
              </a:path>
              <a:path w="889635" h="80645">
                <a:moveTo>
                  <a:pt x="726579" y="62096"/>
                </a:moveTo>
                <a:lnTo>
                  <a:pt x="716648" y="62096"/>
                </a:lnTo>
                <a:lnTo>
                  <a:pt x="712241" y="64965"/>
                </a:lnTo>
                <a:lnTo>
                  <a:pt x="712241" y="77317"/>
                </a:lnTo>
                <a:lnTo>
                  <a:pt x="716648" y="80186"/>
                </a:lnTo>
                <a:lnTo>
                  <a:pt x="726579" y="80186"/>
                </a:lnTo>
                <a:lnTo>
                  <a:pt x="730885" y="77317"/>
                </a:lnTo>
                <a:lnTo>
                  <a:pt x="730885" y="64965"/>
                </a:lnTo>
                <a:lnTo>
                  <a:pt x="726579" y="62096"/>
                </a:lnTo>
                <a:close/>
              </a:path>
              <a:path w="889635" h="80645">
                <a:moveTo>
                  <a:pt x="641273" y="1548"/>
                </a:moveTo>
                <a:lnTo>
                  <a:pt x="625703" y="1548"/>
                </a:lnTo>
                <a:lnTo>
                  <a:pt x="625703" y="78753"/>
                </a:lnTo>
                <a:lnTo>
                  <a:pt x="642264" y="78753"/>
                </a:lnTo>
                <a:lnTo>
                  <a:pt x="642150" y="31546"/>
                </a:lnTo>
                <a:lnTo>
                  <a:pt x="641934" y="28346"/>
                </a:lnTo>
                <a:lnTo>
                  <a:pt x="660404" y="28346"/>
                </a:lnTo>
                <a:lnTo>
                  <a:pt x="641273" y="1548"/>
                </a:lnTo>
                <a:close/>
              </a:path>
              <a:path w="889635" h="80645">
                <a:moveTo>
                  <a:pt x="660404" y="28346"/>
                </a:moveTo>
                <a:lnTo>
                  <a:pt x="641934" y="28346"/>
                </a:lnTo>
                <a:lnTo>
                  <a:pt x="677913" y="78753"/>
                </a:lnTo>
                <a:lnTo>
                  <a:pt x="693483" y="78753"/>
                </a:lnTo>
                <a:lnTo>
                  <a:pt x="693483" y="51948"/>
                </a:lnTo>
                <a:lnTo>
                  <a:pt x="677252" y="51948"/>
                </a:lnTo>
                <a:lnTo>
                  <a:pt x="660404" y="28346"/>
                </a:lnTo>
                <a:close/>
              </a:path>
              <a:path w="889635" h="80645">
                <a:moveTo>
                  <a:pt x="693483" y="1548"/>
                </a:moveTo>
                <a:lnTo>
                  <a:pt x="676922" y="1548"/>
                </a:lnTo>
                <a:lnTo>
                  <a:pt x="677037" y="48751"/>
                </a:lnTo>
                <a:lnTo>
                  <a:pt x="677252" y="51948"/>
                </a:lnTo>
                <a:lnTo>
                  <a:pt x="693483" y="51948"/>
                </a:lnTo>
                <a:lnTo>
                  <a:pt x="693483" y="1548"/>
                </a:lnTo>
                <a:close/>
              </a:path>
              <a:path w="889635" h="80645">
                <a:moveTo>
                  <a:pt x="507733" y="16437"/>
                </a:moveTo>
                <a:lnTo>
                  <a:pt x="491274" y="16437"/>
                </a:lnTo>
                <a:lnTo>
                  <a:pt x="491274" y="78753"/>
                </a:lnTo>
                <a:lnTo>
                  <a:pt x="507733" y="78753"/>
                </a:lnTo>
                <a:lnTo>
                  <a:pt x="507733" y="16437"/>
                </a:lnTo>
                <a:close/>
              </a:path>
              <a:path w="889635" h="80645">
                <a:moveTo>
                  <a:pt x="579577" y="1548"/>
                </a:moveTo>
                <a:lnTo>
                  <a:pt x="561695" y="1548"/>
                </a:lnTo>
                <a:lnTo>
                  <a:pt x="530123" y="78753"/>
                </a:lnTo>
                <a:lnTo>
                  <a:pt x="547230" y="78753"/>
                </a:lnTo>
                <a:lnTo>
                  <a:pt x="552970" y="64302"/>
                </a:lnTo>
                <a:lnTo>
                  <a:pt x="605146" y="64302"/>
                </a:lnTo>
                <a:lnTo>
                  <a:pt x="599574" y="50627"/>
                </a:lnTo>
                <a:lnTo>
                  <a:pt x="558152" y="50627"/>
                </a:lnTo>
                <a:lnTo>
                  <a:pt x="568871" y="22942"/>
                </a:lnTo>
                <a:lnTo>
                  <a:pt x="569531" y="21398"/>
                </a:lnTo>
                <a:lnTo>
                  <a:pt x="570077" y="19853"/>
                </a:lnTo>
                <a:lnTo>
                  <a:pt x="570636" y="16877"/>
                </a:lnTo>
                <a:lnTo>
                  <a:pt x="585823" y="16877"/>
                </a:lnTo>
                <a:lnTo>
                  <a:pt x="579577" y="1548"/>
                </a:lnTo>
                <a:close/>
              </a:path>
              <a:path w="889635" h="80645">
                <a:moveTo>
                  <a:pt x="605146" y="64302"/>
                </a:moveTo>
                <a:lnTo>
                  <a:pt x="588302" y="64302"/>
                </a:lnTo>
                <a:lnTo>
                  <a:pt x="593928" y="78753"/>
                </a:lnTo>
                <a:lnTo>
                  <a:pt x="611035" y="78753"/>
                </a:lnTo>
                <a:lnTo>
                  <a:pt x="605146" y="64302"/>
                </a:lnTo>
                <a:close/>
              </a:path>
              <a:path w="889635" h="80645">
                <a:moveTo>
                  <a:pt x="585823" y="16877"/>
                </a:moveTo>
                <a:lnTo>
                  <a:pt x="570636" y="16877"/>
                </a:lnTo>
                <a:lnTo>
                  <a:pt x="571182" y="19853"/>
                </a:lnTo>
                <a:lnTo>
                  <a:pt x="572287" y="22942"/>
                </a:lnTo>
                <a:lnTo>
                  <a:pt x="583107" y="50627"/>
                </a:lnTo>
                <a:lnTo>
                  <a:pt x="599574" y="50627"/>
                </a:lnTo>
                <a:lnTo>
                  <a:pt x="585823" y="16877"/>
                </a:lnTo>
                <a:close/>
              </a:path>
              <a:path w="889635" h="80645">
                <a:moveTo>
                  <a:pt x="531456" y="1548"/>
                </a:moveTo>
                <a:lnTo>
                  <a:pt x="467537" y="1548"/>
                </a:lnTo>
                <a:lnTo>
                  <a:pt x="467537" y="16437"/>
                </a:lnTo>
                <a:lnTo>
                  <a:pt x="531456" y="16437"/>
                </a:lnTo>
                <a:lnTo>
                  <a:pt x="531456" y="1548"/>
                </a:lnTo>
                <a:close/>
              </a:path>
              <a:path w="889635" h="80645">
                <a:moveTo>
                  <a:pt x="399440" y="57574"/>
                </a:moveTo>
                <a:lnTo>
                  <a:pt x="399440" y="73346"/>
                </a:lnTo>
                <a:lnTo>
                  <a:pt x="405757" y="76293"/>
                </a:lnTo>
                <a:lnTo>
                  <a:pt x="412707" y="78475"/>
                </a:lnTo>
                <a:lnTo>
                  <a:pt x="420173" y="79829"/>
                </a:lnTo>
                <a:lnTo>
                  <a:pt x="428040" y="80294"/>
                </a:lnTo>
                <a:lnTo>
                  <a:pt x="439589" y="79179"/>
                </a:lnTo>
                <a:lnTo>
                  <a:pt x="449184" y="75427"/>
                </a:lnTo>
                <a:lnTo>
                  <a:pt x="455738" y="68429"/>
                </a:lnTo>
                <a:lnTo>
                  <a:pt x="456340" y="65736"/>
                </a:lnTo>
                <a:lnTo>
                  <a:pt x="426821" y="65736"/>
                </a:lnTo>
                <a:lnTo>
                  <a:pt x="420062" y="65283"/>
                </a:lnTo>
                <a:lnTo>
                  <a:pt x="413215" y="63864"/>
                </a:lnTo>
                <a:lnTo>
                  <a:pt x="406206" y="61316"/>
                </a:lnTo>
                <a:lnTo>
                  <a:pt x="399440" y="57574"/>
                </a:lnTo>
                <a:close/>
              </a:path>
              <a:path w="889635" h="80645">
                <a:moveTo>
                  <a:pt x="427266" y="0"/>
                </a:moveTo>
                <a:lnTo>
                  <a:pt x="399059" y="21733"/>
                </a:lnTo>
                <a:lnTo>
                  <a:pt x="399008" y="21949"/>
                </a:lnTo>
                <a:lnTo>
                  <a:pt x="405612" y="37143"/>
                </a:lnTo>
                <a:lnTo>
                  <a:pt x="420141" y="44986"/>
                </a:lnTo>
                <a:lnTo>
                  <a:pt x="434670" y="50410"/>
                </a:lnTo>
                <a:lnTo>
                  <a:pt x="441274" y="58345"/>
                </a:lnTo>
                <a:lnTo>
                  <a:pt x="441274" y="63864"/>
                </a:lnTo>
                <a:lnTo>
                  <a:pt x="435762" y="65736"/>
                </a:lnTo>
                <a:lnTo>
                  <a:pt x="456340" y="65736"/>
                </a:lnTo>
                <a:lnTo>
                  <a:pt x="458165" y="57574"/>
                </a:lnTo>
                <a:lnTo>
                  <a:pt x="451561" y="42265"/>
                </a:lnTo>
                <a:lnTo>
                  <a:pt x="437032" y="34359"/>
                </a:lnTo>
                <a:lnTo>
                  <a:pt x="422503" y="29100"/>
                </a:lnTo>
                <a:lnTo>
                  <a:pt x="415899" y="21733"/>
                </a:lnTo>
                <a:lnTo>
                  <a:pt x="415899" y="16988"/>
                </a:lnTo>
                <a:lnTo>
                  <a:pt x="420090" y="14669"/>
                </a:lnTo>
                <a:lnTo>
                  <a:pt x="452323" y="14669"/>
                </a:lnTo>
                <a:lnTo>
                  <a:pt x="452323" y="5961"/>
                </a:lnTo>
                <a:lnTo>
                  <a:pt x="446898" y="3446"/>
                </a:lnTo>
                <a:lnTo>
                  <a:pt x="440742" y="1572"/>
                </a:lnTo>
                <a:lnTo>
                  <a:pt x="434111" y="403"/>
                </a:lnTo>
                <a:lnTo>
                  <a:pt x="427266" y="0"/>
                </a:lnTo>
                <a:close/>
              </a:path>
              <a:path w="889635" h="80645">
                <a:moveTo>
                  <a:pt x="452323" y="14669"/>
                </a:moveTo>
                <a:lnTo>
                  <a:pt x="437922" y="14669"/>
                </a:lnTo>
                <a:lnTo>
                  <a:pt x="445808" y="16765"/>
                </a:lnTo>
                <a:lnTo>
                  <a:pt x="452323" y="21398"/>
                </a:lnTo>
                <a:lnTo>
                  <a:pt x="452323" y="14669"/>
                </a:lnTo>
                <a:close/>
              </a:path>
              <a:path w="889635" h="80645">
                <a:moveTo>
                  <a:pt x="379374" y="62096"/>
                </a:moveTo>
                <a:lnTo>
                  <a:pt x="369430" y="62096"/>
                </a:lnTo>
                <a:lnTo>
                  <a:pt x="365023" y="64965"/>
                </a:lnTo>
                <a:lnTo>
                  <a:pt x="365023" y="77317"/>
                </a:lnTo>
                <a:lnTo>
                  <a:pt x="369430" y="80186"/>
                </a:lnTo>
                <a:lnTo>
                  <a:pt x="379374" y="80186"/>
                </a:lnTo>
                <a:lnTo>
                  <a:pt x="383679" y="77317"/>
                </a:lnTo>
                <a:lnTo>
                  <a:pt x="383679" y="64965"/>
                </a:lnTo>
                <a:lnTo>
                  <a:pt x="379374" y="62096"/>
                </a:lnTo>
                <a:close/>
              </a:path>
              <a:path w="889635" h="80645">
                <a:moveTo>
                  <a:pt x="263144" y="1548"/>
                </a:moveTo>
                <a:lnTo>
                  <a:pt x="245262" y="1548"/>
                </a:lnTo>
                <a:lnTo>
                  <a:pt x="269100" y="78753"/>
                </a:lnTo>
                <a:lnTo>
                  <a:pt x="287096" y="78753"/>
                </a:lnTo>
                <a:lnTo>
                  <a:pt x="292600" y="59893"/>
                </a:lnTo>
                <a:lnTo>
                  <a:pt x="278485" y="59893"/>
                </a:lnTo>
                <a:lnTo>
                  <a:pt x="263144" y="1548"/>
                </a:lnTo>
                <a:close/>
              </a:path>
              <a:path w="889635" h="80645">
                <a:moveTo>
                  <a:pt x="316751" y="26142"/>
                </a:moveTo>
                <a:lnTo>
                  <a:pt x="302450" y="26142"/>
                </a:lnTo>
                <a:lnTo>
                  <a:pt x="317779" y="78753"/>
                </a:lnTo>
                <a:lnTo>
                  <a:pt x="335775" y="78753"/>
                </a:lnTo>
                <a:lnTo>
                  <a:pt x="341601" y="59893"/>
                </a:lnTo>
                <a:lnTo>
                  <a:pt x="326389" y="59893"/>
                </a:lnTo>
                <a:lnTo>
                  <a:pt x="316751" y="26142"/>
                </a:lnTo>
                <a:close/>
              </a:path>
              <a:path w="889635" h="80645">
                <a:moveTo>
                  <a:pt x="309727" y="1548"/>
                </a:moveTo>
                <a:lnTo>
                  <a:pt x="295148" y="1548"/>
                </a:lnTo>
                <a:lnTo>
                  <a:pt x="278485" y="59893"/>
                </a:lnTo>
                <a:lnTo>
                  <a:pt x="292600" y="59893"/>
                </a:lnTo>
                <a:lnTo>
                  <a:pt x="302450" y="26142"/>
                </a:lnTo>
                <a:lnTo>
                  <a:pt x="316751" y="26142"/>
                </a:lnTo>
                <a:lnTo>
                  <a:pt x="309727" y="1548"/>
                </a:lnTo>
                <a:close/>
              </a:path>
              <a:path w="889635" h="80645">
                <a:moveTo>
                  <a:pt x="359625" y="1548"/>
                </a:moveTo>
                <a:lnTo>
                  <a:pt x="341744" y="1548"/>
                </a:lnTo>
                <a:lnTo>
                  <a:pt x="326389" y="59893"/>
                </a:lnTo>
                <a:lnTo>
                  <a:pt x="341601" y="59893"/>
                </a:lnTo>
                <a:lnTo>
                  <a:pt x="359625" y="1548"/>
                </a:lnTo>
                <a:close/>
              </a:path>
              <a:path w="889635" h="80645">
                <a:moveTo>
                  <a:pt x="140512" y="1548"/>
                </a:moveTo>
                <a:lnTo>
                  <a:pt x="122631" y="1548"/>
                </a:lnTo>
                <a:lnTo>
                  <a:pt x="146469" y="78753"/>
                </a:lnTo>
                <a:lnTo>
                  <a:pt x="164464" y="78753"/>
                </a:lnTo>
                <a:lnTo>
                  <a:pt x="169969" y="59893"/>
                </a:lnTo>
                <a:lnTo>
                  <a:pt x="155854" y="59893"/>
                </a:lnTo>
                <a:lnTo>
                  <a:pt x="140512" y="1548"/>
                </a:lnTo>
                <a:close/>
              </a:path>
              <a:path w="889635" h="80645">
                <a:moveTo>
                  <a:pt x="194125" y="26142"/>
                </a:moveTo>
                <a:lnTo>
                  <a:pt x="179819" y="26142"/>
                </a:lnTo>
                <a:lnTo>
                  <a:pt x="195148" y="78753"/>
                </a:lnTo>
                <a:lnTo>
                  <a:pt x="213156" y="78753"/>
                </a:lnTo>
                <a:lnTo>
                  <a:pt x="218980" y="59893"/>
                </a:lnTo>
                <a:lnTo>
                  <a:pt x="203771" y="59893"/>
                </a:lnTo>
                <a:lnTo>
                  <a:pt x="194125" y="26142"/>
                </a:lnTo>
                <a:close/>
              </a:path>
              <a:path w="889635" h="80645">
                <a:moveTo>
                  <a:pt x="187096" y="1548"/>
                </a:moveTo>
                <a:lnTo>
                  <a:pt x="172529" y="1548"/>
                </a:lnTo>
                <a:lnTo>
                  <a:pt x="155854" y="59893"/>
                </a:lnTo>
                <a:lnTo>
                  <a:pt x="169969" y="59893"/>
                </a:lnTo>
                <a:lnTo>
                  <a:pt x="179819" y="26142"/>
                </a:lnTo>
                <a:lnTo>
                  <a:pt x="194125" y="26142"/>
                </a:lnTo>
                <a:lnTo>
                  <a:pt x="187096" y="1548"/>
                </a:lnTo>
                <a:close/>
              </a:path>
              <a:path w="889635" h="80645">
                <a:moveTo>
                  <a:pt x="236994" y="1548"/>
                </a:moveTo>
                <a:lnTo>
                  <a:pt x="219100" y="1548"/>
                </a:lnTo>
                <a:lnTo>
                  <a:pt x="203771" y="59893"/>
                </a:lnTo>
                <a:lnTo>
                  <a:pt x="218980" y="59893"/>
                </a:lnTo>
                <a:lnTo>
                  <a:pt x="236994" y="1548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4507890" y="3691915"/>
            <a:ext cx="1676400" cy="1676400"/>
            <a:chOff x="4507890" y="3691915"/>
            <a:chExt cx="1676400" cy="1676400"/>
          </a:xfrm>
        </p:grpSpPr>
        <p:sp>
          <p:nvSpPr>
            <p:cNvPr id="6" name="object 6" descr=""/>
            <p:cNvSpPr/>
            <p:nvPr/>
          </p:nvSpPr>
          <p:spPr>
            <a:xfrm>
              <a:off x="4507890" y="3691915"/>
              <a:ext cx="1676400" cy="1676400"/>
            </a:xfrm>
            <a:custGeom>
              <a:avLst/>
              <a:gdLst/>
              <a:ahLst/>
              <a:cxnLst/>
              <a:rect l="l" t="t" r="r" b="b"/>
              <a:pathLst>
                <a:path w="1676400" h="1676400">
                  <a:moveTo>
                    <a:pt x="1676222" y="0"/>
                  </a:moveTo>
                  <a:lnTo>
                    <a:pt x="0" y="0"/>
                  </a:lnTo>
                  <a:lnTo>
                    <a:pt x="0" y="1676226"/>
                  </a:lnTo>
                  <a:lnTo>
                    <a:pt x="1676222" y="1676226"/>
                  </a:lnTo>
                  <a:lnTo>
                    <a:pt x="167622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591570" y="4446727"/>
              <a:ext cx="1509395" cy="838200"/>
            </a:xfrm>
            <a:custGeom>
              <a:avLst/>
              <a:gdLst/>
              <a:ahLst/>
              <a:cxnLst/>
              <a:rect l="l" t="t" r="r" b="b"/>
              <a:pathLst>
                <a:path w="1509395" h="838200">
                  <a:moveTo>
                    <a:pt x="60350" y="240842"/>
                  </a:moveTo>
                  <a:lnTo>
                    <a:pt x="0" y="240842"/>
                  </a:lnTo>
                  <a:lnTo>
                    <a:pt x="0" y="304342"/>
                  </a:lnTo>
                  <a:lnTo>
                    <a:pt x="60350" y="304342"/>
                  </a:lnTo>
                  <a:lnTo>
                    <a:pt x="60350" y="240842"/>
                  </a:lnTo>
                  <a:close/>
                </a:path>
                <a:path w="1509395" h="838200">
                  <a:moveTo>
                    <a:pt x="60350" y="63042"/>
                  </a:moveTo>
                  <a:lnTo>
                    <a:pt x="0" y="63042"/>
                  </a:lnTo>
                  <a:lnTo>
                    <a:pt x="0" y="177342"/>
                  </a:lnTo>
                  <a:lnTo>
                    <a:pt x="60350" y="177342"/>
                  </a:lnTo>
                  <a:lnTo>
                    <a:pt x="60350" y="63042"/>
                  </a:lnTo>
                  <a:close/>
                </a:path>
                <a:path w="1509395" h="838200">
                  <a:moveTo>
                    <a:pt x="120700" y="177342"/>
                  </a:moveTo>
                  <a:lnTo>
                    <a:pt x="60350" y="177342"/>
                  </a:lnTo>
                  <a:lnTo>
                    <a:pt x="60350" y="240842"/>
                  </a:lnTo>
                  <a:lnTo>
                    <a:pt x="120700" y="240842"/>
                  </a:lnTo>
                  <a:lnTo>
                    <a:pt x="120700" y="177342"/>
                  </a:lnTo>
                  <a:close/>
                </a:path>
                <a:path w="1509395" h="838200">
                  <a:moveTo>
                    <a:pt x="181063" y="304342"/>
                  </a:moveTo>
                  <a:lnTo>
                    <a:pt x="60350" y="304342"/>
                  </a:lnTo>
                  <a:lnTo>
                    <a:pt x="60350" y="355142"/>
                  </a:lnTo>
                  <a:lnTo>
                    <a:pt x="181063" y="355142"/>
                  </a:lnTo>
                  <a:lnTo>
                    <a:pt x="181063" y="304342"/>
                  </a:lnTo>
                  <a:close/>
                </a:path>
                <a:path w="1509395" h="838200">
                  <a:moveTo>
                    <a:pt x="181063" y="113842"/>
                  </a:moveTo>
                  <a:lnTo>
                    <a:pt x="120700" y="113842"/>
                  </a:lnTo>
                  <a:lnTo>
                    <a:pt x="120700" y="177342"/>
                  </a:lnTo>
                  <a:lnTo>
                    <a:pt x="181063" y="177342"/>
                  </a:lnTo>
                  <a:lnTo>
                    <a:pt x="181063" y="113842"/>
                  </a:lnTo>
                  <a:close/>
                </a:path>
                <a:path w="1509395" h="838200">
                  <a:moveTo>
                    <a:pt x="241414" y="177342"/>
                  </a:moveTo>
                  <a:lnTo>
                    <a:pt x="181063" y="177342"/>
                  </a:lnTo>
                  <a:lnTo>
                    <a:pt x="181063" y="240842"/>
                  </a:lnTo>
                  <a:lnTo>
                    <a:pt x="241414" y="240842"/>
                  </a:lnTo>
                  <a:lnTo>
                    <a:pt x="241414" y="177342"/>
                  </a:lnTo>
                  <a:close/>
                </a:path>
                <a:path w="1509395" h="838200">
                  <a:moveTo>
                    <a:pt x="241414" y="63042"/>
                  </a:moveTo>
                  <a:lnTo>
                    <a:pt x="181063" y="63042"/>
                  </a:lnTo>
                  <a:lnTo>
                    <a:pt x="181063" y="113842"/>
                  </a:lnTo>
                  <a:lnTo>
                    <a:pt x="241414" y="113842"/>
                  </a:lnTo>
                  <a:lnTo>
                    <a:pt x="241414" y="63042"/>
                  </a:lnTo>
                  <a:close/>
                </a:path>
                <a:path w="1509395" h="838200">
                  <a:moveTo>
                    <a:pt x="301777" y="545642"/>
                  </a:moveTo>
                  <a:lnTo>
                    <a:pt x="120700" y="545642"/>
                  </a:lnTo>
                  <a:lnTo>
                    <a:pt x="120700" y="723442"/>
                  </a:lnTo>
                  <a:lnTo>
                    <a:pt x="301777" y="723442"/>
                  </a:lnTo>
                  <a:lnTo>
                    <a:pt x="301777" y="545642"/>
                  </a:lnTo>
                  <a:close/>
                </a:path>
                <a:path w="1509395" h="838200">
                  <a:moveTo>
                    <a:pt x="422490" y="419100"/>
                  </a:moveTo>
                  <a:lnTo>
                    <a:pt x="0" y="419100"/>
                  </a:lnTo>
                  <a:lnTo>
                    <a:pt x="0" y="482600"/>
                  </a:lnTo>
                  <a:lnTo>
                    <a:pt x="0" y="787400"/>
                  </a:lnTo>
                  <a:lnTo>
                    <a:pt x="0" y="838200"/>
                  </a:lnTo>
                  <a:lnTo>
                    <a:pt x="422490" y="838200"/>
                  </a:lnTo>
                  <a:lnTo>
                    <a:pt x="422490" y="787400"/>
                  </a:lnTo>
                  <a:lnTo>
                    <a:pt x="60350" y="787400"/>
                  </a:lnTo>
                  <a:lnTo>
                    <a:pt x="60350" y="482600"/>
                  </a:lnTo>
                  <a:lnTo>
                    <a:pt x="362127" y="482600"/>
                  </a:lnTo>
                  <a:lnTo>
                    <a:pt x="362127" y="786942"/>
                  </a:lnTo>
                  <a:lnTo>
                    <a:pt x="422490" y="786942"/>
                  </a:lnTo>
                  <a:lnTo>
                    <a:pt x="422490" y="482600"/>
                  </a:lnTo>
                  <a:lnTo>
                    <a:pt x="422490" y="482142"/>
                  </a:lnTo>
                  <a:lnTo>
                    <a:pt x="422490" y="419100"/>
                  </a:lnTo>
                  <a:close/>
                </a:path>
                <a:path w="1509395" h="838200">
                  <a:moveTo>
                    <a:pt x="422490" y="304342"/>
                  </a:moveTo>
                  <a:lnTo>
                    <a:pt x="362127" y="304342"/>
                  </a:lnTo>
                  <a:lnTo>
                    <a:pt x="362127" y="355142"/>
                  </a:lnTo>
                  <a:lnTo>
                    <a:pt x="422490" y="355142"/>
                  </a:lnTo>
                  <a:lnTo>
                    <a:pt x="422490" y="304342"/>
                  </a:lnTo>
                  <a:close/>
                </a:path>
                <a:path w="1509395" h="838200">
                  <a:moveTo>
                    <a:pt x="482841" y="177342"/>
                  </a:moveTo>
                  <a:lnTo>
                    <a:pt x="362127" y="177342"/>
                  </a:lnTo>
                  <a:lnTo>
                    <a:pt x="362127" y="113842"/>
                  </a:lnTo>
                  <a:lnTo>
                    <a:pt x="422490" y="113842"/>
                  </a:lnTo>
                  <a:lnTo>
                    <a:pt x="422490" y="63042"/>
                  </a:lnTo>
                  <a:lnTo>
                    <a:pt x="301777" y="63042"/>
                  </a:lnTo>
                  <a:lnTo>
                    <a:pt x="301777" y="113842"/>
                  </a:lnTo>
                  <a:lnTo>
                    <a:pt x="241414" y="113842"/>
                  </a:lnTo>
                  <a:lnTo>
                    <a:pt x="241414" y="177342"/>
                  </a:lnTo>
                  <a:lnTo>
                    <a:pt x="301777" y="177342"/>
                  </a:lnTo>
                  <a:lnTo>
                    <a:pt x="301777" y="240842"/>
                  </a:lnTo>
                  <a:lnTo>
                    <a:pt x="482841" y="240842"/>
                  </a:lnTo>
                  <a:lnTo>
                    <a:pt x="482841" y="177342"/>
                  </a:lnTo>
                  <a:close/>
                </a:path>
                <a:path w="1509395" h="838200">
                  <a:moveTo>
                    <a:pt x="603542" y="723900"/>
                  </a:moveTo>
                  <a:lnTo>
                    <a:pt x="543191" y="723900"/>
                  </a:lnTo>
                  <a:lnTo>
                    <a:pt x="543191" y="787400"/>
                  </a:lnTo>
                  <a:lnTo>
                    <a:pt x="482841" y="787400"/>
                  </a:lnTo>
                  <a:lnTo>
                    <a:pt x="482841" y="838200"/>
                  </a:lnTo>
                  <a:lnTo>
                    <a:pt x="603542" y="838200"/>
                  </a:lnTo>
                  <a:lnTo>
                    <a:pt x="603542" y="787400"/>
                  </a:lnTo>
                  <a:lnTo>
                    <a:pt x="603542" y="723900"/>
                  </a:lnTo>
                  <a:close/>
                </a:path>
                <a:path w="1509395" h="838200">
                  <a:moveTo>
                    <a:pt x="663892" y="63042"/>
                  </a:moveTo>
                  <a:lnTo>
                    <a:pt x="543191" y="63042"/>
                  </a:lnTo>
                  <a:lnTo>
                    <a:pt x="543191" y="113842"/>
                  </a:lnTo>
                  <a:lnTo>
                    <a:pt x="663892" y="113842"/>
                  </a:lnTo>
                  <a:lnTo>
                    <a:pt x="663892" y="63042"/>
                  </a:lnTo>
                  <a:close/>
                </a:path>
                <a:path w="1509395" h="838200">
                  <a:moveTo>
                    <a:pt x="724255" y="723442"/>
                  </a:moveTo>
                  <a:lnTo>
                    <a:pt x="663892" y="723442"/>
                  </a:lnTo>
                  <a:lnTo>
                    <a:pt x="663892" y="786942"/>
                  </a:lnTo>
                  <a:lnTo>
                    <a:pt x="724255" y="786942"/>
                  </a:lnTo>
                  <a:lnTo>
                    <a:pt x="724255" y="723442"/>
                  </a:lnTo>
                  <a:close/>
                </a:path>
                <a:path w="1509395" h="838200">
                  <a:moveTo>
                    <a:pt x="724255" y="113842"/>
                  </a:moveTo>
                  <a:lnTo>
                    <a:pt x="663892" y="113842"/>
                  </a:lnTo>
                  <a:lnTo>
                    <a:pt x="663892" y="177342"/>
                  </a:lnTo>
                  <a:lnTo>
                    <a:pt x="724255" y="177342"/>
                  </a:lnTo>
                  <a:lnTo>
                    <a:pt x="724255" y="113842"/>
                  </a:lnTo>
                  <a:close/>
                </a:path>
                <a:path w="1509395" h="838200">
                  <a:moveTo>
                    <a:pt x="784606" y="786942"/>
                  </a:moveTo>
                  <a:lnTo>
                    <a:pt x="724255" y="786942"/>
                  </a:lnTo>
                  <a:lnTo>
                    <a:pt x="724255" y="837742"/>
                  </a:lnTo>
                  <a:lnTo>
                    <a:pt x="784606" y="837742"/>
                  </a:lnTo>
                  <a:lnTo>
                    <a:pt x="784606" y="786942"/>
                  </a:lnTo>
                  <a:close/>
                </a:path>
                <a:path w="1509395" h="838200">
                  <a:moveTo>
                    <a:pt x="844969" y="355142"/>
                  </a:moveTo>
                  <a:lnTo>
                    <a:pt x="784606" y="355142"/>
                  </a:lnTo>
                  <a:lnTo>
                    <a:pt x="784606" y="304342"/>
                  </a:lnTo>
                  <a:lnTo>
                    <a:pt x="724255" y="304342"/>
                  </a:lnTo>
                  <a:lnTo>
                    <a:pt x="724255" y="241300"/>
                  </a:lnTo>
                  <a:lnTo>
                    <a:pt x="663892" y="241300"/>
                  </a:lnTo>
                  <a:lnTo>
                    <a:pt x="663892" y="177800"/>
                  </a:lnTo>
                  <a:lnTo>
                    <a:pt x="543191" y="177800"/>
                  </a:lnTo>
                  <a:lnTo>
                    <a:pt x="543191" y="241300"/>
                  </a:lnTo>
                  <a:lnTo>
                    <a:pt x="543191" y="304342"/>
                  </a:lnTo>
                  <a:lnTo>
                    <a:pt x="482841" y="304342"/>
                  </a:lnTo>
                  <a:lnTo>
                    <a:pt x="482841" y="418642"/>
                  </a:lnTo>
                  <a:lnTo>
                    <a:pt x="543191" y="418642"/>
                  </a:lnTo>
                  <a:lnTo>
                    <a:pt x="543191" y="304800"/>
                  </a:lnTo>
                  <a:lnTo>
                    <a:pt x="724255" y="304800"/>
                  </a:lnTo>
                  <a:lnTo>
                    <a:pt x="724255" y="355142"/>
                  </a:lnTo>
                  <a:lnTo>
                    <a:pt x="663892" y="355142"/>
                  </a:lnTo>
                  <a:lnTo>
                    <a:pt x="663892" y="418642"/>
                  </a:lnTo>
                  <a:lnTo>
                    <a:pt x="844969" y="418642"/>
                  </a:lnTo>
                  <a:lnTo>
                    <a:pt x="844969" y="355142"/>
                  </a:lnTo>
                  <a:close/>
                </a:path>
                <a:path w="1509395" h="838200">
                  <a:moveTo>
                    <a:pt x="844969" y="177342"/>
                  </a:moveTo>
                  <a:lnTo>
                    <a:pt x="784606" y="177342"/>
                  </a:lnTo>
                  <a:lnTo>
                    <a:pt x="784606" y="240842"/>
                  </a:lnTo>
                  <a:lnTo>
                    <a:pt x="844969" y="240842"/>
                  </a:lnTo>
                  <a:lnTo>
                    <a:pt x="844969" y="177342"/>
                  </a:lnTo>
                  <a:close/>
                </a:path>
                <a:path w="1509395" h="838200">
                  <a:moveTo>
                    <a:pt x="1146733" y="723442"/>
                  </a:moveTo>
                  <a:lnTo>
                    <a:pt x="1086383" y="723442"/>
                  </a:lnTo>
                  <a:lnTo>
                    <a:pt x="1086383" y="786942"/>
                  </a:lnTo>
                  <a:lnTo>
                    <a:pt x="1146733" y="786942"/>
                  </a:lnTo>
                  <a:lnTo>
                    <a:pt x="1146733" y="723442"/>
                  </a:lnTo>
                  <a:close/>
                </a:path>
                <a:path w="1509395" h="838200">
                  <a:moveTo>
                    <a:pt x="1146733" y="418642"/>
                  </a:moveTo>
                  <a:lnTo>
                    <a:pt x="1086383" y="418642"/>
                  </a:lnTo>
                  <a:lnTo>
                    <a:pt x="1086383" y="482142"/>
                  </a:lnTo>
                  <a:lnTo>
                    <a:pt x="1146733" y="482142"/>
                  </a:lnTo>
                  <a:lnTo>
                    <a:pt x="1146733" y="418642"/>
                  </a:lnTo>
                  <a:close/>
                </a:path>
                <a:path w="1509395" h="838200">
                  <a:moveTo>
                    <a:pt x="1267447" y="240842"/>
                  </a:moveTo>
                  <a:lnTo>
                    <a:pt x="1207084" y="240842"/>
                  </a:lnTo>
                  <a:lnTo>
                    <a:pt x="1207084" y="177800"/>
                  </a:lnTo>
                  <a:lnTo>
                    <a:pt x="1026033" y="177800"/>
                  </a:lnTo>
                  <a:lnTo>
                    <a:pt x="1026033" y="114300"/>
                  </a:lnTo>
                  <a:lnTo>
                    <a:pt x="1086383" y="114300"/>
                  </a:lnTo>
                  <a:lnTo>
                    <a:pt x="1086383" y="177342"/>
                  </a:lnTo>
                  <a:lnTo>
                    <a:pt x="1146733" y="177342"/>
                  </a:lnTo>
                  <a:lnTo>
                    <a:pt x="1146733" y="114300"/>
                  </a:lnTo>
                  <a:lnTo>
                    <a:pt x="1207084" y="114300"/>
                  </a:lnTo>
                  <a:lnTo>
                    <a:pt x="1207084" y="63500"/>
                  </a:lnTo>
                  <a:lnTo>
                    <a:pt x="965669" y="63500"/>
                  </a:lnTo>
                  <a:lnTo>
                    <a:pt x="965669" y="114300"/>
                  </a:lnTo>
                  <a:lnTo>
                    <a:pt x="965669" y="177800"/>
                  </a:lnTo>
                  <a:lnTo>
                    <a:pt x="965669" y="240842"/>
                  </a:lnTo>
                  <a:lnTo>
                    <a:pt x="905319" y="240842"/>
                  </a:lnTo>
                  <a:lnTo>
                    <a:pt x="905319" y="304342"/>
                  </a:lnTo>
                  <a:lnTo>
                    <a:pt x="1026033" y="304342"/>
                  </a:lnTo>
                  <a:lnTo>
                    <a:pt x="1026033" y="241300"/>
                  </a:lnTo>
                  <a:lnTo>
                    <a:pt x="1086383" y="241300"/>
                  </a:lnTo>
                  <a:lnTo>
                    <a:pt x="1086383" y="304342"/>
                  </a:lnTo>
                  <a:lnTo>
                    <a:pt x="1146733" y="304342"/>
                  </a:lnTo>
                  <a:lnTo>
                    <a:pt x="1146733" y="241300"/>
                  </a:lnTo>
                  <a:lnTo>
                    <a:pt x="1207084" y="241300"/>
                  </a:lnTo>
                  <a:lnTo>
                    <a:pt x="1207084" y="304342"/>
                  </a:lnTo>
                  <a:lnTo>
                    <a:pt x="1267447" y="304342"/>
                  </a:lnTo>
                  <a:lnTo>
                    <a:pt x="1267447" y="240842"/>
                  </a:lnTo>
                  <a:close/>
                </a:path>
                <a:path w="1509395" h="838200">
                  <a:moveTo>
                    <a:pt x="1327810" y="723900"/>
                  </a:moveTo>
                  <a:lnTo>
                    <a:pt x="1267447" y="723900"/>
                  </a:lnTo>
                  <a:lnTo>
                    <a:pt x="1267447" y="660400"/>
                  </a:lnTo>
                  <a:lnTo>
                    <a:pt x="1207084" y="660400"/>
                  </a:lnTo>
                  <a:lnTo>
                    <a:pt x="1207084" y="723900"/>
                  </a:lnTo>
                  <a:lnTo>
                    <a:pt x="1207084" y="786942"/>
                  </a:lnTo>
                  <a:lnTo>
                    <a:pt x="1146733" y="786942"/>
                  </a:lnTo>
                  <a:lnTo>
                    <a:pt x="1146733" y="837742"/>
                  </a:lnTo>
                  <a:lnTo>
                    <a:pt x="1207084" y="837742"/>
                  </a:lnTo>
                  <a:lnTo>
                    <a:pt x="1207084" y="787400"/>
                  </a:lnTo>
                  <a:lnTo>
                    <a:pt x="1327810" y="787400"/>
                  </a:lnTo>
                  <a:lnTo>
                    <a:pt x="1327810" y="723900"/>
                  </a:lnTo>
                  <a:close/>
                </a:path>
                <a:path w="1509395" h="838200">
                  <a:moveTo>
                    <a:pt x="1327810" y="63042"/>
                  </a:moveTo>
                  <a:lnTo>
                    <a:pt x="1267447" y="63042"/>
                  </a:lnTo>
                  <a:lnTo>
                    <a:pt x="1267447" y="177342"/>
                  </a:lnTo>
                  <a:lnTo>
                    <a:pt x="1327810" y="177342"/>
                  </a:lnTo>
                  <a:lnTo>
                    <a:pt x="1327810" y="63042"/>
                  </a:lnTo>
                  <a:close/>
                </a:path>
                <a:path w="1509395" h="838200">
                  <a:moveTo>
                    <a:pt x="1508861" y="787400"/>
                  </a:moveTo>
                  <a:lnTo>
                    <a:pt x="1448511" y="787400"/>
                  </a:lnTo>
                  <a:lnTo>
                    <a:pt x="1448511" y="723900"/>
                  </a:lnTo>
                  <a:lnTo>
                    <a:pt x="1388160" y="723900"/>
                  </a:lnTo>
                  <a:lnTo>
                    <a:pt x="1388160" y="787400"/>
                  </a:lnTo>
                  <a:lnTo>
                    <a:pt x="1388160" y="838200"/>
                  </a:lnTo>
                  <a:lnTo>
                    <a:pt x="1508861" y="838200"/>
                  </a:lnTo>
                  <a:lnTo>
                    <a:pt x="1508861" y="787400"/>
                  </a:lnTo>
                  <a:close/>
                </a:path>
                <a:path w="1509395" h="838200">
                  <a:moveTo>
                    <a:pt x="1508861" y="659942"/>
                  </a:moveTo>
                  <a:lnTo>
                    <a:pt x="1448511" y="659942"/>
                  </a:lnTo>
                  <a:lnTo>
                    <a:pt x="1448511" y="723442"/>
                  </a:lnTo>
                  <a:lnTo>
                    <a:pt x="1508861" y="723442"/>
                  </a:lnTo>
                  <a:lnTo>
                    <a:pt x="1508861" y="659942"/>
                  </a:lnTo>
                  <a:close/>
                </a:path>
                <a:path w="1509395" h="838200">
                  <a:moveTo>
                    <a:pt x="1508861" y="355600"/>
                  </a:moveTo>
                  <a:lnTo>
                    <a:pt x="1388160" y="355600"/>
                  </a:lnTo>
                  <a:lnTo>
                    <a:pt x="1388160" y="482600"/>
                  </a:lnTo>
                  <a:lnTo>
                    <a:pt x="1388160" y="546100"/>
                  </a:lnTo>
                  <a:lnTo>
                    <a:pt x="1388160" y="596442"/>
                  </a:lnTo>
                  <a:lnTo>
                    <a:pt x="1327810" y="596442"/>
                  </a:lnTo>
                  <a:lnTo>
                    <a:pt x="1327810" y="546100"/>
                  </a:lnTo>
                  <a:lnTo>
                    <a:pt x="1026033" y="546100"/>
                  </a:lnTo>
                  <a:lnTo>
                    <a:pt x="1026033" y="482600"/>
                  </a:lnTo>
                  <a:lnTo>
                    <a:pt x="1026033" y="419100"/>
                  </a:lnTo>
                  <a:lnTo>
                    <a:pt x="1026033" y="355600"/>
                  </a:lnTo>
                  <a:lnTo>
                    <a:pt x="1207084" y="355600"/>
                  </a:lnTo>
                  <a:lnTo>
                    <a:pt x="1207084" y="545642"/>
                  </a:lnTo>
                  <a:lnTo>
                    <a:pt x="1327810" y="545642"/>
                  </a:lnTo>
                  <a:lnTo>
                    <a:pt x="1327810" y="355600"/>
                  </a:lnTo>
                  <a:lnTo>
                    <a:pt x="1327810" y="355142"/>
                  </a:lnTo>
                  <a:lnTo>
                    <a:pt x="1327810" y="304800"/>
                  </a:lnTo>
                  <a:lnTo>
                    <a:pt x="965669" y="304800"/>
                  </a:lnTo>
                  <a:lnTo>
                    <a:pt x="965669" y="355600"/>
                  </a:lnTo>
                  <a:lnTo>
                    <a:pt x="965669" y="419100"/>
                  </a:lnTo>
                  <a:lnTo>
                    <a:pt x="844969" y="419100"/>
                  </a:lnTo>
                  <a:lnTo>
                    <a:pt x="844969" y="482600"/>
                  </a:lnTo>
                  <a:lnTo>
                    <a:pt x="784606" y="482600"/>
                  </a:lnTo>
                  <a:lnTo>
                    <a:pt x="784606" y="419100"/>
                  </a:lnTo>
                  <a:lnTo>
                    <a:pt x="543191" y="419100"/>
                  </a:lnTo>
                  <a:lnTo>
                    <a:pt x="543191" y="482600"/>
                  </a:lnTo>
                  <a:lnTo>
                    <a:pt x="543191" y="546100"/>
                  </a:lnTo>
                  <a:lnTo>
                    <a:pt x="482841" y="546100"/>
                  </a:lnTo>
                  <a:lnTo>
                    <a:pt x="482841" y="596900"/>
                  </a:lnTo>
                  <a:lnTo>
                    <a:pt x="543191" y="596900"/>
                  </a:lnTo>
                  <a:lnTo>
                    <a:pt x="543191" y="659942"/>
                  </a:lnTo>
                  <a:lnTo>
                    <a:pt x="482841" y="659942"/>
                  </a:lnTo>
                  <a:lnTo>
                    <a:pt x="482841" y="723442"/>
                  </a:lnTo>
                  <a:lnTo>
                    <a:pt x="663892" y="723442"/>
                  </a:lnTo>
                  <a:lnTo>
                    <a:pt x="663892" y="659942"/>
                  </a:lnTo>
                  <a:lnTo>
                    <a:pt x="603542" y="659942"/>
                  </a:lnTo>
                  <a:lnTo>
                    <a:pt x="603542" y="596900"/>
                  </a:lnTo>
                  <a:lnTo>
                    <a:pt x="603542" y="546100"/>
                  </a:lnTo>
                  <a:lnTo>
                    <a:pt x="603542" y="482600"/>
                  </a:lnTo>
                  <a:lnTo>
                    <a:pt x="724255" y="482600"/>
                  </a:lnTo>
                  <a:lnTo>
                    <a:pt x="724255" y="545642"/>
                  </a:lnTo>
                  <a:lnTo>
                    <a:pt x="663892" y="545642"/>
                  </a:lnTo>
                  <a:lnTo>
                    <a:pt x="663892" y="659942"/>
                  </a:lnTo>
                  <a:lnTo>
                    <a:pt x="724255" y="659942"/>
                  </a:lnTo>
                  <a:lnTo>
                    <a:pt x="724255" y="546100"/>
                  </a:lnTo>
                  <a:lnTo>
                    <a:pt x="844969" y="546100"/>
                  </a:lnTo>
                  <a:lnTo>
                    <a:pt x="844969" y="659942"/>
                  </a:lnTo>
                  <a:lnTo>
                    <a:pt x="784606" y="659942"/>
                  </a:lnTo>
                  <a:lnTo>
                    <a:pt x="784606" y="723442"/>
                  </a:lnTo>
                  <a:lnTo>
                    <a:pt x="844969" y="723442"/>
                  </a:lnTo>
                  <a:lnTo>
                    <a:pt x="844969" y="660400"/>
                  </a:lnTo>
                  <a:lnTo>
                    <a:pt x="905319" y="660400"/>
                  </a:lnTo>
                  <a:lnTo>
                    <a:pt x="905319" y="546100"/>
                  </a:lnTo>
                  <a:lnTo>
                    <a:pt x="905319" y="482600"/>
                  </a:lnTo>
                  <a:lnTo>
                    <a:pt x="965669" y="482600"/>
                  </a:lnTo>
                  <a:lnTo>
                    <a:pt x="965669" y="546100"/>
                  </a:lnTo>
                  <a:lnTo>
                    <a:pt x="965669" y="596900"/>
                  </a:lnTo>
                  <a:lnTo>
                    <a:pt x="965669" y="660400"/>
                  </a:lnTo>
                  <a:lnTo>
                    <a:pt x="965669" y="787400"/>
                  </a:lnTo>
                  <a:lnTo>
                    <a:pt x="905319" y="787400"/>
                  </a:lnTo>
                  <a:lnTo>
                    <a:pt x="905319" y="838200"/>
                  </a:lnTo>
                  <a:lnTo>
                    <a:pt x="1026033" y="838200"/>
                  </a:lnTo>
                  <a:lnTo>
                    <a:pt x="1026033" y="787400"/>
                  </a:lnTo>
                  <a:lnTo>
                    <a:pt x="1026033" y="660400"/>
                  </a:lnTo>
                  <a:lnTo>
                    <a:pt x="1086383" y="660400"/>
                  </a:lnTo>
                  <a:lnTo>
                    <a:pt x="1086383" y="596900"/>
                  </a:lnTo>
                  <a:lnTo>
                    <a:pt x="1146733" y="596900"/>
                  </a:lnTo>
                  <a:lnTo>
                    <a:pt x="1146733" y="659942"/>
                  </a:lnTo>
                  <a:lnTo>
                    <a:pt x="1388160" y="659942"/>
                  </a:lnTo>
                  <a:lnTo>
                    <a:pt x="1388160" y="596900"/>
                  </a:lnTo>
                  <a:lnTo>
                    <a:pt x="1508861" y="596900"/>
                  </a:lnTo>
                  <a:lnTo>
                    <a:pt x="1508861" y="546100"/>
                  </a:lnTo>
                  <a:lnTo>
                    <a:pt x="1448511" y="546100"/>
                  </a:lnTo>
                  <a:lnTo>
                    <a:pt x="1448511" y="482600"/>
                  </a:lnTo>
                  <a:lnTo>
                    <a:pt x="1508861" y="482600"/>
                  </a:lnTo>
                  <a:lnTo>
                    <a:pt x="1508861" y="355600"/>
                  </a:lnTo>
                  <a:close/>
                </a:path>
                <a:path w="1509395" h="838200">
                  <a:moveTo>
                    <a:pt x="1508861" y="63500"/>
                  </a:moveTo>
                  <a:lnTo>
                    <a:pt x="1448511" y="63500"/>
                  </a:lnTo>
                  <a:lnTo>
                    <a:pt x="1448511" y="0"/>
                  </a:lnTo>
                  <a:lnTo>
                    <a:pt x="1388160" y="0"/>
                  </a:lnTo>
                  <a:lnTo>
                    <a:pt x="1388160" y="63500"/>
                  </a:lnTo>
                  <a:lnTo>
                    <a:pt x="1388160" y="114300"/>
                  </a:lnTo>
                  <a:lnTo>
                    <a:pt x="1448511" y="114300"/>
                  </a:lnTo>
                  <a:lnTo>
                    <a:pt x="1448511" y="177800"/>
                  </a:lnTo>
                  <a:lnTo>
                    <a:pt x="1327810" y="177800"/>
                  </a:lnTo>
                  <a:lnTo>
                    <a:pt x="1327810" y="241300"/>
                  </a:lnTo>
                  <a:lnTo>
                    <a:pt x="1388160" y="241300"/>
                  </a:lnTo>
                  <a:lnTo>
                    <a:pt x="1388160" y="304342"/>
                  </a:lnTo>
                  <a:lnTo>
                    <a:pt x="1448511" y="304342"/>
                  </a:lnTo>
                  <a:lnTo>
                    <a:pt x="1448511" y="241300"/>
                  </a:lnTo>
                  <a:lnTo>
                    <a:pt x="1508861" y="241300"/>
                  </a:lnTo>
                  <a:lnTo>
                    <a:pt x="1508861" y="177800"/>
                  </a:lnTo>
                  <a:lnTo>
                    <a:pt x="1508861" y="114300"/>
                  </a:lnTo>
                  <a:lnTo>
                    <a:pt x="1508861" y="6350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591570" y="3785869"/>
              <a:ext cx="1509395" cy="774700"/>
            </a:xfrm>
            <a:custGeom>
              <a:avLst/>
              <a:gdLst/>
              <a:ahLst/>
              <a:cxnLst/>
              <a:rect l="l" t="t" r="r" b="b"/>
              <a:pathLst>
                <a:path w="1509395" h="774700">
                  <a:moveTo>
                    <a:pt x="60350" y="482600"/>
                  </a:moveTo>
                  <a:lnTo>
                    <a:pt x="0" y="482600"/>
                  </a:lnTo>
                  <a:lnTo>
                    <a:pt x="0" y="533400"/>
                  </a:lnTo>
                  <a:lnTo>
                    <a:pt x="60350" y="533400"/>
                  </a:lnTo>
                  <a:lnTo>
                    <a:pt x="60350" y="482600"/>
                  </a:lnTo>
                  <a:close/>
                </a:path>
                <a:path w="1509395" h="774700">
                  <a:moveTo>
                    <a:pt x="181063" y="482600"/>
                  </a:moveTo>
                  <a:lnTo>
                    <a:pt x="120700" y="482600"/>
                  </a:lnTo>
                  <a:lnTo>
                    <a:pt x="120700" y="533400"/>
                  </a:lnTo>
                  <a:lnTo>
                    <a:pt x="181063" y="533400"/>
                  </a:lnTo>
                  <a:lnTo>
                    <a:pt x="181063" y="482600"/>
                  </a:lnTo>
                  <a:close/>
                </a:path>
                <a:path w="1509395" h="774700">
                  <a:moveTo>
                    <a:pt x="241414" y="533857"/>
                  </a:moveTo>
                  <a:lnTo>
                    <a:pt x="60350" y="533857"/>
                  </a:lnTo>
                  <a:lnTo>
                    <a:pt x="60350" y="597357"/>
                  </a:lnTo>
                  <a:lnTo>
                    <a:pt x="60350" y="660857"/>
                  </a:lnTo>
                  <a:lnTo>
                    <a:pt x="60350" y="724357"/>
                  </a:lnTo>
                  <a:lnTo>
                    <a:pt x="120700" y="724357"/>
                  </a:lnTo>
                  <a:lnTo>
                    <a:pt x="120700" y="660857"/>
                  </a:lnTo>
                  <a:lnTo>
                    <a:pt x="181063" y="660857"/>
                  </a:lnTo>
                  <a:lnTo>
                    <a:pt x="181063" y="597357"/>
                  </a:lnTo>
                  <a:lnTo>
                    <a:pt x="241414" y="597357"/>
                  </a:lnTo>
                  <a:lnTo>
                    <a:pt x="241414" y="533857"/>
                  </a:lnTo>
                  <a:close/>
                </a:path>
                <a:path w="1509395" h="774700">
                  <a:moveTo>
                    <a:pt x="301777" y="482600"/>
                  </a:moveTo>
                  <a:lnTo>
                    <a:pt x="241414" y="482600"/>
                  </a:lnTo>
                  <a:lnTo>
                    <a:pt x="241414" y="533400"/>
                  </a:lnTo>
                  <a:lnTo>
                    <a:pt x="301777" y="533400"/>
                  </a:lnTo>
                  <a:lnTo>
                    <a:pt x="301777" y="482600"/>
                  </a:lnTo>
                  <a:close/>
                </a:path>
                <a:path w="1509395" h="774700">
                  <a:moveTo>
                    <a:pt x="301777" y="114300"/>
                  </a:moveTo>
                  <a:lnTo>
                    <a:pt x="120700" y="114300"/>
                  </a:lnTo>
                  <a:lnTo>
                    <a:pt x="120700" y="292100"/>
                  </a:lnTo>
                  <a:lnTo>
                    <a:pt x="301777" y="292100"/>
                  </a:lnTo>
                  <a:lnTo>
                    <a:pt x="301777" y="114300"/>
                  </a:lnTo>
                  <a:close/>
                </a:path>
                <a:path w="1509395" h="774700">
                  <a:moveTo>
                    <a:pt x="362127" y="533400"/>
                  </a:moveTo>
                  <a:lnTo>
                    <a:pt x="301777" y="533400"/>
                  </a:lnTo>
                  <a:lnTo>
                    <a:pt x="301777" y="596900"/>
                  </a:lnTo>
                  <a:lnTo>
                    <a:pt x="362127" y="596900"/>
                  </a:lnTo>
                  <a:lnTo>
                    <a:pt x="362127" y="533400"/>
                  </a:lnTo>
                  <a:close/>
                </a:path>
                <a:path w="1509395" h="774700">
                  <a:moveTo>
                    <a:pt x="422490" y="482600"/>
                  </a:moveTo>
                  <a:lnTo>
                    <a:pt x="362127" y="482600"/>
                  </a:lnTo>
                  <a:lnTo>
                    <a:pt x="362127" y="533400"/>
                  </a:lnTo>
                  <a:lnTo>
                    <a:pt x="422490" y="533400"/>
                  </a:lnTo>
                  <a:lnTo>
                    <a:pt x="422490" y="482600"/>
                  </a:lnTo>
                  <a:close/>
                </a:path>
                <a:path w="1509395" h="774700">
                  <a:moveTo>
                    <a:pt x="422490" y="457"/>
                  </a:moveTo>
                  <a:lnTo>
                    <a:pt x="0" y="457"/>
                  </a:lnTo>
                  <a:lnTo>
                    <a:pt x="0" y="51257"/>
                  </a:lnTo>
                  <a:lnTo>
                    <a:pt x="0" y="356057"/>
                  </a:lnTo>
                  <a:lnTo>
                    <a:pt x="0" y="419557"/>
                  </a:lnTo>
                  <a:lnTo>
                    <a:pt x="422490" y="419557"/>
                  </a:lnTo>
                  <a:lnTo>
                    <a:pt x="422490" y="356057"/>
                  </a:lnTo>
                  <a:lnTo>
                    <a:pt x="60350" y="356057"/>
                  </a:lnTo>
                  <a:lnTo>
                    <a:pt x="60350" y="51257"/>
                  </a:lnTo>
                  <a:lnTo>
                    <a:pt x="362127" y="51257"/>
                  </a:lnTo>
                  <a:lnTo>
                    <a:pt x="362127" y="355600"/>
                  </a:lnTo>
                  <a:lnTo>
                    <a:pt x="422490" y="355600"/>
                  </a:lnTo>
                  <a:lnTo>
                    <a:pt x="422490" y="51257"/>
                  </a:lnTo>
                  <a:lnTo>
                    <a:pt x="422490" y="50800"/>
                  </a:lnTo>
                  <a:lnTo>
                    <a:pt x="422490" y="457"/>
                  </a:lnTo>
                  <a:close/>
                </a:path>
                <a:path w="1509395" h="774700">
                  <a:moveTo>
                    <a:pt x="543191" y="533400"/>
                  </a:moveTo>
                  <a:lnTo>
                    <a:pt x="482841" y="533400"/>
                  </a:lnTo>
                  <a:lnTo>
                    <a:pt x="482841" y="596900"/>
                  </a:lnTo>
                  <a:lnTo>
                    <a:pt x="543191" y="596900"/>
                  </a:lnTo>
                  <a:lnTo>
                    <a:pt x="543191" y="533400"/>
                  </a:lnTo>
                  <a:close/>
                </a:path>
                <a:path w="1509395" h="774700">
                  <a:moveTo>
                    <a:pt x="543191" y="355600"/>
                  </a:moveTo>
                  <a:lnTo>
                    <a:pt x="482841" y="355600"/>
                  </a:lnTo>
                  <a:lnTo>
                    <a:pt x="482841" y="419100"/>
                  </a:lnTo>
                  <a:lnTo>
                    <a:pt x="543191" y="419100"/>
                  </a:lnTo>
                  <a:lnTo>
                    <a:pt x="543191" y="355600"/>
                  </a:lnTo>
                  <a:close/>
                </a:path>
                <a:path w="1509395" h="774700">
                  <a:moveTo>
                    <a:pt x="543191" y="50800"/>
                  </a:moveTo>
                  <a:lnTo>
                    <a:pt x="482841" y="50800"/>
                  </a:lnTo>
                  <a:lnTo>
                    <a:pt x="482841" y="114300"/>
                  </a:lnTo>
                  <a:lnTo>
                    <a:pt x="543191" y="114300"/>
                  </a:lnTo>
                  <a:lnTo>
                    <a:pt x="543191" y="50800"/>
                  </a:lnTo>
                  <a:close/>
                </a:path>
                <a:path w="1509395" h="774700">
                  <a:moveTo>
                    <a:pt x="603542" y="241300"/>
                  </a:moveTo>
                  <a:lnTo>
                    <a:pt x="482841" y="241300"/>
                  </a:lnTo>
                  <a:lnTo>
                    <a:pt x="482841" y="292100"/>
                  </a:lnTo>
                  <a:lnTo>
                    <a:pt x="603542" y="292100"/>
                  </a:lnTo>
                  <a:lnTo>
                    <a:pt x="603542" y="241300"/>
                  </a:lnTo>
                  <a:close/>
                </a:path>
                <a:path w="1509395" h="774700">
                  <a:moveTo>
                    <a:pt x="663892" y="723900"/>
                  </a:moveTo>
                  <a:lnTo>
                    <a:pt x="603542" y="723900"/>
                  </a:lnTo>
                  <a:lnTo>
                    <a:pt x="603542" y="660857"/>
                  </a:lnTo>
                  <a:lnTo>
                    <a:pt x="603542" y="660400"/>
                  </a:lnTo>
                  <a:lnTo>
                    <a:pt x="603542" y="597357"/>
                  </a:lnTo>
                  <a:lnTo>
                    <a:pt x="241414" y="597357"/>
                  </a:lnTo>
                  <a:lnTo>
                    <a:pt x="241414" y="660857"/>
                  </a:lnTo>
                  <a:lnTo>
                    <a:pt x="241414" y="724357"/>
                  </a:lnTo>
                  <a:lnTo>
                    <a:pt x="301777" y="724357"/>
                  </a:lnTo>
                  <a:lnTo>
                    <a:pt x="301777" y="660857"/>
                  </a:lnTo>
                  <a:lnTo>
                    <a:pt x="482841" y="660857"/>
                  </a:lnTo>
                  <a:lnTo>
                    <a:pt x="482841" y="723900"/>
                  </a:lnTo>
                  <a:lnTo>
                    <a:pt x="543191" y="723900"/>
                  </a:lnTo>
                  <a:lnTo>
                    <a:pt x="543191" y="774700"/>
                  </a:lnTo>
                  <a:lnTo>
                    <a:pt x="663892" y="774700"/>
                  </a:lnTo>
                  <a:lnTo>
                    <a:pt x="663892" y="723900"/>
                  </a:lnTo>
                  <a:close/>
                </a:path>
                <a:path w="1509395" h="774700">
                  <a:moveTo>
                    <a:pt x="663892" y="51257"/>
                  </a:moveTo>
                  <a:lnTo>
                    <a:pt x="603542" y="51257"/>
                  </a:lnTo>
                  <a:lnTo>
                    <a:pt x="603542" y="114757"/>
                  </a:lnTo>
                  <a:lnTo>
                    <a:pt x="543191" y="114757"/>
                  </a:lnTo>
                  <a:lnTo>
                    <a:pt x="543191" y="178257"/>
                  </a:lnTo>
                  <a:lnTo>
                    <a:pt x="663892" y="178257"/>
                  </a:lnTo>
                  <a:lnTo>
                    <a:pt x="663892" y="114757"/>
                  </a:lnTo>
                  <a:lnTo>
                    <a:pt x="663892" y="51257"/>
                  </a:lnTo>
                  <a:close/>
                </a:path>
                <a:path w="1509395" h="774700">
                  <a:moveTo>
                    <a:pt x="724255" y="660400"/>
                  </a:moveTo>
                  <a:lnTo>
                    <a:pt x="663892" y="660400"/>
                  </a:lnTo>
                  <a:lnTo>
                    <a:pt x="663892" y="723900"/>
                  </a:lnTo>
                  <a:lnTo>
                    <a:pt x="724255" y="723900"/>
                  </a:lnTo>
                  <a:lnTo>
                    <a:pt x="724255" y="660400"/>
                  </a:lnTo>
                  <a:close/>
                </a:path>
                <a:path w="1509395" h="774700">
                  <a:moveTo>
                    <a:pt x="784606" y="457"/>
                  </a:moveTo>
                  <a:lnTo>
                    <a:pt x="663892" y="457"/>
                  </a:lnTo>
                  <a:lnTo>
                    <a:pt x="663892" y="51257"/>
                  </a:lnTo>
                  <a:lnTo>
                    <a:pt x="724255" y="51257"/>
                  </a:lnTo>
                  <a:lnTo>
                    <a:pt x="724255" y="178257"/>
                  </a:lnTo>
                  <a:lnTo>
                    <a:pt x="784606" y="178257"/>
                  </a:lnTo>
                  <a:lnTo>
                    <a:pt x="784606" y="51257"/>
                  </a:lnTo>
                  <a:lnTo>
                    <a:pt x="784606" y="457"/>
                  </a:lnTo>
                  <a:close/>
                </a:path>
                <a:path w="1509395" h="774700">
                  <a:moveTo>
                    <a:pt x="905319" y="177800"/>
                  </a:moveTo>
                  <a:lnTo>
                    <a:pt x="844969" y="177800"/>
                  </a:lnTo>
                  <a:lnTo>
                    <a:pt x="844969" y="241300"/>
                  </a:lnTo>
                  <a:lnTo>
                    <a:pt x="905319" y="241300"/>
                  </a:lnTo>
                  <a:lnTo>
                    <a:pt x="905319" y="177800"/>
                  </a:lnTo>
                  <a:close/>
                </a:path>
                <a:path w="1509395" h="774700">
                  <a:moveTo>
                    <a:pt x="965669" y="660400"/>
                  </a:moveTo>
                  <a:lnTo>
                    <a:pt x="844969" y="660400"/>
                  </a:lnTo>
                  <a:lnTo>
                    <a:pt x="844969" y="596900"/>
                  </a:lnTo>
                  <a:lnTo>
                    <a:pt x="724255" y="596900"/>
                  </a:lnTo>
                  <a:lnTo>
                    <a:pt x="724255" y="660400"/>
                  </a:lnTo>
                  <a:lnTo>
                    <a:pt x="784606" y="660400"/>
                  </a:lnTo>
                  <a:lnTo>
                    <a:pt x="784606" y="723900"/>
                  </a:lnTo>
                  <a:lnTo>
                    <a:pt x="844969" y="723900"/>
                  </a:lnTo>
                  <a:lnTo>
                    <a:pt x="844969" y="774700"/>
                  </a:lnTo>
                  <a:lnTo>
                    <a:pt x="905319" y="774700"/>
                  </a:lnTo>
                  <a:lnTo>
                    <a:pt x="905319" y="723900"/>
                  </a:lnTo>
                  <a:lnTo>
                    <a:pt x="965669" y="723900"/>
                  </a:lnTo>
                  <a:lnTo>
                    <a:pt x="965669" y="660400"/>
                  </a:lnTo>
                  <a:close/>
                </a:path>
                <a:path w="1509395" h="774700">
                  <a:moveTo>
                    <a:pt x="965669" y="0"/>
                  </a:moveTo>
                  <a:lnTo>
                    <a:pt x="905319" y="0"/>
                  </a:lnTo>
                  <a:lnTo>
                    <a:pt x="905319" y="177800"/>
                  </a:lnTo>
                  <a:lnTo>
                    <a:pt x="965669" y="177800"/>
                  </a:lnTo>
                  <a:lnTo>
                    <a:pt x="965669" y="0"/>
                  </a:lnTo>
                  <a:close/>
                </a:path>
                <a:path w="1509395" h="774700">
                  <a:moveTo>
                    <a:pt x="1026033" y="355600"/>
                  </a:moveTo>
                  <a:lnTo>
                    <a:pt x="965669" y="355600"/>
                  </a:lnTo>
                  <a:lnTo>
                    <a:pt x="965669" y="482600"/>
                  </a:lnTo>
                  <a:lnTo>
                    <a:pt x="1026033" y="482600"/>
                  </a:lnTo>
                  <a:lnTo>
                    <a:pt x="1026033" y="355600"/>
                  </a:lnTo>
                  <a:close/>
                </a:path>
                <a:path w="1509395" h="774700">
                  <a:moveTo>
                    <a:pt x="1026033" y="241300"/>
                  </a:moveTo>
                  <a:lnTo>
                    <a:pt x="905319" y="241300"/>
                  </a:lnTo>
                  <a:lnTo>
                    <a:pt x="905319" y="292100"/>
                  </a:lnTo>
                  <a:lnTo>
                    <a:pt x="784606" y="292100"/>
                  </a:lnTo>
                  <a:lnTo>
                    <a:pt x="784606" y="241757"/>
                  </a:lnTo>
                  <a:lnTo>
                    <a:pt x="724255" y="241757"/>
                  </a:lnTo>
                  <a:lnTo>
                    <a:pt x="724255" y="178257"/>
                  </a:lnTo>
                  <a:lnTo>
                    <a:pt x="663892" y="178257"/>
                  </a:lnTo>
                  <a:lnTo>
                    <a:pt x="663892" y="241757"/>
                  </a:lnTo>
                  <a:lnTo>
                    <a:pt x="663892" y="292557"/>
                  </a:lnTo>
                  <a:lnTo>
                    <a:pt x="663892" y="355600"/>
                  </a:lnTo>
                  <a:lnTo>
                    <a:pt x="603542" y="355600"/>
                  </a:lnTo>
                  <a:lnTo>
                    <a:pt x="603542" y="419100"/>
                  </a:lnTo>
                  <a:lnTo>
                    <a:pt x="663892" y="419100"/>
                  </a:lnTo>
                  <a:lnTo>
                    <a:pt x="663892" y="356057"/>
                  </a:lnTo>
                  <a:lnTo>
                    <a:pt x="724255" y="356057"/>
                  </a:lnTo>
                  <a:lnTo>
                    <a:pt x="724255" y="419100"/>
                  </a:lnTo>
                  <a:lnTo>
                    <a:pt x="784606" y="419100"/>
                  </a:lnTo>
                  <a:lnTo>
                    <a:pt x="784606" y="355600"/>
                  </a:lnTo>
                  <a:lnTo>
                    <a:pt x="724255" y="355600"/>
                  </a:lnTo>
                  <a:lnTo>
                    <a:pt x="724255" y="292557"/>
                  </a:lnTo>
                  <a:lnTo>
                    <a:pt x="784606" y="292557"/>
                  </a:lnTo>
                  <a:lnTo>
                    <a:pt x="784606" y="355600"/>
                  </a:lnTo>
                  <a:lnTo>
                    <a:pt x="965669" y="355600"/>
                  </a:lnTo>
                  <a:lnTo>
                    <a:pt x="965669" y="292100"/>
                  </a:lnTo>
                  <a:lnTo>
                    <a:pt x="1026033" y="292100"/>
                  </a:lnTo>
                  <a:lnTo>
                    <a:pt x="1026033" y="241300"/>
                  </a:lnTo>
                  <a:close/>
                </a:path>
                <a:path w="1509395" h="774700">
                  <a:moveTo>
                    <a:pt x="1207084" y="596900"/>
                  </a:moveTo>
                  <a:lnTo>
                    <a:pt x="1146733" y="596900"/>
                  </a:lnTo>
                  <a:lnTo>
                    <a:pt x="1146733" y="533400"/>
                  </a:lnTo>
                  <a:lnTo>
                    <a:pt x="1086383" y="533400"/>
                  </a:lnTo>
                  <a:lnTo>
                    <a:pt x="1086383" y="596900"/>
                  </a:lnTo>
                  <a:lnTo>
                    <a:pt x="1026033" y="596900"/>
                  </a:lnTo>
                  <a:lnTo>
                    <a:pt x="1026033" y="533857"/>
                  </a:lnTo>
                  <a:lnTo>
                    <a:pt x="1026033" y="483057"/>
                  </a:lnTo>
                  <a:lnTo>
                    <a:pt x="905319" y="483057"/>
                  </a:lnTo>
                  <a:lnTo>
                    <a:pt x="905319" y="419557"/>
                  </a:lnTo>
                  <a:lnTo>
                    <a:pt x="905319" y="356057"/>
                  </a:lnTo>
                  <a:lnTo>
                    <a:pt x="844969" y="356057"/>
                  </a:lnTo>
                  <a:lnTo>
                    <a:pt x="844969" y="419557"/>
                  </a:lnTo>
                  <a:lnTo>
                    <a:pt x="784606" y="419557"/>
                  </a:lnTo>
                  <a:lnTo>
                    <a:pt x="784606" y="483057"/>
                  </a:lnTo>
                  <a:lnTo>
                    <a:pt x="724255" y="483057"/>
                  </a:lnTo>
                  <a:lnTo>
                    <a:pt x="724255" y="419557"/>
                  </a:lnTo>
                  <a:lnTo>
                    <a:pt x="663892" y="419557"/>
                  </a:lnTo>
                  <a:lnTo>
                    <a:pt x="663892" y="483057"/>
                  </a:lnTo>
                  <a:lnTo>
                    <a:pt x="663892" y="533400"/>
                  </a:lnTo>
                  <a:lnTo>
                    <a:pt x="603542" y="533400"/>
                  </a:lnTo>
                  <a:lnTo>
                    <a:pt x="603542" y="596900"/>
                  </a:lnTo>
                  <a:lnTo>
                    <a:pt x="724255" y="596900"/>
                  </a:lnTo>
                  <a:lnTo>
                    <a:pt x="724255" y="533857"/>
                  </a:lnTo>
                  <a:lnTo>
                    <a:pt x="965669" y="533857"/>
                  </a:lnTo>
                  <a:lnTo>
                    <a:pt x="965669" y="597357"/>
                  </a:lnTo>
                  <a:lnTo>
                    <a:pt x="1026033" y="597357"/>
                  </a:lnTo>
                  <a:lnTo>
                    <a:pt x="1026033" y="660400"/>
                  </a:lnTo>
                  <a:lnTo>
                    <a:pt x="1086383" y="660400"/>
                  </a:lnTo>
                  <a:lnTo>
                    <a:pt x="1086383" y="723900"/>
                  </a:lnTo>
                  <a:lnTo>
                    <a:pt x="1146733" y="723900"/>
                  </a:lnTo>
                  <a:lnTo>
                    <a:pt x="1146733" y="660400"/>
                  </a:lnTo>
                  <a:lnTo>
                    <a:pt x="1207084" y="660400"/>
                  </a:lnTo>
                  <a:lnTo>
                    <a:pt x="1207084" y="596900"/>
                  </a:lnTo>
                  <a:close/>
                </a:path>
                <a:path w="1509395" h="774700">
                  <a:moveTo>
                    <a:pt x="1267447" y="482600"/>
                  </a:moveTo>
                  <a:lnTo>
                    <a:pt x="1207084" y="482600"/>
                  </a:lnTo>
                  <a:lnTo>
                    <a:pt x="1207084" y="533400"/>
                  </a:lnTo>
                  <a:lnTo>
                    <a:pt x="1267447" y="533400"/>
                  </a:lnTo>
                  <a:lnTo>
                    <a:pt x="1267447" y="482600"/>
                  </a:lnTo>
                  <a:close/>
                </a:path>
                <a:path w="1509395" h="774700">
                  <a:moveTo>
                    <a:pt x="1388160" y="114300"/>
                  </a:moveTo>
                  <a:lnTo>
                    <a:pt x="1207084" y="114300"/>
                  </a:lnTo>
                  <a:lnTo>
                    <a:pt x="1207084" y="292100"/>
                  </a:lnTo>
                  <a:lnTo>
                    <a:pt x="1388160" y="292100"/>
                  </a:lnTo>
                  <a:lnTo>
                    <a:pt x="1388160" y="114300"/>
                  </a:lnTo>
                  <a:close/>
                </a:path>
                <a:path w="1509395" h="774700">
                  <a:moveTo>
                    <a:pt x="1448511" y="482600"/>
                  </a:moveTo>
                  <a:lnTo>
                    <a:pt x="1388160" y="482600"/>
                  </a:lnTo>
                  <a:lnTo>
                    <a:pt x="1388160" y="533400"/>
                  </a:lnTo>
                  <a:lnTo>
                    <a:pt x="1448511" y="533400"/>
                  </a:lnTo>
                  <a:lnTo>
                    <a:pt x="1448511" y="482600"/>
                  </a:lnTo>
                  <a:close/>
                </a:path>
                <a:path w="1509395" h="774700">
                  <a:moveTo>
                    <a:pt x="1508861" y="533857"/>
                  </a:moveTo>
                  <a:lnTo>
                    <a:pt x="1448511" y="533857"/>
                  </a:lnTo>
                  <a:lnTo>
                    <a:pt x="1448511" y="597357"/>
                  </a:lnTo>
                  <a:lnTo>
                    <a:pt x="1327810" y="597357"/>
                  </a:lnTo>
                  <a:lnTo>
                    <a:pt x="1327810" y="660857"/>
                  </a:lnTo>
                  <a:lnTo>
                    <a:pt x="1508861" y="660857"/>
                  </a:lnTo>
                  <a:lnTo>
                    <a:pt x="1508861" y="597357"/>
                  </a:lnTo>
                  <a:lnTo>
                    <a:pt x="1508861" y="533857"/>
                  </a:lnTo>
                  <a:close/>
                </a:path>
                <a:path w="1509395" h="774700">
                  <a:moveTo>
                    <a:pt x="1508861" y="457"/>
                  </a:moveTo>
                  <a:lnTo>
                    <a:pt x="1086383" y="457"/>
                  </a:lnTo>
                  <a:lnTo>
                    <a:pt x="1086383" y="51257"/>
                  </a:lnTo>
                  <a:lnTo>
                    <a:pt x="1086383" y="356057"/>
                  </a:lnTo>
                  <a:lnTo>
                    <a:pt x="1086383" y="419557"/>
                  </a:lnTo>
                  <a:lnTo>
                    <a:pt x="1508861" y="419557"/>
                  </a:lnTo>
                  <a:lnTo>
                    <a:pt x="1508861" y="356057"/>
                  </a:lnTo>
                  <a:lnTo>
                    <a:pt x="1146733" y="356057"/>
                  </a:lnTo>
                  <a:lnTo>
                    <a:pt x="1146733" y="51257"/>
                  </a:lnTo>
                  <a:lnTo>
                    <a:pt x="1448511" y="51257"/>
                  </a:lnTo>
                  <a:lnTo>
                    <a:pt x="1448511" y="355600"/>
                  </a:lnTo>
                  <a:lnTo>
                    <a:pt x="1508861" y="355600"/>
                  </a:lnTo>
                  <a:lnTo>
                    <a:pt x="1508861" y="51257"/>
                  </a:lnTo>
                  <a:lnTo>
                    <a:pt x="1508861" y="50800"/>
                  </a:lnTo>
                  <a:lnTo>
                    <a:pt x="1508861" y="457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день шахтера итог.cdr</dc:title>
  <dcterms:created xsi:type="dcterms:W3CDTF">2025-06-04T10:33:48Z</dcterms:created>
  <dcterms:modified xsi:type="dcterms:W3CDTF">2025-06-04T10:33:48Z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2025-06-04T00:00:00Z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2025-06-04T00:00:00Z</vt:filetime>
  </property>
  <property fmtid="{D5CDD505-2E9C-101B-9397-08002B2CF9AE}" pid="5" name="Producer">
    <vt:lpwstr>iLovePDF</vt:lpwstr>
  </property>
</Properties>
</file>